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4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handoutMasterIdLst>
    <p:handoutMasterId r:id="rId54"/>
  </p:handoutMasterIdLst>
  <p:sldIdLst>
    <p:sldId id="327" r:id="rId2"/>
    <p:sldId id="326" r:id="rId3"/>
    <p:sldId id="747" r:id="rId4"/>
    <p:sldId id="777" r:id="rId5"/>
    <p:sldId id="756" r:id="rId6"/>
    <p:sldId id="505" r:id="rId7"/>
    <p:sldId id="339" r:id="rId8"/>
    <p:sldId id="543" r:id="rId9"/>
    <p:sldId id="789" r:id="rId10"/>
    <p:sldId id="335" r:id="rId11"/>
    <p:sldId id="336" r:id="rId12"/>
    <p:sldId id="337" r:id="rId13"/>
    <p:sldId id="338" r:id="rId14"/>
    <p:sldId id="504" r:id="rId15"/>
    <p:sldId id="342" r:id="rId16"/>
    <p:sldId id="488" r:id="rId17"/>
    <p:sldId id="776" r:id="rId18"/>
    <p:sldId id="464" r:id="rId19"/>
    <p:sldId id="480" r:id="rId20"/>
    <p:sldId id="790" r:id="rId21"/>
    <p:sldId id="780" r:id="rId22"/>
    <p:sldId id="711" r:id="rId23"/>
    <p:sldId id="753" r:id="rId24"/>
    <p:sldId id="465" r:id="rId25"/>
    <p:sldId id="771" r:id="rId26"/>
    <p:sldId id="769" r:id="rId27"/>
    <p:sldId id="773" r:id="rId28"/>
    <p:sldId id="346" r:id="rId29"/>
    <p:sldId id="578" r:id="rId30"/>
    <p:sldId id="775" r:id="rId31"/>
    <p:sldId id="786" r:id="rId32"/>
    <p:sldId id="787" r:id="rId33"/>
    <p:sldId id="351" r:id="rId34"/>
    <p:sldId id="785" r:id="rId35"/>
    <p:sldId id="788" r:id="rId36"/>
    <p:sldId id="354" r:id="rId37"/>
    <p:sldId id="506" r:id="rId38"/>
    <p:sldId id="623" r:id="rId39"/>
    <p:sldId id="633" r:id="rId40"/>
    <p:sldId id="356" r:id="rId41"/>
    <p:sldId id="357" r:id="rId42"/>
    <p:sldId id="774" r:id="rId43"/>
    <p:sldId id="359" r:id="rId44"/>
    <p:sldId id="585" r:id="rId45"/>
    <p:sldId id="361" r:id="rId46"/>
    <p:sldId id="360" r:id="rId47"/>
    <p:sldId id="715" r:id="rId48"/>
    <p:sldId id="781" r:id="rId49"/>
    <p:sldId id="714" r:id="rId50"/>
    <p:sldId id="782" r:id="rId51"/>
    <p:sldId id="758" r:id="rId52"/>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A00"/>
    <a:srgbClr val="FFEA18"/>
    <a:srgbClr val="FFFF00"/>
    <a:srgbClr val="66FF66"/>
    <a:srgbClr val="FF0000"/>
    <a:srgbClr val="66FF33"/>
    <a:srgbClr val="00CC00"/>
    <a:srgbClr val="A50021"/>
    <a:srgbClr val="006600"/>
    <a:srgbClr val="1A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1" autoAdjust="0"/>
    <p:restoredTop sz="80146" autoAdjust="0"/>
  </p:normalViewPr>
  <p:slideViewPr>
    <p:cSldViewPr snapToGrid="0">
      <p:cViewPr varScale="1">
        <p:scale>
          <a:sx n="99" d="100"/>
          <a:sy n="99" d="100"/>
        </p:scale>
        <p:origin x="-1736" y="-112"/>
      </p:cViewPr>
      <p:guideLst>
        <p:guide orient="horz" pos="3939"/>
        <p:guide orient="horz" pos="4223"/>
        <p:guide orient="horz" pos="276"/>
        <p:guide pos="311"/>
        <p:guide pos="5512"/>
        <p:guide pos="5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68"/>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CCBC7087-E5B0-6C47-9769-C0DF9BA5DCE4}"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840069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138642A0-21FD-7443-8BB5-94FEE5683D4C}"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982969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Time-line Date:  a change…now about 1500 B.C.  We have now moved about 500 years closer in our own historic time.  Remember:  the dates are heavily rounded!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Known in Hebrew as THE TORAH, the Lord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great gift to the Israelites is a godly education in three parts.</a:t>
            </a:r>
            <a:endParaRPr lang="en-US" b="1">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MORAL part of the Law we know as the Ten Commandments. </a:t>
            </a:r>
          </a:p>
          <a:p>
            <a:r>
              <a:rPr lang="en-US" b="1">
                <a:latin typeface="Times" charset="0"/>
                <a:ea typeface="ＭＳ Ｐゴシック" charset="0"/>
                <a:cs typeface="ＭＳ Ｐゴシック" charset="0"/>
              </a:rPr>
              <a:t>Much of our present legal system is based on that great document.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CIVIL part of the Law spells out – by divine regulation -- how the people are to live with each other both in the future desert wanderings and later when they arrive in the Promised Land requiring a more complicated life-style. At this point, the Israelites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know that the 40 years of wilderness wandering lie ahead of them. God is preparing them for that time with a set of civil rules that will insure their survival across the difficult years to come.</a:t>
            </a:r>
            <a:endParaRPr lang="en-US" b="1">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CEREMONIAL part of the Law God instructs His people how to go about worshiping him in the new desert Tabernacle and later in the great Temple to be built in Jerusalem. The complex rituals required in the new form of worship also prefigure future relationships between men and the coming Messiah.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out much more about The Law as this study moves forward.</a:t>
            </a:r>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After God gives them the new Law, MOSES organizes the tribes, </a:t>
            </a:r>
          </a:p>
          <a:p>
            <a:r>
              <a:rPr lang="en-US" b="1">
                <a:latin typeface="Times" charset="0"/>
                <a:ea typeface="ＭＳ Ｐゴシック" charset="0"/>
                <a:cs typeface="ＭＳ Ｐゴシック" charset="0"/>
              </a:rPr>
              <a:t>////	leading them northward toward a resting place at KADESH BARNEA,  </a:t>
            </a:r>
          </a:p>
          <a:p>
            <a:r>
              <a:rPr lang="en-US" b="1">
                <a:latin typeface="Times" charset="0"/>
                <a:ea typeface="ＭＳ Ｐゴシック" charset="0"/>
                <a:cs typeface="ＭＳ Ｐゴシック" charset="0"/>
              </a:rPr>
              <a:t>////	a welcomed oasis -- as it appears here in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Egyptian desert not far from its border with Israel.  At Kadesh Barnea they establish a camp, awaiting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next direction for their northward movement -- back toward the Land of Abraham -- through the harsh wilderness of the Negeb and the Sinai.</a:t>
            </a:r>
            <a:endParaRPr lang="en-US" b="1">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KADESH BARNEA appears on the MOSES file folder.  Finally, the people are on their way back into the Promised Land of their forefathers, The Land of ABRAHAM, ISAAC, and JACOB.</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a:latin typeface="Times" charset="0"/>
                <a:ea typeface="ＭＳ Ｐゴシック" charset="0"/>
              </a:rPr>
              <a:t>While at KADESH BARNEA, all the tribes of Israel camped out IN AN ORDERED FORMATION around the tabernacle -- that remarkable worship center that had been built in the desert…all according to God</a:t>
            </a:r>
            <a:r>
              <a:rPr lang="fr-FR" b="1">
                <a:latin typeface="Times" charset="0"/>
                <a:ea typeface="ＭＳ Ｐゴシック" charset="0"/>
              </a:rPr>
              <a:t>'</a:t>
            </a:r>
            <a:r>
              <a:rPr lang="en-US" b="1">
                <a:latin typeface="Times" charset="0"/>
                <a:ea typeface="ＭＳ Ｐゴシック" charset="0"/>
              </a:rPr>
              <a:t>s specific directions in the CEREMONIAL part of the LAW given at Sinai.</a:t>
            </a:r>
            <a:endParaRPr lang="en-US">
              <a:latin typeface="Times" charset="0"/>
              <a:ea typeface="ＭＳ Ｐゴシック" charset="0"/>
            </a:endParaRPr>
          </a:p>
          <a:p>
            <a:r>
              <a:rPr lang="en-US" b="1">
                <a:latin typeface="Times" charset="0"/>
                <a:ea typeface="ＭＳ Ｐゴシック" charset="0"/>
                <a:cs typeface="ＭＳ Ｐゴシック" charset="0"/>
              </a:rPr>
              <a:t>//// 	Now…Moses needs new information!  Any good leader must have dependable intelligence or information about the tasks ahead.</a:t>
            </a:r>
          </a:p>
          <a:p>
            <a:r>
              <a:rPr lang="en-US">
                <a:latin typeface="Times" charset="0"/>
                <a:ea typeface="ＭＳ Ｐゴシック" charset="0"/>
                <a:cs typeface="ＭＳ Ｐゴシック" charset="0"/>
              </a:rPr>
              <a:t>////	God sends a command to MOSES….to assign a representative from each of the 12 tribes...to go out and explore the land of Canaan.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some of the basic questions for which Moses needed dependable answers…</a:t>
            </a:r>
          </a:p>
          <a:p>
            <a:r>
              <a:rPr lang="en-US" b="1">
                <a:latin typeface="Times" charset="0"/>
                <a:ea typeface="ＭＳ Ｐゴシック" charset="0"/>
                <a:cs typeface="ＭＳ Ｐゴシック" charset="0"/>
              </a:rPr>
              <a:t>////	What is that land like?  </a:t>
            </a:r>
          </a:p>
          <a:p>
            <a:r>
              <a:rPr lang="en-US" b="1">
                <a:latin typeface="Times" charset="0"/>
                <a:ea typeface="ＭＳ Ｐゴシック" charset="0"/>
                <a:cs typeface="ＭＳ Ｐゴシック" charset="0"/>
              </a:rPr>
              <a:t>////	What of the people? </a:t>
            </a:r>
          </a:p>
          <a:p>
            <a:r>
              <a:rPr lang="en-US" b="1">
                <a:latin typeface="Times" charset="0"/>
                <a:ea typeface="ＭＳ Ｐゴシック" charset="0"/>
                <a:cs typeface="ＭＳ Ｐゴシック" charset="0"/>
              </a:rPr>
              <a:t>////	 Are there rivers and springs? </a:t>
            </a:r>
          </a:p>
          <a:p>
            <a:r>
              <a:rPr lang="en-US" b="1">
                <a:latin typeface="Times" charset="0"/>
                <a:ea typeface="ＭＳ Ｐゴシック" charset="0"/>
                <a:cs typeface="ＭＳ Ｐゴシック" charset="0"/>
              </a:rPr>
              <a:t>////	Hills? Forests? </a:t>
            </a:r>
          </a:p>
          <a:p>
            <a:r>
              <a:rPr lang="en-US" b="1">
                <a:latin typeface="Times" charset="0"/>
                <a:ea typeface="ＭＳ Ｐゴシック" charset="0"/>
                <a:cs typeface="ＭＳ Ｐゴシック" charset="0"/>
              </a:rPr>
              <a:t>////	Are there fertile farmlands? </a:t>
            </a:r>
          </a:p>
          <a:p>
            <a:r>
              <a:rPr lang="en-US">
                <a:latin typeface="Times" charset="0"/>
                <a:ea typeface="ＭＳ Ｐゴシック" charset="0"/>
                <a:cs typeface="ＭＳ Ｐゴシック" charset="0"/>
              </a:rPr>
              <a:t>//// 	Is there food available immediately?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 instructs the men to go over into Canaan to </a:t>
            </a:r>
            <a:r>
              <a:rPr lang="en-US" altLang="ja-JP" b="1">
                <a:latin typeface="Times" charset="0"/>
                <a:ea typeface="ＭＳ Ｐゴシック" charset="0"/>
                <a:cs typeface="ＭＳ Ｐゴシック" charset="0"/>
              </a:rPr>
              <a:t>"spy out the land." They travel northward as far as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southern Lebanon.  Along their route, the spies discover a fertile and beautiful land, filled with enormous potential for nation building.</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they turn back southward -- on the return journey -- they see even more evidence of the challenges that lie ahead.  Why?  Because the land is heavily populated by small tribes and kingdoms -- the Canaanites and other tribal groups and clans.  The Israelites must be dealt with as they prepare to enter the Land -- and to subdue it under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direct command.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 memory tool…A JUDGE MUST JUDGE…leads to the M of the sentence, which stands for…MOSES.   And here is the MOSES folder in the familiar Bible File line up.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the situation…</a:t>
            </a:r>
          </a:p>
          <a:p>
            <a:r>
              <a:rPr lang="en-US" b="1">
                <a:latin typeface="Times" charset="0"/>
                <a:ea typeface="ＭＳ Ｐゴシック" charset="0"/>
                <a:cs typeface="ＭＳ Ｐゴシック" charset="0"/>
              </a:rPr>
              <a:t>////	The twelve spies return to report their findings to MOSES at KADESH BARNEA.  They have two sharply differing reports following their mission.  </a:t>
            </a:r>
          </a:p>
          <a:p>
            <a:r>
              <a:rPr lang="en-US" b="1">
                <a:latin typeface="Times" charset="0"/>
                <a:ea typeface="ＭＳ Ｐゴシック" charset="0"/>
                <a:cs typeface="ＭＳ Ｐゴシック" charset="0"/>
              </a:rPr>
              <a:t>////	There is a majority opinion:  ten spies or scouts report </a:t>
            </a:r>
          </a:p>
          <a:p>
            <a:r>
              <a:rPr lang="en-US" b="1">
                <a:latin typeface="Times" charset="0"/>
                <a:ea typeface="ＭＳ Ｐゴシック" charset="0"/>
                <a:cs typeface="ＭＳ Ｐゴシック" charset="0"/>
              </a:rPr>
              <a:t>////	having found The Land filled with </a:t>
            </a:r>
            <a:r>
              <a:rPr lang="en-US" altLang="ja-JP" b="1">
                <a:latin typeface="Times" charset="0"/>
                <a:ea typeface="ＭＳ Ｐゴシック" charset="0"/>
                <a:cs typeface="ＭＳ Ｐゴシック" charset="0"/>
              </a:rPr>
              <a:t>"milk and honey." </a:t>
            </a:r>
          </a:p>
          <a:p>
            <a:r>
              <a:rPr lang="en-US" b="1">
                <a:latin typeface="Times" charset="0"/>
                <a:ea typeface="ＭＳ Ｐゴシック" charset="0"/>
                <a:cs typeface="ＭＳ Ｐゴシック" charset="0"/>
              </a:rPr>
              <a:t>////	But it is also filled with a population of enormous strength...giants in the land, they say...such that, in their sight, the children of Israel are but mere grasshoppers. These 10 spies do not believe they can go in and subdue The Land as God has instructed — and live to tell about it. </a:t>
            </a:r>
          </a:p>
          <a:p>
            <a:r>
              <a:rPr lang="en-US" b="1">
                <a:latin typeface="Times" charset="0"/>
                <a:ea typeface="ＭＳ Ｐゴシック" charset="0"/>
                <a:cs typeface="ＭＳ Ｐゴシック" charset="0"/>
              </a:rPr>
              <a:t>////	Their advice: turn back to Egypt and be done with all these plans for conquest.</a:t>
            </a:r>
          </a:p>
          <a:p>
            <a:r>
              <a:rPr lang="en-US" b="1">
                <a:latin typeface="Times" charset="0"/>
                <a:ea typeface="ＭＳ Ｐゴシック" charset="0"/>
                <a:cs typeface="ＭＳ Ｐゴシック" charset="0"/>
              </a:rPr>
              <a:t>////	However, two remaining scouts -- their names are JOSHUA and CALEB -- give a minority report: the facts of the case are indeed true, they say. </a:t>
            </a:r>
          </a:p>
          <a:p>
            <a:r>
              <a:rPr lang="en-US" b="1">
                <a:latin typeface="Times" charset="0"/>
                <a:ea typeface="ＭＳ Ｐゴシック" charset="0"/>
                <a:cs typeface="ＭＳ Ｐゴシック" charset="0"/>
              </a:rPr>
              <a:t>////	Land of milk and honey!</a:t>
            </a:r>
          </a:p>
          <a:p>
            <a:r>
              <a:rPr lang="en-US" b="1">
                <a:latin typeface="Times" charset="0"/>
                <a:ea typeface="ＭＳ Ｐゴシック" charset="0"/>
                <a:cs typeface="ＭＳ Ｐゴシック" charset="0"/>
              </a:rPr>
              <a:t>////	Giants in the land...all true.</a:t>
            </a:r>
          </a:p>
          <a:p>
            <a:r>
              <a:rPr lang="en-US" b="1">
                <a:latin typeface="Times" charset="0"/>
                <a:ea typeface="ＭＳ Ｐゴシック" charset="0"/>
                <a:cs typeface="ＭＳ Ｐゴシック" charset="0"/>
              </a:rPr>
              <a:t>////	But, yet, they declare, God is with us. The Land </a:t>
            </a:r>
            <a:r>
              <a:rPr lang="en-US" b="1" u="sng">
                <a:latin typeface="Times" charset="0"/>
                <a:ea typeface="ＭＳ Ｐゴシック" charset="0"/>
                <a:cs typeface="ＭＳ Ｐゴシック" charset="0"/>
              </a:rPr>
              <a:t>can be </a:t>
            </a:r>
            <a:r>
              <a:rPr lang="en-US" b="1">
                <a:latin typeface="Times" charset="0"/>
                <a:ea typeface="ＭＳ Ｐゴシック" charset="0"/>
                <a:cs typeface="ＭＳ Ｐゴシック" charset="0"/>
              </a:rPr>
              <a:t>subdued!</a:t>
            </a:r>
          </a:p>
          <a:p>
            <a:pPr lvl="1"/>
            <a:r>
              <a:rPr lang="en-US" b="1">
                <a:latin typeface="Times" charset="0"/>
                <a:ea typeface="ＭＳ Ｐゴシック" charset="0"/>
              </a:rPr>
              <a:t>////	SO LET</a:t>
            </a:r>
            <a:r>
              <a:rPr lang="fr-FR" b="1">
                <a:latin typeface="Times" charset="0"/>
                <a:ea typeface="ＭＳ Ｐゴシック" charset="0"/>
              </a:rPr>
              <a:t>'</a:t>
            </a:r>
            <a:r>
              <a:rPr lang="en-US" b="1">
                <a:latin typeface="Times" charset="0"/>
                <a:ea typeface="ＭＳ Ｐゴシック" charset="0"/>
              </a:rPr>
              <a:t>S GET ON WITH IT! </a:t>
            </a:r>
          </a:p>
          <a:p>
            <a:r>
              <a:rPr lang="en-US" b="1">
                <a:latin typeface="Times" charset="0"/>
                <a:ea typeface="ＭＳ Ｐゴシック" charset="0"/>
                <a:cs typeface="ＭＳ Ｐゴシック" charset="0"/>
              </a:rPr>
              <a:t>////	There you have it...two reports...two opinions... 			</a:t>
            </a:r>
          </a:p>
          <a:p>
            <a:r>
              <a:rPr lang="en-US" b="1">
                <a:latin typeface="Times" charset="0"/>
                <a:ea typeface="ＭＳ Ｐゴシック" charset="0"/>
                <a:cs typeface="ＭＳ Ｐゴシック" charset="0"/>
              </a:rPr>
              <a:t>	But do the people believe God for His protection and provision?  </a:t>
            </a:r>
          </a:p>
          <a:p>
            <a:r>
              <a:rPr lang="en-US" b="1">
                <a:latin typeface="Times" charset="0"/>
                <a:ea typeface="ＭＳ Ｐゴシック" charset="0"/>
                <a:cs typeface="ＭＳ Ｐゴシック" charset="0"/>
              </a:rPr>
              <a:t>No, they do not. </a:t>
            </a:r>
          </a:p>
          <a:p>
            <a:r>
              <a:rPr lang="en-US" b="1">
                <a:latin typeface="Times" charset="0"/>
                <a:ea typeface="ＭＳ Ｐゴシック" charset="0"/>
                <a:cs typeface="ＭＳ Ｐゴシック" charset="0"/>
              </a:rPr>
              <a:t>////	The people throw their support behind the spies with the MAJORITY REPORT! They are too fearful and, therefore, are in disobedience to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specific plan and promise.</a:t>
            </a:r>
            <a:endParaRPr lang="en-US" b="1">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response, MOSES </a:t>
            </a:r>
            <a:r>
              <a:rPr lang="en-US" b="1" u="sng">
                <a:latin typeface="Times" charset="0"/>
                <a:ea typeface="ＭＳ Ｐゴシック" charset="0"/>
                <a:cs typeface="ＭＳ Ｐゴシック" charset="0"/>
              </a:rPr>
              <a:t>does not</a:t>
            </a:r>
            <a:r>
              <a:rPr lang="en-US" b="1">
                <a:latin typeface="Times" charset="0"/>
                <a:ea typeface="ＭＳ Ｐゴシック" charset="0"/>
                <a:cs typeface="ＭＳ Ｐゴシック" charset="0"/>
              </a:rPr>
              <a:t> give the command to enter Canaan and subdue it.  THE TRIP INTO THE LAND WAS CANCELLED! FOR THE TIME BEING.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we add the number 40 to the Moses folder.</a:t>
            </a:r>
          </a:p>
          <a:p>
            <a:r>
              <a:rPr lang="en-US" b="1">
                <a:latin typeface="Times" charset="0"/>
                <a:ea typeface="ＭＳ Ｐゴシック" charset="0"/>
                <a:cs typeface="ＭＳ Ｐゴシック" charset="0"/>
              </a:rPr>
              <a:t>As a result of their disobedience and their lack of belief, God sends the Israelites into the desert wilderness to wander for 40 years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…until every grumbling, disobedient Israelite above the age of 20 years dies off. Everyone in that </a:t>
            </a:r>
            <a:r>
              <a:rPr lang="en-US" altLang="ja-JP" b="1">
                <a:latin typeface="Times" charset="0"/>
                <a:ea typeface="ＭＳ Ｐゴシック" charset="0"/>
                <a:cs typeface="ＭＳ Ｐゴシック" charset="0"/>
              </a:rPr>
              <a:t>"disbelieving generation" – everyone, that is, except JOSHUA, Caleb, -- the two spies of the "minority report" -- MOSES and their families.  </a:t>
            </a:r>
          </a:p>
          <a:p>
            <a:r>
              <a:rPr lang="en-US" b="1">
                <a:latin typeface="Times" charset="0"/>
                <a:ea typeface="ＭＳ Ｐゴシック" charset="0"/>
                <a:cs typeface="ＭＳ Ｐゴシック" charset="0"/>
              </a:rPr>
              <a:t>////	The people said…DO YOU MEAN…40 YEARS OUT HERE?  That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right…40 long years!  And all because of their lack of faith in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provision and His long-range plan.  And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forget that through those 40 years, many NEW Israelites would be born to the people during that long desert trek.</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crucial point to remember about the wilderness wanderings…</a:t>
            </a:r>
          </a:p>
          <a:p>
            <a:r>
              <a:rPr lang="en-US" b="1">
                <a:latin typeface="Times" charset="0"/>
                <a:ea typeface="ＭＳ Ｐゴシック" charset="0"/>
                <a:cs typeface="ＭＳ Ｐゴシック" charset="0"/>
              </a:rPr>
              <a:t>////	WHY were the Israelites sentenced to 40 years of wandering in the desert wilderness?  </a:t>
            </a:r>
          </a:p>
          <a:p>
            <a:r>
              <a:rPr lang="en-US" b="1">
                <a:latin typeface="Times" charset="0"/>
                <a:ea typeface="ＭＳ Ｐゴシック" charset="0"/>
                <a:cs typeface="ＭＳ Ｐゴシック" charset="0"/>
              </a:rPr>
              <a:t>////	Disobedience and unbelief! Disobedience to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direction and unbelief in his ability to protect them and safely deliver them into the land promised to old Abraham.</a:t>
            </a:r>
          </a:p>
          <a:p>
            <a:r>
              <a:rPr lang="en-US" b="1">
                <a:latin typeface="Times" charset="0"/>
                <a:ea typeface="ＭＳ Ｐゴシック" charset="0"/>
                <a:cs typeface="ＭＳ Ｐゴシック" charset="0"/>
              </a:rPr>
              <a:t>////	</a:t>
            </a:r>
            <a:r>
              <a:rPr lang="en-US" b="1" u="sng">
                <a:latin typeface="Times" charset="0"/>
                <a:ea typeface="ＭＳ Ｐゴシック" charset="0"/>
                <a:cs typeface="ＭＳ Ｐゴシック" charset="0"/>
              </a:rPr>
              <a:t>[THIS NUMBER SEQUENCE REQUIRES SOME 20 SECONDS TO PLAY THROUGH.]</a:t>
            </a:r>
            <a:r>
              <a:rPr lang="en-US" b="1">
                <a:latin typeface="Times" charset="0"/>
                <a:ea typeface="ＭＳ Ｐゴシック" charset="0"/>
                <a:cs typeface="ＭＳ Ｐゴシック" charset="0"/>
              </a:rPr>
              <a:t> Just think of it.  After those 40 long years of wandering in the desert near the Dead Sea – year after year after trying year.  Of course, during those years, Moses the great deliverer of Israel, was nearing the end of his 120 years of life.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they spent 40 years wandering between KADESH BARNEA and, finally, MOUNT NEBO.  But because of Moses own earlier disobedience, even he is not destined to enter that Promised Land himself.  Mark that route of wandering on your map.</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end of the 40 years in the wilderness, Moses brings the people to the region of Mt. Nebo.  Moses was able to view the Promised Land from an area near here on that mountaintop.  Were we to stand by Moses on top of Nebo, this is what he would have seen…but would never be allowed to enter.</a:t>
            </a:r>
          </a:p>
          <a:p>
            <a:r>
              <a:rPr lang="en-US" b="1">
                <a:latin typeface="Times" charset="0"/>
                <a:ea typeface="ＭＳ Ｐゴシック" charset="0"/>
                <a:cs typeface="ＭＳ Ｐゴシック" charset="0"/>
              </a:rPr>
              <a:t>////	God instructs MOSES that the time has come for the Israelites to go into the land of Canaan, to subdue it, and to claim it as their own rightful inheritance.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While over in Jericho, west of Mt. Nebo, that huge Jericho oasis would have looked then much as it does today...except for the modern buildings…a land rich with water…</a:t>
            </a:r>
          </a:p>
          <a:p>
            <a:r>
              <a:rPr lang="en-US" b="1">
                <a:latin typeface="Times" charset="0"/>
                <a:ea typeface="ＭＳ Ｐゴシック" charset="0"/>
                <a:cs typeface="ＭＳ Ｐゴシック" charset="0"/>
              </a:rPr>
              <a:t>////…date palms and fertile soil.  Here we can see the approximate location of Mount Nebo to the east beyond the Jordan River.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then…just before Moses dies, he delivers a series of 5 SERMONS near Mt. Nebo.  He reminds the Israelites of their Law and the unusual heritage of their people. He speaks to</a:t>
            </a:r>
          </a:p>
          <a:p>
            <a:r>
              <a:rPr lang="en-US" b="1">
                <a:latin typeface="Times" charset="0"/>
                <a:ea typeface="ＭＳ Ｐゴシック" charset="0"/>
                <a:cs typeface="ＭＳ Ｐゴシック" charset="0"/>
              </a:rPr>
              <a:t>////	a new and younger generation, </a:t>
            </a:r>
          </a:p>
          <a:p>
            <a:r>
              <a:rPr lang="en-US" b="1">
                <a:latin typeface="Times" charset="0"/>
                <a:ea typeface="ＭＳ Ｐゴシック" charset="0"/>
                <a:cs typeface="ＭＳ Ｐゴシック" charset="0"/>
              </a:rPr>
              <a:t>////	instructing them about their God, </a:t>
            </a:r>
          </a:p>
          <a:p>
            <a:r>
              <a:rPr lang="en-US" b="1">
                <a:latin typeface="Times" charset="0"/>
                <a:ea typeface="ＭＳ Ｐゴシック" charset="0"/>
                <a:cs typeface="ＭＳ Ｐゴシック" charset="0"/>
              </a:rPr>
              <a:t>////	about who they are, </a:t>
            </a:r>
          </a:p>
          <a:p>
            <a:r>
              <a:rPr lang="en-US" b="1">
                <a:latin typeface="Times" charset="0"/>
                <a:ea typeface="ＭＳ Ｐゴシック" charset="0"/>
                <a:cs typeface="ＭＳ Ｐゴシック" charset="0"/>
              </a:rPr>
              <a:t>////	their unique national heritage, </a:t>
            </a:r>
          </a:p>
          <a:p>
            <a:r>
              <a:rPr lang="en-US" b="1">
                <a:latin typeface="Times" charset="0"/>
                <a:ea typeface="ＭＳ Ｐゴシック" charset="0"/>
                <a:cs typeface="ＭＳ Ｐゴシック" charset="0"/>
              </a:rPr>
              <a:t>////	and how they should live as they move into their Promised Land. ////	These 5 SERMONS make up the book of Deuteronomy -- which means </a:t>
            </a:r>
            <a:r>
              <a:rPr lang="en-US" altLang="ja-JP" b="1">
                <a:latin typeface="Times" charset="0"/>
                <a:ea typeface="ＭＳ Ｐゴシック" charset="0"/>
                <a:cs typeface="ＭＳ Ｐゴシック" charset="0"/>
              </a:rPr>
              <a:t>"Second Law".  At the end of his teaching… </a:t>
            </a:r>
          </a:p>
          <a:p>
            <a:r>
              <a:rPr lang="en-US" b="1">
                <a:latin typeface="Times" charset="0"/>
                <a:ea typeface="ＭＳ Ｐゴシック" charset="0"/>
                <a:cs typeface="ＭＳ Ｐゴシック" charset="0"/>
              </a:rPr>
              <a:t>////	MOSES issues the great LAND COVENANT…that eternal promise to Abraham</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descendants for all time.  That land inheritance forms the core of world conflict to this very day! </a:t>
            </a:r>
          </a:p>
          <a:p>
            <a:r>
              <a:rPr lang="en-US" b="1">
                <a:latin typeface="Times" charset="0"/>
                <a:ea typeface="ＭＳ Ｐゴシック" charset="0"/>
                <a:cs typeface="ＭＳ Ｐゴシック" charset="0"/>
              </a:rPr>
              <a:t>////	Note the </a:t>
            </a:r>
            <a:r>
              <a:rPr lang="en-US" altLang="ja-JP" b="1">
                <a:latin typeface="Times" charset="0"/>
                <a:ea typeface="ＭＳ Ｐゴシック" charset="0"/>
                <a:cs typeface="ＭＳ Ｐゴシック" charset="0"/>
              </a:rPr>
              <a:t>"LC" scroll at the end of the MOSES file folder – standing for the LAND COVENANT.  At Deut. 30: 1-10, Scripture describes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unconditional promise to Israel: the Land is to be her inheritance in perpetuity. Thus this promise amplifies or further explains the "Land" portion of the ABRAHAMIC COVENANT between God and Abraham.</a:t>
            </a:r>
            <a:endParaRPr lang="en-US" b="1">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the very heart of that Land Covenant from Deuteronomy 30, </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verses 5 and 6…</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5 "He will bring you to </a:t>
            </a:r>
          </a:p>
          <a:p>
            <a:r>
              <a:rPr lang="en-US" b="1">
                <a:latin typeface="Times" charset="0"/>
                <a:ea typeface="ＭＳ Ｐゴシック" charset="0"/>
                <a:cs typeface="ＭＳ Ｐゴシック" charset="0"/>
              </a:rPr>
              <a:t>////	the land that belonged to your fathers, and you will take possession of it.  He will make you more prosperous and numerous than your fathers.</a:t>
            </a:r>
          </a:p>
          <a:p>
            <a:r>
              <a:rPr lang="en-US" b="1">
                <a:latin typeface="Times" charset="0"/>
                <a:ea typeface="ＭＳ Ｐゴシック" charset="0"/>
                <a:cs typeface="ＭＳ Ｐゴシック" charset="0"/>
              </a:rPr>
              <a:t> ////	6 The Lord your god will circumcise your hearts and the hearts of your descendants so that you may love him with all your heart and with all your soul and live.</a:t>
            </a:r>
            <a:r>
              <a:rPr lang="en-US" altLang="ja-JP"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MOSES</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file folder appears...as the third in the group of four great people...with a number of items to be added his file folder.</a:t>
            </a:r>
          </a:p>
          <a:p>
            <a:r>
              <a:rPr lang="en-US" b="1">
                <a:latin typeface="Times" charset="0"/>
                <a:ea typeface="ＭＳ Ｐゴシック" charset="0"/>
                <a:cs typeface="ＭＳ Ｐゴシック" charset="0"/>
              </a:rPr>
              <a:t>After centuries of Israelite bondage, MOSES moves to center </a:t>
            </a:r>
            <a:r>
              <a:rPr lang="en-US" altLang="ja-JP" b="1">
                <a:latin typeface="Times" charset="0"/>
                <a:ea typeface="ＭＳ Ｐゴシック" charset="0"/>
                <a:cs typeface="ＭＳ Ｐゴシック" charset="0"/>
              </a:rPr>
              <a:t>"stage of the action."  Repeatedly he approaches the Pharaoh to…</a:t>
            </a:r>
          </a:p>
          <a:p>
            <a:r>
              <a:rPr lang="en-US" b="1">
                <a:latin typeface="Times" charset="0"/>
                <a:ea typeface="ＭＳ Ｐゴシック" charset="0"/>
                <a:cs typeface="ＭＳ Ｐゴシック" charset="0"/>
              </a:rPr>
              <a:t>////	</a:t>
            </a:r>
            <a:r>
              <a:rPr lang="en-US" altLang="ja-JP" b="1">
                <a:latin typeface="Times" charset="0"/>
                <a:ea typeface="ＭＳ Ｐゴシック" charset="0"/>
                <a:cs typeface="ＭＳ Ｐゴシック" charset="0"/>
              </a:rPr>
              <a:t>"…LET MY PEOPLE GO." And only after MOSES calls down on Egypt a series of devastating plagues does the Pharaoh finally release the Israelites.</a:t>
            </a:r>
            <a:endParaRPr lang="en-US" b="1">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with this covenant -- this further promise from God – we see an amplification of that first part of the Abrahamic Covenant -- the promise of a LAND.  As Israel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future unfolds, the SEED and BLESSING portions of the Abrahamic will also be amplified in yet more promises to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special Old Testament people…but each one related to that original Abrahamic contract or covenant.  Soon after Moses delivers his five sermons or discourses…he dies and is carried by God to a burial site unknown to any man to this day.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50938" y="692150"/>
            <a:ext cx="4556125" cy="3416300"/>
          </a:xfrm>
          <a:ln/>
        </p:spPr>
      </p:sp>
      <p:sp>
        <p:nvSpPr>
          <p:cNvPr id="137219" name="Rectangle 3"/>
          <p:cNvSpPr>
            <a:spLocks noGrp="1" noChangeArrowheads="1"/>
          </p:cNvSpPr>
          <p:nvPr>
            <p:ph type="body" idx="1"/>
          </p:nvPr>
        </p:nvSpPr>
        <p:spPr>
          <a:noFill/>
        </p:spPr>
        <p:txBody>
          <a:bodyPr/>
          <a:lstStyle/>
          <a:p>
            <a:r>
              <a:rPr lang="en-US" b="1" smtClean="0">
                <a:latin typeface="Times" charset="0"/>
              </a:rPr>
              <a:t>Now we</a:t>
            </a:r>
            <a:r>
              <a:rPr lang="fr-FR" b="1" smtClean="0">
                <a:latin typeface="Times" charset="0"/>
              </a:rPr>
              <a:t>'</a:t>
            </a:r>
            <a:r>
              <a:rPr lang="en-US" b="1" smtClean="0">
                <a:latin typeface="Times" charset="0"/>
              </a:rPr>
              <a:t>ve completed the second folder in the Bible File collection: </a:t>
            </a:r>
          </a:p>
          <a:p>
            <a:r>
              <a:rPr lang="en-US" b="1" smtClean="0">
                <a:latin typeface="Times" charset="0"/>
              </a:rPr>
              <a:t>////	first is CREATION, </a:t>
            </a:r>
          </a:p>
          <a:p>
            <a:r>
              <a:rPr lang="en-US" b="1" smtClean="0">
                <a:latin typeface="Times" charset="0"/>
              </a:rPr>
              <a:t>////	followed by ABRAHAM, the first of the four great names.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50938" y="692150"/>
            <a:ext cx="4556125" cy="3416300"/>
          </a:xfrm>
          <a:ln/>
        </p:spPr>
      </p:sp>
      <p:sp>
        <p:nvSpPr>
          <p:cNvPr id="138243" name="Rectangle 3"/>
          <p:cNvSpPr>
            <a:spLocks noGrp="1" noChangeArrowheads="1"/>
          </p:cNvSpPr>
          <p:nvPr>
            <p:ph type="body" idx="1"/>
          </p:nvPr>
        </p:nvSpPr>
        <p:spPr>
          <a:noFill/>
        </p:spPr>
        <p:txBody>
          <a:bodyPr/>
          <a:lstStyle/>
          <a:p>
            <a:r>
              <a:rPr lang="en-US" b="1" smtClean="0">
                <a:latin typeface="Times" charset="0"/>
              </a:rPr>
              <a:t>…which brings us now to the third person in the Group of Four great Biblical personalities.  </a:t>
            </a:r>
          </a:p>
          <a:p>
            <a:r>
              <a:rPr lang="en-US" b="1" smtClean="0">
                <a:latin typeface="Times" charset="0"/>
              </a:rPr>
              <a:t>This great person – THE LARGE CAPITAL M – will be…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His name is... </a:t>
            </a:r>
            <a:r>
              <a:rPr lang="en-US" altLang="ja-JP" b="1">
                <a:latin typeface="Times" charset="0"/>
                <a:ea typeface="ＭＳ Ｐゴシック" charset="0"/>
                <a:cs typeface="ＭＳ Ｐゴシック" charset="0"/>
              </a:rPr>
              <a:t>"JOSHUA"</a:t>
            </a:r>
            <a:endParaRPr lang="en-US" b="1">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Keep in mind the approximate dates for these lives and related events. The dates are easy to remember in broad groups of roughly 500 years for each major period:				</a:t>
            </a:r>
          </a:p>
          <a:p>
            <a:r>
              <a:rPr lang="en-US" b="1">
                <a:latin typeface="Times" charset="0"/>
                <a:ea typeface="ＭＳ Ｐゴシック" charset="0"/>
                <a:cs typeface="ＭＳ Ｐゴシック" charset="0"/>
              </a:rPr>
              <a:t>	  ABRAHAM &amp; JOSEPH:	around 2000 B.C.</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MOSES &amp; JOSHUA: 	around 1500 B.C.</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 memory tool…A JUDGE MUST JUDGE…leads to the M of the sentence, which stands for…MOSES.   And here is the MOSES folder in the familiar Bible File line up.</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So…the great Israeli general, JOSHUA succeeds MOSES in leadership. Recall that JOSHUA was one of the two faithful spies who gave that minority report to MOSES 40 years earlier ... after the 12 spies</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inspection trip through Canaan.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God made a further promise to Joshua.  </a:t>
            </a:r>
          </a:p>
          <a:p>
            <a:r>
              <a:rPr lang="en-US" b="1">
                <a:latin typeface="Times" charset="0"/>
                <a:ea typeface="ＭＳ Ｐゴシック" charset="0"/>
                <a:cs typeface="ＭＳ Ｐゴシック" charset="0"/>
              </a:rPr>
              <a:t>////	He would give him all the land from the southern desert to Lebanon...and …</a:t>
            </a:r>
          </a:p>
          <a:p>
            <a:r>
              <a:rPr lang="en-US" b="1">
                <a:latin typeface="Times" charset="0"/>
                <a:ea typeface="ＭＳ Ｐゴシック" charset="0"/>
                <a:cs typeface="ＭＳ Ｐゴシック" charset="0"/>
              </a:rPr>
              <a:t>////	from the Euphrates River to the Mediterranean Sea, known as the Great Sea in ancient times.  But that promise meant that Joshua and the Chosen People must first conquer it!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Joshua was instructed to </a:t>
            </a:r>
            <a:r>
              <a:rPr lang="en-US" altLang="ja-JP" b="1">
                <a:latin typeface="Times" charset="0"/>
                <a:ea typeface="ＭＳ Ｐゴシック" charset="0"/>
                <a:cs typeface="ＭＳ Ｐゴシック" charset="0"/>
              </a:rPr>
              <a:t>"go in and to possess the Land."</a:t>
            </a:r>
            <a:endParaRPr lang="en-US" b="1">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That means that from Mt. Nebo</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region, Joshua</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armies must cross the Jordan River, and then subdue the Canaanites who dwelled throughout the Promised Land – from the North to the South.</a:t>
            </a:r>
            <a:endParaRPr lang="en-US" b="1">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FF0000"/>
                </a:solidFill>
                <a:latin typeface="Times" charset="0"/>
                <a:ea typeface="ＭＳ Ｐゴシック" charset="0"/>
                <a:cs typeface="ＭＳ Ｐゴシック" charset="0"/>
              </a:rPr>
              <a:t>Under MOSES</a:t>
            </a:r>
            <a:r>
              <a:rPr lang="fr-FR" altLang="ja-JP" b="1">
                <a:solidFill>
                  <a:srgbClr val="FF0000"/>
                </a:solidFill>
                <a:latin typeface="Times" charset="0"/>
                <a:ea typeface="ＭＳ Ｐゴシック" charset="0"/>
                <a:cs typeface="ＭＳ Ｐゴシック" charset="0"/>
              </a:rPr>
              <a:t>'</a:t>
            </a:r>
            <a:r>
              <a:rPr lang="en-US" altLang="ja-JP" b="1">
                <a:solidFill>
                  <a:srgbClr val="FF0000"/>
                </a:solidFill>
                <a:latin typeface="Times" charset="0"/>
                <a:ea typeface="ＭＳ Ｐゴシック" charset="0"/>
                <a:cs typeface="ＭＳ Ｐゴシック" charset="0"/>
              </a:rPr>
              <a:t> direction those masses of Israelite slaves and their families are permitted to leave Egypt…perhaps as many as two million people according to many scholars and teachers.  And that</a:t>
            </a:r>
            <a:r>
              <a:rPr lang="fr-FR" altLang="ja-JP" b="1">
                <a:solidFill>
                  <a:srgbClr val="FF0000"/>
                </a:solidFill>
                <a:latin typeface="Times" charset="0"/>
                <a:ea typeface="ＭＳ Ｐゴシック" charset="0"/>
                <a:cs typeface="ＭＳ Ｐゴシック" charset="0"/>
              </a:rPr>
              <a:t>'</a:t>
            </a:r>
            <a:r>
              <a:rPr lang="en-US" altLang="ja-JP" b="1">
                <a:solidFill>
                  <a:srgbClr val="FF0000"/>
                </a:solidFill>
                <a:latin typeface="Times" charset="0"/>
                <a:ea typeface="ＭＳ Ｐゴシック" charset="0"/>
                <a:cs typeface="ＭＳ Ｐゴシック" charset="0"/>
              </a:rPr>
              <a:t>s called the well-known EXODUS.</a:t>
            </a:r>
          </a:p>
          <a:p>
            <a:r>
              <a:rPr lang="en-US">
                <a:latin typeface="Times" charset="0"/>
                <a:ea typeface="ＭＳ Ｐゴシック" charset="0"/>
                <a:cs typeface="ＭＳ Ｐゴシック" charset="0"/>
              </a:rPr>
              <a:t>////	And that</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the first item on the Moses file folder</a:t>
            </a:r>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from the highlands near Mt. Nebo, General Joshua marshaled his forces…</a:t>
            </a:r>
          </a:p>
          <a:p>
            <a:r>
              <a:rPr lang="en-US" b="1">
                <a:latin typeface="Times" charset="0"/>
                <a:ea typeface="ＭＳ Ｐゴシック" charset="0"/>
                <a:cs typeface="ＭＳ Ｐゴシック" charset="0"/>
              </a:rPr>
              <a:t>////	… and prepared for the challenges that lay ahead!  He leads the Israelites across the Jordan River near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ancient city of Jericho. </a:t>
            </a:r>
          </a:p>
          <a:p>
            <a:r>
              <a:rPr lang="en-US" b="1">
                <a:latin typeface="Times" charset="0"/>
                <a:ea typeface="ＭＳ Ｐゴシック" charset="0"/>
                <a:cs typeface="ＭＳ Ｐゴシック" charset="0"/>
              </a:rPr>
              <a:t>////	Once again, God holds back a flood of water…this time, not the Sea of Reeds, but the Jordan River…allowing the people, once again, to cross on dry land -- just as he had done for MOSES during the great Exodus from Egypt.</a:t>
            </a:r>
          </a:p>
          <a:p>
            <a:r>
              <a:rPr lang="en-US" b="1">
                <a:latin typeface="Times" charset="0"/>
                <a:ea typeface="ＭＳ Ｐゴシック" charset="0"/>
                <a:cs typeface="ＭＳ Ｐゴシック" charset="0"/>
              </a:rPr>
              <a:t>////	The Israelites then enter the land of Canaan,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Israel, ...from the fertile valleys and plentiful water resources in the north...</a:t>
            </a:r>
          </a:p>
          <a:p>
            <a:r>
              <a:rPr lang="en-US" b="1">
                <a:latin typeface="Times" charset="0"/>
                <a:ea typeface="ＭＳ Ｐゴシック" charset="0"/>
                <a:cs typeface="ＭＳ Ｐゴシック" charset="0"/>
              </a:rPr>
              <a:t>////	…to the desolate wilderness with great thirst in the south.</a:t>
            </a:r>
          </a:p>
          <a:p>
            <a:r>
              <a:rPr lang="en-US" b="1">
                <a:latin typeface="Times" charset="0"/>
                <a:ea typeface="ＭＳ Ｐゴシック" charset="0"/>
                <a:cs typeface="ＭＳ Ｐゴシック" charset="0"/>
              </a:rPr>
              <a:t>They are finally on their way to reclaim their Promised Land...from the North to the South...all the Land unconditionally promised to ABRAHAM centuries earlier in THE ABRAHAMIC COVENANT.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first, they conquer two principal cities, JERICHO, followed by a difficult campaign against the city of AI.</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Jericho today.  You can easily imagine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forces crossing the distant river to the east with his thousands upon thousands of armed men ready for the seven years of battle that lay ahead.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sandy hills in the middle of this picture show the remains of the ancient city of Jericho -- as they stand today.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possible that some ancient watchmen observed Joshua</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forces from this Neolithic watchtower as they neared the city, eventually to bring down these actual walls of Jericho…uncovered here in past excavations…</a:t>
            </a:r>
            <a:endParaRPr lang="en-US" b="1">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so, for seven years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armies ranged up and down the land.  Here is the famed Valley of Jezreel seen from the top of Mount Tabor deep in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region of Galilee in northern Israel.  THIS IS TRULY THE MILK AND THE HONEY!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those seven years of hard-fought battles North to South, </a:t>
            </a:r>
          </a:p>
          <a:p>
            <a:r>
              <a:rPr lang="en-US" b="1">
                <a:latin typeface="Times" charset="0"/>
                <a:ea typeface="ＭＳ Ｐゴシック" charset="0"/>
                <a:cs typeface="ＭＳ Ｐゴシック" charset="0"/>
              </a:rPr>
              <a:t>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forces had to contend with enormous physical contrasts and challenges….</a:t>
            </a:r>
          </a:p>
          <a:p>
            <a:r>
              <a:rPr lang="en-US" b="1">
                <a:latin typeface="Times" charset="0"/>
                <a:ea typeface="ＭＳ Ｐゴシック" charset="0"/>
                <a:cs typeface="ＭＳ Ｐゴシック" charset="0"/>
              </a:rPr>
              <a:t>////	the lands of the north….well watered and fruitful….while in the south, a place of desolation and loneliness.</a:t>
            </a:r>
          </a:p>
          <a:p>
            <a:r>
              <a:rPr lang="en-US" b="1">
                <a:latin typeface="Times" charset="0"/>
                <a:ea typeface="ＭＳ Ｐゴシック" charset="0"/>
                <a:cs typeface="ＭＳ Ｐゴシック" charset="0"/>
              </a:rPr>
              <a:t>////	From Dan in the North to Beersheba in the south.</a:t>
            </a:r>
          </a:p>
          <a:p>
            <a:r>
              <a:rPr lang="en-US" b="1">
                <a:latin typeface="Times" charset="0"/>
                <a:ea typeface="ＭＳ Ｐゴシック" charset="0"/>
                <a:cs typeface="ＭＳ Ｐゴシック" charset="0"/>
              </a:rPr>
              <a:t>In spite of all their efforts, though, </a:t>
            </a:r>
            <a:r>
              <a:rPr lang="en-US" b="1" u="sng">
                <a:latin typeface="Times" charset="0"/>
                <a:ea typeface="ＭＳ Ｐゴシック" charset="0"/>
                <a:cs typeface="ＭＳ Ｐゴシック" charset="0"/>
              </a:rPr>
              <a:t>Joshua</a:t>
            </a:r>
            <a:r>
              <a:rPr lang="fr-FR" b="1" u="sng">
                <a:latin typeface="Times" charset="0"/>
                <a:ea typeface="ＭＳ Ｐゴシック" charset="0"/>
                <a:cs typeface="ＭＳ Ｐゴシック" charset="0"/>
              </a:rPr>
              <a:t>'</a:t>
            </a:r>
            <a:r>
              <a:rPr lang="en-US" b="1" u="sng">
                <a:latin typeface="Times" charset="0"/>
                <a:ea typeface="ＭＳ Ｐゴシック" charset="0"/>
                <a:cs typeface="ＭＳ Ｐゴシック" charset="0"/>
              </a:rPr>
              <a:t>s armies do not completely rid the land OF ALL THE Canaanites as God had instructed.</a:t>
            </a:r>
            <a:r>
              <a:rPr lang="en-US" b="1">
                <a:latin typeface="Times" charset="0"/>
                <a:ea typeface="ＭＳ Ｐゴシック" charset="0"/>
                <a:cs typeface="ＭＳ Ｐゴシック" charset="0"/>
              </a:rPr>
              <a:t> This failure to completely obey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directive later proves to be a great mistake in the future development of Israel</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national life.</a:t>
            </a:r>
            <a:endParaRPr lang="en-US" b="1">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Israelites have many military successes. Then…at the end of seven years of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military campaigns the LAND is finally subdued…and DIVIDED among the 12 tribes of Israel named for Jacob</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12 sons.</a:t>
            </a:r>
            <a:endParaRPr lang="en-US" b="1">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And…dividing that land among the tribes was no easy task. As it was accomplished…</a:t>
            </a:r>
          </a:p>
          <a:p>
            <a:r>
              <a:rPr lang="en-US" b="1">
                <a:latin typeface="Times" charset="0"/>
                <a:ea typeface="ＭＳ Ｐゴシック" charset="0"/>
                <a:cs typeface="ＭＳ Ｐゴシック" charset="0"/>
              </a:rPr>
              <a:t>////	…each tribal unit or clan then settled down, ready to learn to live in the new land of Abraham</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inheritance.  As to the land assignments, there were…</a:t>
            </a:r>
          </a:p>
          <a:p>
            <a:r>
              <a:rPr lang="en-US" b="1">
                <a:latin typeface="Times" charset="0"/>
                <a:ea typeface="ＭＳ Ｐゴシック" charset="0"/>
                <a:cs typeface="ＭＳ Ｐゴシック" charset="0"/>
              </a:rPr>
              <a:t>////	ASHER</a:t>
            </a:r>
          </a:p>
          <a:p>
            <a:r>
              <a:rPr lang="en-US" b="1">
                <a:latin typeface="Times" charset="0"/>
                <a:ea typeface="ＭＳ Ｐゴシック" charset="0"/>
                <a:cs typeface="ＭＳ Ｐゴシック" charset="0"/>
              </a:rPr>
              <a:t>////	ZEBULON</a:t>
            </a:r>
          </a:p>
          <a:p>
            <a:r>
              <a:rPr lang="en-US" b="1">
                <a:latin typeface="Times" charset="0"/>
                <a:ea typeface="ＭＳ Ｐゴシック" charset="0"/>
                <a:cs typeface="ＭＳ Ｐゴシック" charset="0"/>
              </a:rPr>
              <a:t>////	NAPHTALI</a:t>
            </a:r>
          </a:p>
          <a:p>
            <a:r>
              <a:rPr lang="en-US" b="1">
                <a:latin typeface="Times" charset="0"/>
                <a:ea typeface="ＭＳ Ｐゴシック" charset="0"/>
                <a:cs typeface="ＭＳ Ｐゴシック" charset="0"/>
              </a:rPr>
              <a:t>////	ISSACHAR</a:t>
            </a:r>
          </a:p>
          <a:p>
            <a:r>
              <a:rPr lang="en-US" b="1">
                <a:latin typeface="Times" charset="0"/>
                <a:ea typeface="ＭＳ Ｐゴシック" charset="0"/>
                <a:cs typeface="ＭＳ Ｐゴシック" charset="0"/>
              </a:rPr>
              <a:t>////	THE SONS OF JOSEPH BECAME TWO TRIBES…EPHRAIM AND MANASSEH.  NOTE THAT MANASSEH</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INHERITANCE WAS ON BOTH SIDES OF THE JORDAN RIVER.</a:t>
            </a:r>
          </a:p>
          <a:p>
            <a:r>
              <a:rPr lang="en-US" b="1">
                <a:latin typeface="Times" charset="0"/>
                <a:ea typeface="ＭＳ Ｐゴシック" charset="0"/>
                <a:cs typeface="ＭＳ Ｐゴシック" charset="0"/>
              </a:rPr>
              <a:t>There was</a:t>
            </a:r>
          </a:p>
          <a:p>
            <a:r>
              <a:rPr lang="en-US" b="1">
                <a:latin typeface="Times" charset="0"/>
                <a:ea typeface="ＭＳ Ｐゴシック" charset="0"/>
                <a:cs typeface="ＭＳ Ｐゴシック" charset="0"/>
              </a:rPr>
              <a:t>////	GAD</a:t>
            </a:r>
          </a:p>
          <a:p>
            <a:r>
              <a:rPr lang="en-US" b="1">
                <a:latin typeface="Times" charset="0"/>
                <a:ea typeface="ＭＳ Ｐゴシック" charset="0"/>
                <a:cs typeface="ＭＳ Ｐゴシック" charset="0"/>
              </a:rPr>
              <a:t>////	DAN</a:t>
            </a:r>
          </a:p>
          <a:p>
            <a:r>
              <a:rPr lang="en-US" b="1">
                <a:latin typeface="Times" charset="0"/>
                <a:ea typeface="ＭＳ Ｐゴシック" charset="0"/>
                <a:cs typeface="ＭＳ Ｐゴシック" charset="0"/>
              </a:rPr>
              <a:t>////	REUBEN</a:t>
            </a:r>
          </a:p>
          <a:p>
            <a:r>
              <a:rPr lang="en-US" b="1">
                <a:latin typeface="Times" charset="0"/>
                <a:ea typeface="ＭＳ Ｐゴシック" charset="0"/>
                <a:cs typeface="ＭＳ Ｐゴシック" charset="0"/>
              </a:rPr>
              <a:t>////	SIMEON</a:t>
            </a:r>
          </a:p>
          <a:p>
            <a:r>
              <a:rPr lang="en-US" b="1">
                <a:latin typeface="Times" charset="0"/>
                <a:ea typeface="ＭＳ Ｐゴシック" charset="0"/>
                <a:cs typeface="ＭＳ Ｐゴシック" charset="0"/>
              </a:rPr>
              <a:t>////	JUDAH and</a:t>
            </a:r>
          </a:p>
          <a:p>
            <a:r>
              <a:rPr lang="en-US" b="1">
                <a:latin typeface="Times" charset="0"/>
                <a:ea typeface="ＭＳ Ｐゴシック" charset="0"/>
                <a:cs typeface="ＭＳ Ｐゴシック" charset="0"/>
              </a:rPr>
              <a:t>////	BENJAMIN.</a:t>
            </a:r>
          </a:p>
          <a:p>
            <a:r>
              <a:rPr lang="en-US" b="1">
                <a:latin typeface="Times" charset="0"/>
                <a:ea typeface="ＭＳ Ｐゴシック" charset="0"/>
                <a:cs typeface="ＭＳ Ｐゴシック" charset="0"/>
              </a:rPr>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But note also the Scripture says that at that time "each man did that which was right in his own eyes."  And that very important phrase leads directly to Israel</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future difficulties in their new life in The Promised Land.</a:t>
            </a:r>
            <a:endParaRPr lang="en-US" b="1">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Keep in mind the approximate dates for these lives and related events. The dates are easy to remember in broad groups of roughly 500 years for each major period:				</a:t>
            </a:r>
          </a:p>
          <a:p>
            <a:r>
              <a:rPr lang="en-US" b="1">
                <a:latin typeface="Times" charset="0"/>
                <a:ea typeface="ＭＳ Ｐゴシック" charset="0"/>
                <a:cs typeface="ＭＳ Ｐゴシック" charset="0"/>
              </a:rPr>
              <a:t>	  ABRAHAM &amp; JOSEPH:	around 2000 B.C.</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MOSES &amp; JOSHUA: 	around 1500 B.C.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That line tracing ancient travel on your map now turns east and then south toward the traditional site of Mount Sinai…right there between the fat rabbit ears on your hand-made map.</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50938" y="692150"/>
            <a:ext cx="4556125" cy="3416300"/>
          </a:xfrm>
          <a:ln/>
        </p:spPr>
      </p:sp>
      <p:sp>
        <p:nvSpPr>
          <p:cNvPr id="137219" name="Rectangle 3"/>
          <p:cNvSpPr>
            <a:spLocks noGrp="1" noChangeArrowheads="1"/>
          </p:cNvSpPr>
          <p:nvPr>
            <p:ph type="body" idx="1"/>
          </p:nvPr>
        </p:nvSpPr>
        <p:spPr>
          <a:noFill/>
        </p:spPr>
        <p:txBody>
          <a:bodyPr/>
          <a:lstStyle/>
          <a:p>
            <a:r>
              <a:rPr lang="en-US" b="1" smtClean="0">
                <a:latin typeface="Times" charset="0"/>
              </a:rPr>
              <a:t>Now we</a:t>
            </a:r>
            <a:r>
              <a:rPr lang="fr-FR" b="1" smtClean="0">
                <a:latin typeface="Times" charset="0"/>
              </a:rPr>
              <a:t>'</a:t>
            </a:r>
            <a:r>
              <a:rPr lang="en-US" b="1" smtClean="0">
                <a:latin typeface="Times" charset="0"/>
              </a:rPr>
              <a:t>ve completed the second folder in the Bible File collection: </a:t>
            </a:r>
          </a:p>
          <a:p>
            <a:r>
              <a:rPr lang="en-US" b="1" smtClean="0">
                <a:latin typeface="Times" charset="0"/>
              </a:rPr>
              <a:t>////	first is CREATION, </a:t>
            </a:r>
          </a:p>
          <a:p>
            <a:r>
              <a:rPr lang="en-US" b="1" smtClean="0">
                <a:latin typeface="Times" charset="0"/>
              </a:rPr>
              <a:t>////	followed by ABRAHAM, the first of the four great names.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FF0000"/>
                </a:solidFill>
                <a:latin typeface="Times" charset="0"/>
                <a:ea typeface="ＭＳ Ｐゴシック" charset="0"/>
                <a:cs typeface="ＭＳ Ｐゴシック" charset="0"/>
              </a:rPr>
              <a:t>Led by MOSES, the Israelites cross what is </a:t>
            </a:r>
            <a:r>
              <a:rPr lang="en-US" b="1" u="sng">
                <a:solidFill>
                  <a:srgbClr val="FF0000"/>
                </a:solidFill>
                <a:latin typeface="Times" charset="0"/>
                <a:ea typeface="ＭＳ Ｐゴシック" charset="0"/>
                <a:cs typeface="ＭＳ Ｐゴシック" charset="0"/>
              </a:rPr>
              <a:t>traditionally</a:t>
            </a:r>
            <a:r>
              <a:rPr lang="en-US" b="1">
                <a:solidFill>
                  <a:srgbClr val="FF0000"/>
                </a:solidFill>
                <a:latin typeface="Times" charset="0"/>
                <a:ea typeface="ＭＳ Ｐゴシック" charset="0"/>
                <a:cs typeface="ＭＳ Ｐゴシック" charset="0"/>
              </a:rPr>
              <a:t> called the Red Sea.  </a:t>
            </a:r>
          </a:p>
          <a:p>
            <a:r>
              <a:rPr lang="en-US" b="1">
                <a:solidFill>
                  <a:srgbClr val="FF0000"/>
                </a:solidFill>
                <a:latin typeface="Times" charset="0"/>
                <a:ea typeface="ＭＳ Ｐゴシック" charset="0"/>
                <a:cs typeface="ＭＳ Ｐゴシック" charset="0"/>
              </a:rPr>
              <a:t>///	However, many </a:t>
            </a:r>
            <a:r>
              <a:rPr lang="en-US" b="1">
                <a:solidFill>
                  <a:srgbClr val="000000"/>
                </a:solidFill>
                <a:latin typeface="Times" charset="0"/>
                <a:ea typeface="ＭＳ Ｐゴシック" charset="0"/>
                <a:cs typeface="ＭＳ Ｐゴシック" charset="0"/>
              </a:rPr>
              <a:t>scholars call it – and, we believe, correctly – </a:t>
            </a:r>
          </a:p>
          <a:p>
            <a:r>
              <a:rPr lang="en-US" b="1">
                <a:solidFill>
                  <a:srgbClr val="000000"/>
                </a:solidFill>
                <a:latin typeface="Times" charset="0"/>
                <a:ea typeface="ＭＳ Ｐゴシック" charset="0"/>
                <a:cs typeface="ＭＳ Ｐゴシック" charset="0"/>
              </a:rPr>
              <a:t>the Sea Of Reeds -- or Yam Suph.  It was a body of water on the border between Egypt and the Sinai Peninsula, called in later centuries the Bitter Lakes.</a:t>
            </a:r>
            <a:endParaRPr lang="en-US">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That would be the same region</a:t>
            </a:r>
            <a:r>
              <a:rPr lang="en-US" b="1">
                <a:latin typeface="Times" charset="0"/>
                <a:ea typeface="ＭＳ Ｐゴシック" charset="0"/>
                <a:cs typeface="ＭＳ Ｐゴシック" charset="0"/>
              </a:rPr>
              <a:t> through which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Suez Canal transfers the world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commerce to every corner of the planet.</a:t>
            </a:r>
          </a:p>
          <a:p>
            <a:r>
              <a:rPr lang="en-US" b="1">
                <a:latin typeface="Times" charset="0"/>
                <a:ea typeface="ＭＳ Ｐゴシック" charset="0"/>
                <a:cs typeface="ＭＳ Ｐゴシック" charset="0"/>
              </a:rPr>
              <a:t>God allows MOSES to lead the people through those waters on dry land while the Pharaoh</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Egyptian forces pursued them. The Egyptians were drowned as the waters returned to their normal levels following the Israelites</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crossing.</a:t>
            </a:r>
            <a:endParaRPr lang="en-US" b="1">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Safely on the other side, MOSES makes that right-hand turn toward SINAI…leading the Children of Israel southward.</a:t>
            </a:r>
          </a:p>
          <a:p>
            <a:r>
              <a:rPr lang="en-US" b="1">
                <a:latin typeface="Times" charset="0"/>
                <a:ea typeface="ＭＳ Ｐゴシック" charset="0"/>
                <a:cs typeface="ＭＳ Ｐゴシック" charset="0"/>
              </a:rPr>
              <a:t>////	Eventually they arrive at MOUNT SINAI, deep in the Sinai Peninsula...there between the rabbit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ears.</a:t>
            </a:r>
            <a:endParaRPr lang="en-US" b="1">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is the traditional site of  Mt. Sinai, near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Monastery of St. Catherine.  Regularly modern pilgrims climb to the top of the mountain to watch the Egyptian sunrise.  Note the extreme desolation and austere beauty!</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Here God spoke to the people through his first prophet, MOSES. Here he gave to them The Law, the Torah, as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known in Hebrew.</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God…Yahweh…issues His Law to MOSES in three sections:  M…. C…. C</a:t>
            </a:r>
          </a:p>
          <a:p>
            <a:r>
              <a:rPr lang="en-US" b="1">
                <a:latin typeface="Times" charset="0"/>
                <a:ea typeface="ＭＳ Ｐゴシック" charset="0"/>
                <a:cs typeface="ＭＳ Ｐゴシック" charset="0"/>
              </a:rPr>
              <a:t>////	the Moral, </a:t>
            </a:r>
          </a:p>
          <a:p>
            <a:r>
              <a:rPr lang="en-US" b="1">
                <a:latin typeface="Times" charset="0"/>
                <a:ea typeface="ＭＳ Ｐゴシック" charset="0"/>
                <a:cs typeface="ＭＳ Ｐゴシック" charset="0"/>
              </a:rPr>
              <a:t>////	 the Civil </a:t>
            </a:r>
          </a:p>
          <a:p>
            <a:r>
              <a:rPr lang="en-US" b="1">
                <a:latin typeface="Times" charset="0"/>
                <a:ea typeface="ＭＳ Ｐゴシック" charset="0"/>
                <a:cs typeface="ＭＳ Ｐゴシック" charset="0"/>
              </a:rPr>
              <a:t>////	and the Ceremonial….</a:t>
            </a:r>
          </a:p>
          <a:p>
            <a:r>
              <a:rPr lang="en-US" b="1">
                <a:latin typeface="Times" charset="0"/>
                <a:ea typeface="ＭＳ Ｐゴシック" charset="0"/>
                <a:cs typeface="ＭＳ Ｐゴシック" charset="0"/>
              </a:rPr>
              <a:t>…the three parts of the Law delivered directly to Moses from the hand of God at the top of Mt. Sinai…TWICE!</a:t>
            </a:r>
          </a:p>
          <a:p>
            <a:r>
              <a:rPr lang="en-US" b="1">
                <a:latin typeface="Times" charset="0"/>
                <a:ea typeface="ＭＳ Ｐゴシック" charset="0"/>
                <a:cs typeface="ＭＳ Ｐゴシック" charset="0"/>
              </a:rPr>
              <a:t>Remember that order with these letters on the MOSES folder: M-C-C.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44826110"/>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677413"/>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4006748"/>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1550420"/>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4360868"/>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4820044"/>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6030183"/>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814101631"/>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73934"/>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337773"/>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4938764"/>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2005</a:t>
            </a:r>
            <a:r>
              <a:rPr lang="en-US" sz="900" smtClean="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9.65.03c.</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3" Type="http://schemas.openxmlformats.org/officeDocument/2006/relationships/image" Target="../media/image21.jpeg"/><Relationship Id="rId14" Type="http://schemas.openxmlformats.org/officeDocument/2006/relationships/image" Target="../media/image22.jpeg"/><Relationship Id="rId15" Type="http://schemas.openxmlformats.org/officeDocument/2006/relationships/image" Target="../media/image23.jpeg"/><Relationship Id="rId16" Type="http://schemas.openxmlformats.org/officeDocument/2006/relationships/image" Target="../media/image24.jpeg"/><Relationship Id="rId17" Type="http://schemas.openxmlformats.org/officeDocument/2006/relationships/image" Target="../media/image25.jpeg"/><Relationship Id="rId18" Type="http://schemas.openxmlformats.org/officeDocument/2006/relationships/image" Target="../media/image26.jpe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slideLayout" Target="../slideLayouts/slideLayout7.xml"/><Relationship Id="rId1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tags" Target="../tags/tag15.x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1.jpeg"/><Relationship Id="rId6" Type="http://schemas.openxmlformats.org/officeDocument/2006/relationships/image" Target="../media/image34.wmf"/><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39.jpeg"/><Relationship Id="rId1" Type="http://schemas.openxmlformats.org/officeDocument/2006/relationships/tags" Target="../tags/tag16.x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slideLayout" Target="../slideLayouts/slideLayout7.xml"/><Relationship Id="rId5" Type="http://schemas.openxmlformats.org/officeDocument/2006/relationships/notesSlide" Target="../notesSlides/notesSlide43.xml"/><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1" Type="http://schemas.openxmlformats.org/officeDocument/2006/relationships/tags" Target="../tags/tag17.xml"/><Relationship Id="rId2" Type="http://schemas.openxmlformats.org/officeDocument/2006/relationships/tags" Target="../tags/tag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1.jpeg"/><Relationship Id="rId6" Type="http://schemas.openxmlformats.org/officeDocument/2006/relationships/image" Target="../media/image34.wmf"/><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hyperlink" Target="file:///\\localhost\Macintosh%20HD\Desktop%20Folder\TBB%20BIG%20SHOW%207.0\7.0.03C-3%20SOC%2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8.jpeg"/><Relationship Id="rId12" Type="http://schemas.openxmlformats.org/officeDocument/2006/relationships/image" Target="../media/image9.jpe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7.xml"/><Relationship Id="rId7" Type="http://schemas.openxmlformats.org/officeDocument/2006/relationships/notesSlide" Target="../notesSlides/notesSlide8.xml"/><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09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77828" name="Rectangle 4"/>
          <p:cNvSpPr>
            <a:spLocks noChangeArrowheads="1"/>
          </p:cNvSpPr>
          <p:nvPr/>
        </p:nvSpPr>
        <p:spPr bwMode="auto">
          <a:xfrm>
            <a:off x="738188" y="900113"/>
            <a:ext cx="7921625" cy="50757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3600" dirty="0" smtClean="0">
                <a:solidFill>
                  <a:srgbClr val="FAFD00"/>
                </a:solidFill>
                <a:latin typeface="Times" charset="0"/>
              </a:rPr>
              <a:t>অনুমানিত তারিক </a:t>
            </a:r>
            <a:r>
              <a:rPr lang="en-US" sz="3600" dirty="0" smtClean="0">
                <a:solidFill>
                  <a:srgbClr val="FAFD00"/>
                </a:solidFill>
                <a:latin typeface="Times" charset="0"/>
              </a:rPr>
              <a:t>:</a:t>
            </a:r>
            <a:endParaRPr lang="en-US" sz="3600" dirty="0">
              <a:solidFill>
                <a:srgbClr val="FAFD00"/>
              </a:solidFill>
              <a:latin typeface="Times" charset="0"/>
            </a:endParaRPr>
          </a:p>
          <a:p>
            <a:pPr algn="ctr">
              <a:defRPr/>
            </a:pPr>
            <a:endParaRPr lang="en-US" sz="3600" dirty="0">
              <a:solidFill>
                <a:srgbClr val="FAFD00"/>
              </a:solidFill>
              <a:latin typeface="Times" charset="0"/>
            </a:endParaRPr>
          </a:p>
          <a:p>
            <a:pPr>
              <a:defRPr/>
            </a:pPr>
            <a:r>
              <a:rPr lang="bn-IN" sz="3600" dirty="0" smtClean="0">
                <a:solidFill>
                  <a:srgbClr val="FAFD00"/>
                </a:solidFill>
                <a:latin typeface="Times" charset="0"/>
              </a:rPr>
              <a:t>আব্রাহাম – জোষেফ</a:t>
            </a:r>
            <a:r>
              <a:rPr lang="en-US" sz="3600" dirty="0">
                <a:solidFill>
                  <a:srgbClr val="FAFD00"/>
                </a:solidFill>
                <a:latin typeface="Times" charset="0"/>
              </a:rPr>
              <a:t>	  	</a:t>
            </a:r>
            <a:r>
              <a:rPr lang="bn-IN" sz="3600" dirty="0" smtClean="0">
                <a:solidFill>
                  <a:srgbClr val="FAFD00"/>
                </a:solidFill>
                <a:latin typeface="Times" charset="0"/>
              </a:rPr>
              <a:t>  ২০০০ </a:t>
            </a:r>
            <a:r>
              <a:rPr lang="bn-IN" sz="3600" dirty="0" smtClean="0">
                <a:solidFill>
                  <a:srgbClr val="FFFF00"/>
                </a:solidFill>
              </a:rPr>
              <a:t>খ্রিষ্ঠ পূর্ব</a:t>
            </a:r>
            <a:endParaRPr lang="en-US" sz="3600" dirty="0">
              <a:solidFill>
                <a:srgbClr val="FFFF00"/>
              </a:solidFill>
              <a:latin typeface="Times" charset="0"/>
            </a:endParaRPr>
          </a:p>
          <a:p>
            <a:pPr>
              <a:defRPr/>
            </a:pPr>
            <a:endParaRPr lang="bn-IN" sz="3600" dirty="0" smtClean="0">
              <a:solidFill>
                <a:srgbClr val="FAFD00"/>
              </a:solidFill>
              <a:latin typeface="Times" charset="0"/>
            </a:endParaRPr>
          </a:p>
          <a:p>
            <a:pPr>
              <a:defRPr/>
            </a:pPr>
            <a:endParaRPr lang="en-US" sz="3600" dirty="0">
              <a:solidFill>
                <a:srgbClr val="FAFD00"/>
              </a:solidFill>
              <a:latin typeface="Times" charset="0"/>
            </a:endParaRPr>
          </a:p>
          <a:p>
            <a:pPr>
              <a:defRPr/>
            </a:pPr>
            <a:r>
              <a:rPr lang="bn-IN" sz="3600" dirty="0" smtClean="0">
                <a:solidFill>
                  <a:schemeClr val="hlink"/>
                </a:solidFill>
                <a:latin typeface="Times" charset="0"/>
              </a:rPr>
              <a:t>মোশি –</a:t>
            </a:r>
            <a:r>
              <a:rPr lang="en-US" sz="3600" dirty="0" smtClean="0">
                <a:solidFill>
                  <a:schemeClr val="hlink"/>
                </a:solidFill>
                <a:latin typeface="Times" charset="0"/>
              </a:rPr>
              <a:t> </a:t>
            </a:r>
            <a:r>
              <a:rPr lang="en-US" sz="3600" dirty="0" err="1" smtClean="0">
                <a:solidFill>
                  <a:schemeClr val="hlink"/>
                </a:solidFill>
                <a:latin typeface="Times" charset="0"/>
              </a:rPr>
              <a:t>যি</a:t>
            </a:r>
            <a:r>
              <a:rPr lang="bn-IN" sz="3600" dirty="0" smtClean="0">
                <a:solidFill>
                  <a:schemeClr val="hlink"/>
                </a:solidFill>
                <a:latin typeface="Times" charset="0"/>
              </a:rPr>
              <a:t>হোশূয়া </a:t>
            </a:r>
            <a:r>
              <a:rPr lang="en-US" sz="3600" dirty="0">
                <a:solidFill>
                  <a:schemeClr val="hlink"/>
                </a:solidFill>
                <a:latin typeface="Times" charset="0"/>
              </a:rPr>
              <a:t>		</a:t>
            </a:r>
            <a:r>
              <a:rPr lang="en-US" sz="3600" dirty="0" smtClean="0">
                <a:solidFill>
                  <a:schemeClr val="hlink"/>
                </a:solidFill>
                <a:latin typeface="Times" charset="0"/>
              </a:rPr>
              <a:t>   </a:t>
            </a:r>
            <a:r>
              <a:rPr lang="bn-IN" sz="3600" dirty="0" smtClean="0">
                <a:solidFill>
                  <a:schemeClr val="hlink"/>
                </a:solidFill>
                <a:latin typeface="Times" charset="0"/>
              </a:rPr>
              <a:t>১৫০০ </a:t>
            </a:r>
            <a:r>
              <a:rPr lang="bn-IN" sz="3600" dirty="0" smtClean="0">
                <a:solidFill>
                  <a:schemeClr val="tx1"/>
                </a:solidFill>
              </a:rPr>
              <a:t>খ্রিষ্ঠ পূর্ব</a:t>
            </a:r>
            <a:endParaRPr lang="en-US" sz="36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410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1" name="Rectangle 17"/>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500" fill="hold"/>
                                        <p:tgtEl>
                                          <p:spTgt spid="77828"/>
                                        </p:tgtEl>
                                        <p:attrNameLst>
                                          <p:attrName>ppt_x</p:attrName>
                                        </p:attrNameLst>
                                      </p:cBhvr>
                                      <p:tavLst>
                                        <p:tav tm="0">
                                          <p:val>
                                            <p:strVal val="#ppt_x"/>
                                          </p:val>
                                        </p:tav>
                                        <p:tav tm="100000">
                                          <p:val>
                                            <p:strVal val="#ppt_x"/>
                                          </p:val>
                                        </p:tav>
                                      </p:tavLst>
                                    </p:anim>
                                    <p:anim calcmode="lin" valueType="num">
                                      <p:cBhvr>
                                        <p:cTn id="8" dur="500" fill="hold"/>
                                        <p:tgtEl>
                                          <p:spTgt spid="77828"/>
                                        </p:tgtEl>
                                        <p:attrNameLst>
                                          <p:attrName>ppt_y</p:attrName>
                                        </p:attrNameLst>
                                      </p:cBhvr>
                                      <p:tavLst>
                                        <p:tav tm="0">
                                          <p:val>
                                            <p:strVal val="#ppt_y-#ppt_h/2"/>
                                          </p:val>
                                        </p:tav>
                                        <p:tav tm="100000">
                                          <p:val>
                                            <p:strVal val="#ppt_y"/>
                                          </p:val>
                                        </p:tav>
                                      </p:tavLst>
                                    </p:anim>
                                    <p:anim calcmode="lin" valueType="num">
                                      <p:cBhvr>
                                        <p:cTn id="9" dur="500" fill="hold"/>
                                        <p:tgtEl>
                                          <p:spTgt spid="77828"/>
                                        </p:tgtEl>
                                        <p:attrNameLst>
                                          <p:attrName>ppt_w</p:attrName>
                                        </p:attrNameLst>
                                      </p:cBhvr>
                                      <p:tavLst>
                                        <p:tav tm="0">
                                          <p:val>
                                            <p:strVal val="#ppt_w"/>
                                          </p:val>
                                        </p:tav>
                                        <p:tav tm="100000">
                                          <p:val>
                                            <p:strVal val="#ppt_w"/>
                                          </p:val>
                                        </p:tav>
                                      </p:tavLst>
                                    </p:anim>
                                    <p:anim calcmode="lin" valueType="num">
                                      <p:cBhvr>
                                        <p:cTn id="10" dur="500" fill="hold"/>
                                        <p:tgtEl>
                                          <p:spTgt spid="77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2530"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20" name="Rectangle 4"/>
          <p:cNvSpPr>
            <a:spLocks noChangeArrowheads="1"/>
          </p:cNvSpPr>
          <p:nvPr/>
        </p:nvSpPr>
        <p:spPr bwMode="auto">
          <a:xfrm>
            <a:off x="1671638" y="925513"/>
            <a:ext cx="6565900" cy="16287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4000" dirty="0" smtClean="0">
                <a:solidFill>
                  <a:srgbClr val="FAFD00"/>
                </a:solidFill>
                <a:latin typeface="Times" pitchFamily="-107" charset="0"/>
              </a:rPr>
              <a:t>অনুশাসন গ্রন্থ </a:t>
            </a:r>
            <a:r>
              <a:rPr lang="en-US" sz="4000" dirty="0" smtClean="0">
                <a:solidFill>
                  <a:srgbClr val="FAFD00"/>
                </a:solidFill>
                <a:latin typeface="Times" pitchFamily="-107" charset="0"/>
              </a:rPr>
              <a:t>(</a:t>
            </a:r>
            <a:r>
              <a:rPr lang="bn-IN" sz="4000" dirty="0" smtClean="0">
                <a:solidFill>
                  <a:srgbClr val="FAFD00"/>
                </a:solidFill>
                <a:latin typeface="Times" pitchFamily="-107" charset="0"/>
              </a:rPr>
              <a:t>তোরাহ্</a:t>
            </a:r>
            <a:r>
              <a:rPr lang="en-US" sz="4400" dirty="0" smtClean="0">
                <a:solidFill>
                  <a:srgbClr val="FAFD00"/>
                </a:solidFill>
                <a:latin typeface="Times" pitchFamily="-107" charset="0"/>
              </a:rPr>
              <a:t>)</a:t>
            </a:r>
          </a:p>
          <a:p>
            <a:pPr algn="ctr">
              <a:defRPr/>
            </a:pPr>
            <a:r>
              <a:rPr lang="bn-IN" sz="3200" dirty="0" smtClean="0">
                <a:latin typeface="Times" pitchFamily="-107" charset="0"/>
              </a:rPr>
              <a:t>ঈশ্বর দত্ত শিক্ষা – তিন ভাগে</a:t>
            </a:r>
            <a:endParaRPr lang="en-US" sz="2800" dirty="0" smtClean="0">
              <a:latin typeface="Times" pitchFamily="-107" charset="0"/>
            </a:endParaRPr>
          </a:p>
          <a:p>
            <a:pPr algn="ctr">
              <a:defRPr/>
            </a:pPr>
            <a:endParaRPr lang="en-US" sz="2400" dirty="0">
              <a:solidFill>
                <a:schemeClr val="hlink"/>
              </a:solidFill>
              <a:latin typeface="Times" charset="0"/>
            </a:endParaRPr>
          </a:p>
        </p:txBody>
      </p:sp>
      <p:sp>
        <p:nvSpPr>
          <p:cNvPr id="22548"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80"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sp>
        <p:nvSpPr>
          <p:cNvPr id="86084" name="Rectangle 68"/>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27" name="Text Box 71"/>
          <p:cNvSpPr txBox="1">
            <a:spLocks noChangeArrowheads="1"/>
          </p:cNvSpPr>
          <p:nvPr/>
        </p:nvSpPr>
        <p:spPr bwMode="auto">
          <a:xfrm>
            <a:off x="1949985"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২০-৩১</a:t>
            </a:r>
            <a:endParaRPr lang="en-US" sz="1400" u="sng" dirty="0" smtClean="0">
              <a:solidFill>
                <a:srgbClr val="000000"/>
              </a:solidFill>
              <a:latin typeface="Geneva" charset="0"/>
            </a:endParaRPr>
          </a:p>
        </p:txBody>
      </p:sp>
      <p:grpSp>
        <p:nvGrpSpPr>
          <p:cNvPr id="25" name="Group 24"/>
          <p:cNvGrpSpPr/>
          <p:nvPr/>
        </p:nvGrpSpPr>
        <p:grpSpPr>
          <a:xfrm>
            <a:off x="7948613" y="3429000"/>
            <a:ext cx="952500" cy="1330325"/>
            <a:chOff x="7948613" y="3429000"/>
            <a:chExt cx="952500" cy="1330325"/>
          </a:xfrm>
        </p:grpSpPr>
        <p:grpSp>
          <p:nvGrpSpPr>
            <p:cNvPr id="26" name="Group 69"/>
            <p:cNvGrpSpPr/>
            <p:nvPr/>
          </p:nvGrpSpPr>
          <p:grpSpPr>
            <a:xfrm>
              <a:off x="7948613" y="3429000"/>
              <a:ext cx="952500" cy="1330325"/>
              <a:chOff x="7948613" y="3429000"/>
              <a:chExt cx="952500" cy="1330325"/>
            </a:xfrm>
          </p:grpSpPr>
          <p:grpSp>
            <p:nvGrpSpPr>
              <p:cNvPr id="29" name="Group 51"/>
              <p:cNvGrpSpPr/>
              <p:nvPr/>
            </p:nvGrpSpPr>
            <p:grpSpPr>
              <a:xfrm>
                <a:off x="7948613" y="3429000"/>
                <a:ext cx="952500" cy="1330325"/>
                <a:chOff x="7948613" y="3429000"/>
                <a:chExt cx="952500" cy="1330325"/>
              </a:xfrm>
            </p:grpSpPr>
            <p:sp>
              <p:nvSpPr>
                <p:cNvPr id="3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4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30"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grpSp>
        <p:sp>
          <p:nvSpPr>
            <p:cNvPr id="28" name="Rectangle 47"/>
            <p:cNvSpPr>
              <a:spLocks noChangeArrowheads="1"/>
            </p:cNvSpPr>
            <p:nvPr/>
          </p:nvSpPr>
          <p:spPr bwMode="auto">
            <a:xfrm>
              <a:off x="8121686" y="3994150"/>
              <a:ext cx="65242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  </a:t>
              </a:r>
            </a:p>
            <a:p>
              <a:endParaRPr lang="en-US" sz="900" dirty="0">
                <a:solidFill>
                  <a:srgbClr val="000000"/>
                </a:solidFill>
                <a:latin typeface="Helvetica" charset="0"/>
              </a:endParaRPr>
            </a:p>
          </p:txBody>
        </p:sp>
      </p:grpSp>
      <p:sp>
        <p:nvSpPr>
          <p:cNvPr id="4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1595438" y="903001"/>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457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44" name="Rectangle 4"/>
          <p:cNvSpPr>
            <a:spLocks noChangeArrowheads="1"/>
          </p:cNvSpPr>
          <p:nvPr/>
        </p:nvSpPr>
        <p:spPr bwMode="auto">
          <a:xfrm>
            <a:off x="1671638" y="925513"/>
            <a:ext cx="6565900" cy="292131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4000" dirty="0" smtClean="0">
                <a:solidFill>
                  <a:srgbClr val="FAFD00"/>
                </a:solidFill>
                <a:latin typeface="Times" pitchFamily="-107" charset="0"/>
              </a:rPr>
              <a:t>অনুশাসন গ্রন্থ </a:t>
            </a:r>
            <a:r>
              <a:rPr lang="en-US" sz="4000" dirty="0" smtClean="0">
                <a:solidFill>
                  <a:srgbClr val="FAFD00"/>
                </a:solidFill>
                <a:latin typeface="Times" pitchFamily="-107" charset="0"/>
              </a:rPr>
              <a:t>(</a:t>
            </a:r>
            <a:r>
              <a:rPr lang="bn-IN" sz="4000" dirty="0" smtClean="0">
                <a:solidFill>
                  <a:srgbClr val="FAFD00"/>
                </a:solidFill>
                <a:latin typeface="Times" pitchFamily="-107" charset="0"/>
              </a:rPr>
              <a:t>তোরাহ্</a:t>
            </a:r>
            <a:r>
              <a:rPr lang="en-US" sz="4400" dirty="0" smtClean="0">
                <a:solidFill>
                  <a:srgbClr val="FAFD00"/>
                </a:solidFill>
                <a:latin typeface="Times" pitchFamily="-107" charset="0"/>
              </a:rPr>
              <a:t>)</a:t>
            </a:r>
          </a:p>
          <a:p>
            <a:pPr algn="ctr">
              <a:defRPr/>
            </a:pPr>
            <a:r>
              <a:rPr lang="bn-IN" sz="3200" dirty="0" smtClean="0">
                <a:latin typeface="Times" pitchFamily="-107" charset="0"/>
              </a:rPr>
              <a:t>ঈশ্বর দত্ত শিক্ষা – তিন ভাগে</a:t>
            </a:r>
            <a:endParaRPr lang="en-US" sz="2800" dirty="0" smtClean="0">
              <a:latin typeface="Times" pitchFamily="-107" charset="0"/>
            </a:endParaRPr>
          </a:p>
          <a:p>
            <a:pPr>
              <a:defRPr/>
            </a:pPr>
            <a:endParaRPr lang="en-US" sz="2400" dirty="0">
              <a:solidFill>
                <a:schemeClr val="hlink"/>
              </a:solidFill>
              <a:latin typeface="Times" charset="0"/>
            </a:endParaRPr>
          </a:p>
          <a:p>
            <a:pPr>
              <a:defRPr/>
            </a:pPr>
            <a:r>
              <a:rPr lang="bn-IN" sz="3200" dirty="0" smtClean="0">
                <a:solidFill>
                  <a:srgbClr val="FAFD00"/>
                </a:solidFill>
                <a:latin typeface="Times" pitchFamily="-107" charset="0"/>
              </a:rPr>
              <a:t>নৈতিক নিয়ম</a:t>
            </a:r>
            <a:r>
              <a:rPr lang="en-US" sz="3200" dirty="0" smtClean="0">
                <a:solidFill>
                  <a:srgbClr val="FAFD00"/>
                </a:solidFill>
                <a:latin typeface="Times" pitchFamily="-107" charset="0"/>
              </a:rPr>
              <a:t>: </a:t>
            </a:r>
            <a:r>
              <a:rPr lang="bn-IN" sz="2800" dirty="0" smtClean="0">
                <a:solidFill>
                  <a:schemeClr val="tx1"/>
                </a:solidFill>
              </a:rPr>
              <a:t>দশ আ</a:t>
            </a:r>
            <a:r>
              <a:rPr lang="as-IN" sz="2800" dirty="0" smtClean="0">
                <a:solidFill>
                  <a:schemeClr val="tx1"/>
                </a:solidFill>
              </a:rPr>
              <a:t>জ্ঞা</a:t>
            </a:r>
            <a:r>
              <a:rPr lang="bn-IN" sz="2800" dirty="0" smtClean="0">
                <a:solidFill>
                  <a:schemeClr val="tx1"/>
                </a:solidFill>
              </a:rPr>
              <a:t> </a:t>
            </a:r>
            <a:r>
              <a:rPr lang="en-US" sz="2800" dirty="0" smtClean="0">
                <a:solidFill>
                  <a:schemeClr val="tx1"/>
                </a:solidFill>
              </a:rPr>
              <a:t>– </a:t>
            </a:r>
            <a:r>
              <a:rPr lang="bn-IN" sz="2800" dirty="0" smtClean="0">
                <a:solidFill>
                  <a:schemeClr val="tx1"/>
                </a:solidFill>
              </a:rPr>
              <a:t>যার উপর নির্ভরিত বর্তমান নিয়ম কানুন ব্যাবস্থা।</a:t>
            </a:r>
            <a:endParaRPr lang="en-US" sz="2800" dirty="0" smtClean="0">
              <a:solidFill>
                <a:schemeClr val="tx1"/>
              </a:solidFill>
              <a:latin typeface="Times" pitchFamily="-107" charset="0"/>
            </a:endParaRPr>
          </a:p>
          <a:p>
            <a:pPr algn="ctr">
              <a:defRPr/>
            </a:pPr>
            <a:endParaRPr lang="en-US" sz="2400" dirty="0">
              <a:solidFill>
                <a:schemeClr val="hlink"/>
              </a:solidFill>
              <a:latin typeface="Times" charset="0"/>
            </a:endParaRPr>
          </a:p>
        </p:txBody>
      </p:sp>
      <p:sp>
        <p:nvSpPr>
          <p:cNvPr id="24596"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7104"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sp>
        <p:nvSpPr>
          <p:cNvPr id="87107" name="Rectangle 67"/>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27" name="Text Box 71"/>
          <p:cNvSpPr txBox="1">
            <a:spLocks noChangeArrowheads="1"/>
          </p:cNvSpPr>
          <p:nvPr/>
        </p:nvSpPr>
        <p:spPr bwMode="auto">
          <a:xfrm>
            <a:off x="1972559"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২০-১৭</a:t>
            </a:r>
            <a:endParaRPr lang="en-US" sz="1400" u="sng" dirty="0" smtClean="0">
              <a:solidFill>
                <a:srgbClr val="000000"/>
              </a:solidFill>
              <a:latin typeface="Geneva" charset="0"/>
            </a:endParaRPr>
          </a:p>
        </p:txBody>
      </p:sp>
      <p:grpSp>
        <p:nvGrpSpPr>
          <p:cNvPr id="25" name="Group 24"/>
          <p:cNvGrpSpPr/>
          <p:nvPr/>
        </p:nvGrpSpPr>
        <p:grpSpPr>
          <a:xfrm>
            <a:off x="7948613" y="3429000"/>
            <a:ext cx="952500" cy="1330325"/>
            <a:chOff x="7948613" y="3429000"/>
            <a:chExt cx="952500" cy="1330325"/>
          </a:xfrm>
        </p:grpSpPr>
        <p:grpSp>
          <p:nvGrpSpPr>
            <p:cNvPr id="26" name="Group 69"/>
            <p:cNvGrpSpPr/>
            <p:nvPr/>
          </p:nvGrpSpPr>
          <p:grpSpPr>
            <a:xfrm>
              <a:off x="7948613" y="3429000"/>
              <a:ext cx="952500" cy="1330325"/>
              <a:chOff x="7948613" y="3429000"/>
              <a:chExt cx="952500" cy="1330325"/>
            </a:xfrm>
          </p:grpSpPr>
          <p:grpSp>
            <p:nvGrpSpPr>
              <p:cNvPr id="29" name="Group 51"/>
              <p:cNvGrpSpPr/>
              <p:nvPr/>
            </p:nvGrpSpPr>
            <p:grpSpPr>
              <a:xfrm>
                <a:off x="7948613" y="3429000"/>
                <a:ext cx="952500" cy="1330325"/>
                <a:chOff x="7948613" y="3429000"/>
                <a:chExt cx="952500" cy="1330325"/>
              </a:xfrm>
            </p:grpSpPr>
            <p:sp>
              <p:nvSpPr>
                <p:cNvPr id="3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4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30"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grpSp>
        <p:sp>
          <p:nvSpPr>
            <p:cNvPr id="28" name="Rectangle 47"/>
            <p:cNvSpPr>
              <a:spLocks noChangeArrowheads="1"/>
            </p:cNvSpPr>
            <p:nvPr/>
          </p:nvSpPr>
          <p:spPr bwMode="auto">
            <a:xfrm>
              <a:off x="8121686" y="3994150"/>
              <a:ext cx="58189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p>
            <a:p>
              <a:endParaRPr lang="en-US" sz="900" dirty="0">
                <a:solidFill>
                  <a:srgbClr val="000000"/>
                </a:solidFill>
                <a:latin typeface="Helvetica" charset="0"/>
              </a:endParaRPr>
            </a:p>
          </p:txBody>
        </p:sp>
      </p:grpSp>
      <p:sp>
        <p:nvSpPr>
          <p:cNvPr id="4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6626"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68" name="Rectangle 4"/>
          <p:cNvSpPr>
            <a:spLocks noChangeArrowheads="1"/>
          </p:cNvSpPr>
          <p:nvPr/>
        </p:nvSpPr>
        <p:spPr bwMode="auto">
          <a:xfrm>
            <a:off x="1671638" y="925513"/>
            <a:ext cx="6565900" cy="470641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4000" dirty="0" smtClean="0">
                <a:solidFill>
                  <a:srgbClr val="FAFD00"/>
                </a:solidFill>
                <a:latin typeface="Times" pitchFamily="-107" charset="0"/>
              </a:rPr>
              <a:t>অনুশাসন গ্রন্থ </a:t>
            </a:r>
            <a:r>
              <a:rPr lang="en-US" sz="4000" dirty="0" smtClean="0">
                <a:solidFill>
                  <a:srgbClr val="FAFD00"/>
                </a:solidFill>
                <a:latin typeface="Times" pitchFamily="-107" charset="0"/>
              </a:rPr>
              <a:t>(</a:t>
            </a:r>
            <a:r>
              <a:rPr lang="bn-IN" sz="4000" dirty="0" smtClean="0">
                <a:solidFill>
                  <a:srgbClr val="FAFD00"/>
                </a:solidFill>
                <a:latin typeface="Times" pitchFamily="-107" charset="0"/>
              </a:rPr>
              <a:t>তোরাহ্</a:t>
            </a:r>
            <a:r>
              <a:rPr lang="en-US" sz="4400" dirty="0" smtClean="0">
                <a:solidFill>
                  <a:srgbClr val="FAFD00"/>
                </a:solidFill>
                <a:latin typeface="Times" pitchFamily="-107" charset="0"/>
              </a:rPr>
              <a:t>)</a:t>
            </a:r>
          </a:p>
          <a:p>
            <a:pPr algn="ctr">
              <a:defRPr/>
            </a:pPr>
            <a:r>
              <a:rPr lang="bn-IN" sz="3200" dirty="0" smtClean="0">
                <a:latin typeface="Times" pitchFamily="-107" charset="0"/>
              </a:rPr>
              <a:t>ঈশ্বর দত্ত শিক্ষা – তিন ভাগে</a:t>
            </a:r>
            <a:endParaRPr lang="en-US" sz="2800" dirty="0" smtClean="0">
              <a:latin typeface="Times" pitchFamily="-107" charset="0"/>
            </a:endParaRPr>
          </a:p>
          <a:p>
            <a:pPr>
              <a:defRPr/>
            </a:pPr>
            <a:endParaRPr lang="en-US" sz="2400" dirty="0">
              <a:solidFill>
                <a:schemeClr val="hlink"/>
              </a:solidFill>
              <a:latin typeface="Times" charset="0"/>
            </a:endParaRPr>
          </a:p>
          <a:p>
            <a:pPr>
              <a:defRPr/>
            </a:pPr>
            <a:r>
              <a:rPr lang="bn-IN" sz="3200" dirty="0" smtClean="0">
                <a:solidFill>
                  <a:srgbClr val="FAFD00"/>
                </a:solidFill>
                <a:latin typeface="Times" pitchFamily="-107" charset="0"/>
              </a:rPr>
              <a:t>নৈতিক নিয়ম</a:t>
            </a:r>
            <a:r>
              <a:rPr lang="en-US" sz="3200" dirty="0" smtClean="0">
                <a:solidFill>
                  <a:srgbClr val="FAFD00"/>
                </a:solidFill>
                <a:latin typeface="Times" pitchFamily="-107" charset="0"/>
              </a:rPr>
              <a:t>: </a:t>
            </a:r>
            <a:r>
              <a:rPr lang="bn-IN" sz="2800" dirty="0" smtClean="0">
                <a:solidFill>
                  <a:schemeClr val="tx1"/>
                </a:solidFill>
              </a:rPr>
              <a:t>দশ আ</a:t>
            </a:r>
            <a:r>
              <a:rPr lang="as-IN" sz="2800" dirty="0" smtClean="0">
                <a:solidFill>
                  <a:schemeClr val="tx1"/>
                </a:solidFill>
              </a:rPr>
              <a:t>জ্ঞা</a:t>
            </a:r>
            <a:r>
              <a:rPr lang="bn-IN" sz="2800" dirty="0" smtClean="0">
                <a:solidFill>
                  <a:schemeClr val="tx1"/>
                </a:solidFill>
              </a:rPr>
              <a:t> </a:t>
            </a:r>
            <a:r>
              <a:rPr lang="en-US" sz="2800" dirty="0" smtClean="0">
                <a:solidFill>
                  <a:schemeClr val="tx1"/>
                </a:solidFill>
              </a:rPr>
              <a:t>– </a:t>
            </a:r>
            <a:r>
              <a:rPr lang="bn-IN" sz="2800" dirty="0" smtClean="0">
                <a:solidFill>
                  <a:schemeClr val="tx1"/>
                </a:solidFill>
              </a:rPr>
              <a:t>যার উপর নির্ভরিত বর্তমান নিয়ম কানুন ব্যাবস্থা।</a:t>
            </a:r>
            <a:endParaRPr lang="en-US" sz="2800" dirty="0" smtClean="0">
              <a:solidFill>
                <a:schemeClr val="hlink"/>
              </a:solidFill>
              <a:latin typeface="Times" pitchFamily="-107" charset="0"/>
            </a:endParaRPr>
          </a:p>
          <a:p>
            <a:pPr>
              <a:defRPr/>
            </a:pPr>
            <a:endParaRPr lang="en-US" sz="2400" dirty="0">
              <a:solidFill>
                <a:schemeClr val="hlink"/>
              </a:solidFill>
              <a:latin typeface="Times" charset="0"/>
            </a:endParaRPr>
          </a:p>
          <a:p>
            <a:pPr>
              <a:defRPr/>
            </a:pPr>
            <a:r>
              <a:rPr lang="bn-IN" sz="3200" dirty="0" smtClean="0">
                <a:solidFill>
                  <a:srgbClr val="FAFD00"/>
                </a:solidFill>
                <a:latin typeface="Times" pitchFamily="-107" charset="0"/>
              </a:rPr>
              <a:t>অসামরিক নিয়ম</a:t>
            </a:r>
            <a:r>
              <a:rPr lang="en-US" sz="3200" dirty="0" smtClean="0">
                <a:solidFill>
                  <a:srgbClr val="FAFD00"/>
                </a:solidFill>
                <a:latin typeface="Times" pitchFamily="-107" charset="0"/>
              </a:rPr>
              <a:t>: </a:t>
            </a:r>
            <a:r>
              <a:rPr lang="bn-IN" sz="2800" dirty="0" smtClean="0">
                <a:solidFill>
                  <a:schemeClr val="hlink"/>
                </a:solidFill>
                <a:latin typeface="Times" pitchFamily="-107" charset="0"/>
              </a:rPr>
              <a:t>নতুন সামাজিক ব্যাবস্থাতে লোকেদের মধ্যে বসবাস করার নিয়ম।</a:t>
            </a:r>
            <a:endParaRPr lang="en-US" sz="2800" dirty="0" smtClean="0">
              <a:solidFill>
                <a:schemeClr val="hlink"/>
              </a:solidFill>
              <a:latin typeface="Times" pitchFamily="-107" charset="0"/>
            </a:endParaRPr>
          </a:p>
          <a:p>
            <a:pPr algn="ctr">
              <a:defRPr/>
            </a:pPr>
            <a:endParaRPr lang="en-US" sz="2400" dirty="0">
              <a:solidFill>
                <a:schemeClr val="hlink"/>
              </a:solidFill>
              <a:latin typeface="Times" charset="0"/>
            </a:endParaRPr>
          </a:p>
        </p:txBody>
      </p:sp>
      <p:sp>
        <p:nvSpPr>
          <p:cNvPr id="26628" name="Text Box 2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6645"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109"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sp>
        <p:nvSpPr>
          <p:cNvPr id="88112" name="Rectangle 48"/>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28" name="Text Box 71"/>
          <p:cNvSpPr txBox="1">
            <a:spLocks noChangeArrowheads="1"/>
          </p:cNvSpPr>
          <p:nvPr/>
        </p:nvSpPr>
        <p:spPr bwMode="auto">
          <a:xfrm>
            <a:off x="1906456"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২১-২৪</a:t>
            </a:r>
            <a:endParaRPr lang="en-US" sz="1400" u="sng" dirty="0" smtClean="0">
              <a:solidFill>
                <a:srgbClr val="000000"/>
              </a:solidFill>
              <a:latin typeface="Geneva" charset="0"/>
            </a:endParaRPr>
          </a:p>
        </p:txBody>
      </p:sp>
      <p:grpSp>
        <p:nvGrpSpPr>
          <p:cNvPr id="26" name="Group 25"/>
          <p:cNvGrpSpPr/>
          <p:nvPr/>
        </p:nvGrpSpPr>
        <p:grpSpPr>
          <a:xfrm>
            <a:off x="7948613" y="3429000"/>
            <a:ext cx="952500" cy="1330325"/>
            <a:chOff x="7948613" y="3429000"/>
            <a:chExt cx="952500" cy="1330325"/>
          </a:xfrm>
        </p:grpSpPr>
        <p:grpSp>
          <p:nvGrpSpPr>
            <p:cNvPr id="27" name="Group 69"/>
            <p:cNvGrpSpPr/>
            <p:nvPr/>
          </p:nvGrpSpPr>
          <p:grpSpPr>
            <a:xfrm>
              <a:off x="7948613" y="3429000"/>
              <a:ext cx="952500" cy="1330325"/>
              <a:chOff x="7948613" y="3429000"/>
              <a:chExt cx="952500" cy="1330325"/>
            </a:xfrm>
          </p:grpSpPr>
          <p:grpSp>
            <p:nvGrpSpPr>
              <p:cNvPr id="30" name="Group 51"/>
              <p:cNvGrpSpPr/>
              <p:nvPr/>
            </p:nvGrpSpPr>
            <p:grpSpPr>
              <a:xfrm>
                <a:off x="7948613" y="3429000"/>
                <a:ext cx="952500" cy="1330325"/>
                <a:chOff x="7948613" y="3429000"/>
                <a:chExt cx="952500" cy="1330325"/>
              </a:xfrm>
            </p:grpSpPr>
            <p:sp>
              <p:nvSpPr>
                <p:cNvPr id="32"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4"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7"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43"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31"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grpSp>
        <p:sp>
          <p:nvSpPr>
            <p:cNvPr id="29" name="Rectangle 47"/>
            <p:cNvSpPr>
              <a:spLocks noChangeArrowheads="1"/>
            </p:cNvSpPr>
            <p:nvPr/>
          </p:nvSpPr>
          <p:spPr bwMode="auto">
            <a:xfrm>
              <a:off x="8121686" y="3994150"/>
              <a:ext cx="58189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p>
            <a:p>
              <a:endParaRPr lang="en-US" sz="900" dirty="0">
                <a:solidFill>
                  <a:srgbClr val="000000"/>
                </a:solidFill>
                <a:latin typeface="Helvetica" charset="0"/>
              </a:endParaRPr>
            </a:p>
          </p:txBody>
        </p:sp>
      </p:grpSp>
      <p:sp>
        <p:nvSpPr>
          <p:cNvPr id="45"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867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1671638" y="925513"/>
            <a:ext cx="6565900" cy="464486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4000" dirty="0" smtClean="0">
                <a:solidFill>
                  <a:srgbClr val="FAFD00"/>
                </a:solidFill>
                <a:latin typeface="Times" pitchFamily="-107" charset="0"/>
                <a:ea typeface="+mn-ea"/>
                <a:cs typeface="+mn-cs"/>
              </a:rPr>
              <a:t>অনুশাসন গ্রন্থ </a:t>
            </a:r>
            <a:r>
              <a:rPr lang="en-US" sz="4000" dirty="0" smtClean="0">
                <a:solidFill>
                  <a:srgbClr val="FAFD00"/>
                </a:solidFill>
                <a:latin typeface="Times" pitchFamily="-107" charset="0"/>
                <a:ea typeface="+mn-ea"/>
                <a:cs typeface="+mn-cs"/>
              </a:rPr>
              <a:t>(</a:t>
            </a:r>
            <a:r>
              <a:rPr lang="bn-IN" sz="4000" dirty="0" smtClean="0">
                <a:solidFill>
                  <a:srgbClr val="FAFD00"/>
                </a:solidFill>
                <a:latin typeface="Times" pitchFamily="-107" charset="0"/>
                <a:ea typeface="+mn-ea"/>
                <a:cs typeface="+mn-cs"/>
              </a:rPr>
              <a:t>তোরাহ্</a:t>
            </a:r>
            <a:r>
              <a:rPr lang="en-US" sz="4400" dirty="0" smtClean="0">
                <a:solidFill>
                  <a:srgbClr val="FAFD00"/>
                </a:solidFill>
                <a:latin typeface="Times" pitchFamily="-107" charset="0"/>
                <a:ea typeface="+mn-ea"/>
                <a:cs typeface="+mn-cs"/>
              </a:rPr>
              <a:t>)</a:t>
            </a:r>
            <a:endParaRPr lang="en-US" sz="4400" dirty="0">
              <a:solidFill>
                <a:srgbClr val="FAFD00"/>
              </a:solidFill>
              <a:latin typeface="Times" pitchFamily="-107" charset="0"/>
              <a:ea typeface="+mn-ea"/>
              <a:cs typeface="+mn-cs"/>
            </a:endParaRPr>
          </a:p>
          <a:p>
            <a:pPr algn="ctr">
              <a:defRPr/>
            </a:pPr>
            <a:r>
              <a:rPr lang="bn-IN" sz="2400" dirty="0" smtClean="0">
                <a:latin typeface="Times" pitchFamily="-107" charset="0"/>
                <a:ea typeface="+mn-ea"/>
                <a:cs typeface="+mn-cs"/>
              </a:rPr>
              <a:t>ঈশ্বর দত্ত শিক্ষা – তিন ভাগে ভাগ করা হয়েছে</a:t>
            </a:r>
            <a:endParaRPr lang="en-US" sz="2000" dirty="0">
              <a:latin typeface="Times" pitchFamily="-107" charset="0"/>
              <a:ea typeface="+mn-ea"/>
              <a:cs typeface="+mn-cs"/>
            </a:endParaRPr>
          </a:p>
          <a:p>
            <a:pPr>
              <a:defRPr/>
            </a:pPr>
            <a:endParaRPr lang="en-US" sz="2400" dirty="0">
              <a:solidFill>
                <a:schemeClr val="hlink"/>
              </a:solidFill>
              <a:latin typeface="Times" pitchFamily="-107" charset="0"/>
              <a:ea typeface="+mn-ea"/>
              <a:cs typeface="+mn-cs"/>
            </a:endParaRPr>
          </a:p>
          <a:p>
            <a:pPr>
              <a:defRPr/>
            </a:pPr>
            <a:r>
              <a:rPr lang="bn-IN" sz="2800" dirty="0" smtClean="0">
                <a:solidFill>
                  <a:srgbClr val="FAFD00"/>
                </a:solidFill>
                <a:latin typeface="Times" pitchFamily="-107" charset="0"/>
                <a:ea typeface="+mn-ea"/>
                <a:cs typeface="+mn-cs"/>
              </a:rPr>
              <a:t>নৈতিক নিয়ম</a:t>
            </a:r>
            <a:r>
              <a:rPr lang="en-US" sz="2800" dirty="0" smtClean="0">
                <a:solidFill>
                  <a:srgbClr val="FAFD00"/>
                </a:solidFill>
                <a:latin typeface="Times" pitchFamily="-107" charset="0"/>
                <a:ea typeface="+mn-ea"/>
                <a:cs typeface="+mn-cs"/>
              </a:rPr>
              <a:t>: </a:t>
            </a:r>
            <a:r>
              <a:rPr lang="bn-IN" sz="2400" dirty="0" smtClean="0">
                <a:solidFill>
                  <a:schemeClr val="tx1"/>
                </a:solidFill>
              </a:rPr>
              <a:t>দশ আ</a:t>
            </a:r>
            <a:r>
              <a:rPr lang="as-IN" sz="2400" dirty="0" smtClean="0">
                <a:solidFill>
                  <a:schemeClr val="tx1"/>
                </a:solidFill>
              </a:rPr>
              <a:t>জ্ঞা</a:t>
            </a:r>
            <a:r>
              <a:rPr lang="bn-IN" sz="2400" dirty="0" smtClean="0">
                <a:solidFill>
                  <a:schemeClr val="tx1"/>
                </a:solidFill>
              </a:rPr>
              <a:t> </a:t>
            </a:r>
            <a:r>
              <a:rPr lang="en-US" sz="2400" dirty="0" smtClean="0">
                <a:solidFill>
                  <a:schemeClr val="tx1"/>
                </a:solidFill>
              </a:rPr>
              <a:t>– </a:t>
            </a:r>
            <a:r>
              <a:rPr lang="bn-IN" sz="2400" dirty="0" smtClean="0">
                <a:solidFill>
                  <a:schemeClr val="tx1"/>
                </a:solidFill>
              </a:rPr>
              <a:t>যার উপর নির্ভরিত বর্তমান নিয়ম কানুন ব্যাবস্থা।</a:t>
            </a:r>
            <a:endParaRPr lang="en-US" sz="2400" dirty="0">
              <a:solidFill>
                <a:schemeClr val="hlink"/>
              </a:solidFill>
              <a:latin typeface="Times" pitchFamily="-107" charset="0"/>
              <a:ea typeface="+mn-ea"/>
              <a:cs typeface="+mn-cs"/>
            </a:endParaRPr>
          </a:p>
          <a:p>
            <a:pPr>
              <a:defRPr/>
            </a:pPr>
            <a:endParaRPr lang="en-US" sz="2400" dirty="0">
              <a:solidFill>
                <a:schemeClr val="hlink"/>
              </a:solidFill>
              <a:latin typeface="Times" pitchFamily="-107" charset="0"/>
              <a:ea typeface="+mn-ea"/>
              <a:cs typeface="+mn-cs"/>
            </a:endParaRPr>
          </a:p>
          <a:p>
            <a:pPr>
              <a:defRPr/>
            </a:pPr>
            <a:r>
              <a:rPr lang="bn-IN" sz="2800" dirty="0" smtClean="0">
                <a:solidFill>
                  <a:srgbClr val="FAFD00"/>
                </a:solidFill>
                <a:latin typeface="Times" pitchFamily="-107" charset="0"/>
                <a:ea typeface="+mn-ea"/>
                <a:cs typeface="+mn-cs"/>
              </a:rPr>
              <a:t>অসামরিক নিয়ম</a:t>
            </a:r>
            <a:r>
              <a:rPr lang="en-US" sz="2800" dirty="0" smtClean="0">
                <a:solidFill>
                  <a:srgbClr val="FAFD00"/>
                </a:solidFill>
                <a:latin typeface="Times" pitchFamily="-107" charset="0"/>
                <a:ea typeface="+mn-ea"/>
                <a:cs typeface="+mn-cs"/>
              </a:rPr>
              <a:t>: </a:t>
            </a:r>
            <a:r>
              <a:rPr lang="bn-IN" sz="2400" dirty="0" smtClean="0">
                <a:solidFill>
                  <a:schemeClr val="hlink"/>
                </a:solidFill>
                <a:latin typeface="Times" pitchFamily="-107" charset="0"/>
                <a:ea typeface="+mn-ea"/>
                <a:cs typeface="+mn-cs"/>
              </a:rPr>
              <a:t>নতুন সামাজিক ব্যাবস্থাতে লোকেদের মধ্যে বসবাস করার নিয়ম।</a:t>
            </a:r>
            <a:endParaRPr lang="en-US" sz="2400" dirty="0">
              <a:solidFill>
                <a:schemeClr val="hlink"/>
              </a:solidFill>
              <a:latin typeface="Times" pitchFamily="-107" charset="0"/>
              <a:ea typeface="+mn-ea"/>
              <a:cs typeface="+mn-cs"/>
            </a:endParaRPr>
          </a:p>
          <a:p>
            <a:pPr>
              <a:defRPr/>
            </a:pPr>
            <a:endParaRPr lang="en-US" sz="2400" dirty="0">
              <a:solidFill>
                <a:schemeClr val="hlink"/>
              </a:solidFill>
              <a:latin typeface="Times" pitchFamily="-107" charset="0"/>
              <a:ea typeface="+mn-ea"/>
              <a:cs typeface="+mn-cs"/>
            </a:endParaRPr>
          </a:p>
          <a:p>
            <a:pPr>
              <a:defRPr/>
            </a:pPr>
            <a:r>
              <a:rPr lang="bn-IN" sz="2800" dirty="0" smtClean="0">
                <a:solidFill>
                  <a:srgbClr val="FAFD00"/>
                </a:solidFill>
                <a:latin typeface="Times" pitchFamily="-107" charset="0"/>
                <a:ea typeface="+mn-ea"/>
                <a:cs typeface="+mn-cs"/>
              </a:rPr>
              <a:t>আনুষ্ঠানিক নিয়ম</a:t>
            </a:r>
            <a:r>
              <a:rPr lang="en-US" sz="2800" dirty="0" smtClean="0">
                <a:solidFill>
                  <a:srgbClr val="FAFD00"/>
                </a:solidFill>
                <a:latin typeface="Times" pitchFamily="-107" charset="0"/>
                <a:ea typeface="+mn-ea"/>
                <a:cs typeface="+mn-cs"/>
              </a:rPr>
              <a:t>: </a:t>
            </a:r>
            <a:r>
              <a:rPr lang="bn-IN" sz="2400" dirty="0" smtClean="0">
                <a:solidFill>
                  <a:schemeClr val="hlink"/>
                </a:solidFill>
                <a:latin typeface="Times" pitchFamily="-107" charset="0"/>
                <a:ea typeface="+mn-ea"/>
                <a:cs typeface="+mn-cs"/>
              </a:rPr>
              <a:t>নতুন সামাজিক ব্যাবস্থাতে ঈশ্বরের আরাধনা করার নিয়ম।</a:t>
            </a:r>
            <a:endParaRPr lang="en-US" sz="2400" dirty="0">
              <a:solidFill>
                <a:schemeClr val="hlink"/>
              </a:solidFill>
              <a:latin typeface="Times" pitchFamily="-107" charset="0"/>
              <a:ea typeface="+mn-ea"/>
              <a:cs typeface="+mn-cs"/>
            </a:endParaRPr>
          </a:p>
        </p:txBody>
      </p:sp>
      <p:sp>
        <p:nvSpPr>
          <p:cNvPr id="28692" name="Text Box 4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9134"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89137" name="Rectangle 49"/>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27" name="Text Box 71"/>
          <p:cNvSpPr txBox="1">
            <a:spLocks noChangeArrowheads="1"/>
          </p:cNvSpPr>
          <p:nvPr/>
        </p:nvSpPr>
        <p:spPr bwMode="auto">
          <a:xfrm>
            <a:off x="1873407"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২৫-৩১</a:t>
            </a:r>
            <a:endParaRPr lang="en-US" sz="1400" u="sng" dirty="0" smtClean="0">
              <a:solidFill>
                <a:srgbClr val="000000"/>
              </a:solidFill>
              <a:latin typeface="Geneva" charset="0"/>
            </a:endParaRPr>
          </a:p>
        </p:txBody>
      </p:sp>
      <p:grpSp>
        <p:nvGrpSpPr>
          <p:cNvPr id="25" name="Group 24"/>
          <p:cNvGrpSpPr/>
          <p:nvPr/>
        </p:nvGrpSpPr>
        <p:grpSpPr>
          <a:xfrm>
            <a:off x="7948613" y="3355428"/>
            <a:ext cx="952500" cy="1330325"/>
            <a:chOff x="7948613" y="3429000"/>
            <a:chExt cx="952500" cy="1330325"/>
          </a:xfrm>
        </p:grpSpPr>
        <p:grpSp>
          <p:nvGrpSpPr>
            <p:cNvPr id="26" name="Group 69"/>
            <p:cNvGrpSpPr/>
            <p:nvPr/>
          </p:nvGrpSpPr>
          <p:grpSpPr>
            <a:xfrm>
              <a:off x="7948613" y="3429000"/>
              <a:ext cx="952500" cy="1330325"/>
              <a:chOff x="7948613" y="3429000"/>
              <a:chExt cx="952500" cy="1330325"/>
            </a:xfrm>
          </p:grpSpPr>
          <p:grpSp>
            <p:nvGrpSpPr>
              <p:cNvPr id="29" name="Group 51"/>
              <p:cNvGrpSpPr/>
              <p:nvPr/>
            </p:nvGrpSpPr>
            <p:grpSpPr>
              <a:xfrm>
                <a:off x="7948613" y="3429000"/>
                <a:ext cx="952500" cy="1330325"/>
                <a:chOff x="7948613" y="3429000"/>
                <a:chExt cx="952500" cy="1330325"/>
              </a:xfrm>
            </p:grpSpPr>
            <p:sp>
              <p:nvSpPr>
                <p:cNvPr id="3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4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30"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grpSp>
        <p:sp>
          <p:nvSpPr>
            <p:cNvPr id="28" name="Rectangle 47"/>
            <p:cNvSpPr>
              <a:spLocks noChangeArrowheads="1"/>
            </p:cNvSpPr>
            <p:nvPr/>
          </p:nvSpPr>
          <p:spPr bwMode="auto">
            <a:xfrm>
              <a:off x="8121686" y="3994150"/>
              <a:ext cx="61715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 </a:t>
              </a:r>
            </a:p>
            <a:p>
              <a:endParaRPr lang="en-US" sz="900" dirty="0">
                <a:solidFill>
                  <a:srgbClr val="000000"/>
                </a:solidFill>
                <a:latin typeface="Helvetica" charset="0"/>
              </a:endParaRPr>
            </a:p>
          </p:txBody>
        </p:sp>
      </p:grpSp>
      <p:sp>
        <p:nvSpPr>
          <p:cNvPr id="4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072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2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072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28" name="Rectangle 16"/>
          <p:cNvSpPr>
            <a:spLocks noChangeArrowheads="1"/>
          </p:cNvSpPr>
          <p:nvPr/>
        </p:nvSpPr>
        <p:spPr bwMode="auto">
          <a:xfrm>
            <a:off x="2020888" y="992188"/>
            <a:ext cx="106915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এমএস</a:t>
            </a:r>
            <a:endParaRPr lang="en-US" sz="2400" dirty="0">
              <a:solidFill>
                <a:schemeClr val="folHlink"/>
              </a:solidFill>
              <a:latin typeface="Times" pitchFamily="-107" charset="0"/>
              <a:ea typeface="+mn-ea"/>
              <a:cs typeface="+mn-cs"/>
            </a:endParaRPr>
          </a:p>
        </p:txBody>
      </p:sp>
      <p:sp>
        <p:nvSpPr>
          <p:cNvPr id="3073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073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9332" name="Rectangle 20"/>
          <p:cNvSpPr>
            <a:spLocks noChangeArrowheads="1"/>
          </p:cNvSpPr>
          <p:nvPr/>
        </p:nvSpPr>
        <p:spPr bwMode="auto">
          <a:xfrm>
            <a:off x="0" y="241738"/>
            <a:ext cx="2825750"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600" dirty="0" smtClean="0">
                <a:solidFill>
                  <a:schemeClr val="tx2"/>
                </a:solidFill>
                <a:latin typeface="Times" pitchFamily="-107" charset="0"/>
              </a:rPr>
              <a:t>স্টেজ </a:t>
            </a:r>
          </a:p>
          <a:p>
            <a:pPr>
              <a:defRPr/>
            </a:pPr>
            <a:r>
              <a:rPr lang="bn-IN" sz="3600" dirty="0" smtClean="0">
                <a:solidFill>
                  <a:schemeClr val="tx2"/>
                </a:solidFill>
                <a:latin typeface="Times" pitchFamily="-107" charset="0"/>
              </a:rPr>
              <a:t>তৈরি </a:t>
            </a:r>
            <a:endParaRPr lang="en-US" sz="3600" dirty="0" smtClean="0">
              <a:solidFill>
                <a:schemeClr val="tx2"/>
              </a:solidFill>
              <a:latin typeface="Times" pitchFamily="-107" charset="0"/>
            </a:endParaRPr>
          </a:p>
          <a:p>
            <a:pPr>
              <a:defRPr/>
            </a:pPr>
            <a:r>
              <a:rPr lang="bn-IN" sz="3600" dirty="0" smtClean="0">
                <a:solidFill>
                  <a:schemeClr val="tx2"/>
                </a:solidFill>
                <a:latin typeface="Times" pitchFamily="-107" charset="0"/>
              </a:rPr>
              <a:t>করা</a:t>
            </a:r>
            <a:endParaRPr lang="en-US" sz="3600" dirty="0" smtClean="0">
              <a:solidFill>
                <a:schemeClr val="tx2"/>
              </a:solidFill>
              <a:latin typeface="Times" pitchFamily="-107" charset="0"/>
            </a:endParaRPr>
          </a:p>
        </p:txBody>
      </p:sp>
      <p:sp>
        <p:nvSpPr>
          <p:cNvPr id="26933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ডি এস</a:t>
            </a:r>
            <a:endParaRPr lang="en-US" sz="2400" dirty="0">
              <a:solidFill>
                <a:schemeClr val="folHlink"/>
              </a:solidFill>
              <a:latin typeface="Times" pitchFamily="-107" charset="0"/>
              <a:ea typeface="+mn-ea"/>
              <a:cs typeface="+mn-cs"/>
            </a:endParaRPr>
          </a:p>
        </p:txBody>
      </p:sp>
      <p:sp>
        <p:nvSpPr>
          <p:cNvPr id="2693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6933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47"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41"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C</a:t>
            </a:r>
          </a:p>
        </p:txBody>
      </p:sp>
      <p:sp>
        <p:nvSpPr>
          <p:cNvPr id="30749"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50" name="Oval 3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47"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48"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56"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9350"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51"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52" name="AutoShape 40"/>
          <p:cNvSpPr>
            <a:spLocks noChangeArrowheads="1"/>
          </p:cNvSpPr>
          <p:nvPr/>
        </p:nvSpPr>
        <p:spPr bwMode="auto">
          <a:xfrm rot="7507952">
            <a:off x="2824163" y="3381375"/>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60" name="Oval 44"/>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1" name="Oval 45"/>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2" name="Oval 46"/>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3" name="Oval 4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4" name="Oval 4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5" name="Oval 49"/>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95" name="Group 94"/>
          <p:cNvGrpSpPr/>
          <p:nvPr/>
        </p:nvGrpSpPr>
        <p:grpSpPr>
          <a:xfrm>
            <a:off x="1827912" y="1525588"/>
            <a:ext cx="6743001" cy="4573900"/>
            <a:chOff x="1827912" y="1525588"/>
            <a:chExt cx="6743001" cy="4573900"/>
          </a:xfrm>
        </p:grpSpPr>
        <p:sp>
          <p:nvSpPr>
            <p:cNvPr id="26932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26932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26932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269327" name="Rectangle 15"/>
            <p:cNvSpPr>
              <a:spLocks noChangeArrowheads="1"/>
            </p:cNvSpPr>
            <p:nvPr/>
          </p:nvSpPr>
          <p:spPr bwMode="auto">
            <a:xfrm>
              <a:off x="2516188" y="5640388"/>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269336"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269337"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269338"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269339"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269344" name="Rectangle 32"/>
            <p:cNvSpPr>
              <a:spLocks noChangeArrowheads="1"/>
            </p:cNvSpPr>
            <p:nvPr/>
          </p:nvSpPr>
          <p:spPr bwMode="auto">
            <a:xfrm>
              <a:off x="2949823" y="5164138"/>
              <a:ext cx="109805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269345"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269346" name="Rectangle 34"/>
            <p:cNvSpPr>
              <a:spLocks noChangeArrowheads="1"/>
            </p:cNvSpPr>
            <p:nvPr/>
          </p:nvSpPr>
          <p:spPr bwMode="auto">
            <a:xfrm>
              <a:off x="3593210"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269362" name="Rectangle 50"/>
            <p:cNvSpPr>
              <a:spLocks noChangeArrowheads="1"/>
            </p:cNvSpPr>
            <p:nvPr/>
          </p:nvSpPr>
          <p:spPr bwMode="auto">
            <a:xfrm>
              <a:off x="2628716" y="3078163"/>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জে</a:t>
              </a:r>
            </a:p>
            <a:p>
              <a:pPr algn="ctr">
                <a:spcBef>
                  <a:spcPct val="50000"/>
                </a:spcBef>
                <a:defRPr/>
              </a:pPr>
              <a:endParaRPr lang="en-US" sz="2400" dirty="0">
                <a:solidFill>
                  <a:schemeClr val="folHlink"/>
                </a:solidFill>
                <a:latin typeface="Times" pitchFamily="-107" charset="0"/>
                <a:ea typeface="+mn-ea"/>
                <a:cs typeface="+mn-cs"/>
              </a:endParaRPr>
            </a:p>
          </p:txBody>
        </p:sp>
      </p:grpSp>
      <p:sp>
        <p:nvSpPr>
          <p:cNvPr id="30768"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69410" name="Rectangle 9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sp>
        <p:nvSpPr>
          <p:cNvPr id="30770" name="Text Box 99"/>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pic>
        <p:nvPicPr>
          <p:cNvPr id="269418" name="Picture 106"/>
          <p:cNvPicPr>
            <a:picLocks noChangeAspect="1" noChangeArrowheads="1"/>
          </p:cNvPicPr>
          <p:nvPr/>
        </p:nvPicPr>
        <p:blipFill>
          <a:blip r:embed="rId3"/>
          <a:srcRect/>
          <a:stretch>
            <a:fillRect/>
          </a:stretch>
        </p:blipFill>
        <p:spPr bwMode="auto">
          <a:xfrm>
            <a:off x="1789309" y="1078117"/>
            <a:ext cx="6229350" cy="4103688"/>
          </a:xfrm>
          <a:prstGeom prst="rect">
            <a:avLst/>
          </a:prstGeom>
          <a:noFill/>
          <a:ln w="12700">
            <a:noFill/>
            <a:miter lim="800000"/>
            <a:headEnd/>
            <a:tailEnd/>
          </a:ln>
          <a:effectLst>
            <a:outerShdw blurRad="63500" dist="125724" dir="2700000" algn="ctr" rotWithShape="0">
              <a:schemeClr val="bg2">
                <a:alpha val="74998"/>
              </a:schemeClr>
            </a:outerShdw>
          </a:effectLst>
        </p:spPr>
      </p:pic>
      <p:sp>
        <p:nvSpPr>
          <p:cNvPr id="269353" name="Oval 41"/>
          <p:cNvSpPr>
            <a:spLocks noChangeArrowheads="1"/>
          </p:cNvSpPr>
          <p:nvPr/>
        </p:nvSpPr>
        <p:spPr bwMode="auto">
          <a:xfrm>
            <a:off x="2451100" y="4152900"/>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54" name="Rectangle 42"/>
          <p:cNvSpPr>
            <a:spLocks noChangeArrowheads="1"/>
          </p:cNvSpPr>
          <p:nvPr/>
        </p:nvSpPr>
        <p:spPr bwMode="auto">
          <a:xfrm>
            <a:off x="3157538" y="4451350"/>
            <a:ext cx="1245533"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4000" dirty="0" smtClean="0">
                <a:solidFill>
                  <a:srgbClr val="EEFF4B"/>
                </a:solidFill>
                <a:latin typeface="Times" pitchFamily="-107" charset="0"/>
                <a:ea typeface="+mn-ea"/>
                <a:cs typeface="+mn-cs"/>
              </a:rPr>
              <a:t>কেবি</a:t>
            </a:r>
            <a:endParaRPr lang="en-US" sz="4000" dirty="0">
              <a:solidFill>
                <a:srgbClr val="EEFF4B"/>
              </a:solidFill>
              <a:latin typeface="Times" pitchFamily="-107" charset="0"/>
              <a:ea typeface="+mn-ea"/>
              <a:cs typeface="+mn-cs"/>
            </a:endParaRPr>
          </a:p>
        </p:txBody>
      </p:sp>
      <p:sp>
        <p:nvSpPr>
          <p:cNvPr id="30775" name="Oval 4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419" name="Text Box 107"/>
          <p:cNvSpPr txBox="1">
            <a:spLocks noChangeArrowheads="1"/>
          </p:cNvSpPr>
          <p:nvPr/>
        </p:nvSpPr>
        <p:spPr bwMode="auto">
          <a:xfrm>
            <a:off x="1761732" y="2501205"/>
            <a:ext cx="6029325" cy="107721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3200" dirty="0" smtClean="0">
                <a:solidFill>
                  <a:schemeClr val="tx1"/>
                </a:solidFill>
                <a:latin typeface="Comic Sans MS" pitchFamily="-107" charset="0"/>
                <a:ea typeface="+mn-ea"/>
                <a:cs typeface="+mn-cs"/>
              </a:rPr>
              <a:t>বর্তমান কালে মিশরের কাদেশ-    বর্ণেয়তে মরুদ্যান</a:t>
            </a:r>
            <a:endParaRPr lang="en-US" sz="3200" dirty="0">
              <a:solidFill>
                <a:schemeClr val="tx1"/>
              </a:solidFill>
              <a:latin typeface="Comic Sans MS" pitchFamily="-107" charset="0"/>
              <a:ea typeface="+mn-ea"/>
              <a:cs typeface="+mn-cs"/>
            </a:endParaRPr>
          </a:p>
        </p:txBody>
      </p:sp>
      <p:sp>
        <p:nvSpPr>
          <p:cNvPr id="30777" name="Rectangle 108"/>
          <p:cNvSpPr>
            <a:spLocks noChangeArrowheads="1"/>
          </p:cNvSpPr>
          <p:nvPr/>
        </p:nvSpPr>
        <p:spPr bwMode="auto">
          <a:xfrm>
            <a:off x="1504950" y="67071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p>
        </p:txBody>
      </p:sp>
      <p:sp>
        <p:nvSpPr>
          <p:cNvPr id="30779" name="Text Box 10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122" name="Group 121"/>
          <p:cNvGrpSpPr/>
          <p:nvPr/>
        </p:nvGrpSpPr>
        <p:grpSpPr>
          <a:xfrm>
            <a:off x="7946102" y="3482472"/>
            <a:ext cx="952500" cy="1666282"/>
            <a:chOff x="8182584" y="3372113"/>
            <a:chExt cx="952500" cy="1666282"/>
          </a:xfrm>
        </p:grpSpPr>
        <p:grpSp>
          <p:nvGrpSpPr>
            <p:cNvPr id="123" name="Group 329"/>
            <p:cNvGrpSpPr/>
            <p:nvPr/>
          </p:nvGrpSpPr>
          <p:grpSpPr>
            <a:xfrm>
              <a:off x="8182584" y="3372113"/>
              <a:ext cx="952500" cy="1368052"/>
              <a:chOff x="9687681" y="3119864"/>
              <a:chExt cx="952500" cy="1368052"/>
            </a:xfrm>
          </p:grpSpPr>
          <p:sp>
            <p:nvSpPr>
              <p:cNvPr id="125"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2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2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2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2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35" name="Group 374"/>
              <p:cNvGrpSpPr/>
              <p:nvPr/>
            </p:nvGrpSpPr>
            <p:grpSpPr>
              <a:xfrm>
                <a:off x="9826127" y="3439787"/>
                <a:ext cx="618779" cy="690617"/>
                <a:chOff x="10744729" y="4262967"/>
                <a:chExt cx="618779" cy="690617"/>
              </a:xfrm>
            </p:grpSpPr>
            <p:sp>
              <p:nvSpPr>
                <p:cNvPr id="13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3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40" name="Rectangle 47"/>
                <p:cNvSpPr>
                  <a:spLocks noChangeArrowheads="1"/>
                </p:cNvSpPr>
                <p:nvPr/>
              </p:nvSpPr>
              <p:spPr bwMode="auto">
                <a:xfrm>
                  <a:off x="10746352" y="4586817"/>
                  <a:ext cx="61715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p>
                <a:p>
                  <a:endParaRPr lang="en-US" sz="900" dirty="0">
                    <a:solidFill>
                      <a:srgbClr val="000000"/>
                    </a:solidFill>
                    <a:latin typeface="Helvetica" charset="0"/>
                  </a:endParaRPr>
                </a:p>
              </p:txBody>
            </p:sp>
          </p:grpSp>
          <p:sp>
            <p:nvSpPr>
              <p:cNvPr id="136" name="Rectangle 47"/>
              <p:cNvSpPr>
                <a:spLocks noChangeArrowheads="1"/>
              </p:cNvSpPr>
              <p:nvPr/>
            </p:nvSpPr>
            <p:spPr bwMode="auto">
              <a:xfrm>
                <a:off x="9958116" y="4114343"/>
                <a:ext cx="182806"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dirty="0">
                  <a:solidFill>
                    <a:srgbClr val="000000"/>
                  </a:solidFill>
                  <a:latin typeface="Helvetica" charset="0"/>
                </a:endParaRPr>
              </a:p>
            </p:txBody>
          </p:sp>
          <p:sp>
            <p:nvSpPr>
              <p:cNvPr id="137" name="Rectangle 136"/>
              <p:cNvSpPr>
                <a:spLocks noChangeArrowheads="1"/>
              </p:cNvSpPr>
              <p:nvPr/>
            </p:nvSpPr>
            <p:spPr bwMode="auto">
              <a:xfrm>
                <a:off x="9693708" y="3949088"/>
                <a:ext cx="182806"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dirty="0">
                  <a:solidFill>
                    <a:srgbClr val="000000"/>
                  </a:solidFill>
                  <a:latin typeface="Helvetica" charset="0"/>
                </a:endParaRPr>
              </a:p>
            </p:txBody>
          </p:sp>
        </p:grpSp>
        <p:sp>
          <p:nvSpPr>
            <p:cNvPr id="124"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80" name="Rectangle 79"/>
          <p:cNvSpPr/>
          <p:nvPr/>
        </p:nvSpPr>
        <p:spPr>
          <a:xfrm>
            <a:off x="1945032" y="0"/>
            <a:ext cx="1608133" cy="307777"/>
          </a:xfrm>
          <a:prstGeom prst="rect">
            <a:avLst/>
          </a:prstGeom>
        </p:spPr>
        <p:txBody>
          <a:bodyPr wrap="none">
            <a:spAutoFit/>
          </a:bodyPr>
          <a:lstStyle/>
          <a:p>
            <a:pPr>
              <a:spcBef>
                <a:spcPct val="50000"/>
              </a:spcBef>
              <a:defRPr/>
            </a:pPr>
            <a:r>
              <a:rPr lang="bn-IN" sz="1400" dirty="0" smtClean="0">
                <a:solidFill>
                  <a:schemeClr val="tx1"/>
                </a:solidFill>
              </a:rPr>
              <a:t>গণনা পুস্তক ২০</a:t>
            </a:r>
            <a:r>
              <a:rPr lang="en-US" sz="1400" dirty="0" smtClean="0">
                <a:solidFill>
                  <a:schemeClr val="tx1"/>
                </a:solidFill>
              </a:rPr>
              <a:t>:</a:t>
            </a:r>
            <a:r>
              <a:rPr lang="bn-IN" sz="1400" dirty="0" smtClean="0">
                <a:solidFill>
                  <a:schemeClr val="tx1"/>
                </a:solidFill>
              </a:rPr>
              <a:t>১৩</a:t>
            </a:r>
            <a:endParaRPr lang="en-US" sz="900" u="sng" dirty="0" smtClean="0">
              <a:solidFill>
                <a:srgbClr val="000000"/>
              </a:solidFill>
              <a:latin typeface="Geneva" charset="0"/>
            </a:endParaRPr>
          </a:p>
        </p:txBody>
      </p:sp>
      <p:sp>
        <p:nvSpPr>
          <p:cNvPr id="81"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9351"/>
                                        </p:tgtEl>
                                        <p:attrNameLst>
                                          <p:attrName>style.visibility</p:attrName>
                                        </p:attrNameLst>
                                      </p:cBhvr>
                                      <p:to>
                                        <p:strVal val="visible"/>
                                      </p:to>
                                    </p:set>
                                    <p:animEffect transition="in" filter="wipe(down)">
                                      <p:cBhvr>
                                        <p:cTn id="7" dur="500"/>
                                        <p:tgtEl>
                                          <p:spTgt spid="26935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9353"/>
                                        </p:tgtEl>
                                        <p:attrNameLst>
                                          <p:attrName>style.visibility</p:attrName>
                                        </p:attrNameLst>
                                      </p:cBhvr>
                                      <p:to>
                                        <p:strVal val="visible"/>
                                      </p:to>
                                    </p:set>
                                    <p:animEffect transition="in" filter="fade">
                                      <p:cBhvr>
                                        <p:cTn id="11" dur="1000"/>
                                        <p:tgtEl>
                                          <p:spTgt spid="2693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69418"/>
                                        </p:tgtEl>
                                        <p:attrNameLst>
                                          <p:attrName>style.visibility</p:attrName>
                                        </p:attrNameLst>
                                      </p:cBhvr>
                                      <p:to>
                                        <p:strVal val="visible"/>
                                      </p:to>
                                    </p:set>
                                    <p:animEffect transition="in" filter="wipe(left)">
                                      <p:cBhvr>
                                        <p:cTn id="16" dur="500"/>
                                        <p:tgtEl>
                                          <p:spTgt spid="269418"/>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9419"/>
                                        </p:tgtEl>
                                        <p:attrNameLst>
                                          <p:attrName>style.visibility</p:attrName>
                                        </p:attrNameLst>
                                      </p:cBhvr>
                                      <p:to>
                                        <p:strVal val="visible"/>
                                      </p:to>
                                    </p:set>
                                    <p:animEffect transition="in" filter="wipe(left)">
                                      <p:cBhvr>
                                        <p:cTn id="20" dur="500"/>
                                        <p:tgtEl>
                                          <p:spTgt spid="269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53" grpId="0" animBg="1"/>
      <p:bldP spid="26941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02" name="Rectangle 18"/>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3230" name="Text Box 46"/>
          <p:cNvSpPr txBox="1">
            <a:spLocks noChangeArrowheads="1"/>
          </p:cNvSpPr>
          <p:nvPr/>
        </p:nvSpPr>
        <p:spPr bwMode="auto">
          <a:xfrm>
            <a:off x="1771650" y="47625"/>
            <a:ext cx="2722563"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smtClean="0">
                <a:solidFill>
                  <a:schemeClr val="tx1"/>
                </a:solidFill>
              </a:rPr>
              <a:t>গণনা পুস্তক ৩২</a:t>
            </a:r>
            <a:r>
              <a:rPr lang="en-US" sz="1200" dirty="0" smtClean="0">
                <a:solidFill>
                  <a:schemeClr val="tx1"/>
                </a:solidFill>
              </a:rPr>
              <a:t>:</a:t>
            </a:r>
            <a:r>
              <a:rPr lang="bn-IN" sz="1200" dirty="0" smtClean="0">
                <a:solidFill>
                  <a:schemeClr val="tx1"/>
                </a:solidFill>
              </a:rPr>
              <a:t>৮; দ্বিতীয় বিবরণ ১</a:t>
            </a:r>
            <a:r>
              <a:rPr lang="en-US" sz="1200" dirty="0" smtClean="0">
                <a:solidFill>
                  <a:schemeClr val="tx1"/>
                </a:solidFill>
              </a:rPr>
              <a:t>:</a:t>
            </a:r>
            <a:r>
              <a:rPr lang="bn-IN" sz="1200" dirty="0" smtClean="0">
                <a:solidFill>
                  <a:schemeClr val="tx1"/>
                </a:solidFill>
              </a:rPr>
              <a:t>১৯</a:t>
            </a:r>
            <a:endParaRPr lang="en-US" sz="800" u="sng" dirty="0" smtClean="0">
              <a:solidFill>
                <a:srgbClr val="000000"/>
              </a:solidFill>
              <a:latin typeface="Geneva" charset="0"/>
            </a:endParaRPr>
          </a:p>
        </p:txBody>
      </p:sp>
      <p:sp>
        <p:nvSpPr>
          <p:cNvPr id="32803" name="Text Box 6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3251" name="Rectangle 6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grpSp>
        <p:nvGrpSpPr>
          <p:cNvPr id="32806" name="Group 69"/>
          <p:cNvGrpSpPr>
            <a:grpSpLocks/>
          </p:cNvGrpSpPr>
          <p:nvPr/>
        </p:nvGrpSpPr>
        <p:grpSpPr bwMode="auto">
          <a:xfrm>
            <a:off x="6153150" y="3697288"/>
            <a:ext cx="901700" cy="947737"/>
            <a:chOff x="1557" y="1007"/>
            <a:chExt cx="2105" cy="1949"/>
          </a:xfrm>
        </p:grpSpPr>
        <p:grpSp>
          <p:nvGrpSpPr>
            <p:cNvPr id="32813" name="Group 71"/>
            <p:cNvGrpSpPr>
              <a:grpSpLocks/>
            </p:cNvGrpSpPr>
            <p:nvPr/>
          </p:nvGrpSpPr>
          <p:grpSpPr bwMode="auto">
            <a:xfrm>
              <a:off x="1557" y="1209"/>
              <a:ext cx="2105" cy="1421"/>
              <a:chOff x="578" y="2316"/>
              <a:chExt cx="2105" cy="1421"/>
            </a:xfrm>
          </p:grpSpPr>
          <p:sp>
            <p:nvSpPr>
              <p:cNvPr id="32819" name="Freeform 72"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20" name="Freeform 73"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814" name="Freeform 75"/>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15" name="Freeform 76"/>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16" name="Freeform 77"/>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17" name="Freeform 78"/>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18" name="Freeform 79"/>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93269" name="Rectangle 8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pic>
        <p:nvPicPr>
          <p:cNvPr id="32810" name="Picture 38"/>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2" name="Group 51"/>
          <p:cNvGrpSpPr/>
          <p:nvPr/>
        </p:nvGrpSpPr>
        <p:grpSpPr>
          <a:xfrm>
            <a:off x="8040695" y="3314307"/>
            <a:ext cx="952500" cy="1666282"/>
            <a:chOff x="8182584" y="3372113"/>
            <a:chExt cx="952500" cy="1666282"/>
          </a:xfrm>
        </p:grpSpPr>
        <p:grpSp>
          <p:nvGrpSpPr>
            <p:cNvPr id="53" name="Group 329"/>
            <p:cNvGrpSpPr/>
            <p:nvPr/>
          </p:nvGrpSpPr>
          <p:grpSpPr>
            <a:xfrm>
              <a:off x="8182584" y="3372113"/>
              <a:ext cx="952500" cy="1368052"/>
              <a:chOff x="9687681" y="3119864"/>
              <a:chExt cx="952500" cy="1368052"/>
            </a:xfrm>
          </p:grpSpPr>
          <p:sp>
            <p:nvSpPr>
              <p:cNvPr id="55"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5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5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5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5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65" name="Group 374"/>
              <p:cNvGrpSpPr/>
              <p:nvPr/>
            </p:nvGrpSpPr>
            <p:grpSpPr>
              <a:xfrm>
                <a:off x="9826127" y="3439787"/>
                <a:ext cx="593110" cy="552118"/>
                <a:chOff x="10744729" y="4262967"/>
                <a:chExt cx="593110" cy="552118"/>
              </a:xfrm>
            </p:grpSpPr>
            <p:sp>
              <p:nvSpPr>
                <p:cNvPr id="6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6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70"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66"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67" name="Rectangle 66"/>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54"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grpSp>
        <p:nvGrpSpPr>
          <p:cNvPr id="71" name="Group 70"/>
          <p:cNvGrpSpPr/>
          <p:nvPr/>
        </p:nvGrpSpPr>
        <p:grpSpPr>
          <a:xfrm>
            <a:off x="785182" y="866775"/>
            <a:ext cx="5701262" cy="3914775"/>
            <a:chOff x="785182" y="866775"/>
            <a:chExt cx="5701262" cy="3914775"/>
          </a:xfrm>
        </p:grpSpPr>
        <p:sp>
          <p:nvSpPr>
            <p:cNvPr id="72"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3"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4"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5"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 name="Rectangle 14"/>
            <p:cNvSpPr>
              <a:spLocks noChangeArrowheads="1"/>
            </p:cNvSpPr>
            <p:nvPr/>
          </p:nvSpPr>
          <p:spPr bwMode="auto">
            <a:xfrm>
              <a:off x="3681413" y="2530475"/>
              <a:ext cx="154529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নৈ অ  আ</a:t>
              </a:r>
              <a:endParaRPr lang="en-US" sz="2800" dirty="0">
                <a:solidFill>
                  <a:schemeClr val="accent2"/>
                </a:solidFill>
                <a:latin typeface="Times" charset="0"/>
              </a:endParaRPr>
            </a:p>
          </p:txBody>
        </p:sp>
        <p:sp>
          <p:nvSpPr>
            <p:cNvPr id="83" name="Rectangle 12"/>
            <p:cNvSpPr>
              <a:spLocks noChangeArrowheads="1"/>
            </p:cNvSpPr>
            <p:nvPr/>
          </p:nvSpPr>
          <p:spPr bwMode="auto">
            <a:xfrm>
              <a:off x="3630613" y="1584325"/>
              <a:ext cx="145552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bg2"/>
                  </a:solidFill>
                  <a:latin typeface="Times" charset="0"/>
                </a:rPr>
                <a:t>বহির্গমন</a:t>
              </a:r>
              <a:endParaRPr lang="en-US" sz="2800" dirty="0">
                <a:solidFill>
                  <a:schemeClr val="bg2"/>
                </a:solidFill>
                <a:latin typeface="Times" charset="0"/>
              </a:endParaRPr>
            </a:p>
          </p:txBody>
        </p:sp>
        <p:sp>
          <p:nvSpPr>
            <p:cNvPr id="84"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সায়নাই</a:t>
              </a:r>
              <a:endParaRPr lang="en-US" sz="2800" dirty="0">
                <a:solidFill>
                  <a:schemeClr val="accent2"/>
                </a:solidFill>
                <a:latin typeface="Times" charset="0"/>
              </a:endParaRPr>
            </a:p>
          </p:txBody>
        </p:sp>
        <p:sp>
          <p:nvSpPr>
            <p:cNvPr id="85" name="Rectangle 18"/>
            <p:cNvSpPr>
              <a:spLocks noChangeArrowheads="1"/>
            </p:cNvSpPr>
            <p:nvPr/>
          </p:nvSpPr>
          <p:spPr bwMode="auto">
            <a:xfrm>
              <a:off x="785182"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smtClean="0">
                  <a:solidFill>
                    <a:schemeClr val="tx2"/>
                  </a:solidFill>
                  <a:latin typeface="Times" pitchFamily="-107" charset="0"/>
                  <a:ea typeface="+mn-ea"/>
                  <a:cs typeface="+mn-cs"/>
                </a:rPr>
                <a:t>অ য</a:t>
              </a:r>
              <a:r>
                <a:rPr lang="bn-IN" sz="8000" b="0" dirty="0" smtClean="0">
                  <a:solidFill>
                    <a:srgbClr val="00FF00"/>
                  </a:solidFill>
                  <a:latin typeface="Times" pitchFamily="-107" charset="0"/>
                  <a:ea typeface="+mn-ea"/>
                  <a:cs typeface="+mn-cs"/>
                </a:rPr>
                <a:t>ম</a:t>
              </a:r>
              <a:r>
                <a:rPr lang="bn-IN" sz="4000" b="0" dirty="0" smtClean="0">
                  <a:solidFill>
                    <a:schemeClr val="tx2"/>
                  </a:solidFill>
                  <a:latin typeface="Times" pitchFamily="-107" charset="0"/>
                  <a:cs typeface="+mn-cs"/>
                </a:rPr>
                <a:t>য</a:t>
              </a:r>
              <a:endParaRPr lang="en-US" sz="4000" b="0" dirty="0">
                <a:solidFill>
                  <a:schemeClr val="tx2"/>
                </a:solidFill>
                <a:latin typeface="Times" pitchFamily="-107" charset="0"/>
                <a:ea typeface="+mn-ea"/>
                <a:cs typeface="+mn-cs"/>
              </a:endParaRPr>
            </a:p>
          </p:txBody>
        </p:sp>
        <p:sp>
          <p:nvSpPr>
            <p:cNvPr id="86"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accent2"/>
                  </a:solidFill>
                  <a:latin typeface="Times" charset="0"/>
                </a:rPr>
                <a:t>মোশি</a:t>
              </a:r>
            </a:p>
            <a:p>
              <a:endParaRPr lang="en-US" sz="2800" dirty="0">
                <a:solidFill>
                  <a:schemeClr val="accent2"/>
                </a:solidFill>
                <a:latin typeface="Times" charset="0"/>
              </a:endParaRPr>
            </a:p>
          </p:txBody>
        </p:sp>
        <p:sp>
          <p:nvSpPr>
            <p:cNvPr id="87" name="Rectangle 20"/>
            <p:cNvSpPr>
              <a:spLocks noChangeArrowheads="1"/>
            </p:cNvSpPr>
            <p:nvPr/>
          </p:nvSpPr>
          <p:spPr bwMode="auto">
            <a:xfrm>
              <a:off x="4732760" y="921230"/>
              <a:ext cx="175368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400" dirty="0" smtClean="0">
                  <a:solidFill>
                    <a:srgbClr val="FAFD00"/>
                  </a:solidFill>
                  <a:latin typeface="Times" pitchFamily="-107" charset="0"/>
                  <a:ea typeface="+mn-ea"/>
                  <a:cs typeface="+mn-cs"/>
                </a:rPr>
                <a:t>১৫০০ বি</a:t>
              </a:r>
              <a:r>
                <a:rPr lang="en-US" sz="2400" dirty="0" smtClean="0">
                  <a:solidFill>
                    <a:srgbClr val="FAFD00"/>
                  </a:solidFill>
                  <a:latin typeface="Times" pitchFamily="-107" charset="0"/>
                  <a:ea typeface="+mn-ea"/>
                  <a:cs typeface="+mn-cs"/>
                </a:rPr>
                <a:t>.</a:t>
              </a:r>
              <a:r>
                <a:rPr lang="bn-IN" sz="2400" dirty="0" smtClean="0">
                  <a:solidFill>
                    <a:srgbClr val="FAFD00"/>
                  </a:solidFill>
                  <a:latin typeface="Times" pitchFamily="-107" charset="0"/>
                  <a:ea typeface="+mn-ea"/>
                  <a:cs typeface="+mn-cs"/>
                </a:rPr>
                <a:t>সি</a:t>
              </a:r>
              <a:r>
                <a:rPr lang="en-US" sz="2400" dirty="0" smtClean="0">
                  <a:solidFill>
                    <a:srgbClr val="FAFD00"/>
                  </a:solidFill>
                  <a:latin typeface="Times" pitchFamily="-107" charset="0"/>
                  <a:ea typeface="+mn-ea"/>
                  <a:cs typeface="+mn-cs"/>
                </a:rPr>
                <a:t>.</a:t>
              </a:r>
              <a:endParaRPr lang="en-US" sz="2400" dirty="0">
                <a:solidFill>
                  <a:srgbClr val="FAFD00"/>
                </a:solidFill>
                <a:latin typeface="Times" pitchFamily="-107" charset="0"/>
                <a:ea typeface="+mn-ea"/>
                <a:cs typeface="+mn-cs"/>
              </a:endParaRPr>
            </a:p>
          </p:txBody>
        </p:sp>
      </p:grpSp>
      <p:sp>
        <p:nvSpPr>
          <p:cNvPr id="93271" name="Oval 87"/>
          <p:cNvSpPr>
            <a:spLocks noChangeArrowheads="1"/>
          </p:cNvSpPr>
          <p:nvPr/>
        </p:nvSpPr>
        <p:spPr bwMode="auto">
          <a:xfrm>
            <a:off x="3009463" y="2807138"/>
            <a:ext cx="3121025" cy="669925"/>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 name="Rectangle 3"/>
          <p:cNvSpPr>
            <a:spLocks noChangeArrowheads="1"/>
          </p:cNvSpPr>
          <p:nvPr/>
        </p:nvSpPr>
        <p:spPr bwMode="auto">
          <a:xfrm>
            <a:off x="3383995" y="2980943"/>
            <a:ext cx="187871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smtClean="0">
                <a:solidFill>
                  <a:schemeClr val="accent2"/>
                </a:solidFill>
                <a:latin typeface="Times" charset="0"/>
              </a:rPr>
              <a:t>কাদেশ-বর্ণেয়</a:t>
            </a:r>
            <a:endParaRPr lang="en-US" sz="2400" dirty="0">
              <a:solidFill>
                <a:schemeClr val="accent2"/>
              </a:solidFill>
              <a:latin typeface="Times" charset="0"/>
            </a:endParaRPr>
          </a:p>
        </p:txBody>
      </p:sp>
      <p:sp>
        <p:nvSpPr>
          <p:cNvPr id="89"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271"/>
                                        </p:tgtEl>
                                        <p:attrNameLst>
                                          <p:attrName>style.visibility</p:attrName>
                                        </p:attrNameLst>
                                      </p:cBhvr>
                                      <p:to>
                                        <p:strVal val="visible"/>
                                      </p:to>
                                    </p:set>
                                    <p:animEffect transition="in" filter="fade">
                                      <p:cBhvr>
                                        <p:cTn id="7" dur="500"/>
                                        <p:tgtEl>
                                          <p:spTgt spid="93271"/>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 calcmode="lin" valueType="num">
                                      <p:cBhvr>
                                        <p:cTn id="10" dur="500" fill="hold"/>
                                        <p:tgtEl>
                                          <p:spTgt spid="88"/>
                                        </p:tgtEl>
                                        <p:attrNameLst>
                                          <p:attrName>ppt_x</p:attrName>
                                        </p:attrNameLst>
                                      </p:cBhvr>
                                      <p:tavLst>
                                        <p:tav tm="0">
                                          <p:val>
                                            <p:strVal val="#ppt_x-#ppt_w/2"/>
                                          </p:val>
                                        </p:tav>
                                        <p:tav tm="100000">
                                          <p:val>
                                            <p:strVal val="#ppt_x"/>
                                          </p:val>
                                        </p:tav>
                                      </p:tavLst>
                                    </p:anim>
                                    <p:anim calcmode="lin" valueType="num">
                                      <p:cBhvr>
                                        <p:cTn id="11" dur="500" fill="hold"/>
                                        <p:tgtEl>
                                          <p:spTgt spid="88"/>
                                        </p:tgtEl>
                                        <p:attrNameLst>
                                          <p:attrName>ppt_y</p:attrName>
                                        </p:attrNameLst>
                                      </p:cBhvr>
                                      <p:tavLst>
                                        <p:tav tm="0">
                                          <p:val>
                                            <p:strVal val="#ppt_y"/>
                                          </p:val>
                                        </p:tav>
                                        <p:tav tm="100000">
                                          <p:val>
                                            <p:strVal val="#ppt_y"/>
                                          </p:val>
                                        </p:tav>
                                      </p:tavLst>
                                    </p:anim>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71" grpId="0" animBg="1"/>
      <p:bldP spid="8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4818" name="Group 40"/>
          <p:cNvGrpSpPr>
            <a:grpSpLocks/>
          </p:cNvGrpSpPr>
          <p:nvPr/>
        </p:nvGrpSpPr>
        <p:grpSpPr bwMode="auto">
          <a:xfrm>
            <a:off x="1689100" y="2019300"/>
            <a:ext cx="5749925" cy="3244850"/>
            <a:chOff x="1064" y="1272"/>
            <a:chExt cx="3622" cy="2044"/>
          </a:xfrm>
        </p:grpSpPr>
        <p:sp>
          <p:nvSpPr>
            <p:cNvPr id="34855" name="Rectangle 33"/>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56" name="Rectangle 34"/>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57" name="Rectangle 35"/>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58" name="Rectangle 36"/>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59" name="Rectangle 37"/>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60" name="Rectangle 38"/>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61" name="Rectangle 39"/>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52973" name="Text Box 45"/>
          <p:cNvSpPr txBox="1">
            <a:spLocks noChangeArrowheads="1"/>
          </p:cNvSpPr>
          <p:nvPr/>
        </p:nvSpPr>
        <p:spPr bwMode="auto">
          <a:xfrm>
            <a:off x="1779588" y="17463"/>
            <a:ext cx="1993900"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rPr>
              <a:t>গণনা পুস্তক ১৩</a:t>
            </a:r>
            <a:endParaRPr lang="en-US" sz="1200" dirty="0">
              <a:solidFill>
                <a:schemeClr val="tx1"/>
              </a:solidFill>
              <a:latin typeface="Comic Sans MS" pitchFamily="-107" charset="0"/>
              <a:ea typeface="+mn-ea"/>
              <a:cs typeface="+mn-cs"/>
            </a:endParaRPr>
          </a:p>
        </p:txBody>
      </p:sp>
      <p:sp>
        <p:nvSpPr>
          <p:cNvPr id="252979" name="Rectangle 51"/>
          <p:cNvSpPr>
            <a:spLocks noChangeArrowheads="1"/>
          </p:cNvSpPr>
          <p:nvPr/>
        </p:nvSpPr>
        <p:spPr bwMode="auto">
          <a:xfrm>
            <a:off x="1739900" y="5137150"/>
            <a:ext cx="6191250" cy="52065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lgn="ctr">
              <a:defRPr/>
            </a:pPr>
            <a:r>
              <a:rPr lang="bn-IN" sz="2800" dirty="0" smtClean="0">
                <a:solidFill>
                  <a:schemeClr val="tx2"/>
                </a:solidFill>
              </a:rPr>
              <a:t>মরুভূমিতে পবিত্র তাঁবু</a:t>
            </a:r>
            <a:endParaRPr lang="en-US" sz="3200" dirty="0">
              <a:solidFill>
                <a:schemeClr val="tx2"/>
              </a:solidFill>
              <a:latin typeface="Comic Sans MS" pitchFamily="-107" charset="0"/>
              <a:ea typeface="+mn-ea"/>
              <a:cs typeface="+mn-cs"/>
            </a:endParaRPr>
          </a:p>
        </p:txBody>
      </p:sp>
      <p:sp>
        <p:nvSpPr>
          <p:cNvPr id="34837" name="Text Box 6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38" name="Text Box 72"/>
          <p:cNvSpPr txBox="1">
            <a:spLocks noChangeArrowheads="1"/>
          </p:cNvSpPr>
          <p:nvPr/>
        </p:nvSpPr>
        <p:spPr bwMode="auto">
          <a:xfrm>
            <a:off x="86550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53001" name="Rectangle 7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34841" name="Line 75"/>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76"/>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78"/>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79"/>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80"/>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Line 81"/>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7" name="Line 82"/>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2980" name="Text Box 52"/>
          <p:cNvSpPr txBox="1">
            <a:spLocks noChangeArrowheads="1"/>
          </p:cNvSpPr>
          <p:nvPr/>
        </p:nvSpPr>
        <p:spPr bwMode="auto">
          <a:xfrm>
            <a:off x="1577975" y="1811338"/>
            <a:ext cx="64801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bn-IN" sz="2400" dirty="0" smtClean="0">
                <a:solidFill>
                  <a:schemeClr val="tx2"/>
                </a:solidFill>
              </a:rPr>
              <a:t>মোশি  উপজাতীয় প্রতিনিধিদের জন্য আহ্বান দিল।</a:t>
            </a:r>
            <a:r>
              <a:rPr lang="en-SG" sz="2400" dirty="0" smtClean="0">
                <a:solidFill>
                  <a:schemeClr val="tx2"/>
                </a:solidFill>
              </a:rPr>
              <a:t> </a:t>
            </a:r>
            <a:endParaRPr lang="en-SG" sz="2400" dirty="0">
              <a:solidFill>
                <a:schemeClr val="tx2"/>
              </a:solidFill>
            </a:endParaRPr>
          </a:p>
        </p:txBody>
      </p:sp>
      <p:sp>
        <p:nvSpPr>
          <p:cNvPr id="252974" name="Text Box 46"/>
          <p:cNvSpPr txBox="1">
            <a:spLocks noChangeArrowheads="1"/>
          </p:cNvSpPr>
          <p:nvPr/>
        </p:nvSpPr>
        <p:spPr bwMode="auto">
          <a:xfrm>
            <a:off x="1752600" y="568325"/>
            <a:ext cx="5930900"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bn-IN" sz="4000" dirty="0" smtClean="0">
                <a:solidFill>
                  <a:srgbClr val="66FF66"/>
                </a:solidFill>
              </a:rPr>
              <a:t>মোশির নতুন তথ্য প্রয়োজন</a:t>
            </a:r>
            <a:r>
              <a:rPr lang="en-SG" sz="4000" dirty="0" smtClean="0">
                <a:solidFill>
                  <a:srgbClr val="66FF66"/>
                </a:solidFill>
              </a:rPr>
              <a:t>! </a:t>
            </a:r>
            <a:endParaRPr lang="en-SG" sz="4000" dirty="0">
              <a:solidFill>
                <a:srgbClr val="66FF66"/>
              </a:solidFill>
            </a:endParaRPr>
          </a:p>
        </p:txBody>
      </p:sp>
      <p:sp>
        <p:nvSpPr>
          <p:cNvPr id="252937" name="Oval 9"/>
          <p:cNvSpPr>
            <a:spLocks noChangeArrowheads="1"/>
          </p:cNvSpPr>
          <p:nvPr/>
        </p:nvSpPr>
        <p:spPr bwMode="auto">
          <a:xfrm>
            <a:off x="1812925" y="49799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53015" name="Rectangle 87"/>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34852"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
        <p:nvSpPr>
          <p:cNvPr id="6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65" name="Group 64"/>
          <p:cNvGrpSpPr/>
          <p:nvPr/>
        </p:nvGrpSpPr>
        <p:grpSpPr>
          <a:xfrm>
            <a:off x="8040695" y="3314307"/>
            <a:ext cx="952500" cy="1666282"/>
            <a:chOff x="8182584" y="3372113"/>
            <a:chExt cx="952500" cy="1666282"/>
          </a:xfrm>
        </p:grpSpPr>
        <p:grpSp>
          <p:nvGrpSpPr>
            <p:cNvPr id="66" name="Group 329"/>
            <p:cNvGrpSpPr/>
            <p:nvPr/>
          </p:nvGrpSpPr>
          <p:grpSpPr>
            <a:xfrm>
              <a:off x="8182584" y="3372113"/>
              <a:ext cx="952500" cy="1368052"/>
              <a:chOff x="9687681" y="3119864"/>
              <a:chExt cx="952500" cy="1368052"/>
            </a:xfrm>
          </p:grpSpPr>
          <p:sp>
            <p:nvSpPr>
              <p:cNvPr id="68"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9"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70"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71"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72"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3"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4"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5"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6"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7"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78" name="Group 374"/>
              <p:cNvGrpSpPr/>
              <p:nvPr/>
            </p:nvGrpSpPr>
            <p:grpSpPr>
              <a:xfrm>
                <a:off x="9826127" y="3439787"/>
                <a:ext cx="593110" cy="552118"/>
                <a:chOff x="10744729" y="4262967"/>
                <a:chExt cx="593110" cy="552118"/>
              </a:xfrm>
            </p:grpSpPr>
            <p:sp>
              <p:nvSpPr>
                <p:cNvPr id="81"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82"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83"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79"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80" name="Rectangle 79"/>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67"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2979"/>
                                        </p:tgtEl>
                                        <p:attrNameLst>
                                          <p:attrName>style.visibility</p:attrName>
                                        </p:attrNameLst>
                                      </p:cBhvr>
                                      <p:to>
                                        <p:strVal val="visible"/>
                                      </p:to>
                                    </p:set>
                                    <p:animEffect transition="in" filter="fade">
                                      <p:cBhvr>
                                        <p:cTn id="7" dur="1000"/>
                                        <p:tgtEl>
                                          <p:spTgt spid="252979"/>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252937"/>
                                        </p:tgtEl>
                                        <p:attrNameLst>
                                          <p:attrName>style.visibility</p:attrName>
                                        </p:attrNameLst>
                                      </p:cBhvr>
                                      <p:to>
                                        <p:strVal val="visible"/>
                                      </p:to>
                                    </p:set>
                                    <p:anim calcmode="lin" valueType="num">
                                      <p:cBhvr>
                                        <p:cTn id="11" dur="500" fill="hold"/>
                                        <p:tgtEl>
                                          <p:spTgt spid="252937"/>
                                        </p:tgtEl>
                                        <p:attrNameLst>
                                          <p:attrName>ppt_w</p:attrName>
                                        </p:attrNameLst>
                                      </p:cBhvr>
                                      <p:tavLst>
                                        <p:tav tm="0">
                                          <p:val>
                                            <p:fltVal val="0"/>
                                          </p:val>
                                        </p:tav>
                                        <p:tav tm="100000">
                                          <p:val>
                                            <p:strVal val="#ppt_w"/>
                                          </p:val>
                                        </p:tav>
                                      </p:tavLst>
                                    </p:anim>
                                    <p:anim calcmode="lin" valueType="num">
                                      <p:cBhvr>
                                        <p:cTn id="12" dur="500" fill="hold"/>
                                        <p:tgtEl>
                                          <p:spTgt spid="252937"/>
                                        </p:tgtEl>
                                        <p:attrNameLst>
                                          <p:attrName>ppt_h</p:attrName>
                                        </p:attrNameLst>
                                      </p:cBhvr>
                                      <p:tavLst>
                                        <p:tav tm="0">
                                          <p:val>
                                            <p:fltVal val="0"/>
                                          </p:val>
                                        </p:tav>
                                        <p:tav tm="100000">
                                          <p:val>
                                            <p:strVal val="#ppt_h"/>
                                          </p:val>
                                        </p:tav>
                                      </p:tavLst>
                                    </p:anim>
                                    <p:anim calcmode="lin" valueType="num">
                                      <p:cBhvr>
                                        <p:cTn id="13" dur="500" fill="hold"/>
                                        <p:tgtEl>
                                          <p:spTgt spid="252937"/>
                                        </p:tgtEl>
                                        <p:attrNameLst>
                                          <p:attrName>ppt_x</p:attrName>
                                        </p:attrNameLst>
                                      </p:cBhvr>
                                      <p:tavLst>
                                        <p:tav tm="0">
                                          <p:val>
                                            <p:fltVal val="0.5"/>
                                          </p:val>
                                        </p:tav>
                                        <p:tav tm="100000">
                                          <p:val>
                                            <p:strVal val="#ppt_x"/>
                                          </p:val>
                                        </p:tav>
                                      </p:tavLst>
                                    </p:anim>
                                    <p:anim calcmode="lin" valueType="num">
                                      <p:cBhvr>
                                        <p:cTn id="14" dur="500" fill="hold"/>
                                        <p:tgtEl>
                                          <p:spTgt spid="25293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252974"/>
                                        </p:tgtEl>
                                        <p:attrNameLst>
                                          <p:attrName>style.visibility</p:attrName>
                                        </p:attrNameLst>
                                      </p:cBhvr>
                                      <p:to>
                                        <p:strVal val="visible"/>
                                      </p:to>
                                    </p:set>
                                    <p:anim calcmode="lin" valueType="num">
                                      <p:cBhvr>
                                        <p:cTn id="19" dur="500" fill="hold"/>
                                        <p:tgtEl>
                                          <p:spTgt spid="252974"/>
                                        </p:tgtEl>
                                        <p:attrNameLst>
                                          <p:attrName>ppt_w</p:attrName>
                                        </p:attrNameLst>
                                      </p:cBhvr>
                                      <p:tavLst>
                                        <p:tav tm="0">
                                          <p:val>
                                            <p:fltVal val="0"/>
                                          </p:val>
                                        </p:tav>
                                        <p:tav tm="100000">
                                          <p:val>
                                            <p:strVal val="#ppt_w"/>
                                          </p:val>
                                        </p:tav>
                                      </p:tavLst>
                                    </p:anim>
                                    <p:anim calcmode="lin" valueType="num">
                                      <p:cBhvr>
                                        <p:cTn id="20" dur="500" fill="hold"/>
                                        <p:tgtEl>
                                          <p:spTgt spid="252974"/>
                                        </p:tgtEl>
                                        <p:attrNameLst>
                                          <p:attrName>ppt_h</p:attrName>
                                        </p:attrNameLst>
                                      </p:cBhvr>
                                      <p:tavLst>
                                        <p:tav tm="0">
                                          <p:val>
                                            <p:fltVal val="0"/>
                                          </p:val>
                                        </p:tav>
                                        <p:tav tm="100000">
                                          <p:val>
                                            <p:strVal val="#ppt_h"/>
                                          </p:val>
                                        </p:tav>
                                      </p:tavLst>
                                    </p:anim>
                                    <p:anim calcmode="lin" valueType="num">
                                      <p:cBhvr>
                                        <p:cTn id="21" dur="500" fill="hold"/>
                                        <p:tgtEl>
                                          <p:spTgt spid="252974"/>
                                        </p:tgtEl>
                                        <p:attrNameLst>
                                          <p:attrName>ppt_x</p:attrName>
                                        </p:attrNameLst>
                                      </p:cBhvr>
                                      <p:tavLst>
                                        <p:tav tm="0">
                                          <p:val>
                                            <p:fltVal val="0.5"/>
                                          </p:val>
                                        </p:tav>
                                        <p:tav tm="100000">
                                          <p:val>
                                            <p:strVal val="#ppt_x"/>
                                          </p:val>
                                        </p:tav>
                                      </p:tavLst>
                                    </p:anim>
                                    <p:anim calcmode="lin" valueType="num">
                                      <p:cBhvr>
                                        <p:cTn id="22" dur="500" fill="hold"/>
                                        <p:tgtEl>
                                          <p:spTgt spid="252974"/>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52980"/>
                                        </p:tgtEl>
                                        <p:attrNameLst>
                                          <p:attrName>style.visibility</p:attrName>
                                        </p:attrNameLst>
                                      </p:cBhvr>
                                      <p:to>
                                        <p:strVal val="visible"/>
                                      </p:to>
                                    </p:set>
                                    <p:anim calcmode="lin" valueType="num">
                                      <p:cBhvr>
                                        <p:cTn id="27" dur="500" fill="hold"/>
                                        <p:tgtEl>
                                          <p:spTgt spid="252980"/>
                                        </p:tgtEl>
                                        <p:attrNameLst>
                                          <p:attrName>ppt_w</p:attrName>
                                        </p:attrNameLst>
                                      </p:cBhvr>
                                      <p:tavLst>
                                        <p:tav tm="0">
                                          <p:val>
                                            <p:fltVal val="0"/>
                                          </p:val>
                                        </p:tav>
                                        <p:tav tm="100000">
                                          <p:val>
                                            <p:strVal val="#ppt_w"/>
                                          </p:val>
                                        </p:tav>
                                      </p:tavLst>
                                    </p:anim>
                                    <p:anim calcmode="lin" valueType="num">
                                      <p:cBhvr>
                                        <p:cTn id="28" dur="500" fill="hold"/>
                                        <p:tgtEl>
                                          <p:spTgt spid="252980"/>
                                        </p:tgtEl>
                                        <p:attrNameLst>
                                          <p:attrName>ppt_h</p:attrName>
                                        </p:attrNameLst>
                                      </p:cBhvr>
                                      <p:tavLst>
                                        <p:tav tm="0">
                                          <p:val>
                                            <p:fltVal val="0"/>
                                          </p:val>
                                        </p:tav>
                                        <p:tav tm="100000">
                                          <p:val>
                                            <p:strVal val="#ppt_h"/>
                                          </p:val>
                                        </p:tav>
                                      </p:tavLst>
                                    </p:anim>
                                    <p:anim calcmode="lin" valueType="num">
                                      <p:cBhvr>
                                        <p:cTn id="29" dur="500" fill="hold"/>
                                        <p:tgtEl>
                                          <p:spTgt spid="252980"/>
                                        </p:tgtEl>
                                        <p:attrNameLst>
                                          <p:attrName>ppt_x</p:attrName>
                                        </p:attrNameLst>
                                      </p:cBhvr>
                                      <p:tavLst>
                                        <p:tav tm="0">
                                          <p:val>
                                            <p:fltVal val="0.5"/>
                                          </p:val>
                                        </p:tav>
                                        <p:tav tm="100000">
                                          <p:val>
                                            <p:strVal val="#ppt_x"/>
                                          </p:val>
                                        </p:tav>
                                      </p:tavLst>
                                    </p:anim>
                                    <p:anim calcmode="lin" valueType="num">
                                      <p:cBhvr>
                                        <p:cTn id="30" dur="500" fill="hold"/>
                                        <p:tgtEl>
                                          <p:spTgt spid="2529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79" grpId="0" autoUpdateAnimBg="0"/>
      <p:bldP spid="252980" grpId="0" autoUpdateAnimBg="0"/>
      <p:bldP spid="252974" grpId="0" autoUpdateAnimBg="0"/>
      <p:bldP spid="2529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6866" name="Group 5"/>
          <p:cNvGrpSpPr>
            <a:grpSpLocks/>
          </p:cNvGrpSpPr>
          <p:nvPr/>
        </p:nvGrpSpPr>
        <p:grpSpPr bwMode="auto">
          <a:xfrm>
            <a:off x="1689100" y="2019300"/>
            <a:ext cx="5749925" cy="3244850"/>
            <a:chOff x="1064" y="1272"/>
            <a:chExt cx="3622" cy="2044"/>
          </a:xfrm>
        </p:grpSpPr>
        <p:sp>
          <p:nvSpPr>
            <p:cNvPr id="36907"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908"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909"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910"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911"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912"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913"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55419" name="Rectangle 59"/>
          <p:cNvSpPr>
            <a:spLocks noChangeArrowheads="1"/>
          </p:cNvSpPr>
          <p:nvPr/>
        </p:nvSpPr>
        <p:spPr bwMode="auto">
          <a:xfrm>
            <a:off x="1628775" y="1223963"/>
            <a:ext cx="6384925" cy="4572000"/>
          </a:xfrm>
          <a:prstGeom prst="rect">
            <a:avLst/>
          </a:prstGeom>
          <a:solidFill>
            <a:srgbClr val="1A0004">
              <a:alpha val="5607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374" name="Text Box 14"/>
          <p:cNvSpPr txBox="1">
            <a:spLocks noChangeArrowheads="1"/>
          </p:cNvSpPr>
          <p:nvPr/>
        </p:nvSpPr>
        <p:spPr bwMode="auto">
          <a:xfrm>
            <a:off x="1779588" y="17463"/>
            <a:ext cx="3149764"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smtClean="0">
                <a:solidFill>
                  <a:schemeClr val="tx1"/>
                </a:solidFill>
                <a:latin typeface="Comic Sans MS" pitchFamily="-107" charset="0"/>
                <a:ea typeface="+mn-ea"/>
                <a:cs typeface="+mn-cs"/>
              </a:rPr>
              <a:t> </a:t>
            </a:r>
            <a:r>
              <a:rPr lang="bn-IN" sz="1200" dirty="0" smtClean="0">
                <a:solidFill>
                  <a:schemeClr val="tx1"/>
                </a:solidFill>
              </a:rPr>
              <a:t>গণনা পুস্তক ১৩</a:t>
            </a:r>
            <a:r>
              <a:rPr lang="en-US" sz="1200" dirty="0" smtClean="0">
                <a:solidFill>
                  <a:schemeClr val="tx1"/>
                </a:solidFill>
                <a:latin typeface="Comic Sans MS" pitchFamily="-107" charset="0"/>
                <a:ea typeface="+mn-ea"/>
                <a:cs typeface="+mn-cs"/>
              </a:rPr>
              <a:t> </a:t>
            </a:r>
            <a:r>
              <a:rPr lang="bn-IN" sz="1200" dirty="0" smtClean="0">
                <a:solidFill>
                  <a:schemeClr val="tx1"/>
                </a:solidFill>
                <a:latin typeface="Comic Sans MS" pitchFamily="-107" charset="0"/>
                <a:ea typeface="+mn-ea"/>
                <a:cs typeface="+mn-cs"/>
              </a:rPr>
              <a:t>দ্বিতীয় বিবরণ ১</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১৯-২৩ </a:t>
            </a:r>
            <a:endParaRPr lang="en-US" sz="1200" dirty="0">
              <a:solidFill>
                <a:schemeClr val="tx1"/>
              </a:solidFill>
              <a:latin typeface="Comic Sans MS" pitchFamily="-107" charset="0"/>
              <a:ea typeface="+mn-ea"/>
              <a:cs typeface="+mn-cs"/>
            </a:endParaRPr>
          </a:p>
        </p:txBody>
      </p:sp>
      <p:sp>
        <p:nvSpPr>
          <p:cNvPr id="36885"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395" name="Rectangle 3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36888" name="Line 37"/>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9" name="Line 38"/>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0" name="Line 39"/>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1" name="Line 40"/>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2" name="Line 41"/>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3" name="Line 42"/>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4" name="Line 43"/>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06" name="Text Box 46"/>
          <p:cNvSpPr txBox="1">
            <a:spLocks noChangeArrowheads="1"/>
          </p:cNvSpPr>
          <p:nvPr/>
        </p:nvSpPr>
        <p:spPr bwMode="auto">
          <a:xfrm>
            <a:off x="1574800" y="1082675"/>
            <a:ext cx="6592888"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r>
              <a:rPr lang="en-SG" sz="4000" dirty="0" smtClean="0">
                <a:solidFill>
                  <a:srgbClr val="FFFF00"/>
                </a:solidFill>
              </a:rPr>
              <a:t>"</a:t>
            </a:r>
            <a:r>
              <a:rPr lang="bn-IN" sz="4000" dirty="0" smtClean="0">
                <a:solidFill>
                  <a:srgbClr val="FFFF00"/>
                </a:solidFill>
              </a:rPr>
              <a:t>ভূমি</a:t>
            </a:r>
            <a:r>
              <a:rPr lang="en-SG" sz="4000" dirty="0" smtClean="0">
                <a:solidFill>
                  <a:srgbClr val="FFFF00"/>
                </a:solidFill>
              </a:rPr>
              <a:t>" </a:t>
            </a:r>
            <a:r>
              <a:rPr lang="bn-IN" sz="4000" dirty="0" smtClean="0">
                <a:solidFill>
                  <a:srgbClr val="FFFF00"/>
                </a:solidFill>
              </a:rPr>
              <a:t>কি প্রকারের</a:t>
            </a:r>
            <a:r>
              <a:rPr lang="en-SG" sz="4000" dirty="0" smtClean="0">
                <a:solidFill>
                  <a:srgbClr val="FFFF00"/>
                </a:solidFill>
              </a:rPr>
              <a:t>? </a:t>
            </a:r>
            <a:endParaRPr lang="en-SG" sz="4000" dirty="0">
              <a:solidFill>
                <a:srgbClr val="FFFF00"/>
              </a:solidFill>
            </a:endParaRPr>
          </a:p>
        </p:txBody>
      </p:sp>
      <p:sp>
        <p:nvSpPr>
          <p:cNvPr id="655407" name="Text Box 47"/>
          <p:cNvSpPr txBox="1">
            <a:spLocks noChangeArrowheads="1"/>
          </p:cNvSpPr>
          <p:nvPr/>
        </p:nvSpPr>
        <p:spPr bwMode="auto">
          <a:xfrm>
            <a:off x="1940910" y="1893285"/>
            <a:ext cx="62992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r>
              <a:rPr lang="bn-IN" sz="4000" dirty="0" smtClean="0">
                <a:solidFill>
                  <a:srgbClr val="FFFF00"/>
                </a:solidFill>
              </a:rPr>
              <a:t>বাসিন্দা  কারা</a:t>
            </a:r>
            <a:r>
              <a:rPr lang="en-SG" sz="4000" dirty="0" smtClean="0">
                <a:solidFill>
                  <a:srgbClr val="FFFF00"/>
                </a:solidFill>
              </a:rPr>
              <a:t>? </a:t>
            </a:r>
            <a:endParaRPr lang="en-SG" sz="4000" dirty="0">
              <a:solidFill>
                <a:srgbClr val="FFFF00"/>
              </a:solidFill>
            </a:endParaRPr>
          </a:p>
        </p:txBody>
      </p:sp>
      <p:sp>
        <p:nvSpPr>
          <p:cNvPr id="655408" name="Text Box 48"/>
          <p:cNvSpPr txBox="1">
            <a:spLocks noChangeArrowheads="1"/>
          </p:cNvSpPr>
          <p:nvPr/>
        </p:nvSpPr>
        <p:spPr bwMode="auto">
          <a:xfrm>
            <a:off x="2114825" y="2651344"/>
            <a:ext cx="5395912"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4000" dirty="0" smtClean="0">
                <a:solidFill>
                  <a:srgbClr val="FFFF00"/>
                </a:solidFill>
              </a:rPr>
              <a:t>নদী এবং উত্স</a:t>
            </a:r>
            <a:r>
              <a:rPr lang="en-US" sz="4000" b="0" dirty="0" smtClean="0">
                <a:solidFill>
                  <a:srgbClr val="FFFF00"/>
                </a:solidFill>
                <a:latin typeface="Comic Sans MS" pitchFamily="-107" charset="0"/>
                <a:ea typeface="+mn-ea"/>
                <a:cs typeface="+mn-cs"/>
              </a:rPr>
              <a:t>?</a:t>
            </a:r>
            <a:endParaRPr lang="en-US" sz="4000" b="0" dirty="0">
              <a:solidFill>
                <a:srgbClr val="FFFF00"/>
              </a:solidFill>
              <a:latin typeface="Comic Sans MS" pitchFamily="-107" charset="0"/>
              <a:ea typeface="+mn-ea"/>
              <a:cs typeface="+mn-cs"/>
            </a:endParaRPr>
          </a:p>
        </p:txBody>
      </p:sp>
      <p:sp>
        <p:nvSpPr>
          <p:cNvPr id="655409" name="Text Box 49"/>
          <p:cNvSpPr txBox="1">
            <a:spLocks noChangeArrowheads="1"/>
          </p:cNvSpPr>
          <p:nvPr/>
        </p:nvSpPr>
        <p:spPr bwMode="auto">
          <a:xfrm>
            <a:off x="2805496" y="3470713"/>
            <a:ext cx="48514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4000" dirty="0" smtClean="0"/>
              <a:t> </a:t>
            </a:r>
            <a:r>
              <a:rPr lang="bn-IN" sz="4000" dirty="0" smtClean="0">
                <a:solidFill>
                  <a:srgbClr val="FFFF00"/>
                </a:solidFill>
              </a:rPr>
              <a:t>পাহাড় ও অরণ্য</a:t>
            </a:r>
            <a:r>
              <a:rPr lang="en-US" sz="4000" b="0" dirty="0" smtClean="0">
                <a:solidFill>
                  <a:srgbClr val="FFFF00"/>
                </a:solidFill>
                <a:latin typeface="Comic Sans MS" pitchFamily="-107" charset="0"/>
                <a:ea typeface="+mn-ea"/>
                <a:cs typeface="+mn-cs"/>
              </a:rPr>
              <a:t>?</a:t>
            </a:r>
            <a:endParaRPr lang="en-US" sz="4000" b="0" dirty="0">
              <a:solidFill>
                <a:srgbClr val="FFFF00"/>
              </a:solidFill>
              <a:latin typeface="Comic Sans MS" pitchFamily="-107" charset="0"/>
              <a:ea typeface="+mn-ea"/>
              <a:cs typeface="+mn-cs"/>
            </a:endParaRPr>
          </a:p>
        </p:txBody>
      </p:sp>
      <p:sp>
        <p:nvSpPr>
          <p:cNvPr id="655410" name="Text Box 50"/>
          <p:cNvSpPr txBox="1">
            <a:spLocks noChangeArrowheads="1"/>
          </p:cNvSpPr>
          <p:nvPr/>
        </p:nvSpPr>
        <p:spPr bwMode="auto">
          <a:xfrm>
            <a:off x="2387600" y="4371975"/>
            <a:ext cx="51562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b="0" dirty="0" smtClean="0">
                <a:solidFill>
                  <a:srgbClr val="FFFF00"/>
                </a:solidFill>
                <a:latin typeface="Comic Sans MS" pitchFamily="-107" charset="0"/>
                <a:ea typeface="+mn-ea"/>
                <a:cs typeface="+mn-cs"/>
              </a:rPr>
              <a:t> </a:t>
            </a:r>
            <a:r>
              <a:rPr lang="bn-IN" sz="4000" dirty="0" smtClean="0">
                <a:solidFill>
                  <a:srgbClr val="FFFF00"/>
                </a:solidFill>
              </a:rPr>
              <a:t>উর্বর কৃষিজমি</a:t>
            </a:r>
            <a:r>
              <a:rPr lang="en-SG" sz="4000" dirty="0" smtClean="0">
                <a:solidFill>
                  <a:srgbClr val="FFFF00"/>
                </a:solidFill>
              </a:rPr>
              <a:t>?</a:t>
            </a:r>
          </a:p>
        </p:txBody>
      </p:sp>
      <p:sp>
        <p:nvSpPr>
          <p:cNvPr id="655411" name="Text Box 51"/>
          <p:cNvSpPr txBox="1">
            <a:spLocks noChangeArrowheads="1"/>
          </p:cNvSpPr>
          <p:nvPr/>
        </p:nvSpPr>
        <p:spPr bwMode="auto">
          <a:xfrm>
            <a:off x="2899049" y="5145471"/>
            <a:ext cx="44196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4000" dirty="0" smtClean="0">
                <a:solidFill>
                  <a:srgbClr val="FFFF00"/>
                </a:solidFill>
              </a:rPr>
              <a:t>খাদ্য পাওয়া যায়</a:t>
            </a:r>
            <a:r>
              <a:rPr lang="en-SG" sz="4000" dirty="0" smtClean="0">
                <a:solidFill>
                  <a:srgbClr val="FFFF00"/>
                </a:solidFill>
              </a:rPr>
              <a:t>? </a:t>
            </a:r>
            <a:endParaRPr lang="en-US" sz="4000" b="0" dirty="0">
              <a:solidFill>
                <a:srgbClr val="FFFF00"/>
              </a:solidFill>
              <a:latin typeface="Comic Sans MS" pitchFamily="-107" charset="0"/>
              <a:ea typeface="+mn-ea"/>
              <a:cs typeface="+mn-cs"/>
            </a:endParaRPr>
          </a:p>
        </p:txBody>
      </p:sp>
      <p:sp>
        <p:nvSpPr>
          <p:cNvPr id="36901" name="Text Box 52"/>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5413" name="Text Box 53"/>
          <p:cNvSpPr txBox="1">
            <a:spLocks noChangeArrowheads="1"/>
          </p:cNvSpPr>
          <p:nvPr/>
        </p:nvSpPr>
        <p:spPr bwMode="auto">
          <a:xfrm>
            <a:off x="1808875" y="393809"/>
            <a:ext cx="6516688"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bn-IN" sz="4000" dirty="0" smtClean="0">
                <a:solidFill>
                  <a:srgbClr val="66FF33"/>
                </a:solidFill>
              </a:rPr>
              <a:t>কিছু মৌলিক প্রশ্ন</a:t>
            </a:r>
            <a:r>
              <a:rPr lang="en-SG" sz="4000" dirty="0" smtClean="0">
                <a:solidFill>
                  <a:srgbClr val="66FF33"/>
                </a:solidFill>
              </a:rPr>
              <a:t> ... </a:t>
            </a:r>
            <a:endParaRPr lang="en-SG" sz="4000" dirty="0">
              <a:solidFill>
                <a:srgbClr val="66FF33"/>
              </a:solidFill>
            </a:endParaRPr>
          </a:p>
        </p:txBody>
      </p:sp>
      <p:sp>
        <p:nvSpPr>
          <p:cNvPr id="655417" name="Rectangle 57"/>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36904" name="Text Box 60"/>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6</a:t>
            </a:r>
            <a:endParaRPr lang="en-US" sz="1400"/>
          </a:p>
        </p:txBody>
      </p:sp>
      <p:sp>
        <p:nvSpPr>
          <p:cNvPr id="68"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69" name="Group 68"/>
          <p:cNvGrpSpPr/>
          <p:nvPr/>
        </p:nvGrpSpPr>
        <p:grpSpPr>
          <a:xfrm>
            <a:off x="8040695" y="3314307"/>
            <a:ext cx="952500" cy="1666282"/>
            <a:chOff x="8182584" y="3372113"/>
            <a:chExt cx="952500" cy="1666282"/>
          </a:xfrm>
        </p:grpSpPr>
        <p:grpSp>
          <p:nvGrpSpPr>
            <p:cNvPr id="70" name="Group 329"/>
            <p:cNvGrpSpPr/>
            <p:nvPr/>
          </p:nvGrpSpPr>
          <p:grpSpPr>
            <a:xfrm>
              <a:off x="8182584" y="3372113"/>
              <a:ext cx="952500" cy="1368052"/>
              <a:chOff x="9687681" y="3119864"/>
              <a:chExt cx="952500" cy="1368052"/>
            </a:xfrm>
          </p:grpSpPr>
          <p:sp>
            <p:nvSpPr>
              <p:cNvPr id="72"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73"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74"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75"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76"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7"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8"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9"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0"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1"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82" name="Group 374"/>
              <p:cNvGrpSpPr/>
              <p:nvPr/>
            </p:nvGrpSpPr>
            <p:grpSpPr>
              <a:xfrm>
                <a:off x="9826127" y="3439787"/>
                <a:ext cx="593110" cy="552118"/>
                <a:chOff x="10744729" y="4262967"/>
                <a:chExt cx="593110" cy="552118"/>
              </a:xfrm>
            </p:grpSpPr>
            <p:sp>
              <p:nvSpPr>
                <p:cNvPr id="85"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86"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87"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83"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84" name="Rectangle 83"/>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71"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419"/>
                                        </p:tgtEl>
                                        <p:attrNameLst>
                                          <p:attrName>style.visibility</p:attrName>
                                        </p:attrNameLst>
                                      </p:cBhvr>
                                      <p:to>
                                        <p:strVal val="visible"/>
                                      </p:to>
                                    </p:set>
                                    <p:animEffect transition="in" filter="fade">
                                      <p:cBhvr>
                                        <p:cTn id="7" dur="1000"/>
                                        <p:tgtEl>
                                          <p:spTgt spid="655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55406"/>
                                        </p:tgtEl>
                                        <p:attrNameLst>
                                          <p:attrName>style.visibility</p:attrName>
                                        </p:attrNameLst>
                                      </p:cBhvr>
                                      <p:to>
                                        <p:strVal val="visible"/>
                                      </p:to>
                                    </p:set>
                                    <p:anim calcmode="lin" valueType="num">
                                      <p:cBhvr>
                                        <p:cTn id="12" dur="500" fill="hold"/>
                                        <p:tgtEl>
                                          <p:spTgt spid="655406"/>
                                        </p:tgtEl>
                                        <p:attrNameLst>
                                          <p:attrName>ppt_w</p:attrName>
                                        </p:attrNameLst>
                                      </p:cBhvr>
                                      <p:tavLst>
                                        <p:tav tm="0">
                                          <p:val>
                                            <p:fltVal val="0"/>
                                          </p:val>
                                        </p:tav>
                                        <p:tav tm="100000">
                                          <p:val>
                                            <p:strVal val="#ppt_w"/>
                                          </p:val>
                                        </p:tav>
                                      </p:tavLst>
                                    </p:anim>
                                    <p:anim calcmode="lin" valueType="num">
                                      <p:cBhvr>
                                        <p:cTn id="13" dur="500" fill="hold"/>
                                        <p:tgtEl>
                                          <p:spTgt spid="655406"/>
                                        </p:tgtEl>
                                        <p:attrNameLst>
                                          <p:attrName>ppt_h</p:attrName>
                                        </p:attrNameLst>
                                      </p:cBhvr>
                                      <p:tavLst>
                                        <p:tav tm="0">
                                          <p:val>
                                            <p:fltVal val="0"/>
                                          </p:val>
                                        </p:tav>
                                        <p:tav tm="100000">
                                          <p:val>
                                            <p:strVal val="#ppt_h"/>
                                          </p:val>
                                        </p:tav>
                                      </p:tavLst>
                                    </p:anim>
                                    <p:anim calcmode="lin" valueType="num">
                                      <p:cBhvr>
                                        <p:cTn id="14" dur="500" fill="hold"/>
                                        <p:tgtEl>
                                          <p:spTgt spid="655406"/>
                                        </p:tgtEl>
                                        <p:attrNameLst>
                                          <p:attrName>ppt_x</p:attrName>
                                        </p:attrNameLst>
                                      </p:cBhvr>
                                      <p:tavLst>
                                        <p:tav tm="0">
                                          <p:val>
                                            <p:fltVal val="0.5"/>
                                          </p:val>
                                        </p:tav>
                                        <p:tav tm="100000">
                                          <p:val>
                                            <p:strVal val="#ppt_x"/>
                                          </p:val>
                                        </p:tav>
                                      </p:tavLst>
                                    </p:anim>
                                    <p:anim calcmode="lin" valueType="num">
                                      <p:cBhvr>
                                        <p:cTn id="15" dur="500" fill="hold"/>
                                        <p:tgtEl>
                                          <p:spTgt spid="65540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55407"/>
                                        </p:tgtEl>
                                        <p:attrNameLst>
                                          <p:attrName>style.visibility</p:attrName>
                                        </p:attrNameLst>
                                      </p:cBhvr>
                                      <p:to>
                                        <p:strVal val="visible"/>
                                      </p:to>
                                    </p:set>
                                    <p:anim calcmode="lin" valueType="num">
                                      <p:cBhvr>
                                        <p:cTn id="20" dur="500" fill="hold"/>
                                        <p:tgtEl>
                                          <p:spTgt spid="655407"/>
                                        </p:tgtEl>
                                        <p:attrNameLst>
                                          <p:attrName>ppt_w</p:attrName>
                                        </p:attrNameLst>
                                      </p:cBhvr>
                                      <p:tavLst>
                                        <p:tav tm="0">
                                          <p:val>
                                            <p:fltVal val="0"/>
                                          </p:val>
                                        </p:tav>
                                        <p:tav tm="100000">
                                          <p:val>
                                            <p:strVal val="#ppt_w"/>
                                          </p:val>
                                        </p:tav>
                                      </p:tavLst>
                                    </p:anim>
                                    <p:anim calcmode="lin" valueType="num">
                                      <p:cBhvr>
                                        <p:cTn id="21" dur="500" fill="hold"/>
                                        <p:tgtEl>
                                          <p:spTgt spid="655407"/>
                                        </p:tgtEl>
                                        <p:attrNameLst>
                                          <p:attrName>ppt_h</p:attrName>
                                        </p:attrNameLst>
                                      </p:cBhvr>
                                      <p:tavLst>
                                        <p:tav tm="0">
                                          <p:val>
                                            <p:fltVal val="0"/>
                                          </p:val>
                                        </p:tav>
                                        <p:tav tm="100000">
                                          <p:val>
                                            <p:strVal val="#ppt_h"/>
                                          </p:val>
                                        </p:tav>
                                      </p:tavLst>
                                    </p:anim>
                                    <p:anim calcmode="lin" valueType="num">
                                      <p:cBhvr>
                                        <p:cTn id="22" dur="500" fill="hold"/>
                                        <p:tgtEl>
                                          <p:spTgt spid="655407"/>
                                        </p:tgtEl>
                                        <p:attrNameLst>
                                          <p:attrName>ppt_x</p:attrName>
                                        </p:attrNameLst>
                                      </p:cBhvr>
                                      <p:tavLst>
                                        <p:tav tm="0">
                                          <p:val>
                                            <p:fltVal val="0.5"/>
                                          </p:val>
                                        </p:tav>
                                        <p:tav tm="100000">
                                          <p:val>
                                            <p:strVal val="#ppt_x"/>
                                          </p:val>
                                        </p:tav>
                                      </p:tavLst>
                                    </p:anim>
                                    <p:anim calcmode="lin" valueType="num">
                                      <p:cBhvr>
                                        <p:cTn id="23" dur="500" fill="hold"/>
                                        <p:tgtEl>
                                          <p:spTgt spid="655407"/>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655408"/>
                                        </p:tgtEl>
                                        <p:attrNameLst>
                                          <p:attrName>style.visibility</p:attrName>
                                        </p:attrNameLst>
                                      </p:cBhvr>
                                      <p:to>
                                        <p:strVal val="visible"/>
                                      </p:to>
                                    </p:set>
                                    <p:anim calcmode="lin" valueType="num">
                                      <p:cBhvr>
                                        <p:cTn id="28" dur="500" fill="hold"/>
                                        <p:tgtEl>
                                          <p:spTgt spid="655408"/>
                                        </p:tgtEl>
                                        <p:attrNameLst>
                                          <p:attrName>ppt_w</p:attrName>
                                        </p:attrNameLst>
                                      </p:cBhvr>
                                      <p:tavLst>
                                        <p:tav tm="0">
                                          <p:val>
                                            <p:fltVal val="0"/>
                                          </p:val>
                                        </p:tav>
                                        <p:tav tm="100000">
                                          <p:val>
                                            <p:strVal val="#ppt_w"/>
                                          </p:val>
                                        </p:tav>
                                      </p:tavLst>
                                    </p:anim>
                                    <p:anim calcmode="lin" valueType="num">
                                      <p:cBhvr>
                                        <p:cTn id="29" dur="500" fill="hold"/>
                                        <p:tgtEl>
                                          <p:spTgt spid="655408"/>
                                        </p:tgtEl>
                                        <p:attrNameLst>
                                          <p:attrName>ppt_h</p:attrName>
                                        </p:attrNameLst>
                                      </p:cBhvr>
                                      <p:tavLst>
                                        <p:tav tm="0">
                                          <p:val>
                                            <p:fltVal val="0"/>
                                          </p:val>
                                        </p:tav>
                                        <p:tav tm="100000">
                                          <p:val>
                                            <p:strVal val="#ppt_h"/>
                                          </p:val>
                                        </p:tav>
                                      </p:tavLst>
                                    </p:anim>
                                    <p:anim calcmode="lin" valueType="num">
                                      <p:cBhvr>
                                        <p:cTn id="30" dur="500" fill="hold"/>
                                        <p:tgtEl>
                                          <p:spTgt spid="655408"/>
                                        </p:tgtEl>
                                        <p:attrNameLst>
                                          <p:attrName>ppt_x</p:attrName>
                                        </p:attrNameLst>
                                      </p:cBhvr>
                                      <p:tavLst>
                                        <p:tav tm="0">
                                          <p:val>
                                            <p:fltVal val="0.5"/>
                                          </p:val>
                                        </p:tav>
                                        <p:tav tm="100000">
                                          <p:val>
                                            <p:strVal val="#ppt_x"/>
                                          </p:val>
                                        </p:tav>
                                      </p:tavLst>
                                    </p:anim>
                                    <p:anim calcmode="lin" valueType="num">
                                      <p:cBhvr>
                                        <p:cTn id="31" dur="500" fill="hold"/>
                                        <p:tgtEl>
                                          <p:spTgt spid="655408"/>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655409"/>
                                        </p:tgtEl>
                                        <p:attrNameLst>
                                          <p:attrName>style.visibility</p:attrName>
                                        </p:attrNameLst>
                                      </p:cBhvr>
                                      <p:to>
                                        <p:strVal val="visible"/>
                                      </p:to>
                                    </p:set>
                                    <p:anim calcmode="lin" valueType="num">
                                      <p:cBhvr>
                                        <p:cTn id="36" dur="500" fill="hold"/>
                                        <p:tgtEl>
                                          <p:spTgt spid="655409"/>
                                        </p:tgtEl>
                                        <p:attrNameLst>
                                          <p:attrName>ppt_w</p:attrName>
                                        </p:attrNameLst>
                                      </p:cBhvr>
                                      <p:tavLst>
                                        <p:tav tm="0">
                                          <p:val>
                                            <p:fltVal val="0"/>
                                          </p:val>
                                        </p:tav>
                                        <p:tav tm="100000">
                                          <p:val>
                                            <p:strVal val="#ppt_w"/>
                                          </p:val>
                                        </p:tav>
                                      </p:tavLst>
                                    </p:anim>
                                    <p:anim calcmode="lin" valueType="num">
                                      <p:cBhvr>
                                        <p:cTn id="37" dur="500" fill="hold"/>
                                        <p:tgtEl>
                                          <p:spTgt spid="655409"/>
                                        </p:tgtEl>
                                        <p:attrNameLst>
                                          <p:attrName>ppt_h</p:attrName>
                                        </p:attrNameLst>
                                      </p:cBhvr>
                                      <p:tavLst>
                                        <p:tav tm="0">
                                          <p:val>
                                            <p:fltVal val="0"/>
                                          </p:val>
                                        </p:tav>
                                        <p:tav tm="100000">
                                          <p:val>
                                            <p:strVal val="#ppt_h"/>
                                          </p:val>
                                        </p:tav>
                                      </p:tavLst>
                                    </p:anim>
                                    <p:anim calcmode="lin" valueType="num">
                                      <p:cBhvr>
                                        <p:cTn id="38" dur="500" fill="hold"/>
                                        <p:tgtEl>
                                          <p:spTgt spid="655409"/>
                                        </p:tgtEl>
                                        <p:attrNameLst>
                                          <p:attrName>ppt_x</p:attrName>
                                        </p:attrNameLst>
                                      </p:cBhvr>
                                      <p:tavLst>
                                        <p:tav tm="0">
                                          <p:val>
                                            <p:fltVal val="0.5"/>
                                          </p:val>
                                        </p:tav>
                                        <p:tav tm="100000">
                                          <p:val>
                                            <p:strVal val="#ppt_x"/>
                                          </p:val>
                                        </p:tav>
                                      </p:tavLst>
                                    </p:anim>
                                    <p:anim calcmode="lin" valueType="num">
                                      <p:cBhvr>
                                        <p:cTn id="39" dur="500" fill="hold"/>
                                        <p:tgtEl>
                                          <p:spTgt spid="655409"/>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655410"/>
                                        </p:tgtEl>
                                        <p:attrNameLst>
                                          <p:attrName>style.visibility</p:attrName>
                                        </p:attrNameLst>
                                      </p:cBhvr>
                                      <p:to>
                                        <p:strVal val="visible"/>
                                      </p:to>
                                    </p:set>
                                    <p:anim calcmode="lin" valueType="num">
                                      <p:cBhvr>
                                        <p:cTn id="44" dur="500" fill="hold"/>
                                        <p:tgtEl>
                                          <p:spTgt spid="655410"/>
                                        </p:tgtEl>
                                        <p:attrNameLst>
                                          <p:attrName>ppt_w</p:attrName>
                                        </p:attrNameLst>
                                      </p:cBhvr>
                                      <p:tavLst>
                                        <p:tav tm="0">
                                          <p:val>
                                            <p:fltVal val="0"/>
                                          </p:val>
                                        </p:tav>
                                        <p:tav tm="100000">
                                          <p:val>
                                            <p:strVal val="#ppt_w"/>
                                          </p:val>
                                        </p:tav>
                                      </p:tavLst>
                                    </p:anim>
                                    <p:anim calcmode="lin" valueType="num">
                                      <p:cBhvr>
                                        <p:cTn id="45" dur="500" fill="hold"/>
                                        <p:tgtEl>
                                          <p:spTgt spid="655410"/>
                                        </p:tgtEl>
                                        <p:attrNameLst>
                                          <p:attrName>ppt_h</p:attrName>
                                        </p:attrNameLst>
                                      </p:cBhvr>
                                      <p:tavLst>
                                        <p:tav tm="0">
                                          <p:val>
                                            <p:fltVal val="0"/>
                                          </p:val>
                                        </p:tav>
                                        <p:tav tm="100000">
                                          <p:val>
                                            <p:strVal val="#ppt_h"/>
                                          </p:val>
                                        </p:tav>
                                      </p:tavLst>
                                    </p:anim>
                                    <p:anim calcmode="lin" valueType="num">
                                      <p:cBhvr>
                                        <p:cTn id="46" dur="500" fill="hold"/>
                                        <p:tgtEl>
                                          <p:spTgt spid="655410"/>
                                        </p:tgtEl>
                                        <p:attrNameLst>
                                          <p:attrName>ppt_x</p:attrName>
                                        </p:attrNameLst>
                                      </p:cBhvr>
                                      <p:tavLst>
                                        <p:tav tm="0">
                                          <p:val>
                                            <p:fltVal val="0.5"/>
                                          </p:val>
                                        </p:tav>
                                        <p:tav tm="100000">
                                          <p:val>
                                            <p:strVal val="#ppt_x"/>
                                          </p:val>
                                        </p:tav>
                                      </p:tavLst>
                                    </p:anim>
                                    <p:anim calcmode="lin" valueType="num">
                                      <p:cBhvr>
                                        <p:cTn id="47" dur="500" fill="hold"/>
                                        <p:tgtEl>
                                          <p:spTgt spid="655410"/>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grpId="0" nodeType="clickEffect">
                                  <p:stCondLst>
                                    <p:cond delay="0"/>
                                  </p:stCondLst>
                                  <p:childTnLst>
                                    <p:set>
                                      <p:cBhvr>
                                        <p:cTn id="51" dur="1" fill="hold">
                                          <p:stCondLst>
                                            <p:cond delay="0"/>
                                          </p:stCondLst>
                                        </p:cTn>
                                        <p:tgtEl>
                                          <p:spTgt spid="655411"/>
                                        </p:tgtEl>
                                        <p:attrNameLst>
                                          <p:attrName>style.visibility</p:attrName>
                                        </p:attrNameLst>
                                      </p:cBhvr>
                                      <p:to>
                                        <p:strVal val="visible"/>
                                      </p:to>
                                    </p:set>
                                    <p:anim calcmode="lin" valueType="num">
                                      <p:cBhvr>
                                        <p:cTn id="52" dur="500" fill="hold"/>
                                        <p:tgtEl>
                                          <p:spTgt spid="655411"/>
                                        </p:tgtEl>
                                        <p:attrNameLst>
                                          <p:attrName>ppt_w</p:attrName>
                                        </p:attrNameLst>
                                      </p:cBhvr>
                                      <p:tavLst>
                                        <p:tav tm="0">
                                          <p:val>
                                            <p:fltVal val="0"/>
                                          </p:val>
                                        </p:tav>
                                        <p:tav tm="100000">
                                          <p:val>
                                            <p:strVal val="#ppt_w"/>
                                          </p:val>
                                        </p:tav>
                                      </p:tavLst>
                                    </p:anim>
                                    <p:anim calcmode="lin" valueType="num">
                                      <p:cBhvr>
                                        <p:cTn id="53" dur="500" fill="hold"/>
                                        <p:tgtEl>
                                          <p:spTgt spid="655411"/>
                                        </p:tgtEl>
                                        <p:attrNameLst>
                                          <p:attrName>ppt_h</p:attrName>
                                        </p:attrNameLst>
                                      </p:cBhvr>
                                      <p:tavLst>
                                        <p:tav tm="0">
                                          <p:val>
                                            <p:fltVal val="0"/>
                                          </p:val>
                                        </p:tav>
                                        <p:tav tm="100000">
                                          <p:val>
                                            <p:strVal val="#ppt_h"/>
                                          </p:val>
                                        </p:tav>
                                      </p:tavLst>
                                    </p:anim>
                                    <p:anim calcmode="lin" valueType="num">
                                      <p:cBhvr>
                                        <p:cTn id="54" dur="500" fill="hold"/>
                                        <p:tgtEl>
                                          <p:spTgt spid="655411"/>
                                        </p:tgtEl>
                                        <p:attrNameLst>
                                          <p:attrName>ppt_x</p:attrName>
                                        </p:attrNameLst>
                                      </p:cBhvr>
                                      <p:tavLst>
                                        <p:tav tm="0">
                                          <p:val>
                                            <p:fltVal val="0.5"/>
                                          </p:val>
                                        </p:tav>
                                        <p:tav tm="100000">
                                          <p:val>
                                            <p:strVal val="#ppt_x"/>
                                          </p:val>
                                        </p:tav>
                                      </p:tavLst>
                                    </p:anim>
                                    <p:anim calcmode="lin" valueType="num">
                                      <p:cBhvr>
                                        <p:cTn id="55" dur="500" fill="hold"/>
                                        <p:tgtEl>
                                          <p:spTgt spid="6554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9" grpId="0" animBg="1"/>
      <p:bldP spid="655406" grpId="0" autoUpdateAnimBg="0"/>
      <p:bldP spid="655407" grpId="0" autoUpdateAnimBg="0"/>
      <p:bldP spid="655408" grpId="0" autoUpdateAnimBg="0"/>
      <p:bldP spid="655409" grpId="0" autoUpdateAnimBg="0"/>
      <p:bldP spid="655410" grpId="0" autoUpdateAnimBg="0"/>
      <p:bldP spid="65541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793837" y="859715"/>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2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9"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3892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24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mn-ea"/>
                <a:cs typeface="+mn-cs"/>
              </a:rPr>
              <a:t>MS</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2" name="Rectangle 20"/>
          <p:cNvSpPr>
            <a:spLocks noChangeArrowheads="1"/>
          </p:cNvSpPr>
          <p:nvPr/>
        </p:nvSpPr>
        <p:spPr bwMode="auto">
          <a:xfrm>
            <a:off x="0" y="21874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a:solidFill>
                <a:schemeClr val="tx2"/>
              </a:solidFill>
              <a:latin typeface="Times" pitchFamily="-107" charset="0"/>
            </a:endParaRPr>
          </a:p>
        </p:txBody>
      </p:sp>
      <p:sp>
        <p:nvSpPr>
          <p:cNvPr id="2232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893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37" name="Rectangle 26"/>
          <p:cNvSpPr>
            <a:spLocks noChangeArrowheads="1"/>
          </p:cNvSpPr>
          <p:nvPr/>
        </p:nvSpPr>
        <p:spPr bwMode="auto">
          <a:xfrm>
            <a:off x="5830888" y="288448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38938"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8939" name="Rectangle 28"/>
          <p:cNvSpPr>
            <a:spLocks noChangeArrowheads="1"/>
          </p:cNvSpPr>
          <p:nvPr/>
        </p:nvSpPr>
        <p:spPr bwMode="auto">
          <a:xfrm>
            <a:off x="5487988" y="181133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38940"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38941" name="Rectangle 30"/>
          <p:cNvSpPr>
            <a:spLocks noChangeArrowheads="1"/>
          </p:cNvSpPr>
          <p:nvPr/>
        </p:nvSpPr>
        <p:spPr bwMode="auto">
          <a:xfrm>
            <a:off x="7088188" y="1525588"/>
            <a:ext cx="1292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38942"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3894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C</a:t>
            </a:r>
          </a:p>
        </p:txBody>
      </p:sp>
      <p:sp>
        <p:nvSpPr>
          <p:cNvPr id="3894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J</a:t>
            </a:r>
          </a:p>
        </p:txBody>
      </p:sp>
      <p:sp>
        <p:nvSpPr>
          <p:cNvPr id="3894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4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2"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223289" name="Oval 57"/>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3290" name="Freeform 58"/>
          <p:cNvSpPr>
            <a:spLocks/>
          </p:cNvSpPr>
          <p:nvPr/>
        </p:nvSpPr>
        <p:spPr bwMode="auto">
          <a:xfrm>
            <a:off x="2805113" y="1266825"/>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57" name="Text Box 10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23339" name="Rectangle 10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18</a:t>
            </a:r>
          </a:p>
        </p:txBody>
      </p:sp>
      <p:sp>
        <p:nvSpPr>
          <p:cNvPr id="223340" name="Text Box 108"/>
          <p:cNvSpPr txBox="1">
            <a:spLocks noChangeArrowheads="1"/>
          </p:cNvSpPr>
          <p:nvPr/>
        </p:nvSpPr>
        <p:spPr bwMode="auto">
          <a:xfrm>
            <a:off x="1781175" y="28575"/>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200">
              <a:solidFill>
                <a:schemeClr val="tx1"/>
              </a:solidFill>
              <a:latin typeface="Comic Sans MS" pitchFamily="-107" charset="0"/>
              <a:ea typeface="+mn-ea"/>
              <a:cs typeface="+mn-cs"/>
            </a:endParaRPr>
          </a:p>
        </p:txBody>
      </p:sp>
      <p:sp>
        <p:nvSpPr>
          <p:cNvPr id="223347" name="Text Box 115"/>
          <p:cNvSpPr txBox="1">
            <a:spLocks noChangeArrowheads="1"/>
          </p:cNvSpPr>
          <p:nvPr/>
        </p:nvSpPr>
        <p:spPr bwMode="auto">
          <a:xfrm>
            <a:off x="6137275" y="2387109"/>
            <a:ext cx="3006725"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r>
              <a:rPr lang="bn-IN" sz="2800" dirty="0" smtClean="0">
                <a:solidFill>
                  <a:srgbClr val="FFFF00"/>
                </a:solidFill>
              </a:rPr>
              <a:t>যে পথে গুপ্তচরেরা যাত্রা করেছিল </a:t>
            </a:r>
            <a:endParaRPr lang="en-SG" sz="2800" dirty="0">
              <a:solidFill>
                <a:srgbClr val="FFFF00"/>
              </a:solidFill>
            </a:endParaRPr>
          </a:p>
        </p:txBody>
      </p:sp>
      <p:sp>
        <p:nvSpPr>
          <p:cNvPr id="38964" name="Text Box 11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23350" name="Text Box 118"/>
          <p:cNvSpPr txBox="1">
            <a:spLocks noChangeArrowheads="1"/>
          </p:cNvSpPr>
          <p:nvPr/>
        </p:nvSpPr>
        <p:spPr bwMode="auto">
          <a:xfrm>
            <a:off x="199695" y="2343546"/>
            <a:ext cx="2574033" cy="230832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bn-IN" sz="3600" dirty="0" smtClean="0">
                <a:solidFill>
                  <a:srgbClr val="FFFF00"/>
                </a:solidFill>
              </a:rPr>
              <a:t>উত্তরে বর্তমানের দক্ষিণ লেবানন</a:t>
            </a:r>
            <a:r>
              <a:rPr lang="en-SG" sz="3600" dirty="0" smtClean="0">
                <a:solidFill>
                  <a:srgbClr val="FFFF00"/>
                </a:solidFill>
              </a:rPr>
              <a:t> ... </a:t>
            </a:r>
            <a:endParaRPr lang="en-SG" sz="3600" dirty="0">
              <a:solidFill>
                <a:srgbClr val="FFFF00"/>
              </a:solidFill>
            </a:endParaRPr>
          </a:p>
        </p:txBody>
      </p:sp>
      <p:grpSp>
        <p:nvGrpSpPr>
          <p:cNvPr id="89" name="Group 88"/>
          <p:cNvGrpSpPr/>
          <p:nvPr/>
        </p:nvGrpSpPr>
        <p:grpSpPr>
          <a:xfrm>
            <a:off x="1827912" y="1525588"/>
            <a:ext cx="6743001" cy="4573900"/>
            <a:chOff x="1827912" y="1525588"/>
            <a:chExt cx="6743001" cy="4573900"/>
          </a:xfrm>
        </p:grpSpPr>
        <p:sp>
          <p:nvSpPr>
            <p:cNvPr id="97"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9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91"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9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93" name="Rectangle 15"/>
            <p:cNvSpPr>
              <a:spLocks noChangeArrowheads="1"/>
            </p:cNvSpPr>
            <p:nvPr/>
          </p:nvSpPr>
          <p:spPr bwMode="auto">
            <a:xfrm>
              <a:off x="2516188" y="5640388"/>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94"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95"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96"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98" name="Rectangle 32"/>
            <p:cNvSpPr>
              <a:spLocks noChangeArrowheads="1"/>
            </p:cNvSpPr>
            <p:nvPr/>
          </p:nvSpPr>
          <p:spPr bwMode="auto">
            <a:xfrm>
              <a:off x="2949823" y="5164138"/>
              <a:ext cx="109805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99"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100" name="Rectangle 34"/>
            <p:cNvSpPr>
              <a:spLocks noChangeArrowheads="1"/>
            </p:cNvSpPr>
            <p:nvPr/>
          </p:nvSpPr>
          <p:spPr bwMode="auto">
            <a:xfrm>
              <a:off x="3593210"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101" name="Rectangle 50"/>
            <p:cNvSpPr>
              <a:spLocks noChangeArrowheads="1"/>
            </p:cNvSpPr>
            <p:nvPr/>
          </p:nvSpPr>
          <p:spPr bwMode="auto">
            <a:xfrm>
              <a:off x="2628716" y="3078163"/>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জে</a:t>
              </a:r>
            </a:p>
            <a:p>
              <a:pPr algn="ctr">
                <a:spcBef>
                  <a:spcPct val="50000"/>
                </a:spcBef>
                <a:defRPr/>
              </a:pPr>
              <a:endParaRPr lang="en-US" sz="2400" dirty="0">
                <a:solidFill>
                  <a:schemeClr val="folHlink"/>
                </a:solidFill>
                <a:latin typeface="Times" pitchFamily="-107" charset="0"/>
                <a:ea typeface="+mn-ea"/>
                <a:cs typeface="+mn-cs"/>
              </a:endParaRPr>
            </a:p>
          </p:txBody>
        </p:sp>
      </p:grpSp>
      <p:sp>
        <p:nvSpPr>
          <p:cNvPr id="102" name="Rectangle 34"/>
          <p:cNvSpPr>
            <a:spLocks noChangeArrowheads="1"/>
          </p:cNvSpPr>
          <p:nvPr/>
        </p:nvSpPr>
        <p:spPr bwMode="auto">
          <a:xfrm>
            <a:off x="1960642" y="1036003"/>
            <a:ext cx="100347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এমএস</a:t>
            </a:r>
            <a:endParaRPr lang="en-US" sz="2400" dirty="0">
              <a:solidFill>
                <a:schemeClr val="folHlink"/>
              </a:solidFill>
              <a:latin typeface="Times" pitchFamily="-107" charset="0"/>
              <a:ea typeface="+mn-ea"/>
              <a:cs typeface="+mn-cs"/>
            </a:endParaRPr>
          </a:p>
        </p:txBody>
      </p:sp>
      <p:grpSp>
        <p:nvGrpSpPr>
          <p:cNvPr id="2" name="Group 106"/>
          <p:cNvGrpSpPr>
            <a:grpSpLocks/>
          </p:cNvGrpSpPr>
          <p:nvPr/>
        </p:nvGrpSpPr>
        <p:grpSpPr bwMode="auto">
          <a:xfrm>
            <a:off x="5822390" y="215153"/>
            <a:ext cx="2968625" cy="1971675"/>
            <a:chOff x="3531" y="336"/>
            <a:chExt cx="1870" cy="1242"/>
          </a:xfrm>
        </p:grpSpPr>
        <p:pic>
          <p:nvPicPr>
            <p:cNvPr id="223294" name="Picture 62"/>
            <p:cNvPicPr>
              <a:picLocks noChangeAspect="1" noChangeArrowheads="1"/>
            </p:cNvPicPr>
            <p:nvPr/>
          </p:nvPicPr>
          <p:blipFill>
            <a:blip r:embed="rId3"/>
            <a:srcRect l="4883" t="18668" r="36133" b="29082"/>
            <a:stretch>
              <a:fillRect/>
            </a:stretch>
          </p:blipFill>
          <p:spPr bwMode="auto">
            <a:xfrm>
              <a:off x="3531" y="336"/>
              <a:ext cx="1870" cy="1242"/>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sp>
          <p:nvSpPr>
            <p:cNvPr id="38986" name="Freeform 105"/>
            <p:cNvSpPr>
              <a:spLocks/>
            </p:cNvSpPr>
            <p:nvPr/>
          </p:nvSpPr>
          <p:spPr bwMode="auto">
            <a:xfrm>
              <a:off x="3898" y="812"/>
              <a:ext cx="82" cy="96"/>
            </a:xfrm>
            <a:custGeom>
              <a:avLst/>
              <a:gdLst>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 name="T14" fmla="*/ 0 60000 65536"/>
                <a:gd name="T15" fmla="*/ 0 60000 65536"/>
                <a:gd name="T16" fmla="*/ 0 60000 65536"/>
                <a:gd name="T17" fmla="*/ 0 60000 65536"/>
                <a:gd name="T18" fmla="*/ 0 60000 65536"/>
                <a:gd name="T19" fmla="*/ 0 60000 65536"/>
                <a:gd name="T20" fmla="*/ 0 60000 65536"/>
                <a:gd name="T21" fmla="*/ 0 w 82"/>
                <a:gd name="T22" fmla="*/ 0 h 96"/>
                <a:gd name="T23" fmla="*/ 82 w 82"/>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pic>
        <p:nvPicPr>
          <p:cNvPr id="223293" name="Picture 61"/>
          <p:cNvPicPr>
            <a:picLocks noChangeAspect="1" noChangeArrowheads="1"/>
          </p:cNvPicPr>
          <p:nvPr/>
        </p:nvPicPr>
        <p:blipFill>
          <a:blip r:embed="rId4"/>
          <a:srcRect l="14844" t="21094" r="46289" b="3645"/>
          <a:stretch>
            <a:fillRect/>
          </a:stretch>
        </p:blipFill>
        <p:spPr bwMode="auto">
          <a:xfrm>
            <a:off x="3858752" y="1036138"/>
            <a:ext cx="2220913" cy="3225800"/>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pic>
        <p:nvPicPr>
          <p:cNvPr id="223313" name="Picture 81"/>
          <p:cNvPicPr>
            <a:picLocks noChangeAspect="1" noChangeArrowheads="1"/>
          </p:cNvPicPr>
          <p:nvPr/>
        </p:nvPicPr>
        <p:blipFill>
          <a:blip r:embed="rId5"/>
          <a:srcRect/>
          <a:stretch>
            <a:fillRect/>
          </a:stretch>
        </p:blipFill>
        <p:spPr bwMode="auto">
          <a:xfrm>
            <a:off x="5077996" y="3778753"/>
            <a:ext cx="3514725" cy="2293938"/>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83" name="Text Box 14"/>
          <p:cNvSpPr txBox="1">
            <a:spLocks noChangeArrowheads="1"/>
          </p:cNvSpPr>
          <p:nvPr/>
        </p:nvSpPr>
        <p:spPr bwMode="auto">
          <a:xfrm>
            <a:off x="1968773" y="0"/>
            <a:ext cx="1468110"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smtClean="0">
                <a:solidFill>
                  <a:schemeClr val="tx1"/>
                </a:solidFill>
                <a:latin typeface="Comic Sans MS" pitchFamily="-107" charset="0"/>
                <a:ea typeface="+mn-ea"/>
                <a:cs typeface="+mn-cs"/>
              </a:rPr>
              <a:t> </a:t>
            </a:r>
            <a:r>
              <a:rPr lang="bn-IN" sz="1200" dirty="0" smtClean="0">
                <a:solidFill>
                  <a:schemeClr val="tx1"/>
                </a:solidFill>
              </a:rPr>
              <a:t>গণনা পুস্তক ১৩</a:t>
            </a:r>
            <a:r>
              <a:rPr lang="bn-IN" sz="1200" dirty="0" smtClean="0">
                <a:solidFill>
                  <a:schemeClr val="tx1"/>
                </a:solidFill>
                <a:latin typeface="Comic Sans MS" pitchFamily="-107" charset="0"/>
                <a:ea typeface="+mn-ea"/>
                <a:cs typeface="+mn-cs"/>
              </a:rPr>
              <a:t> </a:t>
            </a:r>
            <a:endParaRPr lang="en-US" sz="1200" dirty="0">
              <a:solidFill>
                <a:schemeClr val="tx1"/>
              </a:solidFill>
              <a:latin typeface="Comic Sans MS" pitchFamily="-107" charset="0"/>
              <a:ea typeface="+mn-ea"/>
              <a:cs typeface="+mn-cs"/>
            </a:endParaRPr>
          </a:p>
        </p:txBody>
      </p:sp>
      <p:sp>
        <p:nvSpPr>
          <p:cNvPr id="84" name="Rectangle 38"/>
          <p:cNvSpPr>
            <a:spLocks noChangeArrowheads="1"/>
          </p:cNvSpPr>
          <p:nvPr/>
        </p:nvSpPr>
        <p:spPr bwMode="auto">
          <a:xfrm>
            <a:off x="3003834" y="4461860"/>
            <a:ext cx="91531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কে বি</a:t>
            </a:r>
            <a:endParaRPr lang="en-US" sz="2400" dirty="0">
              <a:solidFill>
                <a:schemeClr val="folHlink"/>
              </a:solidFill>
              <a:latin typeface="Times" pitchFamily="-107" charset="0"/>
              <a:ea typeface="+mn-ea"/>
              <a:cs typeface="+mn-cs"/>
            </a:endParaRPr>
          </a:p>
        </p:txBody>
      </p:sp>
      <p:sp>
        <p:nvSpPr>
          <p:cNvPr id="85"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86" name="Group 85"/>
          <p:cNvGrpSpPr/>
          <p:nvPr/>
        </p:nvGrpSpPr>
        <p:grpSpPr>
          <a:xfrm>
            <a:off x="8040695" y="3314307"/>
            <a:ext cx="952500" cy="1666282"/>
            <a:chOff x="8182584" y="3372113"/>
            <a:chExt cx="952500" cy="1666282"/>
          </a:xfrm>
        </p:grpSpPr>
        <p:grpSp>
          <p:nvGrpSpPr>
            <p:cNvPr id="87" name="Group 329"/>
            <p:cNvGrpSpPr/>
            <p:nvPr/>
          </p:nvGrpSpPr>
          <p:grpSpPr>
            <a:xfrm>
              <a:off x="8182584" y="3372113"/>
              <a:ext cx="952500" cy="1368052"/>
              <a:chOff x="9687681" y="3119864"/>
              <a:chExt cx="952500" cy="1368052"/>
            </a:xfrm>
          </p:grpSpPr>
          <p:sp>
            <p:nvSpPr>
              <p:cNvPr id="122"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23"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24"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25"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26"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7"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8"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9"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0"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1"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32" name="Group 374"/>
              <p:cNvGrpSpPr/>
              <p:nvPr/>
            </p:nvGrpSpPr>
            <p:grpSpPr>
              <a:xfrm>
                <a:off x="9826127" y="3439787"/>
                <a:ext cx="593110" cy="552118"/>
                <a:chOff x="10744729" y="4262967"/>
                <a:chExt cx="593110" cy="552118"/>
              </a:xfrm>
            </p:grpSpPr>
            <p:sp>
              <p:nvSpPr>
                <p:cNvPr id="135"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36"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37"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133"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134" name="Rectangle 133"/>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88"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23347"/>
                                        </p:tgtEl>
                                        <p:attrNameLst>
                                          <p:attrName>style.visibility</p:attrName>
                                        </p:attrNameLst>
                                      </p:cBhvr>
                                      <p:to>
                                        <p:strVal val="visible"/>
                                      </p:to>
                                    </p:set>
                                    <p:anim calcmode="lin" valueType="num">
                                      <p:cBhvr>
                                        <p:cTn id="7" dur="500" fill="hold"/>
                                        <p:tgtEl>
                                          <p:spTgt spid="223347"/>
                                        </p:tgtEl>
                                        <p:attrNameLst>
                                          <p:attrName>ppt_w</p:attrName>
                                        </p:attrNameLst>
                                      </p:cBhvr>
                                      <p:tavLst>
                                        <p:tav tm="0">
                                          <p:val>
                                            <p:fltVal val="0"/>
                                          </p:val>
                                        </p:tav>
                                        <p:tav tm="100000">
                                          <p:val>
                                            <p:strVal val="#ppt_w"/>
                                          </p:val>
                                        </p:tav>
                                      </p:tavLst>
                                    </p:anim>
                                    <p:anim calcmode="lin" valueType="num">
                                      <p:cBhvr>
                                        <p:cTn id="8" dur="500" fill="hold"/>
                                        <p:tgtEl>
                                          <p:spTgt spid="223347"/>
                                        </p:tgtEl>
                                        <p:attrNameLst>
                                          <p:attrName>ppt_h</p:attrName>
                                        </p:attrNameLst>
                                      </p:cBhvr>
                                      <p:tavLst>
                                        <p:tav tm="0">
                                          <p:val>
                                            <p:fltVal val="0"/>
                                          </p:val>
                                        </p:tav>
                                        <p:tav tm="100000">
                                          <p:val>
                                            <p:strVal val="#ppt_h"/>
                                          </p:val>
                                        </p:tav>
                                      </p:tavLst>
                                    </p:anim>
                                    <p:anim calcmode="lin" valueType="num">
                                      <p:cBhvr>
                                        <p:cTn id="9" dur="500" fill="hold"/>
                                        <p:tgtEl>
                                          <p:spTgt spid="223347"/>
                                        </p:tgtEl>
                                        <p:attrNameLst>
                                          <p:attrName>ppt_x</p:attrName>
                                        </p:attrNameLst>
                                      </p:cBhvr>
                                      <p:tavLst>
                                        <p:tav tm="0">
                                          <p:val>
                                            <p:fltVal val="0.5"/>
                                          </p:val>
                                        </p:tav>
                                        <p:tav tm="100000">
                                          <p:val>
                                            <p:strVal val="#ppt_x"/>
                                          </p:val>
                                        </p:tav>
                                      </p:tavLst>
                                    </p:anim>
                                    <p:anim calcmode="lin" valueType="num">
                                      <p:cBhvr>
                                        <p:cTn id="10" dur="500" fill="hold"/>
                                        <p:tgtEl>
                                          <p:spTgt spid="2233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23350"/>
                                        </p:tgtEl>
                                        <p:attrNameLst>
                                          <p:attrName>style.visibility</p:attrName>
                                        </p:attrNameLst>
                                      </p:cBhvr>
                                      <p:to>
                                        <p:strVal val="visible"/>
                                      </p:to>
                                    </p:set>
                                    <p:anim calcmode="lin" valueType="num">
                                      <p:cBhvr additive="base">
                                        <p:cTn id="14" dur="500" fill="hold"/>
                                        <p:tgtEl>
                                          <p:spTgt spid="223350"/>
                                        </p:tgtEl>
                                        <p:attrNameLst>
                                          <p:attrName>ppt_x</p:attrName>
                                        </p:attrNameLst>
                                      </p:cBhvr>
                                      <p:tavLst>
                                        <p:tav tm="0">
                                          <p:val>
                                            <p:strVal val="0-#ppt_w/2"/>
                                          </p:val>
                                        </p:tav>
                                        <p:tav tm="100000">
                                          <p:val>
                                            <p:strVal val="#ppt_x"/>
                                          </p:val>
                                        </p:tav>
                                      </p:tavLst>
                                    </p:anim>
                                    <p:anim calcmode="lin" valueType="num">
                                      <p:cBhvr additive="base">
                                        <p:cTn id="15" dur="500" fill="hold"/>
                                        <p:tgtEl>
                                          <p:spTgt spid="22335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2" presetClass="entr" presetSubtype="4" fill="hold" nodeType="afterEffect">
                                  <p:stCondLst>
                                    <p:cond delay="2000"/>
                                  </p:stCondLst>
                                  <p:childTnLst>
                                    <p:set>
                                      <p:cBhvr>
                                        <p:cTn id="18" dur="1" fill="hold">
                                          <p:stCondLst>
                                            <p:cond delay="0"/>
                                          </p:stCondLst>
                                        </p:cTn>
                                        <p:tgtEl>
                                          <p:spTgt spid="223290"/>
                                        </p:tgtEl>
                                        <p:attrNameLst>
                                          <p:attrName>style.visibility</p:attrName>
                                        </p:attrNameLst>
                                      </p:cBhvr>
                                      <p:to>
                                        <p:strVal val="visible"/>
                                      </p:to>
                                    </p:set>
                                    <p:animEffect transition="in" filter="wipe(down)">
                                      <p:cBhvr>
                                        <p:cTn id="19" dur="5000"/>
                                        <p:tgtEl>
                                          <p:spTgt spid="223290"/>
                                        </p:tgtEl>
                                      </p:cBhvr>
                                    </p:animEffect>
                                  </p:childTnLst>
                                </p:cTn>
                              </p:par>
                            </p:childTnLst>
                          </p:cTn>
                        </p:par>
                        <p:par>
                          <p:cTn id="20" fill="hold" nodeType="afterGroup">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223313"/>
                                        </p:tgtEl>
                                        <p:attrNameLst>
                                          <p:attrName>style.visibility</p:attrName>
                                        </p:attrNameLst>
                                      </p:cBhvr>
                                      <p:to>
                                        <p:strVal val="visible"/>
                                      </p:to>
                                    </p:set>
                                    <p:animEffect transition="in" filter="fade">
                                      <p:cBhvr>
                                        <p:cTn id="23" dur="500"/>
                                        <p:tgtEl>
                                          <p:spTgt spid="223313"/>
                                        </p:tgtEl>
                                      </p:cBhvr>
                                    </p:animEffect>
                                  </p:childTnLst>
                                </p:cTn>
                              </p:par>
                            </p:childTnLst>
                          </p:cTn>
                        </p:par>
                        <p:par>
                          <p:cTn id="24" fill="hold" nodeType="afterGroup">
                            <p:stCondLst>
                              <p:cond delay="9500"/>
                            </p:stCondLst>
                            <p:childTnLst>
                              <p:par>
                                <p:cTn id="25" presetID="10" presetClass="entr" presetSubtype="0" fill="hold" nodeType="afterEffect">
                                  <p:stCondLst>
                                    <p:cond delay="1000"/>
                                  </p:stCondLst>
                                  <p:childTnLst>
                                    <p:set>
                                      <p:cBhvr>
                                        <p:cTn id="26" dur="1" fill="hold">
                                          <p:stCondLst>
                                            <p:cond delay="0"/>
                                          </p:stCondLst>
                                        </p:cTn>
                                        <p:tgtEl>
                                          <p:spTgt spid="223293"/>
                                        </p:tgtEl>
                                        <p:attrNameLst>
                                          <p:attrName>style.visibility</p:attrName>
                                        </p:attrNameLst>
                                      </p:cBhvr>
                                      <p:to>
                                        <p:strVal val="visible"/>
                                      </p:to>
                                    </p:set>
                                    <p:animEffect transition="in" filter="fade">
                                      <p:cBhvr>
                                        <p:cTn id="27" dur="500"/>
                                        <p:tgtEl>
                                          <p:spTgt spid="223293"/>
                                        </p:tgtEl>
                                      </p:cBhvr>
                                    </p:animEffect>
                                  </p:childTnLst>
                                </p:cTn>
                              </p:par>
                            </p:childTnLst>
                          </p:cTn>
                        </p:par>
                        <p:par>
                          <p:cTn id="28" fill="hold" nodeType="afterGroup">
                            <p:stCondLst>
                              <p:cond delay="11000"/>
                            </p:stCondLst>
                            <p:childTnLst>
                              <p:par>
                                <p:cTn id="29" presetID="10" presetClass="entr" presetSubtype="0" fill="hold" nodeType="after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47" grpId="0" autoUpdateAnimBg="0"/>
      <p:bldP spid="22335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1589088" y="82708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4096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09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7"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4096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9"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0"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1"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mn-ea"/>
                <a:cs typeface="+mn-cs"/>
              </a:rPr>
              <a:t>MS</a:t>
            </a:r>
          </a:p>
        </p:txBody>
      </p:sp>
      <p:sp>
        <p:nvSpPr>
          <p:cNvPr id="4097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7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1684" name="Rectangle 20"/>
          <p:cNvSpPr>
            <a:spLocks noChangeArrowheads="1"/>
          </p:cNvSpPr>
          <p:nvPr/>
        </p:nvSpPr>
        <p:spPr bwMode="auto">
          <a:xfrm>
            <a:off x="0" y="251012"/>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a:solidFill>
                <a:schemeClr val="tx2"/>
              </a:solidFill>
              <a:latin typeface="Times" pitchFamily="-107" charset="0"/>
            </a:endParaRPr>
          </a:p>
        </p:txBody>
      </p:sp>
      <p:sp>
        <p:nvSpPr>
          <p:cNvPr id="2416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098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6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098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6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C</a:t>
            </a:r>
          </a:p>
        </p:txBody>
      </p:sp>
      <p:sp>
        <p:nvSpPr>
          <p:cNvPr id="4098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098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098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099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0992"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241711" name="Oval 47"/>
          <p:cNvSpPr>
            <a:spLocks noChangeArrowheads="1"/>
          </p:cNvSpPr>
          <p:nvPr/>
        </p:nvSpPr>
        <p:spPr bwMode="auto">
          <a:xfrm>
            <a:off x="2819400" y="4191000"/>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41712" name="Freeform 48"/>
          <p:cNvSpPr>
            <a:spLocks/>
          </p:cNvSpPr>
          <p:nvPr/>
        </p:nvSpPr>
        <p:spPr bwMode="auto">
          <a:xfrm>
            <a:off x="2805113" y="1266825"/>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41714" name="Freeform 50"/>
          <p:cNvSpPr>
            <a:spLocks/>
          </p:cNvSpPr>
          <p:nvPr/>
        </p:nvSpPr>
        <p:spPr bwMode="auto">
          <a:xfrm>
            <a:off x="2387600" y="1270000"/>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0998" name="Rectangle 51"/>
          <p:cNvSpPr>
            <a:spLocks noChangeArrowheads="1"/>
          </p:cNvSpPr>
          <p:nvPr/>
        </p:nvSpPr>
        <p:spPr bwMode="auto">
          <a:xfrm>
            <a:off x="5830888" y="288448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40999" name="Oval 52"/>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000" name="Rectangle 53"/>
          <p:cNvSpPr>
            <a:spLocks noChangeArrowheads="1"/>
          </p:cNvSpPr>
          <p:nvPr/>
        </p:nvSpPr>
        <p:spPr bwMode="auto">
          <a:xfrm>
            <a:off x="5487988" y="181133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41001" name="Oval 54"/>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1002" name="Rectangle 55"/>
          <p:cNvSpPr>
            <a:spLocks noChangeArrowheads="1"/>
          </p:cNvSpPr>
          <p:nvPr/>
        </p:nvSpPr>
        <p:spPr bwMode="auto">
          <a:xfrm>
            <a:off x="7088188" y="1525588"/>
            <a:ext cx="1292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41003" name="Oval 56"/>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1005" name="Text Box 9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41770" name="Rectangle 10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sp>
        <p:nvSpPr>
          <p:cNvPr id="41026" name="Text Box 11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1781" name="Text Box 117"/>
          <p:cNvSpPr txBox="1">
            <a:spLocks noChangeArrowheads="1"/>
          </p:cNvSpPr>
          <p:nvPr/>
        </p:nvSpPr>
        <p:spPr bwMode="auto">
          <a:xfrm>
            <a:off x="1511956" y="2302333"/>
            <a:ext cx="2524015" cy="255454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r>
              <a:rPr lang="en-SG" sz="3200" dirty="0" smtClean="0">
                <a:solidFill>
                  <a:srgbClr val="FFFF00"/>
                </a:solidFill>
              </a:rPr>
              <a:t>... </a:t>
            </a:r>
            <a:r>
              <a:rPr lang="bn-IN" sz="3200" dirty="0" smtClean="0">
                <a:solidFill>
                  <a:srgbClr val="FFFF00"/>
                </a:solidFill>
              </a:rPr>
              <a:t> তারপর ফেরত আসা দক্ষিণে  কাদেশ- বর্ণেয়তে  </a:t>
            </a:r>
            <a:endParaRPr lang="en-SG" sz="3200" dirty="0">
              <a:solidFill>
                <a:srgbClr val="FFFF00"/>
              </a:solidFill>
            </a:endParaRPr>
          </a:p>
        </p:txBody>
      </p:sp>
      <p:grpSp>
        <p:nvGrpSpPr>
          <p:cNvPr id="73" name="Group 72"/>
          <p:cNvGrpSpPr/>
          <p:nvPr/>
        </p:nvGrpSpPr>
        <p:grpSpPr>
          <a:xfrm>
            <a:off x="1838725" y="1504054"/>
            <a:ext cx="6743001" cy="4573900"/>
            <a:chOff x="1827912" y="1525588"/>
            <a:chExt cx="6743001" cy="4573900"/>
          </a:xfrm>
        </p:grpSpPr>
        <p:sp>
          <p:nvSpPr>
            <p:cNvPr id="81"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7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75"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7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77" name="Rectangle 15"/>
            <p:cNvSpPr>
              <a:spLocks noChangeArrowheads="1"/>
            </p:cNvSpPr>
            <p:nvPr/>
          </p:nvSpPr>
          <p:spPr bwMode="auto">
            <a:xfrm>
              <a:off x="2516188" y="5640388"/>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78"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79"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80"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82" name="Rectangle 32"/>
            <p:cNvSpPr>
              <a:spLocks noChangeArrowheads="1"/>
            </p:cNvSpPr>
            <p:nvPr/>
          </p:nvSpPr>
          <p:spPr bwMode="auto">
            <a:xfrm>
              <a:off x="2949823" y="5164138"/>
              <a:ext cx="109805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83"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84" name="Rectangle 34"/>
            <p:cNvSpPr>
              <a:spLocks noChangeArrowheads="1"/>
            </p:cNvSpPr>
            <p:nvPr/>
          </p:nvSpPr>
          <p:spPr bwMode="auto">
            <a:xfrm>
              <a:off x="3593210"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85" name="Rectangle 50"/>
            <p:cNvSpPr>
              <a:spLocks noChangeArrowheads="1"/>
            </p:cNvSpPr>
            <p:nvPr/>
          </p:nvSpPr>
          <p:spPr bwMode="auto">
            <a:xfrm>
              <a:off x="2628716" y="3078163"/>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জে</a:t>
              </a:r>
            </a:p>
            <a:p>
              <a:pPr algn="ctr">
                <a:spcBef>
                  <a:spcPct val="50000"/>
                </a:spcBef>
                <a:defRPr/>
              </a:pPr>
              <a:endParaRPr lang="en-US" sz="2400" dirty="0">
                <a:solidFill>
                  <a:schemeClr val="folHlink"/>
                </a:solidFill>
                <a:latin typeface="Times" pitchFamily="-107" charset="0"/>
                <a:ea typeface="+mn-ea"/>
                <a:cs typeface="+mn-cs"/>
              </a:endParaRPr>
            </a:p>
          </p:txBody>
        </p:sp>
      </p:grpSp>
      <p:sp>
        <p:nvSpPr>
          <p:cNvPr id="99" name="Rectangle 34"/>
          <p:cNvSpPr>
            <a:spLocks noChangeArrowheads="1"/>
          </p:cNvSpPr>
          <p:nvPr/>
        </p:nvSpPr>
        <p:spPr bwMode="auto">
          <a:xfrm>
            <a:off x="2014486" y="992954"/>
            <a:ext cx="100347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এমএস</a:t>
            </a:r>
            <a:endParaRPr lang="en-US" sz="2400" dirty="0">
              <a:solidFill>
                <a:schemeClr val="folHlink"/>
              </a:solidFill>
              <a:latin typeface="Times" pitchFamily="-107" charset="0"/>
              <a:ea typeface="+mn-ea"/>
              <a:cs typeface="+mn-cs"/>
            </a:endParaRPr>
          </a:p>
        </p:txBody>
      </p:sp>
      <p:pic>
        <p:nvPicPr>
          <p:cNvPr id="241769" name="Picture 105"/>
          <p:cNvPicPr>
            <a:picLocks noChangeAspect="1" noChangeArrowheads="1"/>
          </p:cNvPicPr>
          <p:nvPr/>
        </p:nvPicPr>
        <p:blipFill>
          <a:blip r:embed="rId4"/>
          <a:srcRect l="3351" t="4893" r="5470" b="8031"/>
          <a:stretch>
            <a:fillRect/>
          </a:stretch>
        </p:blipFill>
        <p:spPr bwMode="auto">
          <a:xfrm>
            <a:off x="5798372" y="423004"/>
            <a:ext cx="2851150" cy="1863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241767" name="Picture 103"/>
          <p:cNvPicPr>
            <a:picLocks noChangeAspect="1" noChangeArrowheads="1"/>
          </p:cNvPicPr>
          <p:nvPr/>
        </p:nvPicPr>
        <p:blipFill>
          <a:blip r:embed="rId5"/>
          <a:srcRect l="6415" t="2951" r="6853" b="4250"/>
          <a:stretch>
            <a:fillRect/>
          </a:stretch>
        </p:blipFill>
        <p:spPr bwMode="auto">
          <a:xfrm>
            <a:off x="4477927" y="1582718"/>
            <a:ext cx="1819275" cy="2711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241774" name="Picture 110" descr="Nahal Zin, tb n062400 sr"/>
          <p:cNvPicPr preferRelativeResize="0">
            <a:picLocks noChangeAspect="1" noChangeArrowheads="1"/>
          </p:cNvPicPr>
          <p:nvPr>
            <p:custDataLst>
              <p:tags r:id="rId1"/>
            </p:custDataLst>
          </p:nvPr>
        </p:nvPicPr>
        <p:blipFill>
          <a:blip r:embed="rId6"/>
          <a:srcRect/>
          <a:stretch>
            <a:fillRect/>
          </a:stretch>
        </p:blipFill>
        <p:spPr bwMode="auto">
          <a:xfrm>
            <a:off x="5400338" y="3952110"/>
            <a:ext cx="3009900" cy="22574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41783" name="Text Box 119"/>
          <p:cNvSpPr txBox="1">
            <a:spLocks noChangeArrowheads="1"/>
          </p:cNvSpPr>
          <p:nvPr/>
        </p:nvSpPr>
        <p:spPr bwMode="auto">
          <a:xfrm>
            <a:off x="6137275" y="2458702"/>
            <a:ext cx="3006725"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r>
              <a:rPr lang="bn-IN" sz="2800" dirty="0" smtClean="0">
                <a:solidFill>
                  <a:srgbClr val="FFFF00"/>
                </a:solidFill>
              </a:rPr>
              <a:t>যে পথে গুপ্তচরেরা যাত্রা করেছিল</a:t>
            </a:r>
            <a:endParaRPr lang="en-SG" sz="2800" dirty="0">
              <a:solidFill>
                <a:srgbClr val="FFFF00"/>
              </a:solidFill>
            </a:endParaRPr>
          </a:p>
        </p:txBody>
      </p:sp>
      <p:sp>
        <p:nvSpPr>
          <p:cNvPr id="86" name="Text Box 14"/>
          <p:cNvSpPr txBox="1">
            <a:spLocks noChangeArrowheads="1"/>
          </p:cNvSpPr>
          <p:nvPr/>
        </p:nvSpPr>
        <p:spPr bwMode="auto">
          <a:xfrm>
            <a:off x="1979284" y="0"/>
            <a:ext cx="1615254"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smtClean="0">
                <a:solidFill>
                  <a:schemeClr val="tx1"/>
                </a:solidFill>
                <a:latin typeface="Comic Sans MS" pitchFamily="-107" charset="0"/>
                <a:ea typeface="+mn-ea"/>
                <a:cs typeface="+mn-cs"/>
              </a:rPr>
              <a:t> </a:t>
            </a:r>
            <a:r>
              <a:rPr lang="bn-IN" sz="1200" dirty="0" smtClean="0">
                <a:solidFill>
                  <a:schemeClr val="tx1"/>
                </a:solidFill>
              </a:rPr>
              <a:t>গণনা পুস্তক ১৩</a:t>
            </a:r>
            <a:r>
              <a:rPr lang="bn-IN" sz="1200" dirty="0" smtClean="0">
                <a:solidFill>
                  <a:schemeClr val="tx1"/>
                </a:solidFill>
                <a:latin typeface="Comic Sans MS" pitchFamily="-107" charset="0"/>
                <a:ea typeface="+mn-ea"/>
                <a:cs typeface="+mn-cs"/>
              </a:rPr>
              <a:t> </a:t>
            </a:r>
            <a:endParaRPr lang="en-US" sz="1200" dirty="0">
              <a:solidFill>
                <a:schemeClr val="tx1"/>
              </a:solidFill>
              <a:latin typeface="Comic Sans MS" pitchFamily="-107" charset="0"/>
              <a:ea typeface="+mn-ea"/>
              <a:cs typeface="+mn-cs"/>
            </a:endParaRPr>
          </a:p>
        </p:txBody>
      </p:sp>
      <p:sp>
        <p:nvSpPr>
          <p:cNvPr id="87" name="Rectangle 38"/>
          <p:cNvSpPr>
            <a:spLocks noChangeArrowheads="1"/>
          </p:cNvSpPr>
          <p:nvPr/>
        </p:nvSpPr>
        <p:spPr bwMode="auto">
          <a:xfrm>
            <a:off x="2972300" y="4451350"/>
            <a:ext cx="91531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কে বি</a:t>
            </a:r>
            <a:endParaRPr lang="en-US" sz="2400" dirty="0">
              <a:solidFill>
                <a:schemeClr val="folHlink"/>
              </a:solidFill>
              <a:latin typeface="Times" pitchFamily="-107" charset="0"/>
              <a:ea typeface="+mn-ea"/>
              <a:cs typeface="+mn-cs"/>
            </a:endParaRPr>
          </a:p>
        </p:txBody>
      </p:sp>
      <p:sp>
        <p:nvSpPr>
          <p:cNvPr id="88"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89" name="Group 88"/>
          <p:cNvGrpSpPr/>
          <p:nvPr/>
        </p:nvGrpSpPr>
        <p:grpSpPr>
          <a:xfrm>
            <a:off x="8191500" y="3640128"/>
            <a:ext cx="952500" cy="1666282"/>
            <a:chOff x="8182584" y="3372113"/>
            <a:chExt cx="952500" cy="1666282"/>
          </a:xfrm>
        </p:grpSpPr>
        <p:grpSp>
          <p:nvGrpSpPr>
            <p:cNvPr id="90" name="Group 329"/>
            <p:cNvGrpSpPr/>
            <p:nvPr/>
          </p:nvGrpSpPr>
          <p:grpSpPr>
            <a:xfrm>
              <a:off x="8182584" y="3372113"/>
              <a:ext cx="952500" cy="1368052"/>
              <a:chOff x="9687681" y="3119864"/>
              <a:chExt cx="952500" cy="1368052"/>
            </a:xfrm>
          </p:grpSpPr>
          <p:sp>
            <p:nvSpPr>
              <p:cNvPr id="92"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93"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94"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95"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96"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7"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8"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0"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5"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0"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21" name="Group 374"/>
              <p:cNvGrpSpPr/>
              <p:nvPr/>
            </p:nvGrpSpPr>
            <p:grpSpPr>
              <a:xfrm>
                <a:off x="9826127" y="3439787"/>
                <a:ext cx="593110" cy="552118"/>
                <a:chOff x="10744729" y="4262967"/>
                <a:chExt cx="593110" cy="552118"/>
              </a:xfrm>
            </p:grpSpPr>
            <p:sp>
              <p:nvSpPr>
                <p:cNvPr id="124"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25"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26"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122"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123" name="Rectangle 122"/>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91"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1781"/>
                                        </p:tgtEl>
                                        <p:attrNameLst>
                                          <p:attrName>style.visibility</p:attrName>
                                        </p:attrNameLst>
                                      </p:cBhvr>
                                      <p:to>
                                        <p:strVal val="visible"/>
                                      </p:to>
                                    </p:set>
                                    <p:anim calcmode="lin" valueType="num">
                                      <p:cBhvr additive="base">
                                        <p:cTn id="7" dur="500" fill="hold"/>
                                        <p:tgtEl>
                                          <p:spTgt spid="241781"/>
                                        </p:tgtEl>
                                        <p:attrNameLst>
                                          <p:attrName>ppt_x</p:attrName>
                                        </p:attrNameLst>
                                      </p:cBhvr>
                                      <p:tavLst>
                                        <p:tav tm="0">
                                          <p:val>
                                            <p:strVal val="0-#ppt_w/2"/>
                                          </p:val>
                                        </p:tav>
                                        <p:tav tm="100000">
                                          <p:val>
                                            <p:strVal val="#ppt_x"/>
                                          </p:val>
                                        </p:tav>
                                      </p:tavLst>
                                    </p:anim>
                                    <p:anim calcmode="lin" valueType="num">
                                      <p:cBhvr additive="base">
                                        <p:cTn id="8" dur="500" fill="hold"/>
                                        <p:tgtEl>
                                          <p:spTgt spid="2417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241714"/>
                                        </p:tgtEl>
                                        <p:attrNameLst>
                                          <p:attrName>style.visibility</p:attrName>
                                        </p:attrNameLst>
                                      </p:cBhvr>
                                      <p:to>
                                        <p:strVal val="visible"/>
                                      </p:to>
                                    </p:set>
                                    <p:animEffect transition="in" filter="wipe(up)">
                                      <p:cBhvr>
                                        <p:cTn id="12" dur="5000"/>
                                        <p:tgtEl>
                                          <p:spTgt spid="241714"/>
                                        </p:tgtEl>
                                      </p:cBhvr>
                                    </p:animEffect>
                                  </p:childTnLst>
                                </p:cTn>
                              </p:par>
                            </p:childTnLst>
                          </p:cTn>
                        </p:par>
                        <p:par>
                          <p:cTn id="13" fill="hold" nodeType="afterGroup">
                            <p:stCondLst>
                              <p:cond delay="5500"/>
                            </p:stCondLst>
                            <p:childTnLst>
                              <p:par>
                                <p:cTn id="14" presetID="10" presetClass="entr" presetSubtype="0" fill="hold" nodeType="afterEffect">
                                  <p:stCondLst>
                                    <p:cond delay="1000"/>
                                  </p:stCondLst>
                                  <p:childTnLst>
                                    <p:set>
                                      <p:cBhvr>
                                        <p:cTn id="15" dur="1" fill="hold">
                                          <p:stCondLst>
                                            <p:cond delay="0"/>
                                          </p:stCondLst>
                                        </p:cTn>
                                        <p:tgtEl>
                                          <p:spTgt spid="241769"/>
                                        </p:tgtEl>
                                        <p:attrNameLst>
                                          <p:attrName>style.visibility</p:attrName>
                                        </p:attrNameLst>
                                      </p:cBhvr>
                                      <p:to>
                                        <p:strVal val="visible"/>
                                      </p:to>
                                    </p:set>
                                    <p:animEffect transition="in" filter="fade">
                                      <p:cBhvr>
                                        <p:cTn id="16" dur="500"/>
                                        <p:tgtEl>
                                          <p:spTgt spid="241769"/>
                                        </p:tgtEl>
                                      </p:cBhvr>
                                    </p:animEffect>
                                  </p:childTnLst>
                                </p:cTn>
                              </p:par>
                            </p:childTnLst>
                          </p:cTn>
                        </p:par>
                        <p:par>
                          <p:cTn id="17" fill="hold" nodeType="afterGroup">
                            <p:stCondLst>
                              <p:cond delay="7000"/>
                            </p:stCondLst>
                            <p:childTnLst>
                              <p:par>
                                <p:cTn id="18" presetID="10" presetClass="entr" presetSubtype="0" fill="hold" nodeType="afterEffect">
                                  <p:stCondLst>
                                    <p:cond delay="0"/>
                                  </p:stCondLst>
                                  <p:childTnLst>
                                    <p:set>
                                      <p:cBhvr>
                                        <p:cTn id="19" dur="1" fill="hold">
                                          <p:stCondLst>
                                            <p:cond delay="0"/>
                                          </p:stCondLst>
                                        </p:cTn>
                                        <p:tgtEl>
                                          <p:spTgt spid="241767"/>
                                        </p:tgtEl>
                                        <p:attrNameLst>
                                          <p:attrName>style.visibility</p:attrName>
                                        </p:attrNameLst>
                                      </p:cBhvr>
                                      <p:to>
                                        <p:strVal val="visible"/>
                                      </p:to>
                                    </p:set>
                                    <p:animEffect transition="in" filter="fade">
                                      <p:cBhvr>
                                        <p:cTn id="20" dur="500"/>
                                        <p:tgtEl>
                                          <p:spTgt spid="241767"/>
                                        </p:tgtEl>
                                      </p:cBhvr>
                                    </p:animEffect>
                                  </p:childTnLst>
                                </p:cTn>
                              </p:par>
                            </p:childTnLst>
                          </p:cTn>
                        </p:par>
                        <p:par>
                          <p:cTn id="21" fill="hold" nodeType="afterGroup">
                            <p:stCondLst>
                              <p:cond delay="7500"/>
                            </p:stCondLst>
                            <p:childTnLst>
                              <p:par>
                                <p:cTn id="22" presetID="10" presetClass="entr" presetSubtype="0" fill="hold" grpId="0" nodeType="afterEffect">
                                  <p:stCondLst>
                                    <p:cond delay="1000"/>
                                  </p:stCondLst>
                                  <p:childTnLst>
                                    <p:set>
                                      <p:cBhvr>
                                        <p:cTn id="23" dur="1" fill="hold">
                                          <p:stCondLst>
                                            <p:cond delay="0"/>
                                          </p:stCondLst>
                                        </p:cTn>
                                        <p:tgtEl>
                                          <p:spTgt spid="241774"/>
                                        </p:tgtEl>
                                        <p:attrNameLst>
                                          <p:attrName>style.visibility</p:attrName>
                                        </p:attrNameLst>
                                      </p:cBhvr>
                                      <p:to>
                                        <p:strVal val="visible"/>
                                      </p:to>
                                    </p:set>
                                    <p:animEffect transition="in" filter="fade">
                                      <p:cBhvr>
                                        <p:cTn id="24" dur="500"/>
                                        <p:tgtEl>
                                          <p:spTgt spid="24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81" grpId="0" autoUpdateAnimBg="0"/>
      <p:bldP spid="241774"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80"/>
          <p:cNvGrpSpPr>
            <a:grpSpLocks/>
          </p:cNvGrpSpPr>
          <p:nvPr/>
        </p:nvGrpSpPr>
        <p:grpSpPr bwMode="auto">
          <a:xfrm>
            <a:off x="2425700" y="1493838"/>
            <a:ext cx="4362450" cy="3636962"/>
            <a:chOff x="2425700" y="1493838"/>
            <a:chExt cx="4362450" cy="3636962"/>
          </a:xfrm>
        </p:grpSpPr>
        <p:grpSp>
          <p:nvGrpSpPr>
            <p:cNvPr id="80" name="Group 79"/>
            <p:cNvGrpSpPr>
              <a:grpSpLocks/>
            </p:cNvGrpSpPr>
            <p:nvPr/>
          </p:nvGrpSpPr>
          <p:grpSpPr bwMode="auto">
            <a:xfrm>
              <a:off x="2425700" y="1531938"/>
              <a:ext cx="4362450" cy="3598862"/>
              <a:chOff x="1512" y="1397"/>
              <a:chExt cx="2748" cy="2267"/>
            </a:xfrm>
          </p:grpSpPr>
          <p:sp>
            <p:nvSpPr>
              <p:cNvPr id="91"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2"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93"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94"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95"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6"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97"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98"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9"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0"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01"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2"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03"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04"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5"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6"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07"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8"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09"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0"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11"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ea typeface="ＭＳ Ｐゴシック" charset="0"/>
                    <a:cs typeface="ＭＳ Ｐゴシック" charset="0"/>
                  </a:rPr>
                  <a:t>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2"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3"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4"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15"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6"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17"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8"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9"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0"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1"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22"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3"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4"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5"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26"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7"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8"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9"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0"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1"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32"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3"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4"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5"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6"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37"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8"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9"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0"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1"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42"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3"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44"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45"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6"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grpSp>
        <p:sp>
          <p:nvSpPr>
            <p:cNvPr id="81" name="Rectangle 80"/>
            <p:cNvSpPr/>
            <p:nvPr/>
          </p:nvSpPr>
          <p:spPr>
            <a:xfrm>
              <a:off x="2778125" y="1493838"/>
              <a:ext cx="552450" cy="369887"/>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সৃষ্টি</a:t>
              </a:r>
              <a:endParaRPr lang="en-SG" sz="1400" b="1" dirty="0">
                <a:solidFill>
                  <a:schemeClr val="accent6"/>
                </a:solidFill>
                <a:effectLst/>
                <a:latin typeface="Arial" charset="0"/>
                <a:ea typeface="MS PGothic" pitchFamily="34" charset="-128"/>
              </a:endParaRPr>
            </a:p>
          </p:txBody>
        </p:sp>
        <p:sp>
          <p:nvSpPr>
            <p:cNvPr id="82" name="Rectangle 81"/>
            <p:cNvSpPr/>
            <p:nvPr/>
          </p:nvSpPr>
          <p:spPr>
            <a:xfrm>
              <a:off x="2916238" y="1768475"/>
              <a:ext cx="1054100" cy="369888"/>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অব্রাহাম </a:t>
              </a:r>
              <a:endParaRPr lang="en-SG" sz="1800" b="1" dirty="0">
                <a:solidFill>
                  <a:schemeClr val="accent6"/>
                </a:solidFill>
                <a:effectLst/>
                <a:latin typeface="Arial" charset="0"/>
                <a:ea typeface="MS PGothic" pitchFamily="34" charset="-128"/>
              </a:endParaRPr>
            </a:p>
          </p:txBody>
        </p:sp>
        <p:sp>
          <p:nvSpPr>
            <p:cNvPr id="83" name="Rectangle 82"/>
            <p:cNvSpPr/>
            <p:nvPr/>
          </p:nvSpPr>
          <p:spPr>
            <a:xfrm>
              <a:off x="3008313" y="2036763"/>
              <a:ext cx="973137" cy="369887"/>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যোষেফ </a:t>
              </a:r>
              <a:endParaRPr lang="en-SG" sz="1800" b="1" dirty="0">
                <a:solidFill>
                  <a:schemeClr val="accent6"/>
                </a:solidFill>
                <a:effectLst/>
                <a:latin typeface="Arial" charset="0"/>
                <a:ea typeface="MS PGothic" pitchFamily="34" charset="-128"/>
              </a:endParaRPr>
            </a:p>
          </p:txBody>
        </p:sp>
        <p:sp>
          <p:nvSpPr>
            <p:cNvPr id="84" name="Rectangle 83"/>
            <p:cNvSpPr/>
            <p:nvPr/>
          </p:nvSpPr>
          <p:spPr>
            <a:xfrm>
              <a:off x="3387725" y="2325688"/>
              <a:ext cx="769938"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মোশি</a:t>
              </a:r>
              <a:endParaRPr lang="en-SG" sz="2000" b="1" dirty="0">
                <a:solidFill>
                  <a:schemeClr val="accent6"/>
                </a:solidFill>
                <a:effectLst/>
                <a:latin typeface="Arial" charset="0"/>
                <a:ea typeface="MS PGothic" pitchFamily="34" charset="-128"/>
              </a:endParaRPr>
            </a:p>
          </p:txBody>
        </p:sp>
        <p:sp>
          <p:nvSpPr>
            <p:cNvPr id="85" name="Rectangle 84"/>
            <p:cNvSpPr/>
            <p:nvPr/>
          </p:nvSpPr>
          <p:spPr>
            <a:xfrm>
              <a:off x="3548063" y="2595563"/>
              <a:ext cx="123507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যিহোশূয়া </a:t>
              </a:r>
              <a:endParaRPr lang="en-SG" sz="2000" b="1" dirty="0">
                <a:solidFill>
                  <a:schemeClr val="accent6"/>
                </a:solidFill>
                <a:effectLst/>
                <a:latin typeface="Arial" charset="0"/>
                <a:ea typeface="MS PGothic" pitchFamily="34" charset="-128"/>
              </a:endParaRPr>
            </a:p>
          </p:txBody>
        </p:sp>
        <p:sp>
          <p:nvSpPr>
            <p:cNvPr id="86" name="Rectangle 85"/>
            <p:cNvSpPr/>
            <p:nvPr/>
          </p:nvSpPr>
          <p:spPr>
            <a:xfrm>
              <a:off x="3622675" y="2843213"/>
              <a:ext cx="141922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অরাজকতা </a:t>
              </a:r>
              <a:endParaRPr lang="en-SG" sz="2000" b="1" dirty="0">
                <a:solidFill>
                  <a:schemeClr val="accent6"/>
                </a:solidFill>
                <a:latin typeface="Arial" charset="0"/>
                <a:ea typeface="MS PGothic" pitchFamily="34" charset="-128"/>
              </a:endParaRPr>
            </a:p>
          </p:txBody>
        </p:sp>
        <p:sp>
          <p:nvSpPr>
            <p:cNvPr id="87" name="Rectangle 86"/>
            <p:cNvSpPr/>
            <p:nvPr/>
          </p:nvSpPr>
          <p:spPr>
            <a:xfrm>
              <a:off x="4046538" y="3121025"/>
              <a:ext cx="105092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রাজপদ </a:t>
              </a:r>
              <a:endParaRPr lang="en-SG" sz="2000" b="1" dirty="0">
                <a:solidFill>
                  <a:schemeClr val="accent6"/>
                </a:solidFill>
                <a:effectLst/>
                <a:latin typeface="Arial" charset="0"/>
                <a:ea typeface="MS PGothic" pitchFamily="34" charset="-128"/>
              </a:endParaRPr>
            </a:p>
          </p:txBody>
        </p:sp>
        <p:sp>
          <p:nvSpPr>
            <p:cNvPr id="88" name="Rectangle 87"/>
            <p:cNvSpPr/>
            <p:nvPr/>
          </p:nvSpPr>
          <p:spPr>
            <a:xfrm>
              <a:off x="4205288" y="3441700"/>
              <a:ext cx="112077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বন্দিদশা </a:t>
              </a:r>
              <a:endParaRPr lang="en-SG" b="1" dirty="0">
                <a:solidFill>
                  <a:schemeClr val="accent6"/>
                </a:solidFill>
                <a:latin typeface="Arial" charset="0"/>
                <a:ea typeface="MS PGothic" pitchFamily="34" charset="-128"/>
              </a:endParaRPr>
            </a:p>
          </p:txBody>
        </p:sp>
        <p:sp>
          <p:nvSpPr>
            <p:cNvPr id="89" name="Rectangle 88"/>
            <p:cNvSpPr/>
            <p:nvPr/>
          </p:nvSpPr>
          <p:spPr>
            <a:xfrm>
              <a:off x="4473575" y="3749675"/>
              <a:ext cx="1087438"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নীরবতা </a:t>
              </a:r>
              <a:endParaRPr lang="en-SG" b="1" dirty="0">
                <a:solidFill>
                  <a:schemeClr val="accent6"/>
                </a:solidFill>
                <a:effectLst/>
                <a:latin typeface="Arial" charset="0"/>
                <a:ea typeface="MS PGothic" pitchFamily="34" charset="-128"/>
              </a:endParaRPr>
            </a:p>
          </p:txBody>
        </p:sp>
        <p:sp>
          <p:nvSpPr>
            <p:cNvPr id="90" name="Rectangle 89"/>
            <p:cNvSpPr/>
            <p:nvPr/>
          </p:nvSpPr>
          <p:spPr>
            <a:xfrm>
              <a:off x="4892675" y="4206875"/>
              <a:ext cx="854075" cy="585788"/>
            </a:xfrm>
            <a:prstGeom prst="rect">
              <a:avLst/>
            </a:prstGeom>
          </p:spPr>
          <p:txBody>
            <a:bodyPr wrap="none">
              <a:spAutoFit/>
            </a:bodyPr>
            <a:lstStyle/>
            <a:p>
              <a:pPr>
                <a:defRPr/>
              </a:pPr>
              <a:r>
                <a:rPr lang="bn-IN" sz="3200" b="1" dirty="0">
                  <a:solidFill>
                    <a:schemeClr val="accent1"/>
                  </a:solidFill>
                  <a:effectLst/>
                  <a:latin typeface="Arial" charset="0"/>
                  <a:ea typeface="MS PGothic" pitchFamily="34" charset="-128"/>
                </a:rPr>
                <a:t>যিশু</a:t>
              </a:r>
              <a:endParaRPr lang="en-SG" b="1" dirty="0">
                <a:solidFill>
                  <a:schemeClr val="accent1"/>
                </a:solidFill>
                <a:latin typeface="Arial" charset="0"/>
                <a:ea typeface="MS PGothic" pitchFamily="34" charset="-128"/>
              </a:endParaRPr>
            </a:p>
          </p:txBody>
        </p:sp>
      </p:grpSp>
      <p:sp>
        <p:nvSpPr>
          <p:cNvPr id="76803" name="AutoShape 3"/>
          <p:cNvSpPr>
            <a:spLocks noChangeArrowheads="1"/>
          </p:cNvSpPr>
          <p:nvPr/>
        </p:nvSpPr>
        <p:spPr bwMode="auto">
          <a:xfrm rot="-1440000">
            <a:off x="1905478" y="2489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76871" name="Text Box 71"/>
          <p:cNvSpPr txBox="1">
            <a:spLocks noChangeArrowheads="1"/>
          </p:cNvSpPr>
          <p:nvPr/>
        </p:nvSpPr>
        <p:spPr bwMode="auto">
          <a:xfrm>
            <a:off x="1763713" y="23813"/>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২</a:t>
            </a:r>
            <a:r>
              <a:rPr lang="en-US" sz="1400" dirty="0" smtClean="0">
                <a:solidFill>
                  <a:schemeClr val="tx1"/>
                </a:solidFill>
              </a:rPr>
              <a:t>:</a:t>
            </a:r>
            <a:r>
              <a:rPr lang="bn-IN" sz="1400" dirty="0" smtClean="0">
                <a:solidFill>
                  <a:schemeClr val="tx1"/>
                </a:solidFill>
              </a:rPr>
              <a:t>১০</a:t>
            </a:r>
            <a:endParaRPr lang="en-US" sz="1400" u="sng" dirty="0" smtClean="0">
              <a:solidFill>
                <a:srgbClr val="000000"/>
              </a:solidFill>
              <a:latin typeface="Geneva" charset="0"/>
            </a:endParaRPr>
          </a:p>
        </p:txBody>
      </p:sp>
      <p:sp>
        <p:nvSpPr>
          <p:cNvPr id="6148" name="Text Box 7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6881" name="Rectangle 8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
        <p:nvSpPr>
          <p:cNvPr id="6150"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
        <p:nvSpPr>
          <p:cNvPr id="76891" name="AutoShape 91"/>
          <p:cNvSpPr>
            <a:spLocks noChangeArrowheads="1"/>
          </p:cNvSpPr>
          <p:nvPr/>
        </p:nvSpPr>
        <p:spPr bwMode="auto">
          <a:xfrm rot="-5400000">
            <a:off x="5267325" y="8636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525">
            <a:miter lim="800000"/>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p>
        </p:txBody>
      </p:sp>
      <p:sp>
        <p:nvSpPr>
          <p:cNvPr id="76892" name="Rectangle 92"/>
          <p:cNvSpPr>
            <a:spLocks noChangeArrowheads="1"/>
          </p:cNvSpPr>
          <p:nvPr/>
        </p:nvSpPr>
        <p:spPr bwMode="auto">
          <a:xfrm>
            <a:off x="5635625" y="1836738"/>
            <a:ext cx="2408238" cy="1320874"/>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a:defRPr/>
            </a:pPr>
            <a:r>
              <a:rPr lang="bn-IN" altLang="ja-JP" sz="2000" dirty="0" smtClean="0">
                <a:solidFill>
                  <a:srgbClr val="FAFD00"/>
                </a:solidFill>
                <a:latin typeface="Arial" charset="0"/>
              </a:rPr>
              <a:t>অ</a:t>
            </a:r>
            <a:endParaRPr lang="bn-IN" sz="2000" dirty="0" smtClean="0">
              <a:solidFill>
                <a:srgbClr val="FAFD00"/>
              </a:solidFill>
              <a:latin typeface="Arial" charset="0"/>
            </a:endParaRPr>
          </a:p>
          <a:p>
            <a:pPr>
              <a:defRPr/>
            </a:pPr>
            <a:r>
              <a:rPr lang="en-US" sz="2000" dirty="0" smtClean="0">
                <a:solidFill>
                  <a:srgbClr val="FAFD00"/>
                </a:solidFill>
                <a:latin typeface="Arial" charset="0"/>
              </a:rPr>
              <a:t>   </a:t>
            </a:r>
            <a:r>
              <a:rPr lang="bn-IN" sz="2000" dirty="0" smtClean="0">
                <a:solidFill>
                  <a:srgbClr val="FAFD00"/>
                </a:solidFill>
                <a:latin typeface="Arial" charset="0"/>
              </a:rPr>
              <a:t>য</a:t>
            </a:r>
            <a:r>
              <a:rPr lang="en-US" sz="2000" dirty="0">
                <a:solidFill>
                  <a:srgbClr val="62D6AC"/>
                </a:solidFill>
                <a:latin typeface="Arial" charset="0"/>
              </a:rPr>
              <a:t/>
            </a:r>
            <a:br>
              <a:rPr lang="en-US" sz="2000" dirty="0">
                <a:solidFill>
                  <a:srgbClr val="62D6AC"/>
                </a:solidFill>
                <a:latin typeface="Arial" charset="0"/>
              </a:rPr>
            </a:br>
            <a:r>
              <a:rPr lang="en-US" sz="2000" dirty="0">
                <a:solidFill>
                  <a:srgbClr val="62D6AC"/>
                </a:solidFill>
                <a:latin typeface="Arial" charset="0"/>
              </a:rPr>
              <a:t>    </a:t>
            </a:r>
            <a:r>
              <a:rPr lang="bn-IN" sz="2000" dirty="0" smtClean="0">
                <a:solidFill>
                  <a:srgbClr val="FAFD00"/>
                </a:solidFill>
                <a:latin typeface="Arial" charset="0"/>
              </a:rPr>
              <a:t>ম</a:t>
            </a:r>
            <a:r>
              <a:rPr lang="en-US" sz="2000" dirty="0" smtClean="0">
                <a:solidFill>
                  <a:srgbClr val="62D6AC"/>
                </a:solidFill>
                <a:latin typeface="Arial" charset="0"/>
              </a:rPr>
              <a:t> </a:t>
            </a:r>
            <a:r>
              <a:rPr lang="en-US" sz="2000" dirty="0">
                <a:solidFill>
                  <a:srgbClr val="62D6AC"/>
                </a:solidFill>
                <a:latin typeface="Arial" charset="0"/>
              </a:rPr>
              <a:t/>
            </a:r>
            <a:br>
              <a:rPr lang="en-US" sz="2000" dirty="0">
                <a:solidFill>
                  <a:srgbClr val="62D6AC"/>
                </a:solidFill>
                <a:latin typeface="Arial" charset="0"/>
              </a:rPr>
            </a:br>
            <a:r>
              <a:rPr lang="en-US" sz="2000" dirty="0">
                <a:solidFill>
                  <a:srgbClr val="62D6AC"/>
                </a:solidFill>
                <a:latin typeface="Arial" charset="0"/>
              </a:rPr>
              <a:t>      </a:t>
            </a:r>
            <a:r>
              <a:rPr lang="bn-IN" sz="2000" dirty="0" smtClean="0">
                <a:solidFill>
                  <a:srgbClr val="FAFD00"/>
                </a:solidFill>
                <a:latin typeface="Arial" charset="0"/>
              </a:rPr>
              <a:t>য</a:t>
            </a:r>
            <a:endParaRPr lang="en-US" sz="2000" dirty="0">
              <a:solidFill>
                <a:srgbClr val="FAFD00"/>
              </a:solidFill>
              <a:latin typeface="Arial" charset="0"/>
            </a:endParaRPr>
          </a:p>
        </p:txBody>
      </p:sp>
      <p:sp>
        <p:nvSpPr>
          <p:cNvPr id="76893" name="Oval 93"/>
          <p:cNvSpPr>
            <a:spLocks noChangeArrowheads="1"/>
          </p:cNvSpPr>
          <p:nvPr/>
        </p:nvSpPr>
        <p:spPr bwMode="auto">
          <a:xfrm>
            <a:off x="5735145" y="2462815"/>
            <a:ext cx="933450" cy="3508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6895" name="Rectangle 9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91"/>
                                        </p:tgtEl>
                                        <p:attrNameLst>
                                          <p:attrName>style.visibility</p:attrName>
                                        </p:attrNameLst>
                                      </p:cBhvr>
                                      <p:to>
                                        <p:strVal val="visible"/>
                                      </p:to>
                                    </p:set>
                                    <p:anim calcmode="lin" valueType="num">
                                      <p:cBhvr additive="base">
                                        <p:cTn id="12" dur="500" fill="hold"/>
                                        <p:tgtEl>
                                          <p:spTgt spid="76891"/>
                                        </p:tgtEl>
                                        <p:attrNameLst>
                                          <p:attrName>ppt_x</p:attrName>
                                        </p:attrNameLst>
                                      </p:cBhvr>
                                      <p:tavLst>
                                        <p:tav tm="0">
                                          <p:val>
                                            <p:strVal val="1+#ppt_w/2"/>
                                          </p:val>
                                        </p:tav>
                                        <p:tav tm="100000">
                                          <p:val>
                                            <p:strVal val="#ppt_x"/>
                                          </p:val>
                                        </p:tav>
                                      </p:tavLst>
                                    </p:anim>
                                    <p:anim calcmode="lin" valueType="num">
                                      <p:cBhvr additive="base">
                                        <p:cTn id="13" dur="500" fill="hold"/>
                                        <p:tgtEl>
                                          <p:spTgt spid="7689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6892"/>
                                        </p:tgtEl>
                                        <p:attrNameLst>
                                          <p:attrName>style.visibility</p:attrName>
                                        </p:attrNameLst>
                                      </p:cBhvr>
                                      <p:to>
                                        <p:strVal val="visible"/>
                                      </p:to>
                                    </p:set>
                                    <p:animEffect transition="in" filter="fade">
                                      <p:cBhvr>
                                        <p:cTn id="17" dur="1000"/>
                                        <p:tgtEl>
                                          <p:spTgt spid="76892"/>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93"/>
                                        </p:tgtEl>
                                        <p:attrNameLst>
                                          <p:attrName>style.visibility</p:attrName>
                                        </p:attrNameLst>
                                      </p:cBhvr>
                                      <p:to>
                                        <p:strVal val="visible"/>
                                      </p:to>
                                    </p:set>
                                    <p:anim calcmode="lin" valueType="num">
                                      <p:cBhvr additive="base">
                                        <p:cTn id="21" dur="500" fill="hold"/>
                                        <p:tgtEl>
                                          <p:spTgt spid="76893"/>
                                        </p:tgtEl>
                                        <p:attrNameLst>
                                          <p:attrName>ppt_x</p:attrName>
                                        </p:attrNameLst>
                                      </p:cBhvr>
                                      <p:tavLst>
                                        <p:tav tm="0">
                                          <p:val>
                                            <p:strVal val="#ppt_x"/>
                                          </p:val>
                                        </p:tav>
                                        <p:tav tm="100000">
                                          <p:val>
                                            <p:strVal val="#ppt_x"/>
                                          </p:val>
                                        </p:tav>
                                      </p:tavLst>
                                    </p:anim>
                                    <p:anim calcmode="lin" valueType="num">
                                      <p:cBhvr additive="base">
                                        <p:cTn id="22" dur="500" fill="hold"/>
                                        <p:tgtEl>
                                          <p:spTgt spid="768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76891" grpId="0" animBg="1"/>
      <p:bldP spid="76892" grpId="0" autoUpdateAnimBg="0"/>
      <p:bldP spid="7689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3"/>
          <p:cNvGrpSpPr>
            <a:grpSpLocks/>
          </p:cNvGrpSpPr>
          <p:nvPr/>
        </p:nvGrpSpPr>
        <p:grpSpPr bwMode="auto">
          <a:xfrm>
            <a:off x="1358900" y="825500"/>
            <a:ext cx="7000127" cy="5257800"/>
            <a:chOff x="1008" y="528"/>
            <a:chExt cx="4320" cy="3312"/>
          </a:xfrm>
        </p:grpSpPr>
        <p:sp>
          <p:nvSpPr>
            <p:cNvPr id="103" name="Rectangle 14"/>
            <p:cNvSpPr>
              <a:spLocks noChangeArrowheads="1"/>
            </p:cNvSpPr>
            <p:nvPr/>
          </p:nvSpPr>
          <p:spPr bwMode="auto">
            <a:xfrm>
              <a:off x="1008" y="528"/>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4" name="Freeform 15"/>
            <p:cNvSpPr>
              <a:spLocks/>
            </p:cNvSpPr>
            <p:nvPr/>
          </p:nvSpPr>
          <p:spPr bwMode="auto">
            <a:xfrm>
              <a:off x="1018" y="541"/>
              <a:ext cx="1021" cy="1921"/>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5" name="Freeform 16"/>
            <p:cNvSpPr>
              <a:spLocks/>
            </p:cNvSpPr>
            <p:nvPr/>
          </p:nvSpPr>
          <p:spPr bwMode="auto">
            <a:xfrm>
              <a:off x="4410" y="2506"/>
              <a:ext cx="901" cy="1321"/>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6" name="Freeform 17"/>
            <p:cNvSpPr>
              <a:spLocks/>
            </p:cNvSpPr>
            <p:nvPr/>
          </p:nvSpPr>
          <p:spPr bwMode="auto">
            <a:xfrm>
              <a:off x="2244" y="1068"/>
              <a:ext cx="2582" cy="1837"/>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 name="Freeform 19"/>
            <p:cNvSpPr>
              <a:spLocks/>
            </p:cNvSpPr>
            <p:nvPr/>
          </p:nvSpPr>
          <p:spPr bwMode="auto">
            <a:xfrm>
              <a:off x="1284" y="2892"/>
              <a:ext cx="1189" cy="937"/>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8" name="Freeform 20"/>
            <p:cNvSpPr>
              <a:spLocks/>
            </p:cNvSpPr>
            <p:nvPr/>
          </p:nvSpPr>
          <p:spPr bwMode="auto">
            <a:xfrm>
              <a:off x="2052" y="1656"/>
              <a:ext cx="169" cy="193"/>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9" name="Freeform 21"/>
            <p:cNvSpPr>
              <a:spLocks/>
            </p:cNvSpPr>
            <p:nvPr/>
          </p:nvSpPr>
          <p:spPr bwMode="auto">
            <a:xfrm>
              <a:off x="1932" y="2100"/>
              <a:ext cx="277" cy="577"/>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10" name="Freeform 22"/>
            <p:cNvSpPr>
              <a:spLocks/>
            </p:cNvSpPr>
            <p:nvPr/>
          </p:nvSpPr>
          <p:spPr bwMode="auto">
            <a:xfrm>
              <a:off x="2100" y="1848"/>
              <a:ext cx="37" cy="265"/>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11" name="Rectangle 25"/>
            <p:cNvSpPr>
              <a:spLocks noChangeArrowheads="1"/>
            </p:cNvSpPr>
            <p:nvPr/>
          </p:nvSpPr>
          <p:spPr bwMode="auto">
            <a:xfrm>
              <a:off x="1273" y="625"/>
              <a:ext cx="629"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এমএস</a:t>
              </a:r>
              <a:endParaRPr lang="en-US" sz="2400" dirty="0">
                <a:solidFill>
                  <a:srgbClr val="006600"/>
                </a:solidFill>
                <a:latin typeface="Times" pitchFamily="-107" charset="0"/>
                <a:ea typeface="+mn-ea"/>
                <a:cs typeface="+mn-cs"/>
              </a:endParaRPr>
            </a:p>
          </p:txBody>
        </p:sp>
        <p:sp>
          <p:nvSpPr>
            <p:cNvPr id="112" name="Rectangle 26"/>
            <p:cNvSpPr>
              <a:spLocks noChangeArrowheads="1"/>
            </p:cNvSpPr>
            <p:nvPr/>
          </p:nvSpPr>
          <p:spPr bwMode="auto">
            <a:xfrm>
              <a:off x="1949" y="2760"/>
              <a:ext cx="1056" cy="288"/>
            </a:xfrm>
            <a:prstGeom prst="rect">
              <a:avLst/>
            </a:prstGeom>
            <a:noFill/>
            <a:ln w="12700">
              <a:no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3" name="Line 27"/>
            <p:cNvSpPr>
              <a:spLocks noChangeShapeType="1"/>
            </p:cNvSpPr>
            <p:nvPr/>
          </p:nvSpPr>
          <p:spPr bwMode="auto">
            <a:xfrm>
              <a:off x="1100" y="2208"/>
              <a:ext cx="4126" cy="0"/>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4" name="Line 28"/>
            <p:cNvSpPr>
              <a:spLocks noChangeShapeType="1"/>
            </p:cNvSpPr>
            <p:nvPr/>
          </p:nvSpPr>
          <p:spPr bwMode="auto">
            <a:xfrm>
              <a:off x="3155" y="620"/>
              <a:ext cx="0" cy="3152"/>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5" name="Rectangle 30"/>
            <p:cNvSpPr>
              <a:spLocks noChangeArrowheads="1"/>
            </p:cNvSpPr>
            <p:nvPr/>
          </p:nvSpPr>
          <p:spPr bwMode="auto">
            <a:xfrm>
              <a:off x="2576" y="709"/>
              <a:ext cx="507" cy="32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6" name="Oval 35"/>
            <p:cNvSpPr>
              <a:spLocks noChangeArrowheads="1"/>
            </p:cNvSpPr>
            <p:nvPr/>
          </p:nvSpPr>
          <p:spPr bwMode="auto">
            <a:xfrm>
              <a:off x="4362" y="1036"/>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7" name="Oval 37"/>
            <p:cNvSpPr>
              <a:spLocks noChangeArrowheads="1"/>
            </p:cNvSpPr>
            <p:nvPr/>
          </p:nvSpPr>
          <p:spPr bwMode="auto">
            <a:xfrm>
              <a:off x="1874" y="2038"/>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8" name="Rectangle 38"/>
            <p:cNvSpPr>
              <a:spLocks noChangeArrowheads="1"/>
            </p:cNvSpPr>
            <p:nvPr/>
          </p:nvSpPr>
          <p:spPr bwMode="auto">
            <a:xfrm>
              <a:off x="1720" y="1939"/>
              <a:ext cx="206"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J</a:t>
              </a:r>
            </a:p>
          </p:txBody>
        </p:sp>
        <p:sp>
          <p:nvSpPr>
            <p:cNvPr id="119" name="Freeform 41"/>
            <p:cNvSpPr>
              <a:spLocks/>
            </p:cNvSpPr>
            <p:nvPr/>
          </p:nvSpPr>
          <p:spPr bwMode="auto">
            <a:xfrm>
              <a:off x="3664" y="1976"/>
              <a:ext cx="603" cy="896"/>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Freeform 42"/>
            <p:cNvSpPr>
              <a:spLocks/>
            </p:cNvSpPr>
            <p:nvPr/>
          </p:nvSpPr>
          <p:spPr bwMode="auto">
            <a:xfrm>
              <a:off x="1840" y="1167"/>
              <a:ext cx="1816" cy="793"/>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1" name="Freeform 43"/>
            <p:cNvSpPr>
              <a:spLocks/>
            </p:cNvSpPr>
            <p:nvPr/>
          </p:nvSpPr>
          <p:spPr bwMode="auto">
            <a:xfrm>
              <a:off x="1096" y="1784"/>
              <a:ext cx="744" cy="888"/>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2" name="Freeform 44"/>
            <p:cNvSpPr>
              <a:spLocks/>
            </p:cNvSpPr>
            <p:nvPr/>
          </p:nvSpPr>
          <p:spPr bwMode="auto">
            <a:xfrm>
              <a:off x="1039" y="2664"/>
              <a:ext cx="893" cy="749"/>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 name="Freeform 45"/>
            <p:cNvSpPr>
              <a:spLocks/>
            </p:cNvSpPr>
            <p:nvPr/>
          </p:nvSpPr>
          <p:spPr bwMode="auto">
            <a:xfrm>
              <a:off x="1901" y="2933"/>
              <a:ext cx="169" cy="476"/>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4" name="Rectangle 46"/>
            <p:cNvSpPr>
              <a:spLocks noChangeArrowheads="1"/>
            </p:cNvSpPr>
            <p:nvPr/>
          </p:nvSpPr>
          <p:spPr bwMode="auto">
            <a:xfrm>
              <a:off x="2596" y="1864"/>
              <a:ext cx="113"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endParaRPr lang="en-US" sz="4000" dirty="0">
                <a:solidFill>
                  <a:srgbClr val="EEFF4B"/>
                </a:solidFill>
                <a:latin typeface="Times" pitchFamily="-107" charset="0"/>
                <a:ea typeface="+mn-ea"/>
                <a:cs typeface="+mn-cs"/>
              </a:endParaRPr>
            </a:p>
          </p:txBody>
        </p:sp>
        <p:sp>
          <p:nvSpPr>
            <p:cNvPr id="125" name="Rectangle 47"/>
            <p:cNvSpPr>
              <a:spLocks noChangeArrowheads="1"/>
            </p:cNvSpPr>
            <p:nvPr/>
          </p:nvSpPr>
          <p:spPr bwMode="auto">
            <a:xfrm>
              <a:off x="2378" y="2688"/>
              <a:ext cx="717"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smtClean="0">
                  <a:solidFill>
                    <a:srgbClr val="006600"/>
                  </a:solidFill>
                  <a:latin typeface="Times" pitchFamily="-107" charset="0"/>
                  <a:ea typeface="+mn-ea"/>
                  <a:cs typeface="+mn-cs"/>
                </a:rPr>
                <a:t>কেবি</a:t>
              </a:r>
              <a:endParaRPr lang="en-US" sz="4000" dirty="0">
                <a:solidFill>
                  <a:srgbClr val="006600"/>
                </a:solidFill>
                <a:latin typeface="Times" pitchFamily="-107" charset="0"/>
                <a:ea typeface="+mn-ea"/>
                <a:cs typeface="+mn-cs"/>
              </a:endParaRPr>
            </a:p>
          </p:txBody>
        </p:sp>
        <p:sp>
          <p:nvSpPr>
            <p:cNvPr id="126" name="Oval 48"/>
            <p:cNvSpPr>
              <a:spLocks noChangeArrowheads="1"/>
            </p:cNvSpPr>
            <p:nvPr/>
          </p:nvSpPr>
          <p:spPr bwMode="auto">
            <a:xfrm>
              <a:off x="3592" y="1911"/>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7" name="Oval 49"/>
            <p:cNvSpPr>
              <a:spLocks noChangeArrowheads="1"/>
            </p:cNvSpPr>
            <p:nvPr/>
          </p:nvSpPr>
          <p:spPr bwMode="auto">
            <a:xfrm>
              <a:off x="1810" y="1729"/>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8" name="Oval 50"/>
            <p:cNvSpPr>
              <a:spLocks noChangeArrowheads="1"/>
            </p:cNvSpPr>
            <p:nvPr/>
          </p:nvSpPr>
          <p:spPr bwMode="auto">
            <a:xfrm>
              <a:off x="3348" y="1249"/>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9" name="Oval 51"/>
            <p:cNvSpPr>
              <a:spLocks noChangeArrowheads="1"/>
            </p:cNvSpPr>
            <p:nvPr/>
          </p:nvSpPr>
          <p:spPr bwMode="auto">
            <a:xfrm>
              <a:off x="4243" y="2840"/>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0" name="Oval 52"/>
            <p:cNvSpPr>
              <a:spLocks noChangeArrowheads="1"/>
            </p:cNvSpPr>
            <p:nvPr/>
          </p:nvSpPr>
          <p:spPr bwMode="auto">
            <a:xfrm>
              <a:off x="1053" y="2637"/>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1" name="Oval 53"/>
            <p:cNvSpPr>
              <a:spLocks noChangeArrowheads="1"/>
            </p:cNvSpPr>
            <p:nvPr/>
          </p:nvSpPr>
          <p:spPr bwMode="auto">
            <a:xfrm>
              <a:off x="1831" y="2881"/>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2" name="Oval 54"/>
            <p:cNvSpPr>
              <a:spLocks noChangeArrowheads="1"/>
            </p:cNvSpPr>
            <p:nvPr/>
          </p:nvSpPr>
          <p:spPr bwMode="auto">
            <a:xfrm>
              <a:off x="1885" y="3330"/>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3" name="Oval 55"/>
            <p:cNvSpPr>
              <a:spLocks noChangeArrowheads="1"/>
            </p:cNvSpPr>
            <p:nvPr/>
          </p:nvSpPr>
          <p:spPr bwMode="auto">
            <a:xfrm>
              <a:off x="2215" y="2017"/>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35" name="Group 81"/>
          <p:cNvGrpSpPr>
            <a:grpSpLocks/>
          </p:cNvGrpSpPr>
          <p:nvPr/>
        </p:nvGrpSpPr>
        <p:grpSpPr bwMode="auto">
          <a:xfrm>
            <a:off x="3121025" y="2832100"/>
            <a:ext cx="1701800" cy="838200"/>
            <a:chOff x="1965" y="1776"/>
            <a:chExt cx="1072" cy="528"/>
          </a:xfrm>
        </p:grpSpPr>
        <p:sp>
          <p:nvSpPr>
            <p:cNvPr id="137" name="Oval 83"/>
            <p:cNvSpPr>
              <a:spLocks noChangeArrowheads="1"/>
            </p:cNvSpPr>
            <p:nvPr/>
          </p:nvSpPr>
          <p:spPr bwMode="auto">
            <a:xfrm>
              <a:off x="1965" y="1776"/>
              <a:ext cx="1072" cy="528"/>
            </a:xfrm>
            <a:prstGeom prst="ellipse">
              <a:avLst/>
            </a:prstGeom>
            <a:noFill/>
            <a:ln w="57150">
              <a:noFill/>
              <a:round/>
              <a:headEnd/>
              <a:tailEnd/>
            </a:ln>
            <a:effectLst>
              <a:outerShdw blurRad="63500" dist="109250" dir="2132261" algn="ctr" rotWithShape="0">
                <a:schemeClr val="bg2">
                  <a:alpha val="74998"/>
                </a:schemeClr>
              </a:outerShdw>
            </a:effectLst>
          </p:spPr>
          <p:txBody>
            <a:bodyPr wrap="none" anchor="ctr"/>
            <a:lstStyle/>
            <a:p>
              <a:pPr>
                <a:defRPr/>
              </a:pPr>
              <a:endParaRPr lang="en-US">
                <a:solidFill>
                  <a:srgbClr val="006600"/>
                </a:solidFill>
                <a:latin typeface="Comic Sans MS" pitchFamily="-107" charset="0"/>
                <a:ea typeface="+mn-ea"/>
                <a:cs typeface="+mn-cs"/>
              </a:endParaRPr>
            </a:p>
          </p:txBody>
        </p:sp>
        <p:sp>
          <p:nvSpPr>
            <p:cNvPr id="138" name="Rectangle 82"/>
            <p:cNvSpPr>
              <a:spLocks noChangeArrowheads="1"/>
            </p:cNvSpPr>
            <p:nvPr/>
          </p:nvSpPr>
          <p:spPr bwMode="auto">
            <a:xfrm>
              <a:off x="2122" y="1840"/>
              <a:ext cx="907" cy="44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smtClean="0">
                  <a:solidFill>
                    <a:srgbClr val="006600"/>
                  </a:solidFill>
                  <a:latin typeface="Times" pitchFamily="-107" charset="0"/>
                  <a:ea typeface="+mn-ea"/>
                  <a:cs typeface="+mn-cs"/>
                </a:rPr>
                <a:t>এমএন</a:t>
              </a:r>
              <a:endParaRPr lang="en-US" sz="4000" dirty="0">
                <a:solidFill>
                  <a:srgbClr val="006600"/>
                </a:solidFill>
                <a:latin typeface="Times" pitchFamily="-107" charset="0"/>
                <a:ea typeface="+mn-ea"/>
                <a:cs typeface="+mn-cs"/>
              </a:endParaRPr>
            </a:p>
          </p:txBody>
        </p:sp>
      </p:grpSp>
      <p:sp>
        <p:nvSpPr>
          <p:cNvPr id="139" name="Rectangle 8"/>
          <p:cNvSpPr>
            <a:spLocks noChangeArrowheads="1"/>
          </p:cNvSpPr>
          <p:nvPr/>
        </p:nvSpPr>
        <p:spPr bwMode="auto">
          <a:xfrm>
            <a:off x="4449698" y="261904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ই আর</a:t>
            </a:r>
            <a:endParaRPr lang="en-US" sz="2400" dirty="0">
              <a:solidFill>
                <a:srgbClr val="006600"/>
              </a:solidFill>
              <a:latin typeface="Times" pitchFamily="-107" charset="0"/>
              <a:ea typeface="+mn-ea"/>
              <a:cs typeface="+mn-cs"/>
            </a:endParaRPr>
          </a:p>
        </p:txBody>
      </p:sp>
      <p:sp>
        <p:nvSpPr>
          <p:cNvPr id="140" name="Rectangle 10"/>
          <p:cNvSpPr>
            <a:spLocks noChangeArrowheads="1"/>
          </p:cNvSpPr>
          <p:nvPr/>
        </p:nvSpPr>
        <p:spPr bwMode="auto">
          <a:xfrm>
            <a:off x="7078598" y="5228890"/>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পিজি</a:t>
            </a:r>
            <a:endParaRPr lang="en-US" sz="2400" dirty="0">
              <a:solidFill>
                <a:srgbClr val="006600"/>
              </a:solidFill>
              <a:latin typeface="Times" pitchFamily="-107" charset="0"/>
              <a:ea typeface="+mn-ea"/>
              <a:cs typeface="+mn-cs"/>
            </a:endParaRPr>
          </a:p>
        </p:txBody>
      </p:sp>
      <p:sp>
        <p:nvSpPr>
          <p:cNvPr id="141" name="Rectangle 14"/>
          <p:cNvSpPr>
            <a:spLocks noChangeArrowheads="1"/>
          </p:cNvSpPr>
          <p:nvPr/>
        </p:nvSpPr>
        <p:spPr bwMode="auto">
          <a:xfrm>
            <a:off x="3268598" y="2352340"/>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এসজি</a:t>
            </a:r>
            <a:endParaRPr lang="en-US" sz="2400" dirty="0">
              <a:solidFill>
                <a:srgbClr val="006600"/>
              </a:solidFill>
              <a:latin typeface="Times" pitchFamily="-107" charset="0"/>
              <a:ea typeface="+mn-ea"/>
              <a:cs typeface="+mn-cs"/>
            </a:endParaRPr>
          </a:p>
        </p:txBody>
      </p:sp>
      <p:sp>
        <p:nvSpPr>
          <p:cNvPr id="142" name="Rectangle 15"/>
          <p:cNvSpPr>
            <a:spLocks noChangeArrowheads="1"/>
          </p:cNvSpPr>
          <p:nvPr/>
        </p:nvSpPr>
        <p:spPr bwMode="auto">
          <a:xfrm>
            <a:off x="2335148" y="5609890"/>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আর এস</a:t>
            </a:r>
            <a:endParaRPr lang="en-US" sz="2400" dirty="0">
              <a:solidFill>
                <a:srgbClr val="006600"/>
              </a:solidFill>
              <a:latin typeface="Times" pitchFamily="-107" charset="0"/>
              <a:ea typeface="+mn-ea"/>
              <a:cs typeface="+mn-cs"/>
            </a:endParaRPr>
          </a:p>
        </p:txBody>
      </p:sp>
      <p:sp>
        <p:nvSpPr>
          <p:cNvPr id="143" name="Rectangle 24"/>
          <p:cNvSpPr>
            <a:spLocks noChangeArrowheads="1"/>
          </p:cNvSpPr>
          <p:nvPr/>
        </p:nvSpPr>
        <p:spPr bwMode="auto">
          <a:xfrm>
            <a:off x="6715060" y="436529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ইউ</a:t>
            </a:r>
            <a:endParaRPr lang="en-US" sz="2400" dirty="0">
              <a:solidFill>
                <a:srgbClr val="006600"/>
              </a:solidFill>
              <a:latin typeface="Times" pitchFamily="-107" charset="0"/>
              <a:ea typeface="+mn-ea"/>
              <a:cs typeface="+mn-cs"/>
            </a:endParaRPr>
          </a:p>
        </p:txBody>
      </p:sp>
      <p:sp>
        <p:nvSpPr>
          <p:cNvPr id="144" name="Rectangle 26"/>
          <p:cNvSpPr>
            <a:spLocks noChangeArrowheads="1"/>
          </p:cNvSpPr>
          <p:nvPr/>
        </p:nvSpPr>
        <p:spPr bwMode="auto">
          <a:xfrm>
            <a:off x="5306948" y="178084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এইচ</a:t>
            </a:r>
            <a:endParaRPr lang="en-US" sz="2400" dirty="0">
              <a:solidFill>
                <a:srgbClr val="006600"/>
              </a:solidFill>
              <a:latin typeface="Times" pitchFamily="-107" charset="0"/>
              <a:ea typeface="+mn-ea"/>
              <a:cs typeface="+mn-cs"/>
            </a:endParaRPr>
          </a:p>
        </p:txBody>
      </p:sp>
      <p:sp>
        <p:nvSpPr>
          <p:cNvPr id="145" name="Rectangle 27"/>
          <p:cNvSpPr>
            <a:spLocks noChangeArrowheads="1"/>
          </p:cNvSpPr>
          <p:nvPr/>
        </p:nvSpPr>
        <p:spPr bwMode="auto">
          <a:xfrm>
            <a:off x="6907148" y="1495090"/>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এন(এ)</a:t>
            </a:r>
            <a:endParaRPr lang="en-US" sz="2400" dirty="0">
              <a:solidFill>
                <a:srgbClr val="006600"/>
              </a:solidFill>
              <a:latin typeface="Times" pitchFamily="-107" charset="0"/>
              <a:ea typeface="+mn-ea"/>
              <a:cs typeface="+mn-cs"/>
            </a:endParaRPr>
          </a:p>
        </p:txBody>
      </p:sp>
      <p:sp>
        <p:nvSpPr>
          <p:cNvPr id="146" name="Rectangle 32"/>
          <p:cNvSpPr>
            <a:spLocks noChangeArrowheads="1"/>
          </p:cNvSpPr>
          <p:nvPr/>
        </p:nvSpPr>
        <p:spPr bwMode="auto">
          <a:xfrm>
            <a:off x="2790423" y="5133640"/>
            <a:ext cx="10547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rgbClr val="006600"/>
                </a:solidFill>
                <a:latin typeface="Times" pitchFamily="-107" charset="0"/>
                <a:ea typeface="+mn-ea"/>
                <a:cs typeface="+mn-cs"/>
              </a:rPr>
              <a:t>এম এস</a:t>
            </a:r>
            <a:endParaRPr lang="en-US" sz="2400" dirty="0">
              <a:solidFill>
                <a:srgbClr val="006600"/>
              </a:solidFill>
              <a:latin typeface="Times" pitchFamily="-107" charset="0"/>
              <a:ea typeface="+mn-ea"/>
              <a:cs typeface="+mn-cs"/>
            </a:endParaRPr>
          </a:p>
        </p:txBody>
      </p:sp>
      <p:sp>
        <p:nvSpPr>
          <p:cNvPr id="147" name="Rectangle 33"/>
          <p:cNvSpPr>
            <a:spLocks noChangeArrowheads="1"/>
          </p:cNvSpPr>
          <p:nvPr/>
        </p:nvSpPr>
        <p:spPr bwMode="auto">
          <a:xfrm>
            <a:off x="1639659" y="4050965"/>
            <a:ext cx="3622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rgbClr val="006600"/>
                </a:solidFill>
                <a:latin typeface="Times" pitchFamily="-107" charset="0"/>
                <a:ea typeface="+mn-ea"/>
                <a:cs typeface="+mn-cs"/>
              </a:rPr>
              <a:t>ই</a:t>
            </a:r>
            <a:endParaRPr lang="en-US" sz="2400" dirty="0">
              <a:solidFill>
                <a:srgbClr val="006600"/>
              </a:solidFill>
              <a:latin typeface="Times" pitchFamily="-107" charset="0"/>
              <a:ea typeface="+mn-ea"/>
              <a:cs typeface="+mn-cs"/>
            </a:endParaRPr>
          </a:p>
        </p:txBody>
      </p:sp>
      <p:sp>
        <p:nvSpPr>
          <p:cNvPr id="148" name="Rectangle 50"/>
          <p:cNvSpPr>
            <a:spLocks noChangeArrowheads="1"/>
          </p:cNvSpPr>
          <p:nvPr/>
        </p:nvSpPr>
        <p:spPr bwMode="auto">
          <a:xfrm>
            <a:off x="2447676" y="3047665"/>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rgbClr val="006600"/>
                </a:solidFill>
                <a:latin typeface="Times" pitchFamily="-107" charset="0"/>
                <a:ea typeface="+mn-ea"/>
                <a:cs typeface="+mn-cs"/>
              </a:rPr>
              <a:t>জে</a:t>
            </a:r>
          </a:p>
          <a:p>
            <a:pPr algn="ctr">
              <a:spcBef>
                <a:spcPct val="50000"/>
              </a:spcBef>
              <a:defRPr/>
            </a:pPr>
            <a:endParaRPr lang="en-US" sz="2400" dirty="0">
              <a:solidFill>
                <a:srgbClr val="006600"/>
              </a:solidFill>
              <a:latin typeface="Times" pitchFamily="-107" charset="0"/>
              <a:ea typeface="+mn-ea"/>
              <a:cs typeface="+mn-cs"/>
            </a:endParaRPr>
          </a:p>
        </p:txBody>
      </p:sp>
      <p:sp>
        <p:nvSpPr>
          <p:cNvPr id="5836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01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3700" name="Rectangle 20"/>
          <p:cNvSpPr>
            <a:spLocks noChangeArrowheads="1"/>
          </p:cNvSpPr>
          <p:nvPr/>
        </p:nvSpPr>
        <p:spPr bwMode="auto">
          <a:xfrm>
            <a:off x="219892" y="187234"/>
            <a:ext cx="1517469"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bn-IN" sz="2800" dirty="0" smtClean="0">
                <a:solidFill>
                  <a:schemeClr val="tx2"/>
                </a:solidFill>
                <a:latin typeface="Times" pitchFamily="-107" charset="0"/>
                <a:ea typeface="+mn-ea"/>
                <a:cs typeface="+mn-cs"/>
              </a:rPr>
              <a:t>স্টেজ </a:t>
            </a:r>
            <a:br>
              <a:rPr lang="bn-IN" sz="2800" dirty="0" smtClean="0">
                <a:solidFill>
                  <a:schemeClr val="tx2"/>
                </a:solidFill>
                <a:latin typeface="Times" pitchFamily="-107" charset="0"/>
                <a:ea typeface="+mn-ea"/>
                <a:cs typeface="+mn-cs"/>
              </a:rPr>
            </a:br>
            <a:r>
              <a:rPr lang="bn-IN" sz="2800" dirty="0" smtClean="0">
                <a:solidFill>
                  <a:schemeClr val="tx2"/>
                </a:solidFill>
                <a:latin typeface="Times" pitchFamily="-107" charset="0"/>
                <a:ea typeface="+mn-ea"/>
                <a:cs typeface="+mn-cs"/>
              </a:rPr>
              <a:t>তৈরি </a:t>
            </a:r>
            <a:br>
              <a:rPr lang="bn-IN" sz="2800" dirty="0" smtClean="0">
                <a:solidFill>
                  <a:schemeClr val="tx2"/>
                </a:solidFill>
                <a:latin typeface="Times" pitchFamily="-107" charset="0"/>
                <a:ea typeface="+mn-ea"/>
                <a:cs typeface="+mn-cs"/>
              </a:rPr>
            </a:br>
            <a:r>
              <a:rPr lang="bn-IN" sz="2800" dirty="0" smtClean="0">
                <a:solidFill>
                  <a:schemeClr val="tx2"/>
                </a:solidFill>
                <a:latin typeface="Times" pitchFamily="-107" charset="0"/>
                <a:ea typeface="+mn-ea"/>
                <a:cs typeface="+mn-cs"/>
              </a:rPr>
              <a:t>করা</a:t>
            </a:r>
            <a:endParaRPr lang="en-US" sz="2800" dirty="0">
              <a:solidFill>
                <a:schemeClr val="tx2"/>
              </a:solidFill>
              <a:latin typeface="Times" pitchFamily="-107" charset="0"/>
              <a:ea typeface="+mn-ea"/>
              <a:cs typeface="+mn-cs"/>
            </a:endParaRPr>
          </a:p>
        </p:txBody>
      </p:sp>
      <p:sp>
        <p:nvSpPr>
          <p:cNvPr id="58370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006600"/>
              </a:solidFill>
              <a:latin typeface="Comic Sans MS" pitchFamily="-108" charset="0"/>
              <a:ea typeface="+mn-ea"/>
              <a:cs typeface="+mn-cs"/>
            </a:endParaRPr>
          </a:p>
        </p:txBody>
      </p:sp>
      <p:sp>
        <p:nvSpPr>
          <p:cNvPr id="43013"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83731" name="Text Box 51"/>
          <p:cNvSpPr txBox="1">
            <a:spLocks noChangeArrowheads="1"/>
          </p:cNvSpPr>
          <p:nvPr/>
        </p:nvSpPr>
        <p:spPr bwMode="auto">
          <a:xfrm>
            <a:off x="2495103" y="1412055"/>
            <a:ext cx="4597400" cy="3862387"/>
          </a:xfrm>
          <a:prstGeom prst="rect">
            <a:avLst/>
          </a:prstGeom>
          <a:noFill/>
          <a:ln w="12700">
            <a:noFill/>
            <a:miter lim="800000"/>
            <a:headEnd/>
            <a:tailEnd/>
          </a:ln>
          <a:effectLst/>
        </p:spPr>
        <p:txBody>
          <a:bodyPr>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spcBef>
                <a:spcPct val="50000"/>
              </a:spcBef>
              <a:defRPr/>
            </a:pPr>
            <a:r>
              <a:rPr lang="bn-IN" sz="2000" dirty="0" smtClean="0">
                <a:solidFill>
                  <a:schemeClr val="tx2"/>
                </a:solidFill>
              </a:rPr>
              <a:t>বারোটি গুপ্তচর </a:t>
            </a:r>
            <a:r>
              <a:rPr lang="en-US" sz="2000" dirty="0" smtClean="0">
                <a:solidFill>
                  <a:schemeClr val="tx2"/>
                </a:solidFill>
              </a:rPr>
              <a:t>: </a:t>
            </a:r>
            <a:r>
              <a:rPr lang="bn-IN" sz="2000" i="1" u="sng" dirty="0" smtClean="0">
                <a:solidFill>
                  <a:srgbClr val="66FF66"/>
                </a:solidFill>
              </a:rPr>
              <a:t>দুটি </a:t>
            </a:r>
            <a:r>
              <a:rPr lang="bn-IN" sz="2000" dirty="0" smtClean="0">
                <a:solidFill>
                  <a:schemeClr val="tx2"/>
                </a:solidFill>
              </a:rPr>
              <a:t> রিপোর্ট </a:t>
            </a:r>
            <a:endParaRPr lang="en-US" sz="1800" dirty="0" smtClean="0">
              <a:solidFill>
                <a:srgbClr val="33CC33"/>
              </a:solidFill>
            </a:endParaRPr>
          </a:p>
          <a:p>
            <a:pPr algn="ctr">
              <a:spcBef>
                <a:spcPct val="50000"/>
              </a:spcBef>
              <a:defRPr/>
            </a:pPr>
            <a:r>
              <a:rPr lang="bn-IN" sz="1800" dirty="0" smtClean="0">
                <a:solidFill>
                  <a:schemeClr val="hlink"/>
                </a:solidFill>
              </a:rPr>
              <a:t>১০ গুপ্তচর</a:t>
            </a:r>
            <a:r>
              <a:rPr lang="en-US" sz="1800" dirty="0" smtClean="0">
                <a:solidFill>
                  <a:schemeClr val="hlink"/>
                </a:solidFill>
              </a:rPr>
              <a:t>:</a:t>
            </a:r>
            <a:r>
              <a:rPr lang="bn-IN" sz="1800" i="1" dirty="0" smtClean="0">
                <a:solidFill>
                  <a:srgbClr val="FFFF00"/>
                </a:solidFill>
              </a:rPr>
              <a:t>সংখ্যাগরিষ্ঠ </a:t>
            </a:r>
            <a:r>
              <a:rPr lang="bn-IN" sz="1800" dirty="0" smtClean="0">
                <a:solidFill>
                  <a:schemeClr val="hlink"/>
                </a:solidFill>
              </a:rPr>
              <a:t>মতামত</a:t>
            </a:r>
            <a:endParaRPr lang="en-US" sz="1800" dirty="0">
              <a:solidFill>
                <a:srgbClr val="33CC33"/>
              </a:solidFill>
            </a:endParaRPr>
          </a:p>
          <a:p>
            <a:pPr algn="ctr">
              <a:spcBef>
                <a:spcPct val="50000"/>
              </a:spcBef>
              <a:defRPr/>
            </a:pPr>
            <a:r>
              <a:rPr lang="bn-IN" sz="1800" dirty="0" smtClean="0">
                <a:solidFill>
                  <a:schemeClr val="tx2"/>
                </a:solidFill>
              </a:rPr>
              <a:t>দূধ এবং মধুর জমি</a:t>
            </a:r>
            <a:r>
              <a:rPr lang="en-US" sz="1800" dirty="0" smtClean="0">
                <a:solidFill>
                  <a:schemeClr val="tx2"/>
                </a:solidFill>
              </a:rPr>
              <a:t>!</a:t>
            </a:r>
          </a:p>
          <a:p>
            <a:pPr algn="ctr">
              <a:spcBef>
                <a:spcPct val="50000"/>
              </a:spcBef>
              <a:defRPr/>
            </a:pPr>
            <a:r>
              <a:rPr lang="bn-IN" sz="1800" dirty="0" smtClean="0">
                <a:solidFill>
                  <a:schemeClr val="tx2"/>
                </a:solidFill>
              </a:rPr>
              <a:t>ভূমিতে দৈত্যরা</a:t>
            </a:r>
            <a:r>
              <a:rPr lang="en-US" sz="1800" dirty="0" smtClean="0">
                <a:solidFill>
                  <a:schemeClr val="tx2"/>
                </a:solidFill>
              </a:rPr>
              <a:t>!</a:t>
            </a:r>
          </a:p>
          <a:p>
            <a:pPr algn="ctr">
              <a:spcBef>
                <a:spcPct val="50000"/>
              </a:spcBef>
              <a:defRPr/>
            </a:pPr>
            <a:r>
              <a:rPr lang="bn-IN" sz="1800" dirty="0" smtClean="0">
                <a:solidFill>
                  <a:srgbClr val="F5F5F2"/>
                </a:solidFill>
              </a:rPr>
              <a:t>মিশরে ফিরে যাও </a:t>
            </a:r>
            <a:r>
              <a:rPr lang="en-US" sz="1800" dirty="0" smtClean="0">
                <a:solidFill>
                  <a:srgbClr val="F5F5F2"/>
                </a:solidFill>
              </a:rPr>
              <a:t>!</a:t>
            </a:r>
          </a:p>
          <a:p>
            <a:pPr algn="ctr">
              <a:spcBef>
                <a:spcPct val="50000"/>
              </a:spcBef>
              <a:defRPr/>
            </a:pPr>
            <a:r>
              <a:rPr lang="bn-IN" sz="1800" dirty="0" smtClean="0">
                <a:solidFill>
                  <a:schemeClr val="hlink"/>
                </a:solidFill>
              </a:rPr>
              <a:t>২ গুপ্তচর </a:t>
            </a:r>
            <a:r>
              <a:rPr lang="en-US" sz="1800" dirty="0" smtClean="0">
                <a:solidFill>
                  <a:schemeClr val="hlink"/>
                </a:solidFill>
              </a:rPr>
              <a:t>:</a:t>
            </a:r>
            <a:r>
              <a:rPr lang="bn-IN" sz="1800" i="1" dirty="0" smtClean="0">
                <a:solidFill>
                  <a:srgbClr val="FFFF00"/>
                </a:solidFill>
              </a:rPr>
              <a:t>সংখ্যালঘু </a:t>
            </a:r>
            <a:r>
              <a:rPr lang="bn-IN" sz="1800" dirty="0" smtClean="0">
                <a:solidFill>
                  <a:schemeClr val="hlink"/>
                </a:solidFill>
              </a:rPr>
              <a:t> মতামত</a:t>
            </a:r>
            <a:endParaRPr lang="en-US" sz="1800" dirty="0" smtClean="0">
              <a:solidFill>
                <a:srgbClr val="33CC33"/>
              </a:solidFill>
            </a:endParaRPr>
          </a:p>
          <a:p>
            <a:pPr algn="ctr">
              <a:spcBef>
                <a:spcPct val="50000"/>
              </a:spcBef>
              <a:defRPr/>
            </a:pPr>
            <a:r>
              <a:rPr lang="bn-IN" sz="1800" dirty="0" smtClean="0">
                <a:solidFill>
                  <a:schemeClr val="tx2"/>
                </a:solidFill>
              </a:rPr>
              <a:t>দূধ এবং মধুর জমি</a:t>
            </a:r>
            <a:r>
              <a:rPr lang="en-US" sz="1800" dirty="0" smtClean="0">
                <a:solidFill>
                  <a:schemeClr val="tx2"/>
                </a:solidFill>
              </a:rPr>
              <a:t>!</a:t>
            </a:r>
          </a:p>
          <a:p>
            <a:pPr algn="ctr">
              <a:spcBef>
                <a:spcPct val="50000"/>
              </a:spcBef>
              <a:defRPr/>
            </a:pPr>
            <a:r>
              <a:rPr lang="bn-IN" sz="1800" dirty="0" smtClean="0">
                <a:solidFill>
                  <a:schemeClr val="tx2"/>
                </a:solidFill>
              </a:rPr>
              <a:t>ভূমিতে দৈত্যরা</a:t>
            </a:r>
            <a:r>
              <a:rPr lang="en-US" sz="1800" dirty="0" smtClean="0">
                <a:solidFill>
                  <a:schemeClr val="tx2"/>
                </a:solidFill>
              </a:rPr>
              <a:t>!</a:t>
            </a:r>
          </a:p>
          <a:p>
            <a:pPr algn="ctr">
              <a:spcBef>
                <a:spcPct val="50000"/>
              </a:spcBef>
              <a:defRPr/>
            </a:pPr>
            <a:r>
              <a:rPr lang="bn-IN" sz="1800" dirty="0" smtClean="0">
                <a:solidFill>
                  <a:srgbClr val="F5F5F2"/>
                </a:solidFill>
              </a:rPr>
              <a:t>ঈশ্বর আমাদের সঙ্গে আছেন</a:t>
            </a:r>
            <a:r>
              <a:rPr lang="en-US" sz="1800" dirty="0" smtClean="0">
                <a:solidFill>
                  <a:srgbClr val="F5F5F2"/>
                </a:solidFill>
              </a:rPr>
              <a:t>!</a:t>
            </a:r>
          </a:p>
        </p:txBody>
      </p:sp>
      <p:grpSp>
        <p:nvGrpSpPr>
          <p:cNvPr id="3" name="Group 131"/>
          <p:cNvGrpSpPr>
            <a:grpSpLocks/>
          </p:cNvGrpSpPr>
          <p:nvPr/>
        </p:nvGrpSpPr>
        <p:grpSpPr bwMode="auto">
          <a:xfrm>
            <a:off x="1858515" y="1785117"/>
            <a:ext cx="5257800" cy="2146300"/>
            <a:chOff x="1440" y="1090"/>
            <a:chExt cx="3312" cy="1352"/>
          </a:xfrm>
        </p:grpSpPr>
        <p:sp>
          <p:nvSpPr>
            <p:cNvPr id="583733" name="Oval 53"/>
            <p:cNvSpPr>
              <a:spLocks noChangeArrowheads="1"/>
            </p:cNvSpPr>
            <p:nvPr/>
          </p:nvSpPr>
          <p:spPr bwMode="auto">
            <a:xfrm>
              <a:off x="1440" y="1090"/>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734" name="Oval 54"/>
            <p:cNvSpPr>
              <a:spLocks noChangeArrowheads="1"/>
            </p:cNvSpPr>
            <p:nvPr/>
          </p:nvSpPr>
          <p:spPr bwMode="auto">
            <a:xfrm>
              <a:off x="1440" y="2122"/>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83735" name="Oval 55"/>
          <p:cNvSpPr>
            <a:spLocks noChangeArrowheads="1"/>
          </p:cNvSpPr>
          <p:nvPr/>
        </p:nvSpPr>
        <p:spPr bwMode="auto">
          <a:xfrm>
            <a:off x="1382677" y="1589460"/>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736" name="Text Box 56"/>
          <p:cNvSpPr txBox="1">
            <a:spLocks noChangeArrowheads="1"/>
          </p:cNvSpPr>
          <p:nvPr/>
        </p:nvSpPr>
        <p:spPr bwMode="auto">
          <a:xfrm>
            <a:off x="2138181" y="5412555"/>
            <a:ext cx="5755368"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3600" dirty="0" smtClean="0">
                <a:solidFill>
                  <a:srgbClr val="54C8F6"/>
                </a:solidFill>
              </a:rPr>
              <a:t>তাই</a:t>
            </a:r>
            <a:r>
              <a:rPr lang="en-US" sz="3600" dirty="0" smtClean="0">
                <a:solidFill>
                  <a:srgbClr val="54C8F6"/>
                </a:solidFill>
              </a:rPr>
              <a:t>...</a:t>
            </a:r>
            <a:r>
              <a:rPr lang="bn-IN" sz="3600" dirty="0" smtClean="0">
                <a:solidFill>
                  <a:srgbClr val="54C8F6"/>
                </a:solidFill>
              </a:rPr>
              <a:t>চল আমরা যাই </a:t>
            </a:r>
            <a:r>
              <a:rPr lang="en-US" sz="3600" dirty="0" smtClean="0">
                <a:solidFill>
                  <a:srgbClr val="54C8F6"/>
                </a:solidFill>
              </a:rPr>
              <a:t>!!!!!</a:t>
            </a:r>
            <a:endParaRPr lang="en-US" sz="3600" dirty="0" smtClean="0">
              <a:solidFill>
                <a:schemeClr val="tx2"/>
              </a:solidFill>
            </a:endParaRPr>
          </a:p>
        </p:txBody>
      </p:sp>
      <p:sp>
        <p:nvSpPr>
          <p:cNvPr id="43037" name="Text Box 125"/>
          <p:cNvSpPr txBox="1">
            <a:spLocks noChangeArrowheads="1"/>
          </p:cNvSpPr>
          <p:nvPr/>
        </p:nvSpPr>
        <p:spPr bwMode="auto">
          <a:xfrm>
            <a:off x="8656638"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83806" name="Text Box 126"/>
          <p:cNvSpPr txBox="1">
            <a:spLocks noChangeArrowheads="1"/>
          </p:cNvSpPr>
          <p:nvPr/>
        </p:nvSpPr>
        <p:spPr bwMode="auto">
          <a:xfrm rot="-26776">
            <a:off x="2322065" y="731017"/>
            <a:ext cx="49307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bn-IN" sz="3200" dirty="0" smtClean="0">
                <a:solidFill>
                  <a:srgbClr val="66FFCC"/>
                </a:solidFill>
                <a:latin typeface="Comic Sans MS" pitchFamily="-107" charset="0"/>
                <a:ea typeface="+mn-ea"/>
                <a:cs typeface="+mn-cs"/>
              </a:rPr>
              <a:t>পরিস্থিতি এধরনের</a:t>
            </a:r>
            <a:r>
              <a:rPr lang="en-US" sz="3200" dirty="0" smtClean="0">
                <a:solidFill>
                  <a:srgbClr val="66FFCC"/>
                </a:solidFill>
                <a:latin typeface="Comic Sans MS" pitchFamily="-107" charset="0"/>
                <a:ea typeface="+mn-ea"/>
                <a:cs typeface="+mn-cs"/>
              </a:rPr>
              <a:t>:</a:t>
            </a:r>
            <a:endParaRPr lang="en-US" sz="3200" dirty="0">
              <a:solidFill>
                <a:srgbClr val="66FFCC"/>
              </a:solidFill>
              <a:latin typeface="Comic Sans MS" pitchFamily="-107" charset="0"/>
              <a:ea typeface="+mn-ea"/>
              <a:cs typeface="+mn-cs"/>
            </a:endParaRPr>
          </a:p>
        </p:txBody>
      </p:sp>
      <p:sp>
        <p:nvSpPr>
          <p:cNvPr id="583809" name="Rectangle 12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43041" name="Text Box 132"/>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12</a:t>
            </a:r>
            <a:endParaRPr lang="en-US" sz="1400"/>
          </a:p>
        </p:txBody>
      </p:sp>
      <p:sp>
        <p:nvSpPr>
          <p:cNvPr id="81" name="Text Box 14"/>
          <p:cNvSpPr txBox="1">
            <a:spLocks noChangeArrowheads="1"/>
          </p:cNvSpPr>
          <p:nvPr/>
        </p:nvSpPr>
        <p:spPr bwMode="auto">
          <a:xfrm>
            <a:off x="1899953" y="0"/>
            <a:ext cx="3149764"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smtClean="0">
                <a:solidFill>
                  <a:schemeClr val="tx1"/>
                </a:solidFill>
                <a:latin typeface="Comic Sans MS" pitchFamily="-107" charset="0"/>
                <a:ea typeface="+mn-ea"/>
                <a:cs typeface="+mn-cs"/>
              </a:rPr>
              <a:t> </a:t>
            </a:r>
            <a:r>
              <a:rPr lang="bn-IN" sz="1200" dirty="0" smtClean="0">
                <a:solidFill>
                  <a:schemeClr val="tx1"/>
                </a:solidFill>
              </a:rPr>
              <a:t>গণনা পুস্তক ১৩</a:t>
            </a:r>
            <a:r>
              <a:rPr lang="en-US" sz="1200" dirty="0" smtClean="0">
                <a:solidFill>
                  <a:schemeClr val="tx1"/>
                </a:solidFill>
              </a:rPr>
              <a:t>:</a:t>
            </a:r>
            <a:r>
              <a:rPr lang="bn-IN" sz="1200" dirty="0" smtClean="0">
                <a:solidFill>
                  <a:schemeClr val="tx1"/>
                </a:solidFill>
              </a:rPr>
              <a:t>২৬-</a:t>
            </a:r>
            <a:r>
              <a:rPr lang="bn-IN" sz="1200" dirty="0" smtClean="0">
                <a:solidFill>
                  <a:schemeClr val="tx1"/>
                </a:solidFill>
                <a:latin typeface="Comic Sans MS" pitchFamily="-107" charset="0"/>
                <a:ea typeface="+mn-ea"/>
                <a:cs typeface="+mn-cs"/>
              </a:rPr>
              <a:t>১৪</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৯ </a:t>
            </a:r>
            <a:endParaRPr lang="en-US" sz="1200" dirty="0">
              <a:solidFill>
                <a:schemeClr val="tx1"/>
              </a:solidFill>
              <a:latin typeface="Comic Sans MS" pitchFamily="-107" charset="0"/>
              <a:ea typeface="+mn-ea"/>
              <a:cs typeface="+mn-cs"/>
            </a:endParaRPr>
          </a:p>
        </p:txBody>
      </p:sp>
      <p:sp>
        <p:nvSpPr>
          <p:cNvPr id="82"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83" name="Group 82"/>
          <p:cNvGrpSpPr/>
          <p:nvPr/>
        </p:nvGrpSpPr>
        <p:grpSpPr>
          <a:xfrm>
            <a:off x="8040695" y="3314307"/>
            <a:ext cx="952500" cy="1666282"/>
            <a:chOff x="8182584" y="3372113"/>
            <a:chExt cx="952500" cy="1666282"/>
          </a:xfrm>
        </p:grpSpPr>
        <p:grpSp>
          <p:nvGrpSpPr>
            <p:cNvPr id="84" name="Group 329"/>
            <p:cNvGrpSpPr/>
            <p:nvPr/>
          </p:nvGrpSpPr>
          <p:grpSpPr>
            <a:xfrm>
              <a:off x="8182584" y="3372113"/>
              <a:ext cx="952500" cy="1368052"/>
              <a:chOff x="9687681" y="3119864"/>
              <a:chExt cx="952500" cy="1368052"/>
            </a:xfrm>
          </p:grpSpPr>
          <p:sp>
            <p:nvSpPr>
              <p:cNvPr id="86"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87"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88"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89"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90"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1"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2"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3"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4"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5"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96" name="Group 374"/>
              <p:cNvGrpSpPr/>
              <p:nvPr/>
            </p:nvGrpSpPr>
            <p:grpSpPr>
              <a:xfrm>
                <a:off x="9826127" y="3439787"/>
                <a:ext cx="593110" cy="552118"/>
                <a:chOff x="10744729" y="4262967"/>
                <a:chExt cx="593110" cy="552118"/>
              </a:xfrm>
            </p:grpSpPr>
            <p:sp>
              <p:nvSpPr>
                <p:cNvPr id="99"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00"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01"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97"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98" name="Rectangle 97"/>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85"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83731">
                                            <p:txEl>
                                              <p:pRg st="0" end="0"/>
                                            </p:txEl>
                                          </p:spTgt>
                                        </p:tgtEl>
                                        <p:attrNameLst>
                                          <p:attrName>style.visibility</p:attrName>
                                        </p:attrNameLst>
                                      </p:cBhvr>
                                      <p:to>
                                        <p:strVal val="visible"/>
                                      </p:to>
                                    </p:set>
                                    <p:animEffect transition="in" filter="box(out)">
                                      <p:cBhvr>
                                        <p:cTn id="7" dur="500"/>
                                        <p:tgtEl>
                                          <p:spTgt spid="58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83731">
                                            <p:txEl>
                                              <p:pRg st="1" end="1"/>
                                            </p:txEl>
                                          </p:spTgt>
                                        </p:tgtEl>
                                        <p:attrNameLst>
                                          <p:attrName>style.visibility</p:attrName>
                                        </p:attrNameLst>
                                      </p:cBhvr>
                                      <p:to>
                                        <p:strVal val="visible"/>
                                      </p:to>
                                    </p:set>
                                    <p:animEffect transition="in" filter="box(out)">
                                      <p:cBhvr>
                                        <p:cTn id="12" dur="500"/>
                                        <p:tgtEl>
                                          <p:spTgt spid="58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83731">
                                            <p:txEl>
                                              <p:pRg st="2" end="2"/>
                                            </p:txEl>
                                          </p:spTgt>
                                        </p:tgtEl>
                                        <p:attrNameLst>
                                          <p:attrName>style.visibility</p:attrName>
                                        </p:attrNameLst>
                                      </p:cBhvr>
                                      <p:to>
                                        <p:strVal val="visible"/>
                                      </p:to>
                                    </p:set>
                                    <p:animEffect transition="in" filter="box(out)">
                                      <p:cBhvr>
                                        <p:cTn id="17" dur="500"/>
                                        <p:tgtEl>
                                          <p:spTgt spid="58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83731">
                                            <p:txEl>
                                              <p:pRg st="3" end="3"/>
                                            </p:txEl>
                                          </p:spTgt>
                                        </p:tgtEl>
                                        <p:attrNameLst>
                                          <p:attrName>style.visibility</p:attrName>
                                        </p:attrNameLst>
                                      </p:cBhvr>
                                      <p:to>
                                        <p:strVal val="visible"/>
                                      </p:to>
                                    </p:set>
                                    <p:animEffect transition="in" filter="box(out)">
                                      <p:cBhvr>
                                        <p:cTn id="22" dur="500"/>
                                        <p:tgtEl>
                                          <p:spTgt spid="5837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83731">
                                            <p:txEl>
                                              <p:pRg st="4" end="4"/>
                                            </p:txEl>
                                          </p:spTgt>
                                        </p:tgtEl>
                                        <p:attrNameLst>
                                          <p:attrName>style.visibility</p:attrName>
                                        </p:attrNameLst>
                                      </p:cBhvr>
                                      <p:to>
                                        <p:strVal val="visible"/>
                                      </p:to>
                                    </p:set>
                                    <p:animEffect transition="in" filter="box(out)">
                                      <p:cBhvr>
                                        <p:cTn id="27" dur="500"/>
                                        <p:tgtEl>
                                          <p:spTgt spid="583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83731">
                                            <p:txEl>
                                              <p:pRg st="5" end="5"/>
                                            </p:txEl>
                                          </p:spTgt>
                                        </p:tgtEl>
                                        <p:attrNameLst>
                                          <p:attrName>style.visibility</p:attrName>
                                        </p:attrNameLst>
                                      </p:cBhvr>
                                      <p:to>
                                        <p:strVal val="visible"/>
                                      </p:to>
                                    </p:set>
                                    <p:animEffect transition="in" filter="box(out)">
                                      <p:cBhvr>
                                        <p:cTn id="32" dur="500"/>
                                        <p:tgtEl>
                                          <p:spTgt spid="58373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83731">
                                            <p:txEl>
                                              <p:pRg st="6" end="6"/>
                                            </p:txEl>
                                          </p:spTgt>
                                        </p:tgtEl>
                                        <p:attrNameLst>
                                          <p:attrName>style.visibility</p:attrName>
                                        </p:attrNameLst>
                                      </p:cBhvr>
                                      <p:to>
                                        <p:strVal val="visible"/>
                                      </p:to>
                                    </p:set>
                                    <p:animEffect transition="in" filter="box(out)">
                                      <p:cBhvr>
                                        <p:cTn id="37" dur="500"/>
                                        <p:tgtEl>
                                          <p:spTgt spid="58373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83731">
                                            <p:txEl>
                                              <p:pRg st="7" end="7"/>
                                            </p:txEl>
                                          </p:spTgt>
                                        </p:tgtEl>
                                        <p:attrNameLst>
                                          <p:attrName>style.visibility</p:attrName>
                                        </p:attrNameLst>
                                      </p:cBhvr>
                                      <p:to>
                                        <p:strVal val="visible"/>
                                      </p:to>
                                    </p:set>
                                    <p:animEffect transition="in" filter="box(out)">
                                      <p:cBhvr>
                                        <p:cTn id="42" dur="500"/>
                                        <p:tgtEl>
                                          <p:spTgt spid="58373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83731">
                                            <p:txEl>
                                              <p:pRg st="8" end="8"/>
                                            </p:txEl>
                                          </p:spTgt>
                                        </p:tgtEl>
                                        <p:attrNameLst>
                                          <p:attrName>style.visibility</p:attrName>
                                        </p:attrNameLst>
                                      </p:cBhvr>
                                      <p:to>
                                        <p:strVal val="visible"/>
                                      </p:to>
                                    </p:set>
                                    <p:animEffect transition="in" filter="box(out)">
                                      <p:cBhvr>
                                        <p:cTn id="47" dur="500"/>
                                        <p:tgtEl>
                                          <p:spTgt spid="58373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83736"/>
                                        </p:tgtEl>
                                        <p:attrNameLst>
                                          <p:attrName>style.visibility</p:attrName>
                                        </p:attrNameLst>
                                      </p:cBhvr>
                                      <p:to>
                                        <p:strVal val="visible"/>
                                      </p:to>
                                    </p:set>
                                    <p:animEffect transition="in" filter="box(out)">
                                      <p:cBhvr>
                                        <p:cTn id="52" dur="500"/>
                                        <p:tgtEl>
                                          <p:spTgt spid="5837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83735"/>
                                        </p:tgtEl>
                                        <p:attrNameLst>
                                          <p:attrName>style.visibility</p:attrName>
                                        </p:attrNameLst>
                                      </p:cBhvr>
                                      <p:to>
                                        <p:strVal val="visible"/>
                                      </p:to>
                                    </p:set>
                                    <p:animEffect transition="in" filter="fade">
                                      <p:cBhvr>
                                        <p:cTn id="62" dur="1000"/>
                                        <p:tgtEl>
                                          <p:spTgt spid="58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1" grpId="0" build="p" autoUpdateAnimBg="0"/>
      <p:bldP spid="583735" grpId="0" animBg="1"/>
      <p:bldP spid="58373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8040695" y="3314307"/>
            <a:ext cx="952500" cy="1666282"/>
            <a:chOff x="8182584" y="3372113"/>
            <a:chExt cx="952500" cy="1666282"/>
          </a:xfrm>
        </p:grpSpPr>
        <p:grpSp>
          <p:nvGrpSpPr>
            <p:cNvPr id="111" name="Group 329"/>
            <p:cNvGrpSpPr/>
            <p:nvPr/>
          </p:nvGrpSpPr>
          <p:grpSpPr>
            <a:xfrm>
              <a:off x="8182584" y="3372113"/>
              <a:ext cx="952500" cy="1368052"/>
              <a:chOff x="9687681" y="3119864"/>
              <a:chExt cx="952500" cy="1368052"/>
            </a:xfrm>
          </p:grpSpPr>
          <p:sp>
            <p:nvSpPr>
              <p:cNvPr id="117"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18"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19"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20"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21"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2"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3"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4"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5"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6"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27" name="Group 374"/>
              <p:cNvGrpSpPr/>
              <p:nvPr/>
            </p:nvGrpSpPr>
            <p:grpSpPr>
              <a:xfrm>
                <a:off x="9826127" y="3439787"/>
                <a:ext cx="593110" cy="552118"/>
                <a:chOff x="10744729" y="4262967"/>
                <a:chExt cx="593110" cy="552118"/>
              </a:xfrm>
            </p:grpSpPr>
            <p:sp>
              <p:nvSpPr>
                <p:cNvPr id="130"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31"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32"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128"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129" name="Rectangle 128"/>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116"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104" name="Rectangle 5"/>
          <p:cNvSpPr>
            <a:spLocks noChangeArrowheads="1"/>
          </p:cNvSpPr>
          <p:nvPr/>
        </p:nvSpPr>
        <p:spPr bwMode="auto">
          <a:xfrm>
            <a:off x="671047" y="1985851"/>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5" name="Line 22"/>
          <p:cNvSpPr>
            <a:spLocks noChangeShapeType="1"/>
          </p:cNvSpPr>
          <p:nvPr/>
        </p:nvSpPr>
        <p:spPr bwMode="auto">
          <a:xfrm>
            <a:off x="4195297" y="1565163"/>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6" name="Rectangle 57"/>
          <p:cNvSpPr>
            <a:spLocks noChangeArrowheads="1"/>
          </p:cNvSpPr>
          <p:nvPr/>
        </p:nvSpPr>
        <p:spPr bwMode="auto">
          <a:xfrm>
            <a:off x="1845847" y="806462"/>
            <a:ext cx="6804025" cy="521811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 name="Text Box 51"/>
          <p:cNvSpPr txBox="1">
            <a:spLocks noChangeArrowheads="1"/>
          </p:cNvSpPr>
          <p:nvPr/>
        </p:nvSpPr>
        <p:spPr bwMode="auto">
          <a:xfrm>
            <a:off x="3003084" y="1354026"/>
            <a:ext cx="4855191" cy="347787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r>
              <a:rPr lang="bn-IN" sz="2800" dirty="0" smtClean="0">
                <a:solidFill>
                  <a:schemeClr val="tx2"/>
                </a:solidFill>
              </a:rPr>
              <a:t>দ্বাদশ চর</a:t>
            </a:r>
            <a:r>
              <a:rPr lang="en-SG" sz="2800" dirty="0" smtClean="0">
                <a:solidFill>
                  <a:schemeClr val="tx2"/>
                </a:solidFill>
              </a:rPr>
              <a:t>: </a:t>
            </a:r>
            <a:r>
              <a:rPr lang="bn-IN" sz="2800" dirty="0" smtClean="0"/>
              <a:t>দুই </a:t>
            </a:r>
            <a:r>
              <a:rPr lang="bn-IN" sz="2800" dirty="0" smtClean="0">
                <a:solidFill>
                  <a:schemeClr val="tx2"/>
                </a:solidFill>
              </a:rPr>
              <a:t>রিপোর্ট </a:t>
            </a:r>
            <a:endParaRPr lang="en-SG" sz="2800" dirty="0" smtClean="0">
              <a:solidFill>
                <a:schemeClr val="tx2"/>
              </a:solidFill>
            </a:endParaRPr>
          </a:p>
          <a:p>
            <a:pPr algn="ctr"/>
            <a:r>
              <a:rPr lang="en-SG" sz="2400" dirty="0" smtClean="0">
                <a:solidFill>
                  <a:schemeClr val="tx1"/>
                </a:solidFill>
              </a:rPr>
              <a:t>10 </a:t>
            </a:r>
            <a:r>
              <a:rPr lang="bn-IN" sz="2400" dirty="0" smtClean="0">
                <a:solidFill>
                  <a:schemeClr val="tx1"/>
                </a:solidFill>
              </a:rPr>
              <a:t>চর</a:t>
            </a:r>
            <a:r>
              <a:rPr lang="en-SG" sz="2400" dirty="0" smtClean="0">
                <a:solidFill>
                  <a:schemeClr val="tx1"/>
                </a:solidFill>
              </a:rPr>
              <a:t>: </a:t>
            </a:r>
            <a:r>
              <a:rPr lang="bn-IN" sz="2400" dirty="0" smtClean="0">
                <a:solidFill>
                  <a:schemeClr val="tx1"/>
                </a:solidFill>
              </a:rPr>
              <a:t>একটি </a:t>
            </a:r>
            <a:r>
              <a:rPr lang="bn-IN" sz="2400" dirty="0" smtClean="0">
                <a:solidFill>
                  <a:srgbClr val="FFFF00"/>
                </a:solidFill>
              </a:rPr>
              <a:t>সংখ্যাগরিষ্ঠ</a:t>
            </a:r>
            <a:r>
              <a:rPr lang="bn-IN" sz="2400" dirty="0" smtClean="0"/>
              <a:t> </a:t>
            </a:r>
            <a:r>
              <a:rPr lang="bn-IN" sz="2400" dirty="0" smtClean="0">
                <a:solidFill>
                  <a:schemeClr val="tx1"/>
                </a:solidFill>
              </a:rPr>
              <a:t>মতামত </a:t>
            </a:r>
            <a:endParaRPr lang="en-SG" sz="2400" dirty="0" smtClean="0">
              <a:solidFill>
                <a:schemeClr val="tx1"/>
              </a:solidFill>
            </a:endParaRPr>
          </a:p>
          <a:p>
            <a:pPr algn="ctr"/>
            <a:r>
              <a:rPr lang="bn-IN" sz="2400" dirty="0" smtClean="0">
                <a:solidFill>
                  <a:schemeClr val="tx2"/>
                </a:solidFill>
              </a:rPr>
              <a:t>দুধ এবং মধুর জমি</a:t>
            </a:r>
            <a:r>
              <a:rPr lang="en-SG" sz="2400" dirty="0" smtClean="0">
                <a:solidFill>
                  <a:schemeClr val="tx2"/>
                </a:solidFill>
              </a:rPr>
              <a:t>! </a:t>
            </a:r>
          </a:p>
          <a:p>
            <a:pPr algn="ctr"/>
            <a:r>
              <a:rPr lang="bn-IN" sz="2400" dirty="0" smtClean="0">
                <a:solidFill>
                  <a:schemeClr val="tx2"/>
                </a:solidFill>
              </a:rPr>
              <a:t>ভূমিতে</a:t>
            </a:r>
            <a:r>
              <a:rPr lang="en-US" sz="2400" dirty="0" smtClean="0">
                <a:solidFill>
                  <a:schemeClr val="tx2"/>
                </a:solidFill>
              </a:rPr>
              <a:t>  </a:t>
            </a:r>
            <a:r>
              <a:rPr lang="bn-IN" sz="2400" dirty="0" smtClean="0">
                <a:solidFill>
                  <a:schemeClr val="tx2"/>
                </a:solidFill>
              </a:rPr>
              <a:t>দৈত্যরা</a:t>
            </a:r>
            <a:r>
              <a:rPr lang="en-US" sz="2400" dirty="0" smtClean="0">
                <a:solidFill>
                  <a:schemeClr val="tx2"/>
                </a:solidFill>
              </a:rPr>
              <a:t>! </a:t>
            </a:r>
            <a:endParaRPr lang="en-SG" sz="2400" dirty="0" smtClean="0">
              <a:solidFill>
                <a:schemeClr val="tx2"/>
              </a:solidFill>
            </a:endParaRPr>
          </a:p>
          <a:p>
            <a:pPr algn="ctr"/>
            <a:r>
              <a:rPr lang="bn-IN" sz="2400" dirty="0" smtClean="0">
                <a:solidFill>
                  <a:schemeClr val="tx1"/>
                </a:solidFill>
              </a:rPr>
              <a:t>মিশরে ফিরে যাও! </a:t>
            </a:r>
            <a:endParaRPr lang="en-SG" sz="2400" dirty="0" smtClean="0">
              <a:solidFill>
                <a:schemeClr val="tx1"/>
              </a:solidFill>
            </a:endParaRPr>
          </a:p>
          <a:p>
            <a:pPr algn="ctr"/>
            <a:r>
              <a:rPr lang="en-US" sz="2400" dirty="0" smtClean="0">
                <a:solidFill>
                  <a:schemeClr val="tx1"/>
                </a:solidFill>
              </a:rPr>
              <a:t>2 </a:t>
            </a:r>
            <a:r>
              <a:rPr lang="bn-IN" sz="2400" dirty="0" smtClean="0">
                <a:solidFill>
                  <a:schemeClr val="tx1"/>
                </a:solidFill>
              </a:rPr>
              <a:t>চর</a:t>
            </a:r>
            <a:r>
              <a:rPr lang="en-US" sz="2400" dirty="0" smtClean="0">
                <a:solidFill>
                  <a:schemeClr val="tx1"/>
                </a:solidFill>
              </a:rPr>
              <a:t>: </a:t>
            </a:r>
            <a:r>
              <a:rPr lang="bn-IN" sz="2400" dirty="0" smtClean="0">
                <a:solidFill>
                  <a:schemeClr val="tx1"/>
                </a:solidFill>
              </a:rPr>
              <a:t>একটি </a:t>
            </a:r>
            <a:r>
              <a:rPr lang="bn-IN" sz="2400" dirty="0" smtClean="0">
                <a:solidFill>
                  <a:schemeClr val="tx2"/>
                </a:solidFill>
              </a:rPr>
              <a:t>সংখ্যালঘু</a:t>
            </a:r>
            <a:r>
              <a:rPr lang="bn-IN" sz="2400" dirty="0" smtClean="0"/>
              <a:t> </a:t>
            </a:r>
            <a:r>
              <a:rPr lang="bn-IN" sz="2400" dirty="0" smtClean="0">
                <a:solidFill>
                  <a:schemeClr val="tx1"/>
                </a:solidFill>
              </a:rPr>
              <a:t>মতামত </a:t>
            </a:r>
            <a:endParaRPr lang="en-SG" sz="2400" dirty="0" smtClean="0">
              <a:solidFill>
                <a:schemeClr val="tx1"/>
              </a:solidFill>
            </a:endParaRPr>
          </a:p>
          <a:p>
            <a:pPr algn="ctr"/>
            <a:r>
              <a:rPr lang="bn-IN" sz="2400" dirty="0" smtClean="0">
                <a:solidFill>
                  <a:schemeClr val="tx2"/>
                </a:solidFill>
              </a:rPr>
              <a:t>দুধ এবং মধু জমি</a:t>
            </a:r>
            <a:r>
              <a:rPr lang="en-US" sz="2400" dirty="0" smtClean="0">
                <a:solidFill>
                  <a:schemeClr val="tx2"/>
                </a:solidFill>
              </a:rPr>
              <a:t>!</a:t>
            </a:r>
            <a:endParaRPr lang="en-SG" sz="2400" dirty="0" smtClean="0">
              <a:solidFill>
                <a:schemeClr val="tx2"/>
              </a:solidFill>
            </a:endParaRPr>
          </a:p>
          <a:p>
            <a:pPr algn="ctr"/>
            <a:r>
              <a:rPr lang="bn-IN" sz="2400" dirty="0" smtClean="0">
                <a:solidFill>
                  <a:schemeClr val="tx2"/>
                </a:solidFill>
              </a:rPr>
              <a:t>ভূমি দৈত্যরা </a:t>
            </a:r>
            <a:r>
              <a:rPr lang="en-SG" sz="2400" dirty="0" smtClean="0">
                <a:solidFill>
                  <a:schemeClr val="tx2"/>
                </a:solidFill>
              </a:rPr>
              <a:t>! </a:t>
            </a:r>
          </a:p>
          <a:p>
            <a:pPr algn="ctr"/>
            <a:r>
              <a:rPr lang="bn-IN" sz="2400" dirty="0" smtClean="0">
                <a:solidFill>
                  <a:schemeClr val="tx1"/>
                </a:solidFill>
              </a:rPr>
              <a:t>ঈশ্বর আমাদের সঙ্গে আছেন</a:t>
            </a:r>
            <a:r>
              <a:rPr lang="en-SG" sz="2400" dirty="0" smtClean="0">
                <a:solidFill>
                  <a:schemeClr val="tx1"/>
                </a:solidFill>
              </a:rPr>
              <a:t>! </a:t>
            </a:r>
            <a:endParaRPr lang="en-SG" sz="2400" dirty="0">
              <a:solidFill>
                <a:schemeClr val="tx1"/>
              </a:solidFill>
            </a:endParaRPr>
          </a:p>
        </p:txBody>
      </p:sp>
      <p:grpSp>
        <p:nvGrpSpPr>
          <p:cNvPr id="108" name="Group 131"/>
          <p:cNvGrpSpPr>
            <a:grpSpLocks/>
          </p:cNvGrpSpPr>
          <p:nvPr/>
        </p:nvGrpSpPr>
        <p:grpSpPr bwMode="auto">
          <a:xfrm>
            <a:off x="2937341" y="1759361"/>
            <a:ext cx="5429250" cy="1941513"/>
            <a:chOff x="1332" y="1090"/>
            <a:chExt cx="3420" cy="1223"/>
          </a:xfrm>
        </p:grpSpPr>
        <p:sp>
          <p:nvSpPr>
            <p:cNvPr id="112" name="Oval 53"/>
            <p:cNvSpPr>
              <a:spLocks noChangeArrowheads="1"/>
            </p:cNvSpPr>
            <p:nvPr/>
          </p:nvSpPr>
          <p:spPr bwMode="auto">
            <a:xfrm>
              <a:off x="1440" y="1090"/>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3" name="Oval 54"/>
            <p:cNvSpPr>
              <a:spLocks noChangeArrowheads="1"/>
            </p:cNvSpPr>
            <p:nvPr/>
          </p:nvSpPr>
          <p:spPr bwMode="auto">
            <a:xfrm>
              <a:off x="1332" y="1993"/>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09" name="Text Box 56"/>
          <p:cNvSpPr txBox="1">
            <a:spLocks noChangeArrowheads="1"/>
          </p:cNvSpPr>
          <p:nvPr/>
        </p:nvSpPr>
        <p:spPr bwMode="auto">
          <a:xfrm>
            <a:off x="2683849" y="5257707"/>
            <a:ext cx="5647764"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bn-IN" sz="3600" dirty="0" smtClean="0">
                <a:solidFill>
                  <a:srgbClr val="00B0F0"/>
                </a:solidFill>
              </a:rPr>
              <a:t>তাই  </a:t>
            </a:r>
            <a:r>
              <a:rPr lang="en-SG" sz="3600" dirty="0" smtClean="0">
                <a:solidFill>
                  <a:srgbClr val="00B0F0"/>
                </a:solidFill>
              </a:rPr>
              <a:t>...</a:t>
            </a:r>
            <a:r>
              <a:rPr lang="bn-IN" sz="3600" dirty="0" smtClean="0">
                <a:solidFill>
                  <a:srgbClr val="00B0F0"/>
                </a:solidFill>
              </a:rPr>
              <a:t> চল আমরা যাই</a:t>
            </a:r>
            <a:r>
              <a:rPr lang="en-SG" sz="3600" dirty="0" smtClean="0">
                <a:solidFill>
                  <a:srgbClr val="00B0F0"/>
                </a:solidFill>
              </a:rPr>
              <a:t> !!!!! </a:t>
            </a:r>
            <a:endParaRPr lang="en-SG" sz="3600" dirty="0">
              <a:solidFill>
                <a:srgbClr val="00B0F0"/>
              </a:solidFill>
            </a:endParaRPr>
          </a:p>
        </p:txBody>
      </p:sp>
      <p:sp>
        <p:nvSpPr>
          <p:cNvPr id="110" name="Text Box 126"/>
          <p:cNvSpPr txBox="1">
            <a:spLocks noChangeArrowheads="1"/>
          </p:cNvSpPr>
          <p:nvPr/>
        </p:nvSpPr>
        <p:spPr bwMode="auto">
          <a:xfrm rot="21573224">
            <a:off x="2830047" y="670320"/>
            <a:ext cx="4930775" cy="5847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r>
              <a:rPr lang="bn-IN" sz="3200" dirty="0" smtClean="0"/>
              <a:t>পরিস্থিতি এধরনের</a:t>
            </a:r>
            <a:r>
              <a:rPr lang="en-SG" sz="3200" dirty="0" smtClean="0"/>
              <a:t>: </a:t>
            </a:r>
            <a:endParaRPr lang="en-SG" sz="3200" dirty="0"/>
          </a:p>
        </p:txBody>
      </p:sp>
      <p:pic>
        <p:nvPicPr>
          <p:cNvPr id="83" name="Picture 2"/>
          <p:cNvPicPr>
            <a:picLocks noChangeAspect="1" noChangeArrowheads="1"/>
          </p:cNvPicPr>
          <p:nvPr/>
        </p:nvPicPr>
        <p:blipFill>
          <a:blip r:embed="rId3"/>
          <a:srcRect/>
          <a:stretch>
            <a:fillRect/>
          </a:stretch>
        </p:blipFill>
        <p:spPr bwMode="auto">
          <a:xfrm>
            <a:off x="1589423" y="537882"/>
            <a:ext cx="6962190" cy="5373415"/>
          </a:xfrm>
          <a:prstGeom prst="rect">
            <a:avLst/>
          </a:prstGeom>
          <a:noFill/>
          <a:ln w="9525">
            <a:noFill/>
            <a:miter lim="800000"/>
            <a:headEnd/>
            <a:tailEnd/>
          </a:ln>
        </p:spPr>
      </p:pic>
      <p:sp>
        <p:nvSpPr>
          <p:cNvPr id="66048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058" name="Rectangle 3"/>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0484" name="Rectangle 4"/>
          <p:cNvSpPr>
            <a:spLocks noChangeArrowheads="1"/>
          </p:cNvSpPr>
          <p:nvPr/>
        </p:nvSpPr>
        <p:spPr bwMode="auto">
          <a:xfrm>
            <a:off x="76200" y="3048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a:solidFill>
                <a:schemeClr val="tx2"/>
              </a:solidFill>
              <a:latin typeface="Times" pitchFamily="-107" charset="0"/>
            </a:endParaRPr>
          </a:p>
        </p:txBody>
      </p:sp>
      <p:sp>
        <p:nvSpPr>
          <p:cNvPr id="660485"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5061"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grpSp>
        <p:nvGrpSpPr>
          <p:cNvPr id="45063" name="Group 8"/>
          <p:cNvGrpSpPr>
            <a:grpSpLocks/>
          </p:cNvGrpSpPr>
          <p:nvPr/>
        </p:nvGrpSpPr>
        <p:grpSpPr bwMode="auto">
          <a:xfrm>
            <a:off x="1630363" y="92075"/>
            <a:ext cx="7366000" cy="6003925"/>
            <a:chOff x="1018" y="57"/>
            <a:chExt cx="4640" cy="3782"/>
          </a:xfrm>
        </p:grpSpPr>
        <p:sp>
          <p:nvSpPr>
            <p:cNvPr id="660489" name="Freeform 9"/>
            <p:cNvSpPr>
              <a:spLocks/>
            </p:cNvSpPr>
            <p:nvPr/>
          </p:nvSpPr>
          <p:spPr bwMode="auto">
            <a:xfrm>
              <a:off x="1504"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096"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7"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8"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9" name="Rectangle 14"/>
            <p:cNvSpPr>
              <a:spLocks noChangeArrowheads="1"/>
            </p:cNvSpPr>
            <p:nvPr/>
          </p:nvSpPr>
          <p:spPr bwMode="auto">
            <a:xfrm>
              <a:off x="2917" y="1669"/>
              <a:ext cx="95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45100"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0496" name="Rectangle 16"/>
            <p:cNvSpPr>
              <a:spLocks noChangeArrowheads="1"/>
            </p:cNvSpPr>
            <p:nvPr/>
          </p:nvSpPr>
          <p:spPr bwMode="auto">
            <a:xfrm>
              <a:off x="4573" y="3313"/>
              <a:ext cx="8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PG</a:t>
              </a:r>
            </a:p>
          </p:txBody>
        </p:sp>
        <p:sp>
          <p:nvSpPr>
            <p:cNvPr id="45102"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3"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4"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5" name="Rectangle 20"/>
            <p:cNvSpPr>
              <a:spLocks noChangeArrowheads="1"/>
            </p:cNvSpPr>
            <p:nvPr/>
          </p:nvSpPr>
          <p:spPr bwMode="auto">
            <a:xfrm>
              <a:off x="2173" y="1501"/>
              <a:ext cx="802"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22380"/>
                  </a:solidFill>
                  <a:latin typeface="Times" charset="0"/>
                </a:rPr>
                <a:t>SG</a:t>
              </a:r>
            </a:p>
          </p:txBody>
        </p:sp>
        <p:sp>
          <p:nvSpPr>
            <p:cNvPr id="660501" name="Rectangle 21"/>
            <p:cNvSpPr>
              <a:spLocks noChangeArrowheads="1"/>
            </p:cNvSpPr>
            <p:nvPr/>
          </p:nvSpPr>
          <p:spPr bwMode="auto">
            <a:xfrm>
              <a:off x="1585" y="3553"/>
              <a:ext cx="4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RS</a:t>
              </a:r>
            </a:p>
          </p:txBody>
        </p:sp>
        <p:sp>
          <p:nvSpPr>
            <p:cNvPr id="660502" name="Rectangle 22"/>
            <p:cNvSpPr>
              <a:spLocks noChangeArrowheads="1"/>
            </p:cNvSpPr>
            <p:nvPr/>
          </p:nvSpPr>
          <p:spPr bwMode="auto">
            <a:xfrm>
              <a:off x="1273" y="625"/>
              <a:ext cx="5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MS</a:t>
              </a:r>
            </a:p>
          </p:txBody>
        </p:sp>
        <p:sp>
          <p:nvSpPr>
            <p:cNvPr id="45108" name="Rectangle 23"/>
            <p:cNvSpPr>
              <a:spLocks noChangeArrowheads="1"/>
            </p:cNvSpPr>
            <p:nvPr/>
          </p:nvSpPr>
          <p:spPr bwMode="auto">
            <a:xfrm>
              <a:off x="1944" y="27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09"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0"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0506" name="Rectangle 26"/>
            <p:cNvSpPr>
              <a:spLocks noChangeArrowheads="1"/>
            </p:cNvSpPr>
            <p:nvPr/>
          </p:nvSpPr>
          <p:spPr bwMode="auto">
            <a:xfrm>
              <a:off x="1646" y="2276"/>
              <a:ext cx="109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DS</a:t>
              </a:r>
            </a:p>
          </p:txBody>
        </p:sp>
        <p:sp>
          <p:nvSpPr>
            <p:cNvPr id="45112"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en-US"/>
            </a:p>
          </p:txBody>
        </p:sp>
        <p:sp>
          <p:nvSpPr>
            <p:cNvPr id="660508" name="Rectangle 28"/>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14" name="Rectangle 29"/>
            <p:cNvSpPr>
              <a:spLocks noChangeArrowheads="1"/>
            </p:cNvSpPr>
            <p:nvPr/>
          </p:nvSpPr>
          <p:spPr bwMode="auto">
            <a:xfrm>
              <a:off x="4344" y="2769"/>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U</a:t>
              </a:r>
              <a:endParaRPr lang="en-US" sz="2400">
                <a:solidFill>
                  <a:srgbClr val="008000"/>
                </a:solidFill>
                <a:latin typeface="Times" charset="0"/>
              </a:endParaRPr>
            </a:p>
          </p:txBody>
        </p:sp>
        <p:sp>
          <p:nvSpPr>
            <p:cNvPr id="660510" name="Rectangle 30"/>
            <p:cNvSpPr>
              <a:spLocks noChangeArrowheads="1"/>
            </p:cNvSpPr>
            <p:nvPr/>
          </p:nvSpPr>
          <p:spPr bwMode="auto">
            <a:xfrm>
              <a:off x="1942" y="1618"/>
              <a:ext cx="253"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C</a:t>
              </a:r>
            </a:p>
          </p:txBody>
        </p:sp>
        <p:sp>
          <p:nvSpPr>
            <p:cNvPr id="45116"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2" name="Rectangle 32"/>
            <p:cNvSpPr>
              <a:spLocks noChangeArrowheads="1"/>
            </p:cNvSpPr>
            <p:nvPr/>
          </p:nvSpPr>
          <p:spPr bwMode="auto">
            <a:xfrm>
              <a:off x="1718" y="1939"/>
              <a:ext cx="21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J</a:t>
              </a:r>
            </a:p>
          </p:txBody>
        </p:sp>
        <p:sp>
          <p:nvSpPr>
            <p:cNvPr id="45118" name="Oval 33"/>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19"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5" name="Rectangle 35"/>
            <p:cNvSpPr>
              <a:spLocks noChangeArrowheads="1"/>
            </p:cNvSpPr>
            <p:nvPr/>
          </p:nvSpPr>
          <p:spPr bwMode="auto">
            <a:xfrm>
              <a:off x="1932" y="2804"/>
              <a:ext cx="391"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KB</a:t>
              </a:r>
            </a:p>
          </p:txBody>
        </p:sp>
        <p:sp>
          <p:nvSpPr>
            <p:cNvPr id="45121"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7" name="Rectangle 37"/>
            <p:cNvSpPr>
              <a:spLocks noChangeArrowheads="1"/>
            </p:cNvSpPr>
            <p:nvPr/>
          </p:nvSpPr>
          <p:spPr bwMode="auto">
            <a:xfrm>
              <a:off x="2003" y="3253"/>
              <a:ext cx="40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MS</a:t>
              </a:r>
            </a:p>
          </p:txBody>
        </p:sp>
        <p:sp>
          <p:nvSpPr>
            <p:cNvPr id="45123"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9" name="Rectangle 39"/>
            <p:cNvSpPr>
              <a:spLocks noChangeArrowheads="1"/>
            </p:cNvSpPr>
            <p:nvPr/>
          </p:nvSpPr>
          <p:spPr bwMode="auto">
            <a:xfrm>
              <a:off x="1140" y="2571"/>
              <a:ext cx="2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E</a:t>
              </a:r>
            </a:p>
          </p:txBody>
        </p:sp>
        <p:sp>
          <p:nvSpPr>
            <p:cNvPr id="45125" name="Rectangle 40"/>
            <p:cNvSpPr>
              <a:spLocks noChangeArrowheads="1"/>
            </p:cNvSpPr>
            <p:nvPr/>
          </p:nvSpPr>
          <p:spPr bwMode="auto">
            <a:xfrm>
              <a:off x="2363" y="1939"/>
              <a:ext cx="43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spcBef>
                  <a:spcPct val="50000"/>
                </a:spcBef>
              </a:pPr>
              <a:r>
                <a:rPr lang="en-US" sz="2400">
                  <a:solidFill>
                    <a:srgbClr val="022380"/>
                  </a:solidFill>
                  <a:latin typeface="Times" charset="0"/>
                </a:rPr>
                <a:t>MN</a:t>
              </a:r>
            </a:p>
          </p:txBody>
        </p:sp>
        <p:sp>
          <p:nvSpPr>
            <p:cNvPr id="660521"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27" name="Rectangle 42"/>
            <p:cNvSpPr>
              <a:spLocks noChangeArrowheads="1"/>
            </p:cNvSpPr>
            <p:nvPr/>
          </p:nvSpPr>
          <p:spPr bwMode="auto">
            <a:xfrm>
              <a:off x="3673" y="1817"/>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45128" name="Oval 43"/>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5129" name="Rectangle 44"/>
            <p:cNvSpPr>
              <a:spLocks noChangeArrowheads="1"/>
            </p:cNvSpPr>
            <p:nvPr/>
          </p:nvSpPr>
          <p:spPr bwMode="auto">
            <a:xfrm>
              <a:off x="3457" y="1141"/>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45130"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5131" name="Rectangle 46"/>
            <p:cNvSpPr>
              <a:spLocks noChangeArrowheads="1"/>
            </p:cNvSpPr>
            <p:nvPr/>
          </p:nvSpPr>
          <p:spPr bwMode="auto">
            <a:xfrm>
              <a:off x="4465" y="961"/>
              <a:ext cx="814"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dirty="0" smtClean="0">
                  <a:solidFill>
                    <a:srgbClr val="0331B3"/>
                  </a:solidFill>
                  <a:latin typeface="Times" charset="0"/>
                </a:rPr>
                <a:t>(</a:t>
              </a:r>
              <a:r>
                <a:rPr lang="en-US" sz="2400" dirty="0">
                  <a:solidFill>
                    <a:srgbClr val="0331B3"/>
                  </a:solidFill>
                  <a:latin typeface="Times" charset="0"/>
                </a:rPr>
                <a:t>A)</a:t>
              </a:r>
            </a:p>
          </p:txBody>
        </p:sp>
        <p:sp>
          <p:nvSpPr>
            <p:cNvPr id="45132"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5133"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29" name="Freeform 49"/>
            <p:cNvSpPr>
              <a:spLocks/>
            </p:cNvSpPr>
            <p:nvPr/>
          </p:nvSpPr>
          <p:spPr bwMode="auto">
            <a:xfrm>
              <a:off x="1767" y="798"/>
              <a:ext cx="575" cy="212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0530" name="Freeform 50"/>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36"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37" name="Text Box 52"/>
            <p:cNvSpPr txBox="1">
              <a:spLocks noChangeArrowheads="1"/>
            </p:cNvSpPr>
            <p:nvPr/>
          </p:nvSpPr>
          <p:spPr bwMode="auto">
            <a:xfrm>
              <a:off x="5494" y="57"/>
              <a:ext cx="1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sp>
        <p:nvSpPr>
          <p:cNvPr id="45064" name="Rectangle 53"/>
          <p:cNvSpPr>
            <a:spLocks noChangeArrowheads="1"/>
          </p:cNvSpPr>
          <p:nvPr/>
        </p:nvSpPr>
        <p:spPr bwMode="auto">
          <a:xfrm>
            <a:off x="1726790" y="652314"/>
            <a:ext cx="6804025" cy="521811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0558" name="Text Box 78"/>
          <p:cNvSpPr txBox="1">
            <a:spLocks noChangeArrowheads="1"/>
          </p:cNvSpPr>
          <p:nvPr/>
        </p:nvSpPr>
        <p:spPr bwMode="auto">
          <a:xfrm>
            <a:off x="3181350" y="0"/>
            <a:ext cx="749300" cy="6188075"/>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spcBef>
                <a:spcPct val="50000"/>
              </a:spcBef>
              <a:defRPr/>
            </a:pPr>
            <a:endParaRPr lang="en-US" sz="40000">
              <a:solidFill>
                <a:srgbClr val="FFFF00"/>
              </a:solidFill>
              <a:latin typeface="Arial" pitchFamily="-107" charset="0"/>
              <a:ea typeface="+mn-ea"/>
              <a:cs typeface="+mn-cs"/>
            </a:endParaRPr>
          </a:p>
        </p:txBody>
      </p:sp>
      <p:sp>
        <p:nvSpPr>
          <p:cNvPr id="660559" name="Rectangle 7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45089" name="Rectangle 81"/>
          <p:cNvSpPr>
            <a:spLocks noChangeArrowheads="1"/>
          </p:cNvSpPr>
          <p:nvPr/>
        </p:nvSpPr>
        <p:spPr bwMode="auto">
          <a:xfrm>
            <a:off x="1291236" y="723918"/>
            <a:ext cx="6804025" cy="520223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0562" name="AutoShape 82"/>
          <p:cNvSpPr>
            <a:spLocks noChangeArrowheads="1"/>
          </p:cNvSpPr>
          <p:nvPr/>
        </p:nvSpPr>
        <p:spPr bwMode="auto">
          <a:xfrm>
            <a:off x="2499210" y="634850"/>
            <a:ext cx="5575300" cy="52752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57150">
            <a:solidFill>
              <a:schemeClr val="tx1"/>
            </a:solidFill>
            <a:miter lim="800000"/>
            <a:headEnd/>
            <a:tailEnd/>
          </a:ln>
        </p:spPr>
        <p:txBody>
          <a:bodyPr wrap="none" anchor="ctr"/>
          <a:lstStyle/>
          <a:p>
            <a:endParaRPr lang="en-US"/>
          </a:p>
        </p:txBody>
      </p:sp>
      <p:sp>
        <p:nvSpPr>
          <p:cNvPr id="660563" name="Text Box 83"/>
          <p:cNvSpPr txBox="1">
            <a:spLocks noChangeArrowheads="1"/>
          </p:cNvSpPr>
          <p:nvPr/>
        </p:nvSpPr>
        <p:spPr bwMode="auto">
          <a:xfrm rot="-2066509">
            <a:off x="1615580" y="2429209"/>
            <a:ext cx="7356475" cy="1569660"/>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r>
              <a:rPr lang="bn-IN" sz="9600" dirty="0" smtClean="0">
                <a:solidFill>
                  <a:srgbClr val="FFFF00"/>
                </a:solidFill>
              </a:rPr>
              <a:t>যাত্রা নাকচ</a:t>
            </a:r>
            <a:r>
              <a:rPr lang="en-SG" sz="9600" dirty="0" smtClean="0">
                <a:solidFill>
                  <a:srgbClr val="FFFF00"/>
                </a:solidFill>
              </a:rPr>
              <a:t>! </a:t>
            </a:r>
            <a:endParaRPr lang="en-SG" sz="9600" dirty="0">
              <a:solidFill>
                <a:srgbClr val="FFFF00"/>
              </a:solidFill>
            </a:endParaRPr>
          </a:p>
        </p:txBody>
      </p:sp>
      <p:sp>
        <p:nvSpPr>
          <p:cNvPr id="114" name="Text Box 14"/>
          <p:cNvSpPr txBox="1">
            <a:spLocks noChangeArrowheads="1"/>
          </p:cNvSpPr>
          <p:nvPr/>
        </p:nvSpPr>
        <p:spPr bwMode="auto">
          <a:xfrm>
            <a:off x="1905712" y="0"/>
            <a:ext cx="1531171"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smtClean="0">
                <a:solidFill>
                  <a:schemeClr val="tx1"/>
                </a:solidFill>
                <a:latin typeface="Comic Sans MS" pitchFamily="-107" charset="0"/>
                <a:ea typeface="+mn-ea"/>
                <a:cs typeface="+mn-cs"/>
              </a:rPr>
              <a:t> </a:t>
            </a:r>
            <a:r>
              <a:rPr lang="bn-IN" sz="1200" dirty="0" smtClean="0">
                <a:solidFill>
                  <a:schemeClr val="tx1"/>
                </a:solidFill>
              </a:rPr>
              <a:t>গণনা পুস্তক ১৪</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২০ </a:t>
            </a:r>
            <a:endParaRPr lang="en-US" sz="1200" dirty="0">
              <a:solidFill>
                <a:schemeClr val="tx1"/>
              </a:solidFill>
              <a:latin typeface="Comic Sans MS" pitchFamily="-107" charset="0"/>
              <a:ea typeface="+mn-ea"/>
              <a:cs typeface="+mn-cs"/>
            </a:endParaRPr>
          </a:p>
        </p:txBody>
      </p:sp>
      <p:sp>
        <p:nvSpPr>
          <p:cNvPr id="115"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60562"/>
                                        </p:tgtEl>
                                        <p:attrNameLst>
                                          <p:attrName>style.visibility</p:attrName>
                                        </p:attrNameLst>
                                      </p:cBhvr>
                                      <p:to>
                                        <p:strVal val="visible"/>
                                      </p:to>
                                    </p:set>
                                    <p:anim calcmode="lin" valueType="num">
                                      <p:cBhvr>
                                        <p:cTn id="7" dur="500" fill="hold"/>
                                        <p:tgtEl>
                                          <p:spTgt spid="660562"/>
                                        </p:tgtEl>
                                        <p:attrNameLst>
                                          <p:attrName>ppt_w</p:attrName>
                                        </p:attrNameLst>
                                      </p:cBhvr>
                                      <p:tavLst>
                                        <p:tav tm="0">
                                          <p:val>
                                            <p:fltVal val="0"/>
                                          </p:val>
                                        </p:tav>
                                        <p:tav tm="100000">
                                          <p:val>
                                            <p:strVal val="#ppt_w"/>
                                          </p:val>
                                        </p:tav>
                                      </p:tavLst>
                                    </p:anim>
                                    <p:anim calcmode="lin" valueType="num">
                                      <p:cBhvr>
                                        <p:cTn id="8" dur="500" fill="hold"/>
                                        <p:tgtEl>
                                          <p:spTgt spid="660562"/>
                                        </p:tgtEl>
                                        <p:attrNameLst>
                                          <p:attrName>ppt_h</p:attrName>
                                        </p:attrNameLst>
                                      </p:cBhvr>
                                      <p:tavLst>
                                        <p:tav tm="0">
                                          <p:val>
                                            <p:fltVal val="0"/>
                                          </p:val>
                                        </p:tav>
                                        <p:tav tm="100000">
                                          <p:val>
                                            <p:strVal val="#ppt_h"/>
                                          </p:val>
                                        </p:tav>
                                      </p:tavLst>
                                    </p:anim>
                                    <p:anim calcmode="lin" valueType="num">
                                      <p:cBhvr>
                                        <p:cTn id="9" dur="500" fill="hold"/>
                                        <p:tgtEl>
                                          <p:spTgt spid="660562"/>
                                        </p:tgtEl>
                                        <p:attrNameLst>
                                          <p:attrName>ppt_x</p:attrName>
                                        </p:attrNameLst>
                                      </p:cBhvr>
                                      <p:tavLst>
                                        <p:tav tm="0">
                                          <p:val>
                                            <p:fltVal val="0.5"/>
                                          </p:val>
                                        </p:tav>
                                        <p:tav tm="100000">
                                          <p:val>
                                            <p:strVal val="#ppt_x"/>
                                          </p:val>
                                        </p:tav>
                                      </p:tavLst>
                                    </p:anim>
                                    <p:anim calcmode="lin" valueType="num">
                                      <p:cBhvr>
                                        <p:cTn id="10" dur="500" fill="hold"/>
                                        <p:tgtEl>
                                          <p:spTgt spid="66056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60563"/>
                                        </p:tgtEl>
                                        <p:attrNameLst>
                                          <p:attrName>style.visibility</p:attrName>
                                        </p:attrNameLst>
                                      </p:cBhvr>
                                      <p:to>
                                        <p:strVal val="visible"/>
                                      </p:to>
                                    </p:set>
                                    <p:anim calcmode="lin" valueType="num">
                                      <p:cBhvr>
                                        <p:cTn id="14" dur="500" fill="hold"/>
                                        <p:tgtEl>
                                          <p:spTgt spid="660563"/>
                                        </p:tgtEl>
                                        <p:attrNameLst>
                                          <p:attrName>ppt_w</p:attrName>
                                        </p:attrNameLst>
                                      </p:cBhvr>
                                      <p:tavLst>
                                        <p:tav tm="0">
                                          <p:val>
                                            <p:fltVal val="0"/>
                                          </p:val>
                                        </p:tav>
                                        <p:tav tm="100000">
                                          <p:val>
                                            <p:strVal val="#ppt_w"/>
                                          </p:val>
                                        </p:tav>
                                      </p:tavLst>
                                    </p:anim>
                                    <p:anim calcmode="lin" valueType="num">
                                      <p:cBhvr>
                                        <p:cTn id="15" dur="500" fill="hold"/>
                                        <p:tgtEl>
                                          <p:spTgt spid="660563"/>
                                        </p:tgtEl>
                                        <p:attrNameLst>
                                          <p:attrName>ppt_h</p:attrName>
                                        </p:attrNameLst>
                                      </p:cBhvr>
                                      <p:tavLst>
                                        <p:tav tm="0">
                                          <p:val>
                                            <p:fltVal val="0"/>
                                          </p:val>
                                        </p:tav>
                                        <p:tav tm="100000">
                                          <p:val>
                                            <p:strVal val="#ppt_h"/>
                                          </p:val>
                                        </p:tav>
                                      </p:tavLst>
                                    </p:anim>
                                    <p:anim calcmode="lin" valueType="num">
                                      <p:cBhvr>
                                        <p:cTn id="16" dur="500" fill="hold"/>
                                        <p:tgtEl>
                                          <p:spTgt spid="660563"/>
                                        </p:tgtEl>
                                        <p:attrNameLst>
                                          <p:attrName>ppt_x</p:attrName>
                                        </p:attrNameLst>
                                      </p:cBhvr>
                                      <p:tavLst>
                                        <p:tav tm="0">
                                          <p:val>
                                            <p:fltVal val="0.5"/>
                                          </p:val>
                                        </p:tav>
                                        <p:tav tm="100000">
                                          <p:val>
                                            <p:strVal val="#ppt_x"/>
                                          </p:val>
                                        </p:tav>
                                      </p:tavLst>
                                    </p:anim>
                                    <p:anim calcmode="lin" valueType="num">
                                      <p:cBhvr>
                                        <p:cTn id="17" dur="500" fill="hold"/>
                                        <p:tgtEl>
                                          <p:spTgt spid="66056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62" grpId="0" animBg="1"/>
      <p:bldP spid="66056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Rectangle 20"/>
          <p:cNvSpPr>
            <a:spLocks noChangeArrowheads="1"/>
          </p:cNvSpPr>
          <p:nvPr/>
        </p:nvSpPr>
        <p:spPr bwMode="auto">
          <a:xfrm>
            <a:off x="6308725" y="3881438"/>
            <a:ext cx="61912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1237" name="Rectangle 21"/>
          <p:cNvSpPr>
            <a:spLocks noChangeArrowheads="1"/>
          </p:cNvSpPr>
          <p:nvPr/>
        </p:nvSpPr>
        <p:spPr bwMode="auto">
          <a:xfrm>
            <a:off x="5635625" y="5056188"/>
            <a:ext cx="22685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7125" name="Rectangle 23"/>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6"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7145" name="Text Box 66"/>
          <p:cNvSpPr txBox="1">
            <a:spLocks noChangeArrowheads="1"/>
          </p:cNvSpPr>
          <p:nvPr/>
        </p:nvSpPr>
        <p:spPr bwMode="auto">
          <a:xfrm>
            <a:off x="8643938" y="90488"/>
            <a:ext cx="411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1286" name="Rectangle 7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grpSp>
        <p:nvGrpSpPr>
          <p:cNvPr id="47148" name="Group 72"/>
          <p:cNvGrpSpPr>
            <a:grpSpLocks/>
          </p:cNvGrpSpPr>
          <p:nvPr/>
        </p:nvGrpSpPr>
        <p:grpSpPr bwMode="auto">
          <a:xfrm>
            <a:off x="6153150" y="3697288"/>
            <a:ext cx="901700" cy="947737"/>
            <a:chOff x="1557" y="1007"/>
            <a:chExt cx="2105" cy="1949"/>
          </a:xfrm>
        </p:grpSpPr>
        <p:grpSp>
          <p:nvGrpSpPr>
            <p:cNvPr id="47155" name="Group 74"/>
            <p:cNvGrpSpPr>
              <a:grpSpLocks/>
            </p:cNvGrpSpPr>
            <p:nvPr/>
          </p:nvGrpSpPr>
          <p:grpSpPr bwMode="auto">
            <a:xfrm>
              <a:off x="1557" y="1209"/>
              <a:ext cx="2105" cy="1421"/>
              <a:chOff x="578" y="2316"/>
              <a:chExt cx="2105" cy="1421"/>
            </a:xfrm>
          </p:grpSpPr>
          <p:sp>
            <p:nvSpPr>
              <p:cNvPr id="47161" name="Freeform 75"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62" name="Freeform 76"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7156" name="Freeform 78"/>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57" name="Freeform 79"/>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58" name="Freeform 80"/>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59" name="Freeform 81"/>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0" name="Freeform 82"/>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21302" name="Rectangle 86"/>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pic>
        <p:nvPicPr>
          <p:cNvPr id="47152" name="Picture 38"/>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77" name="Group 76"/>
          <p:cNvGrpSpPr/>
          <p:nvPr/>
        </p:nvGrpSpPr>
        <p:grpSpPr>
          <a:xfrm>
            <a:off x="785182" y="866775"/>
            <a:ext cx="5701262" cy="3914775"/>
            <a:chOff x="785182" y="866775"/>
            <a:chExt cx="5701262" cy="3914775"/>
          </a:xfrm>
        </p:grpSpPr>
        <p:sp>
          <p:nvSpPr>
            <p:cNvPr id="78"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0"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 name="Rectangle 14"/>
            <p:cNvSpPr>
              <a:spLocks noChangeArrowheads="1"/>
            </p:cNvSpPr>
            <p:nvPr/>
          </p:nvSpPr>
          <p:spPr bwMode="auto">
            <a:xfrm>
              <a:off x="3681413" y="2530475"/>
              <a:ext cx="165590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নৈ  অ  আ</a:t>
              </a:r>
              <a:endParaRPr lang="en-US" sz="2800" dirty="0">
                <a:solidFill>
                  <a:schemeClr val="accent2"/>
                </a:solidFill>
                <a:latin typeface="Times" charset="0"/>
              </a:endParaRPr>
            </a:p>
          </p:txBody>
        </p:sp>
        <p:sp>
          <p:nvSpPr>
            <p:cNvPr id="89" name="Rectangle 12"/>
            <p:cNvSpPr>
              <a:spLocks noChangeArrowheads="1"/>
            </p:cNvSpPr>
            <p:nvPr/>
          </p:nvSpPr>
          <p:spPr bwMode="auto">
            <a:xfrm>
              <a:off x="3630613" y="1584325"/>
              <a:ext cx="145552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bg2"/>
                  </a:solidFill>
                  <a:latin typeface="Times" charset="0"/>
                </a:rPr>
                <a:t>বহির্গমন</a:t>
              </a:r>
              <a:endParaRPr lang="en-US" sz="2800" dirty="0">
                <a:solidFill>
                  <a:schemeClr val="bg2"/>
                </a:solidFill>
                <a:latin typeface="Times" charset="0"/>
              </a:endParaRPr>
            </a:p>
          </p:txBody>
        </p:sp>
        <p:sp>
          <p:nvSpPr>
            <p:cNvPr id="90"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সায়নাই</a:t>
              </a:r>
              <a:endParaRPr lang="en-US" sz="2800" dirty="0">
                <a:solidFill>
                  <a:schemeClr val="accent2"/>
                </a:solidFill>
                <a:latin typeface="Times" charset="0"/>
              </a:endParaRPr>
            </a:p>
          </p:txBody>
        </p:sp>
        <p:sp>
          <p:nvSpPr>
            <p:cNvPr id="91" name="Rectangle 18"/>
            <p:cNvSpPr>
              <a:spLocks noChangeArrowheads="1"/>
            </p:cNvSpPr>
            <p:nvPr/>
          </p:nvSpPr>
          <p:spPr bwMode="auto">
            <a:xfrm>
              <a:off x="785182"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smtClean="0">
                  <a:solidFill>
                    <a:schemeClr val="tx2"/>
                  </a:solidFill>
                  <a:latin typeface="Times" pitchFamily="-107" charset="0"/>
                  <a:ea typeface="+mn-ea"/>
                  <a:cs typeface="+mn-cs"/>
                </a:rPr>
                <a:t>অ য</a:t>
              </a:r>
              <a:r>
                <a:rPr lang="bn-IN" sz="8000" b="0" dirty="0" smtClean="0">
                  <a:solidFill>
                    <a:srgbClr val="00FF00"/>
                  </a:solidFill>
                  <a:latin typeface="Times" pitchFamily="-107" charset="0"/>
                  <a:ea typeface="+mn-ea"/>
                  <a:cs typeface="+mn-cs"/>
                </a:rPr>
                <a:t>ম</a:t>
              </a:r>
              <a:r>
                <a:rPr lang="bn-IN" sz="4000" b="0" dirty="0" smtClean="0">
                  <a:solidFill>
                    <a:schemeClr val="tx2"/>
                  </a:solidFill>
                  <a:latin typeface="Times" pitchFamily="-107" charset="0"/>
                  <a:cs typeface="+mn-cs"/>
                </a:rPr>
                <a:t>য</a:t>
              </a:r>
              <a:endParaRPr lang="en-US" sz="4000" b="0" dirty="0">
                <a:solidFill>
                  <a:schemeClr val="tx2"/>
                </a:solidFill>
                <a:latin typeface="Times" pitchFamily="-107" charset="0"/>
                <a:ea typeface="+mn-ea"/>
                <a:cs typeface="+mn-cs"/>
              </a:endParaRPr>
            </a:p>
          </p:txBody>
        </p:sp>
        <p:sp>
          <p:nvSpPr>
            <p:cNvPr id="92"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accent2"/>
                  </a:solidFill>
                  <a:latin typeface="Times" charset="0"/>
                </a:rPr>
                <a:t>মোশি</a:t>
              </a:r>
            </a:p>
            <a:p>
              <a:endParaRPr lang="en-US" sz="2800" dirty="0">
                <a:solidFill>
                  <a:schemeClr val="accent2"/>
                </a:solidFill>
                <a:latin typeface="Times" charset="0"/>
              </a:endParaRPr>
            </a:p>
          </p:txBody>
        </p:sp>
        <p:sp>
          <p:nvSpPr>
            <p:cNvPr id="93" name="Rectangle 20"/>
            <p:cNvSpPr>
              <a:spLocks noChangeArrowheads="1"/>
            </p:cNvSpPr>
            <p:nvPr/>
          </p:nvSpPr>
          <p:spPr bwMode="auto">
            <a:xfrm>
              <a:off x="4732760" y="921230"/>
              <a:ext cx="175368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400" dirty="0" smtClean="0">
                  <a:solidFill>
                    <a:srgbClr val="FAFD00"/>
                  </a:solidFill>
                  <a:latin typeface="Times" pitchFamily="-107" charset="0"/>
                  <a:ea typeface="+mn-ea"/>
                  <a:cs typeface="+mn-cs"/>
                </a:rPr>
                <a:t>১৫০০ বি</a:t>
              </a:r>
              <a:r>
                <a:rPr lang="en-US" sz="2400" dirty="0" smtClean="0">
                  <a:solidFill>
                    <a:srgbClr val="FAFD00"/>
                  </a:solidFill>
                  <a:latin typeface="Times" pitchFamily="-107" charset="0"/>
                  <a:ea typeface="+mn-ea"/>
                  <a:cs typeface="+mn-cs"/>
                </a:rPr>
                <a:t>.</a:t>
              </a:r>
              <a:r>
                <a:rPr lang="bn-IN" sz="2400" dirty="0" smtClean="0">
                  <a:solidFill>
                    <a:srgbClr val="FAFD00"/>
                  </a:solidFill>
                  <a:latin typeface="Times" pitchFamily="-107" charset="0"/>
                  <a:ea typeface="+mn-ea"/>
                  <a:cs typeface="+mn-cs"/>
                </a:rPr>
                <a:t>সি</a:t>
              </a:r>
              <a:r>
                <a:rPr lang="en-US" sz="2400" dirty="0" smtClean="0">
                  <a:solidFill>
                    <a:srgbClr val="FAFD00"/>
                  </a:solidFill>
                  <a:latin typeface="Times" pitchFamily="-107" charset="0"/>
                  <a:ea typeface="+mn-ea"/>
                  <a:cs typeface="+mn-cs"/>
                </a:rPr>
                <a:t>.</a:t>
              </a:r>
              <a:endParaRPr lang="en-US" sz="2400" dirty="0">
                <a:solidFill>
                  <a:srgbClr val="FAFD00"/>
                </a:solidFill>
                <a:latin typeface="Times" pitchFamily="-107" charset="0"/>
                <a:ea typeface="+mn-ea"/>
                <a:cs typeface="+mn-cs"/>
              </a:endParaRPr>
            </a:p>
          </p:txBody>
        </p:sp>
      </p:grpSp>
      <p:sp>
        <p:nvSpPr>
          <p:cNvPr id="521304" name="Oval 88"/>
          <p:cNvSpPr>
            <a:spLocks noChangeArrowheads="1"/>
          </p:cNvSpPr>
          <p:nvPr/>
        </p:nvSpPr>
        <p:spPr bwMode="auto">
          <a:xfrm>
            <a:off x="3822261" y="3338568"/>
            <a:ext cx="1455738" cy="58896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4" name="Text Box 14"/>
          <p:cNvSpPr txBox="1">
            <a:spLocks noChangeArrowheads="1"/>
          </p:cNvSpPr>
          <p:nvPr/>
        </p:nvSpPr>
        <p:spPr bwMode="auto">
          <a:xfrm>
            <a:off x="1979284" y="0"/>
            <a:ext cx="3149764"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smtClean="0">
                <a:solidFill>
                  <a:schemeClr val="tx1"/>
                </a:solidFill>
                <a:latin typeface="Comic Sans MS" pitchFamily="-107" charset="0"/>
                <a:ea typeface="+mn-ea"/>
                <a:cs typeface="+mn-cs"/>
              </a:rPr>
              <a:t> </a:t>
            </a:r>
            <a:r>
              <a:rPr lang="bn-IN" sz="1200" dirty="0" smtClean="0">
                <a:solidFill>
                  <a:schemeClr val="tx1"/>
                </a:solidFill>
              </a:rPr>
              <a:t>গণনা পুস্তক ৩২</a:t>
            </a:r>
            <a:r>
              <a:rPr lang="en-US" sz="1200" dirty="0" smtClean="0">
                <a:solidFill>
                  <a:schemeClr val="tx1"/>
                </a:solidFill>
              </a:rPr>
              <a:t>:</a:t>
            </a:r>
            <a:r>
              <a:rPr lang="bn-IN" sz="1200" dirty="0" smtClean="0">
                <a:solidFill>
                  <a:schemeClr val="tx1"/>
                </a:solidFill>
              </a:rPr>
              <a:t>১৩</a:t>
            </a:r>
            <a:r>
              <a:rPr lang="en-US" sz="1200" dirty="0" smtClean="0">
                <a:solidFill>
                  <a:schemeClr val="tx1"/>
                </a:solidFill>
                <a:latin typeface="Comic Sans MS" pitchFamily="-107" charset="0"/>
                <a:ea typeface="+mn-ea"/>
                <a:cs typeface="+mn-cs"/>
              </a:rPr>
              <a:t> </a:t>
            </a:r>
            <a:endParaRPr lang="en-US" sz="1200" dirty="0">
              <a:solidFill>
                <a:schemeClr val="tx1"/>
              </a:solidFill>
              <a:latin typeface="Comic Sans MS" pitchFamily="-107" charset="0"/>
              <a:ea typeface="+mn-ea"/>
              <a:cs typeface="+mn-cs"/>
            </a:endParaRPr>
          </a:p>
        </p:txBody>
      </p:sp>
      <p:sp>
        <p:nvSpPr>
          <p:cNvPr id="95" name="Rectangle 3"/>
          <p:cNvSpPr>
            <a:spLocks noChangeArrowheads="1"/>
          </p:cNvSpPr>
          <p:nvPr/>
        </p:nvSpPr>
        <p:spPr bwMode="auto">
          <a:xfrm>
            <a:off x="3562671" y="2980943"/>
            <a:ext cx="189795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smtClean="0">
                <a:solidFill>
                  <a:schemeClr val="accent2"/>
                </a:solidFill>
                <a:latin typeface="Times" charset="0"/>
              </a:rPr>
              <a:t>কাদেশ-বর্নেয়</a:t>
            </a:r>
            <a:endParaRPr lang="en-US" sz="2400" dirty="0">
              <a:solidFill>
                <a:schemeClr val="accent2"/>
              </a:solidFill>
              <a:latin typeface="Times" charset="0"/>
            </a:endParaRPr>
          </a:p>
        </p:txBody>
      </p:sp>
      <p:sp>
        <p:nvSpPr>
          <p:cNvPr id="96" name="Rectangle 16"/>
          <p:cNvSpPr>
            <a:spLocks noChangeArrowheads="1"/>
          </p:cNvSpPr>
          <p:nvPr/>
        </p:nvSpPr>
        <p:spPr bwMode="auto">
          <a:xfrm>
            <a:off x="4265276" y="3369847"/>
            <a:ext cx="59792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৪০</a:t>
            </a:r>
            <a:endParaRPr lang="en-US" sz="2800" dirty="0">
              <a:solidFill>
                <a:schemeClr val="bg2"/>
              </a:solidFill>
              <a:latin typeface="Times" charset="0"/>
            </a:endParaRPr>
          </a:p>
        </p:txBody>
      </p:sp>
      <p:grpSp>
        <p:nvGrpSpPr>
          <p:cNvPr id="117" name="Group 116"/>
          <p:cNvGrpSpPr/>
          <p:nvPr/>
        </p:nvGrpSpPr>
        <p:grpSpPr>
          <a:xfrm>
            <a:off x="8040695" y="3314307"/>
            <a:ext cx="952500" cy="1666282"/>
            <a:chOff x="8040695" y="3314307"/>
            <a:chExt cx="952500" cy="1666282"/>
          </a:xfrm>
        </p:grpSpPr>
        <p:grpSp>
          <p:nvGrpSpPr>
            <p:cNvPr id="97" name="Group 96"/>
            <p:cNvGrpSpPr/>
            <p:nvPr/>
          </p:nvGrpSpPr>
          <p:grpSpPr>
            <a:xfrm>
              <a:off x="8040695" y="3314307"/>
              <a:ext cx="952500" cy="1666282"/>
              <a:chOff x="8182584" y="3372113"/>
              <a:chExt cx="952500" cy="1666282"/>
            </a:xfrm>
          </p:grpSpPr>
          <p:grpSp>
            <p:nvGrpSpPr>
              <p:cNvPr id="98" name="Group 329"/>
              <p:cNvGrpSpPr/>
              <p:nvPr/>
            </p:nvGrpSpPr>
            <p:grpSpPr>
              <a:xfrm>
                <a:off x="8182584" y="3372113"/>
                <a:ext cx="952500" cy="1368052"/>
                <a:chOff x="9687681" y="3119864"/>
                <a:chExt cx="952500" cy="1368052"/>
              </a:xfrm>
            </p:grpSpPr>
            <p:sp>
              <p:nvSpPr>
                <p:cNvPr id="100"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01"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02"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03"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04"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5"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6"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7"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8"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9"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10" name="Group 374"/>
                <p:cNvGrpSpPr/>
                <p:nvPr/>
              </p:nvGrpSpPr>
              <p:grpSpPr>
                <a:xfrm>
                  <a:off x="9826127" y="3439787"/>
                  <a:ext cx="593110" cy="552118"/>
                  <a:chOff x="10744729" y="4262967"/>
                  <a:chExt cx="593110" cy="552118"/>
                </a:xfrm>
              </p:grpSpPr>
              <p:sp>
                <p:nvSpPr>
                  <p:cNvPr id="113"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14"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15"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111"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112" name="Rectangle 111"/>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99"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116" name="TextBox 115"/>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1304"/>
                                        </p:tgtEl>
                                        <p:attrNameLst>
                                          <p:attrName>style.visibility</p:attrName>
                                        </p:attrNameLst>
                                      </p:cBhvr>
                                      <p:to>
                                        <p:strVal val="visible"/>
                                      </p:to>
                                    </p:set>
                                    <p:animEffect transition="in" filter="fade">
                                      <p:cBhvr>
                                        <p:cTn id="7" dur="500"/>
                                        <p:tgtEl>
                                          <p:spTgt spid="521304"/>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 calcmode="lin" valueType="num">
                                      <p:cBhvr>
                                        <p:cTn id="10" dur="500" fill="hold"/>
                                        <p:tgtEl>
                                          <p:spTgt spid="95"/>
                                        </p:tgtEl>
                                        <p:attrNameLst>
                                          <p:attrName>ppt_x</p:attrName>
                                        </p:attrNameLst>
                                      </p:cBhvr>
                                      <p:tavLst>
                                        <p:tav tm="0">
                                          <p:val>
                                            <p:strVal val="#ppt_x-#ppt_w/2"/>
                                          </p:val>
                                        </p:tav>
                                        <p:tav tm="100000">
                                          <p:val>
                                            <p:strVal val="#ppt_x"/>
                                          </p:val>
                                        </p:tav>
                                      </p:tavLst>
                                    </p:anim>
                                    <p:anim calcmode="lin" valueType="num">
                                      <p:cBhvr>
                                        <p:cTn id="11" dur="500" fill="hold"/>
                                        <p:tgtEl>
                                          <p:spTgt spid="95"/>
                                        </p:tgtEl>
                                        <p:attrNameLst>
                                          <p:attrName>ppt_y</p:attrName>
                                        </p:attrNameLst>
                                      </p:cBhvr>
                                      <p:tavLst>
                                        <p:tav tm="0">
                                          <p:val>
                                            <p:strVal val="#ppt_y"/>
                                          </p:val>
                                        </p:tav>
                                        <p:tav tm="100000">
                                          <p:val>
                                            <p:strVal val="#ppt_y"/>
                                          </p:val>
                                        </p:tav>
                                      </p:tavLst>
                                    </p:anim>
                                    <p:anim calcmode="lin" valueType="num">
                                      <p:cBhvr>
                                        <p:cTn id="12" dur="500" fill="hold"/>
                                        <p:tgtEl>
                                          <p:spTgt spid="95"/>
                                        </p:tgtEl>
                                        <p:attrNameLst>
                                          <p:attrName>ppt_w</p:attrName>
                                        </p:attrNameLst>
                                      </p:cBhvr>
                                      <p:tavLst>
                                        <p:tav tm="0">
                                          <p:val>
                                            <p:fltVal val="0"/>
                                          </p:val>
                                        </p:tav>
                                        <p:tav tm="100000">
                                          <p:val>
                                            <p:strVal val="#ppt_w"/>
                                          </p:val>
                                        </p:tav>
                                      </p:tavLst>
                                    </p:anim>
                                    <p:anim calcmode="lin" valueType="num">
                                      <p:cBhvr>
                                        <p:cTn id="13" dur="500" fill="hold"/>
                                        <p:tgtEl>
                                          <p:spTgt spid="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304" grpId="0" animBg="1"/>
      <p:bldP spid="9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a:solidFill>
                  <a:schemeClr val="tx2"/>
                </a:solidFill>
                <a:latin typeface="Times" pitchFamily="-107" charset="0"/>
                <a:ea typeface="+mn-ea"/>
                <a:cs typeface="+mn-cs"/>
              </a:rPr>
              <a:t> DRESSING</a:t>
            </a:r>
          </a:p>
          <a:p>
            <a:pPr>
              <a:defRPr/>
            </a:pPr>
            <a:r>
              <a:rPr lang="en-US" sz="2400">
                <a:solidFill>
                  <a:schemeClr val="tx2"/>
                </a:solidFill>
                <a:latin typeface="Times" pitchFamily="-107" charset="0"/>
                <a:ea typeface="+mn-ea"/>
                <a:cs typeface="+mn-cs"/>
              </a:rPr>
              <a:t>        THE                                    </a:t>
            </a:r>
          </a:p>
          <a:p>
            <a:pPr>
              <a:defRPr/>
            </a:pPr>
            <a:r>
              <a:rPr lang="en-US" sz="2400">
                <a:solidFill>
                  <a:schemeClr val="tx2"/>
                </a:solidFill>
                <a:latin typeface="Times" pitchFamily="-107" charset="0"/>
                <a:ea typeface="+mn-ea"/>
                <a:cs typeface="+mn-cs"/>
              </a:rPr>
              <a:t>   STAGE</a:t>
            </a:r>
          </a:p>
        </p:txBody>
      </p:sp>
      <p:sp>
        <p:nvSpPr>
          <p:cNvPr id="57446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4468"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9156" name="Text Box 18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704" name="Rectangle 240"/>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pic>
        <p:nvPicPr>
          <p:cNvPr id="574859" name="Picture 395" descr="Red Canyon6"/>
          <p:cNvPicPr preferRelativeResize="0">
            <a:picLocks noChangeAspect="1" noChangeArrowheads="1"/>
          </p:cNvPicPr>
          <p:nvPr>
            <p:custDataLst>
              <p:tags r:id="rId1"/>
            </p:custDataLst>
          </p:nvPr>
        </p:nvPicPr>
        <p:blipFill>
          <a:blip r:embed="rId11"/>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1" name="Picture 397" descr="Nahal Zin from above, tb n062400 sr"/>
          <p:cNvPicPr preferRelativeResize="0">
            <a:picLocks noChangeAspect="1" noChangeArrowheads="1"/>
          </p:cNvPicPr>
          <p:nvPr>
            <p:custDataLst>
              <p:tags r:id="rId2"/>
            </p:custDataLst>
          </p:nvPr>
        </p:nvPicPr>
        <p:blipFill>
          <a:blip r:embed="rId12"/>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2" name="Picture 398" descr="Nahal Zin rugged mountains, 72-5tb"/>
          <p:cNvPicPr preferRelativeResize="0">
            <a:picLocks noChangeAspect="1" noChangeArrowheads="1"/>
          </p:cNvPicPr>
          <p:nvPr>
            <p:custDataLst>
              <p:tags r:id="rId3"/>
            </p:custDataLst>
          </p:nvPr>
        </p:nvPicPr>
        <p:blipFill>
          <a:blip r:embed="rId13"/>
          <a:srcRect r="519" b="1036"/>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4" name="Picture 400" descr="Machtesh Gadol looking south, tb n121701"/>
          <p:cNvPicPr preferRelativeResize="0">
            <a:picLocks noChangeAspect="1" noChangeArrowheads="1"/>
          </p:cNvPicPr>
          <p:nvPr>
            <p:custDataLst>
              <p:tags r:id="rId4"/>
            </p:custDataLst>
          </p:nvPr>
        </p:nvPicPr>
        <p:blipFill>
          <a:blip r:embed="rId14"/>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3" name="Picture 399" descr="Machtesh Gadol looking southeast, tb n121701"/>
          <p:cNvPicPr preferRelativeResize="0">
            <a:picLocks noChangeAspect="1" noChangeArrowheads="1"/>
          </p:cNvPicPr>
          <p:nvPr>
            <p:custDataLst>
              <p:tags r:id="rId5"/>
            </p:custDataLst>
          </p:nvPr>
        </p:nvPicPr>
        <p:blipFill>
          <a:blip r:embed="rId15"/>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0" name="Picture 396" descr="Machtesh Ramon from north2, df 111001"/>
          <p:cNvPicPr preferRelativeResize="0">
            <a:picLocks noChangeAspect="1" noChangeArrowheads="1"/>
          </p:cNvPicPr>
          <p:nvPr>
            <p:custDataLst>
              <p:tags r:id="rId6"/>
            </p:custDataLst>
          </p:nvPr>
        </p:nvPicPr>
        <p:blipFill>
          <a:blip r:embed="rId16"/>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58" name="Picture 394" descr="Solomon's Pillars, df 101101"/>
          <p:cNvPicPr preferRelativeResize="0">
            <a:picLocks noChangeAspect="1" noChangeArrowheads="1"/>
          </p:cNvPicPr>
          <p:nvPr>
            <p:custDataLst>
              <p:tags r:id="rId7"/>
            </p:custDataLst>
          </p:nvPr>
        </p:nvPicPr>
        <p:blipFill>
          <a:blip r:embed="rId17"/>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74857" name="Picture 393" descr="Machtesh Qatan from east2, tb n112500 sr"/>
          <p:cNvPicPr preferRelativeResize="0">
            <a:picLocks noChangeAspect="1" noChangeArrowheads="1"/>
          </p:cNvPicPr>
          <p:nvPr>
            <p:custDataLst>
              <p:tags r:id="rId8"/>
            </p:custDataLst>
          </p:nvPr>
        </p:nvPicPr>
        <p:blipFill>
          <a:blip r:embed="rId18"/>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574867" name="Text Box 403"/>
          <p:cNvSpPr txBox="1">
            <a:spLocks noChangeArrowheads="1"/>
          </p:cNvSpPr>
          <p:nvPr/>
        </p:nvSpPr>
        <p:spPr bwMode="auto">
          <a:xfrm>
            <a:off x="2921504" y="1600013"/>
            <a:ext cx="6351588" cy="341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r>
              <a:rPr lang="bn-IN" sz="7200" dirty="0" smtClean="0">
                <a:solidFill>
                  <a:schemeClr val="accent1"/>
                </a:solidFill>
              </a:rPr>
              <a:t>সত্যিই ৪০ বছর? </a:t>
            </a:r>
            <a:r>
              <a:rPr lang="en-SG" sz="7200" dirty="0" smtClean="0">
                <a:solidFill>
                  <a:schemeClr val="accent1"/>
                </a:solidFill>
              </a:rPr>
              <a:t>... </a:t>
            </a:r>
            <a:r>
              <a:rPr lang="bn-IN" sz="7200" dirty="0" smtClean="0">
                <a:solidFill>
                  <a:schemeClr val="accent1"/>
                </a:solidFill>
              </a:rPr>
              <a:t> এখানে</a:t>
            </a:r>
            <a:r>
              <a:rPr lang="en-SG" sz="7200" dirty="0" smtClean="0">
                <a:solidFill>
                  <a:schemeClr val="accent1"/>
                </a:solidFill>
              </a:rPr>
              <a:t>? </a:t>
            </a:r>
            <a:endParaRPr lang="en-SG" sz="7200" dirty="0">
              <a:solidFill>
                <a:schemeClr val="accent1"/>
              </a:solidFill>
            </a:endParaRPr>
          </a:p>
        </p:txBody>
      </p:sp>
      <p:sp>
        <p:nvSpPr>
          <p:cNvPr id="574865" name="Text Box 401"/>
          <p:cNvSpPr txBox="1">
            <a:spLocks noChangeArrowheads="1"/>
          </p:cNvSpPr>
          <p:nvPr/>
        </p:nvSpPr>
        <p:spPr bwMode="auto">
          <a:xfrm>
            <a:off x="1761792" y="1592381"/>
            <a:ext cx="6199857" cy="340556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bn-IN" sz="7200" dirty="0" smtClean="0">
                <a:solidFill>
                  <a:srgbClr val="FF0000"/>
                </a:solidFill>
              </a:rPr>
              <a:t>সত্যিই ৪০ বছর? </a:t>
            </a:r>
            <a:r>
              <a:rPr lang="en-SG" sz="7200" dirty="0" smtClean="0">
                <a:solidFill>
                  <a:srgbClr val="FF0000"/>
                </a:solidFill>
              </a:rPr>
              <a:t>... </a:t>
            </a:r>
            <a:r>
              <a:rPr lang="bn-IN" sz="7200" dirty="0" smtClean="0">
                <a:solidFill>
                  <a:srgbClr val="FF0000"/>
                </a:solidFill>
              </a:rPr>
              <a:t> এখানে</a:t>
            </a:r>
            <a:r>
              <a:rPr lang="en-SG" sz="7200" dirty="0" smtClean="0">
                <a:solidFill>
                  <a:srgbClr val="FF0000"/>
                </a:solidFill>
              </a:rPr>
              <a:t>? </a:t>
            </a:r>
          </a:p>
        </p:txBody>
      </p:sp>
      <p:sp>
        <p:nvSpPr>
          <p:cNvPr id="49187" name="Text Box 407"/>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49188" name="Text Box 408"/>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74874" name="Text Box 410"/>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smtClean="0">
                <a:solidFill>
                  <a:schemeClr val="tx1"/>
                </a:solidFill>
              </a:rPr>
              <a:t>গণনা পুস্তক ৩২</a:t>
            </a:r>
            <a:r>
              <a:rPr lang="en-US" sz="1200" dirty="0" smtClean="0">
                <a:solidFill>
                  <a:schemeClr val="tx1"/>
                </a:solidFill>
              </a:rPr>
              <a:t>:</a:t>
            </a:r>
            <a:r>
              <a:rPr lang="bn-IN" sz="1200" dirty="0" smtClean="0">
                <a:solidFill>
                  <a:schemeClr val="tx1"/>
                </a:solidFill>
              </a:rPr>
              <a:t>১৩</a:t>
            </a:r>
            <a:endParaRPr lang="en-US" sz="800" u="sng" dirty="0" smtClean="0">
              <a:solidFill>
                <a:srgbClr val="000000"/>
              </a:solidFill>
              <a:latin typeface="Geneva" charset="0"/>
            </a:endParaRPr>
          </a:p>
        </p:txBody>
      </p:sp>
      <p:sp>
        <p:nvSpPr>
          <p:cNvPr id="59" name="Rectangle 58"/>
          <p:cNvSpPr/>
          <p:nvPr/>
        </p:nvSpPr>
        <p:spPr>
          <a:xfrm>
            <a:off x="2880987" y="1558166"/>
            <a:ext cx="6504751" cy="3416320"/>
          </a:xfrm>
          <a:prstGeom prst="rect">
            <a:avLst/>
          </a:prstGeom>
        </p:spPr>
        <p:txBody>
          <a:bodyPr wrap="square">
            <a:spAutoFit/>
          </a:bodyPr>
          <a:lstStyle/>
          <a:p>
            <a:r>
              <a:rPr lang="bn-IN" sz="7200" dirty="0" smtClean="0">
                <a:solidFill>
                  <a:srgbClr val="FFFF00"/>
                </a:solidFill>
              </a:rPr>
              <a:t>সত্যিই ৪০ </a:t>
            </a:r>
            <a:br>
              <a:rPr lang="bn-IN" sz="7200" dirty="0" smtClean="0">
                <a:solidFill>
                  <a:srgbClr val="FFFF00"/>
                </a:solidFill>
              </a:rPr>
            </a:br>
            <a:r>
              <a:rPr lang="bn-IN" sz="7200" dirty="0" smtClean="0">
                <a:solidFill>
                  <a:srgbClr val="FFFF00"/>
                </a:solidFill>
              </a:rPr>
              <a:t>বছর? </a:t>
            </a:r>
            <a:r>
              <a:rPr lang="en-SG" sz="7200" dirty="0" smtClean="0">
                <a:solidFill>
                  <a:srgbClr val="FFFF00"/>
                </a:solidFill>
              </a:rPr>
              <a:t>... </a:t>
            </a:r>
            <a:r>
              <a:rPr lang="bn-IN" sz="7200" dirty="0" smtClean="0">
                <a:solidFill>
                  <a:srgbClr val="FFFF00"/>
                </a:solidFill>
              </a:rPr>
              <a:t> এখানে</a:t>
            </a:r>
            <a:r>
              <a:rPr lang="en-SG" sz="7200" dirty="0" smtClean="0">
                <a:solidFill>
                  <a:srgbClr val="FFFF00"/>
                </a:solidFill>
              </a:rPr>
              <a:t>? </a:t>
            </a:r>
            <a:endParaRPr lang="en-SG" sz="7200" dirty="0">
              <a:solidFill>
                <a:srgbClr val="FFFF00"/>
              </a:solidFill>
            </a:endParaRPr>
          </a:p>
        </p:txBody>
      </p:sp>
      <p:sp>
        <p:nvSpPr>
          <p:cNvPr id="58"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60" name="Group 59"/>
          <p:cNvGrpSpPr/>
          <p:nvPr/>
        </p:nvGrpSpPr>
        <p:grpSpPr>
          <a:xfrm>
            <a:off x="8040695" y="3314307"/>
            <a:ext cx="952500" cy="1666282"/>
            <a:chOff x="8040695" y="3314307"/>
            <a:chExt cx="952500" cy="1666282"/>
          </a:xfrm>
        </p:grpSpPr>
        <p:grpSp>
          <p:nvGrpSpPr>
            <p:cNvPr id="61" name="Group 96"/>
            <p:cNvGrpSpPr/>
            <p:nvPr/>
          </p:nvGrpSpPr>
          <p:grpSpPr>
            <a:xfrm>
              <a:off x="8040695" y="3314307"/>
              <a:ext cx="952500" cy="1666282"/>
              <a:chOff x="8182584" y="3372113"/>
              <a:chExt cx="952500" cy="1666282"/>
            </a:xfrm>
          </p:grpSpPr>
          <p:grpSp>
            <p:nvGrpSpPr>
              <p:cNvPr id="63" name="Group 329"/>
              <p:cNvGrpSpPr/>
              <p:nvPr/>
            </p:nvGrpSpPr>
            <p:grpSpPr>
              <a:xfrm>
                <a:off x="8182584" y="3372113"/>
                <a:ext cx="952500" cy="1368052"/>
                <a:chOff x="9687681" y="3119864"/>
                <a:chExt cx="952500" cy="1368052"/>
              </a:xfrm>
            </p:grpSpPr>
            <p:sp>
              <p:nvSpPr>
                <p:cNvPr id="65"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6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75" name="Group 374"/>
                <p:cNvGrpSpPr/>
                <p:nvPr/>
              </p:nvGrpSpPr>
              <p:grpSpPr>
                <a:xfrm>
                  <a:off x="9826127" y="3439787"/>
                  <a:ext cx="593110" cy="552118"/>
                  <a:chOff x="10744729" y="4262967"/>
                  <a:chExt cx="593110" cy="552118"/>
                </a:xfrm>
              </p:grpSpPr>
              <p:sp>
                <p:nvSpPr>
                  <p:cNvPr id="7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7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80"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76"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77" name="Rectangle 76"/>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64"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62" name="TextBox 61"/>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574864"/>
                                        </p:tgtEl>
                                        <p:attrNameLst>
                                          <p:attrName>style.visibility</p:attrName>
                                        </p:attrNameLst>
                                      </p:cBhvr>
                                      <p:to>
                                        <p:strVal val="visible"/>
                                      </p:to>
                                    </p:set>
                                    <p:animEffect transition="in" filter="wipe(right)">
                                      <p:cBhvr>
                                        <p:cTn id="7" dur="500"/>
                                        <p:tgtEl>
                                          <p:spTgt spid="5748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574861"/>
                                        </p:tgtEl>
                                        <p:attrNameLst>
                                          <p:attrName>style.visibility</p:attrName>
                                        </p:attrNameLst>
                                      </p:cBhvr>
                                      <p:to>
                                        <p:strVal val="visible"/>
                                      </p:to>
                                    </p:set>
                                    <p:animEffect transition="in" filter="wipe(right)">
                                      <p:cBhvr>
                                        <p:cTn id="11" dur="500"/>
                                        <p:tgtEl>
                                          <p:spTgt spid="5748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574862"/>
                                        </p:tgtEl>
                                        <p:attrNameLst>
                                          <p:attrName>style.visibility</p:attrName>
                                        </p:attrNameLst>
                                      </p:cBhvr>
                                      <p:to>
                                        <p:strVal val="visible"/>
                                      </p:to>
                                    </p:set>
                                    <p:animEffect transition="in" filter="wipe(left)">
                                      <p:cBhvr>
                                        <p:cTn id="15" dur="500"/>
                                        <p:tgtEl>
                                          <p:spTgt spid="5748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574859"/>
                                        </p:tgtEl>
                                        <p:attrNameLst>
                                          <p:attrName>style.visibility</p:attrName>
                                        </p:attrNameLst>
                                      </p:cBhvr>
                                      <p:to>
                                        <p:strVal val="visible"/>
                                      </p:to>
                                    </p:set>
                                    <p:animEffect transition="in" filter="wipe(left)">
                                      <p:cBhvr>
                                        <p:cTn id="19" dur="500"/>
                                        <p:tgtEl>
                                          <p:spTgt spid="57485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574863"/>
                                        </p:tgtEl>
                                        <p:attrNameLst>
                                          <p:attrName>style.visibility</p:attrName>
                                        </p:attrNameLst>
                                      </p:cBhvr>
                                      <p:to>
                                        <p:strVal val="visible"/>
                                      </p:to>
                                    </p:set>
                                    <p:animEffect transition="in" filter="wipe(right)">
                                      <p:cBhvr>
                                        <p:cTn id="23" dur="500"/>
                                        <p:tgtEl>
                                          <p:spTgt spid="574863"/>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574857"/>
                                        </p:tgtEl>
                                        <p:attrNameLst>
                                          <p:attrName>style.visibility</p:attrName>
                                        </p:attrNameLst>
                                      </p:cBhvr>
                                      <p:to>
                                        <p:strVal val="visible"/>
                                      </p:to>
                                    </p:set>
                                    <p:animEffect transition="in" filter="wipe(right)">
                                      <p:cBhvr>
                                        <p:cTn id="27" dur="500"/>
                                        <p:tgtEl>
                                          <p:spTgt spid="574857"/>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74858"/>
                                        </p:tgtEl>
                                        <p:attrNameLst>
                                          <p:attrName>style.visibility</p:attrName>
                                        </p:attrNameLst>
                                      </p:cBhvr>
                                      <p:to>
                                        <p:strVal val="visible"/>
                                      </p:to>
                                    </p:set>
                                    <p:animEffect transition="in" filter="wipe(right)">
                                      <p:cBhvr>
                                        <p:cTn id="31" dur="500"/>
                                        <p:tgtEl>
                                          <p:spTgt spid="574858"/>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574860"/>
                                        </p:tgtEl>
                                        <p:attrNameLst>
                                          <p:attrName>style.visibility</p:attrName>
                                        </p:attrNameLst>
                                      </p:cBhvr>
                                      <p:to>
                                        <p:strVal val="visible"/>
                                      </p:to>
                                    </p:set>
                                    <p:animEffect transition="in" filter="wipe(left)">
                                      <p:cBhvr>
                                        <p:cTn id="35" dur="500"/>
                                        <p:tgtEl>
                                          <p:spTgt spid="5748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574867"/>
                                        </p:tgtEl>
                                        <p:attrNameLst>
                                          <p:attrName>style.visibility</p:attrName>
                                        </p:attrNameLst>
                                      </p:cBhvr>
                                      <p:to>
                                        <p:strVal val="visible"/>
                                      </p:to>
                                    </p:set>
                                    <p:anim calcmode="lin" valueType="num">
                                      <p:cBhvr>
                                        <p:cTn id="40" dur="500" fill="hold"/>
                                        <p:tgtEl>
                                          <p:spTgt spid="574867"/>
                                        </p:tgtEl>
                                        <p:attrNameLst>
                                          <p:attrName>ppt_w</p:attrName>
                                        </p:attrNameLst>
                                      </p:cBhvr>
                                      <p:tavLst>
                                        <p:tav tm="0">
                                          <p:val>
                                            <p:fltVal val="0"/>
                                          </p:val>
                                        </p:tav>
                                        <p:tav tm="100000">
                                          <p:val>
                                            <p:strVal val="#ppt_w"/>
                                          </p:val>
                                        </p:tav>
                                      </p:tavLst>
                                    </p:anim>
                                    <p:anim calcmode="lin" valueType="num">
                                      <p:cBhvr>
                                        <p:cTn id="41" dur="500" fill="hold"/>
                                        <p:tgtEl>
                                          <p:spTgt spid="574867"/>
                                        </p:tgtEl>
                                        <p:attrNameLst>
                                          <p:attrName>ppt_h</p:attrName>
                                        </p:attrNameLst>
                                      </p:cBhvr>
                                      <p:tavLst>
                                        <p:tav tm="0">
                                          <p:val>
                                            <p:fltVal val="0"/>
                                          </p:val>
                                        </p:tav>
                                        <p:tav tm="100000">
                                          <p:val>
                                            <p:strVal val="#ppt_h"/>
                                          </p:val>
                                        </p:tav>
                                      </p:tavLst>
                                    </p:anim>
                                    <p:anim calcmode="lin" valueType="num">
                                      <p:cBhvr>
                                        <p:cTn id="42" dur="500" fill="hold"/>
                                        <p:tgtEl>
                                          <p:spTgt spid="574867"/>
                                        </p:tgtEl>
                                        <p:attrNameLst>
                                          <p:attrName>ppt_x</p:attrName>
                                        </p:attrNameLst>
                                      </p:cBhvr>
                                      <p:tavLst>
                                        <p:tav tm="0">
                                          <p:val>
                                            <p:fltVal val="0.5"/>
                                          </p:val>
                                        </p:tav>
                                        <p:tav tm="100000">
                                          <p:val>
                                            <p:strVal val="#ppt_x"/>
                                          </p:val>
                                        </p:tav>
                                      </p:tavLst>
                                    </p:anim>
                                    <p:anim calcmode="lin" valueType="num">
                                      <p:cBhvr>
                                        <p:cTn id="43" dur="500" fill="hold"/>
                                        <p:tgtEl>
                                          <p:spTgt spid="574867"/>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500"/>
                            </p:stCondLst>
                            <p:childTnLst>
                              <p:par>
                                <p:cTn id="45" presetID="23" presetClass="entr" presetSubtype="272" fill="hold" grpId="0" nodeType="afterEffect">
                                  <p:stCondLst>
                                    <p:cond delay="0"/>
                                  </p:stCondLst>
                                  <p:childTnLst>
                                    <p:set>
                                      <p:cBhvr>
                                        <p:cTn id="46" dur="1" fill="hold">
                                          <p:stCondLst>
                                            <p:cond delay="0"/>
                                          </p:stCondLst>
                                        </p:cTn>
                                        <p:tgtEl>
                                          <p:spTgt spid="574865"/>
                                        </p:tgtEl>
                                        <p:attrNameLst>
                                          <p:attrName>style.visibility</p:attrName>
                                        </p:attrNameLst>
                                      </p:cBhvr>
                                      <p:to>
                                        <p:strVal val="visible"/>
                                      </p:to>
                                    </p:set>
                                    <p:anim calcmode="lin" valueType="num">
                                      <p:cBhvr>
                                        <p:cTn id="47" dur="500" fill="hold"/>
                                        <p:tgtEl>
                                          <p:spTgt spid="574865"/>
                                        </p:tgtEl>
                                        <p:attrNameLst>
                                          <p:attrName>ppt_w</p:attrName>
                                        </p:attrNameLst>
                                      </p:cBhvr>
                                      <p:tavLst>
                                        <p:tav tm="0">
                                          <p:val>
                                            <p:strVal val="2/3*#ppt_w"/>
                                          </p:val>
                                        </p:tav>
                                        <p:tav tm="100000">
                                          <p:val>
                                            <p:strVal val="#ppt_w"/>
                                          </p:val>
                                        </p:tav>
                                      </p:tavLst>
                                    </p:anim>
                                    <p:anim calcmode="lin" valueType="num">
                                      <p:cBhvr>
                                        <p:cTn id="48" dur="500" fill="hold"/>
                                        <p:tgtEl>
                                          <p:spTgt spid="5748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859" grpId="0" autoUpdateAnimBg="0"/>
      <p:bldP spid="574861" grpId="0" autoUpdateAnimBg="0"/>
      <p:bldP spid="574862" grpId="0" autoUpdateAnimBg="0"/>
      <p:bldP spid="574857" grpId="0" autoUpdateAnimBg="0"/>
      <p:bldP spid="574867" grpId="0" autoUpdateAnimBg="0"/>
      <p:bldP spid="57486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4276" name="Rectangle 20"/>
          <p:cNvSpPr>
            <a:spLocks noChangeArrowheads="1"/>
          </p:cNvSpPr>
          <p:nvPr/>
        </p:nvSpPr>
        <p:spPr bwMode="auto">
          <a:xfrm>
            <a:off x="76200" y="3048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a:solidFill>
                <a:schemeClr val="tx2"/>
              </a:solidFill>
              <a:latin typeface="Times" pitchFamily="-107" charset="0"/>
            </a:endParaRPr>
          </a:p>
        </p:txBody>
      </p:sp>
      <p:sp>
        <p:nvSpPr>
          <p:cNvPr id="2242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224335" name="Picture 79"/>
          <p:cNvPicPr>
            <a:picLocks noChangeAspect="1" noChangeArrowheads="1"/>
          </p:cNvPicPr>
          <p:nvPr/>
        </p:nvPicPr>
        <p:blipFill>
          <a:blip r:embed="rId3"/>
          <a:srcRect/>
          <a:stretch>
            <a:fillRect/>
          </a:stretch>
        </p:blipFill>
        <p:spPr bwMode="auto">
          <a:xfrm>
            <a:off x="1503363" y="854075"/>
            <a:ext cx="6769100" cy="4737100"/>
          </a:xfrm>
          <a:prstGeom prst="rect">
            <a:avLst/>
          </a:prstGeom>
          <a:noFill/>
          <a:ln w="76200">
            <a:solidFill>
              <a:schemeClr val="accent2"/>
            </a:solidFill>
            <a:miter lim="800000"/>
            <a:headEnd/>
            <a:tailEnd/>
          </a:ln>
          <a:effectLst>
            <a:outerShdw blurRad="63500" dist="17961" dir="2700000" algn="ctr" rotWithShape="0">
              <a:schemeClr val="bg2">
                <a:alpha val="50000"/>
              </a:schemeClr>
            </a:outerShdw>
          </a:effectLst>
        </p:spPr>
      </p:pic>
      <p:grpSp>
        <p:nvGrpSpPr>
          <p:cNvPr id="2" name="Group 258"/>
          <p:cNvGrpSpPr>
            <a:grpSpLocks/>
          </p:cNvGrpSpPr>
          <p:nvPr/>
        </p:nvGrpSpPr>
        <p:grpSpPr bwMode="auto">
          <a:xfrm>
            <a:off x="1249363" y="5368929"/>
            <a:ext cx="7215187" cy="1377951"/>
            <a:chOff x="787" y="3382"/>
            <a:chExt cx="4545" cy="868"/>
          </a:xfrm>
        </p:grpSpPr>
        <p:sp>
          <p:nvSpPr>
            <p:cNvPr id="51275" name="Rectangle 82"/>
            <p:cNvSpPr>
              <a:spLocks noChangeArrowheads="1"/>
            </p:cNvSpPr>
            <p:nvPr/>
          </p:nvSpPr>
          <p:spPr bwMode="auto">
            <a:xfrm>
              <a:off x="1018" y="3382"/>
              <a:ext cx="4122" cy="440"/>
            </a:xfrm>
            <a:prstGeom prst="rect">
              <a:avLst/>
            </a:prstGeom>
            <a:solidFill>
              <a:srgbClr val="A50021"/>
            </a:solidFill>
            <a:ln w="76200">
              <a:solidFill>
                <a:schemeClr val="accent2"/>
              </a:solidFill>
              <a:miter lim="800000"/>
              <a:headEnd/>
              <a:tailEnd/>
            </a:ln>
          </p:spPr>
          <p:txBody>
            <a:bodyPr wrap="none" anchor="ctr"/>
            <a:lstStyle/>
            <a:p>
              <a:endParaRPr lang="en-US"/>
            </a:p>
          </p:txBody>
        </p:sp>
        <p:sp>
          <p:nvSpPr>
            <p:cNvPr id="224336" name="Text Box 80"/>
            <p:cNvSpPr txBox="1">
              <a:spLocks noChangeArrowheads="1"/>
            </p:cNvSpPr>
            <p:nvPr/>
          </p:nvSpPr>
          <p:spPr bwMode="auto">
            <a:xfrm>
              <a:off x="787" y="3436"/>
              <a:ext cx="4545" cy="814"/>
            </a:xfrm>
            <a:prstGeom prst="rect">
              <a:avLst/>
            </a:prstGeom>
            <a:noFill/>
            <a:ln w="12700">
              <a:noFill/>
              <a:miter lim="800000"/>
              <a:headEnd/>
              <a:tailEnd/>
            </a:ln>
            <a:effectLst>
              <a:outerShdw blurRad="63500" dist="71842" dir="2700000" algn="ctr" rotWithShape="0">
                <a:schemeClr val="bg2">
                  <a:alpha val="50000"/>
                </a:schemeClr>
              </a:outerShdw>
            </a:effectLst>
          </p:spPr>
          <p:txBody>
            <a:bodyPr>
              <a:spAutoFit/>
            </a:bodyPr>
            <a:lstStyle/>
            <a:p>
              <a:pPr algn="ctr">
                <a:spcBef>
                  <a:spcPct val="50000"/>
                </a:spcBef>
                <a:defRPr/>
              </a:pPr>
              <a:r>
                <a:rPr lang="bn-IN" sz="3600" dirty="0" smtClean="0">
                  <a:solidFill>
                    <a:srgbClr val="FFC000"/>
                  </a:solidFill>
                </a:rPr>
                <a:t>উপবনে ঘুরে বেড়ান  </a:t>
              </a:r>
              <a:endParaRPr lang="en-SG" sz="3600" dirty="0" smtClean="0">
                <a:solidFill>
                  <a:srgbClr val="FFC000"/>
                </a:solidFill>
              </a:endParaRPr>
            </a:p>
            <a:p>
              <a:pPr algn="ctr">
                <a:spcBef>
                  <a:spcPct val="50000"/>
                </a:spcBef>
                <a:defRPr/>
              </a:pPr>
              <a:endParaRPr lang="en-US" sz="2800" dirty="0">
                <a:solidFill>
                  <a:schemeClr val="tx2"/>
                </a:solidFill>
                <a:latin typeface="Comic Sans MS" pitchFamily="-107" charset="0"/>
                <a:ea typeface="+mn-ea"/>
                <a:cs typeface="+mn-cs"/>
              </a:endParaRPr>
            </a:p>
          </p:txBody>
        </p:sp>
      </p:grpSp>
      <p:sp>
        <p:nvSpPr>
          <p:cNvPr id="51223" name="Text Box 15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224" name="Text Box 15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24412" name="Rectangle 15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24</a:t>
            </a:r>
          </a:p>
        </p:txBody>
      </p:sp>
      <p:sp>
        <p:nvSpPr>
          <p:cNvPr id="224467" name="Text Box 211"/>
          <p:cNvSpPr txBox="1">
            <a:spLocks noChangeArrowheads="1"/>
          </p:cNvSpPr>
          <p:nvPr/>
        </p:nvSpPr>
        <p:spPr bwMode="auto">
          <a:xfrm>
            <a:off x="4152900" y="1155700"/>
            <a:ext cx="3429000" cy="923330"/>
          </a:xfrm>
          <a:prstGeom prst="rect">
            <a:avLst/>
          </a:prstGeom>
          <a:noFill/>
          <a:ln w="12700">
            <a:noFill/>
            <a:miter lim="800000"/>
            <a:headEnd/>
            <a:tailEnd/>
          </a:ln>
          <a:effectLst/>
        </p:spPr>
        <p:txBody>
          <a:bodyPr>
            <a:spAutoFit/>
          </a:bodyPr>
          <a:lstStyle/>
          <a:p>
            <a:pPr algn="ctr">
              <a:spcBef>
                <a:spcPct val="50000"/>
              </a:spcBef>
              <a:defRPr/>
            </a:pPr>
            <a:r>
              <a:rPr lang="bn-IN" sz="5400" dirty="0" smtClean="0">
                <a:solidFill>
                  <a:schemeClr val="accent2"/>
                </a:solidFill>
                <a:effectLst>
                  <a:glow rad="101600">
                    <a:schemeClr val="tx1">
                      <a:alpha val="99000"/>
                    </a:schemeClr>
                  </a:glow>
                </a:effectLst>
                <a:latin typeface="Comic Sans MS" pitchFamily="-107" charset="0"/>
                <a:ea typeface="+mn-ea"/>
                <a:cs typeface="+mn-cs"/>
              </a:rPr>
              <a:t>কেন </a:t>
            </a:r>
            <a:r>
              <a:rPr lang="en-US" sz="5400" dirty="0" smtClean="0">
                <a:solidFill>
                  <a:schemeClr val="accent2"/>
                </a:solidFill>
                <a:effectLst>
                  <a:glow rad="101600">
                    <a:schemeClr val="tx1">
                      <a:alpha val="99000"/>
                    </a:schemeClr>
                  </a:glow>
                </a:effectLst>
                <a:latin typeface="Comic Sans MS" pitchFamily="-107" charset="0"/>
                <a:ea typeface="+mn-ea"/>
                <a:cs typeface="+mn-cs"/>
              </a:rPr>
              <a:t>?</a:t>
            </a:r>
            <a:endParaRPr lang="en-US" sz="5400" dirty="0">
              <a:solidFill>
                <a:schemeClr val="accent2"/>
              </a:solidFill>
              <a:effectLst>
                <a:glow rad="101600">
                  <a:schemeClr val="tx1">
                    <a:alpha val="99000"/>
                  </a:schemeClr>
                </a:glow>
              </a:effectLst>
              <a:latin typeface="Comic Sans MS" pitchFamily="-107" charset="0"/>
              <a:ea typeface="+mn-ea"/>
              <a:cs typeface="+mn-cs"/>
            </a:endParaRPr>
          </a:p>
        </p:txBody>
      </p:sp>
      <p:sp>
        <p:nvSpPr>
          <p:cNvPr id="224468" name="Text Box 212"/>
          <p:cNvSpPr txBox="1">
            <a:spLocks noChangeArrowheads="1"/>
          </p:cNvSpPr>
          <p:nvPr/>
        </p:nvSpPr>
        <p:spPr bwMode="auto">
          <a:xfrm>
            <a:off x="3949700" y="2451100"/>
            <a:ext cx="3962400" cy="641350"/>
          </a:xfrm>
          <a:prstGeom prst="rect">
            <a:avLst/>
          </a:prstGeom>
          <a:noFill/>
          <a:ln w="12700">
            <a:noFill/>
            <a:miter lim="800000"/>
            <a:headEnd/>
            <a:tailEnd/>
          </a:ln>
          <a:effectLst/>
        </p:spPr>
        <p:txBody>
          <a:bodyPr>
            <a:spAutoFit/>
          </a:bodyPr>
          <a:lstStyle/>
          <a:p>
            <a:pPr algn="ctr">
              <a:spcBef>
                <a:spcPct val="50000"/>
              </a:spcBef>
              <a:defRPr/>
            </a:pPr>
            <a:r>
              <a:rPr lang="bn-IN" sz="3600" dirty="0" smtClean="0">
                <a:solidFill>
                  <a:schemeClr val="accent2"/>
                </a:solidFill>
                <a:effectLst>
                  <a:glow rad="101600">
                    <a:schemeClr val="tx1">
                      <a:alpha val="99000"/>
                    </a:schemeClr>
                  </a:glow>
                </a:effectLst>
                <a:latin typeface="Comic Sans MS" pitchFamily="-107" charset="0"/>
                <a:ea typeface="+mn-ea"/>
                <a:cs typeface="+mn-cs"/>
              </a:rPr>
              <a:t>অবাধ্যতা  </a:t>
            </a:r>
            <a:r>
              <a:rPr lang="en-US" sz="3600" dirty="0" smtClean="0">
                <a:solidFill>
                  <a:schemeClr val="accent2"/>
                </a:solidFill>
                <a:effectLst>
                  <a:glow rad="101600">
                    <a:schemeClr val="tx1">
                      <a:alpha val="99000"/>
                    </a:schemeClr>
                  </a:glow>
                </a:effectLst>
                <a:latin typeface="Comic Sans MS" pitchFamily="-107" charset="0"/>
                <a:ea typeface="+mn-ea"/>
                <a:cs typeface="+mn-cs"/>
              </a:rPr>
              <a:t>!</a:t>
            </a:r>
            <a:endParaRPr lang="en-US" sz="3600" dirty="0">
              <a:solidFill>
                <a:schemeClr val="accent2"/>
              </a:solidFill>
              <a:effectLst>
                <a:glow rad="101600">
                  <a:schemeClr val="tx1">
                    <a:alpha val="99000"/>
                  </a:schemeClr>
                </a:glow>
              </a:effectLst>
              <a:latin typeface="Comic Sans MS" pitchFamily="-107" charset="0"/>
              <a:ea typeface="+mn-ea"/>
              <a:cs typeface="+mn-cs"/>
            </a:endParaRPr>
          </a:p>
        </p:txBody>
      </p:sp>
      <p:sp>
        <p:nvSpPr>
          <p:cNvPr id="224469" name="Text Box 213"/>
          <p:cNvSpPr txBox="1">
            <a:spLocks noChangeArrowheads="1"/>
          </p:cNvSpPr>
          <p:nvPr/>
        </p:nvSpPr>
        <p:spPr bwMode="auto">
          <a:xfrm>
            <a:off x="4152900" y="3517900"/>
            <a:ext cx="3429000" cy="646331"/>
          </a:xfrm>
          <a:prstGeom prst="rect">
            <a:avLst/>
          </a:prstGeom>
          <a:noFill/>
          <a:ln w="12700">
            <a:noFill/>
            <a:miter lim="800000"/>
            <a:headEnd/>
            <a:tailEnd/>
          </a:ln>
          <a:effectLst/>
        </p:spPr>
        <p:txBody>
          <a:bodyPr>
            <a:spAutoFit/>
          </a:bodyPr>
          <a:lstStyle/>
          <a:p>
            <a:pPr algn="ctr">
              <a:spcBef>
                <a:spcPct val="50000"/>
              </a:spcBef>
              <a:defRPr/>
            </a:pPr>
            <a:r>
              <a:rPr lang="bn-IN" sz="3600" dirty="0" smtClean="0">
                <a:solidFill>
                  <a:schemeClr val="accent2"/>
                </a:solidFill>
                <a:effectLst>
                  <a:glow rad="101600">
                    <a:schemeClr val="tx1">
                      <a:alpha val="99000"/>
                    </a:schemeClr>
                  </a:glow>
                </a:effectLst>
                <a:latin typeface="Comic Sans MS" pitchFamily="-107" charset="0"/>
                <a:ea typeface="+mn-ea"/>
                <a:cs typeface="+mn-cs"/>
              </a:rPr>
              <a:t>অবিশ্বাস  </a:t>
            </a:r>
            <a:r>
              <a:rPr lang="en-US" sz="3600" dirty="0" smtClean="0">
                <a:solidFill>
                  <a:schemeClr val="accent2"/>
                </a:solidFill>
                <a:effectLst>
                  <a:glow rad="101600">
                    <a:schemeClr val="tx1">
                      <a:alpha val="99000"/>
                    </a:schemeClr>
                  </a:glow>
                </a:effectLst>
                <a:latin typeface="Comic Sans MS" pitchFamily="-107" charset="0"/>
                <a:ea typeface="+mn-ea"/>
                <a:cs typeface="+mn-cs"/>
              </a:rPr>
              <a:t>!</a:t>
            </a:r>
            <a:endParaRPr lang="en-US" sz="3600" dirty="0">
              <a:solidFill>
                <a:schemeClr val="accent2"/>
              </a:solidFill>
              <a:effectLst>
                <a:glow rad="101600">
                  <a:schemeClr val="tx1">
                    <a:alpha val="99000"/>
                  </a:schemeClr>
                </a:glow>
              </a:effectLst>
              <a:latin typeface="Comic Sans MS" pitchFamily="-107" charset="0"/>
              <a:ea typeface="+mn-ea"/>
              <a:cs typeface="+mn-cs"/>
            </a:endParaRPr>
          </a:p>
        </p:txBody>
      </p:sp>
      <p:sp>
        <p:nvSpPr>
          <p:cNvPr id="224470" name="Text Box 214"/>
          <p:cNvSpPr txBox="1">
            <a:spLocks noChangeArrowheads="1"/>
          </p:cNvSpPr>
          <p:nvPr/>
        </p:nvSpPr>
        <p:spPr bwMode="auto">
          <a:xfrm>
            <a:off x="2254250" y="31750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a:t>
            </a:r>
            <a:endParaRPr lang="en-US" sz="11700" dirty="0">
              <a:solidFill>
                <a:srgbClr val="FFFF00"/>
              </a:solidFill>
              <a:latin typeface="Comic Sans MS" pitchFamily="-107" charset="0"/>
              <a:ea typeface="+mn-ea"/>
              <a:cs typeface="+mn-cs"/>
            </a:endParaRPr>
          </a:p>
        </p:txBody>
      </p:sp>
      <p:sp>
        <p:nvSpPr>
          <p:cNvPr id="224471" name="Text Box 215"/>
          <p:cNvSpPr txBox="1">
            <a:spLocks noChangeArrowheads="1"/>
          </p:cNvSpPr>
          <p:nvPr/>
        </p:nvSpPr>
        <p:spPr bwMode="auto">
          <a:xfrm>
            <a:off x="2174820" y="3225394"/>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a:t>
            </a:r>
            <a:endParaRPr lang="en-US" sz="11700" dirty="0">
              <a:solidFill>
                <a:srgbClr val="FFFF00"/>
              </a:solidFill>
              <a:latin typeface="Comic Sans MS" pitchFamily="-107" charset="0"/>
              <a:ea typeface="+mn-ea"/>
              <a:cs typeface="+mn-cs"/>
            </a:endParaRPr>
          </a:p>
        </p:txBody>
      </p:sp>
      <p:sp>
        <p:nvSpPr>
          <p:cNvPr id="224472" name="Text Box 216"/>
          <p:cNvSpPr txBox="1">
            <a:spLocks noChangeArrowheads="1"/>
          </p:cNvSpPr>
          <p:nvPr/>
        </p:nvSpPr>
        <p:spPr bwMode="auto">
          <a:xfrm>
            <a:off x="2100603" y="3246959"/>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a:t>
            </a:r>
            <a:endParaRPr lang="en-US" sz="11700" dirty="0">
              <a:solidFill>
                <a:srgbClr val="FFFF00"/>
              </a:solidFill>
              <a:latin typeface="Comic Sans MS" pitchFamily="-107" charset="0"/>
              <a:ea typeface="+mn-ea"/>
              <a:cs typeface="+mn-cs"/>
            </a:endParaRPr>
          </a:p>
        </p:txBody>
      </p:sp>
      <p:sp>
        <p:nvSpPr>
          <p:cNvPr id="224473" name="Text Box 217"/>
          <p:cNvSpPr txBox="1">
            <a:spLocks noChangeArrowheads="1"/>
          </p:cNvSpPr>
          <p:nvPr/>
        </p:nvSpPr>
        <p:spPr bwMode="auto">
          <a:xfrm>
            <a:off x="2061579" y="3232672"/>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৪</a:t>
            </a:r>
            <a:endParaRPr lang="en-US" sz="11700" dirty="0">
              <a:solidFill>
                <a:srgbClr val="FFFF00"/>
              </a:solidFill>
              <a:latin typeface="Comic Sans MS" pitchFamily="-107" charset="0"/>
              <a:ea typeface="+mn-ea"/>
              <a:cs typeface="+mn-cs"/>
            </a:endParaRPr>
          </a:p>
        </p:txBody>
      </p:sp>
      <p:sp>
        <p:nvSpPr>
          <p:cNvPr id="224474" name="Text Box 218"/>
          <p:cNvSpPr txBox="1">
            <a:spLocks noChangeArrowheads="1"/>
          </p:cNvSpPr>
          <p:nvPr/>
        </p:nvSpPr>
        <p:spPr bwMode="auto">
          <a:xfrm>
            <a:off x="2114691" y="3156881"/>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৫</a:t>
            </a:r>
            <a:endParaRPr lang="en-US" sz="11700" dirty="0">
              <a:solidFill>
                <a:srgbClr val="FFFF00"/>
              </a:solidFill>
              <a:latin typeface="Comic Sans MS" pitchFamily="-107" charset="0"/>
              <a:ea typeface="+mn-ea"/>
              <a:cs typeface="+mn-cs"/>
            </a:endParaRPr>
          </a:p>
        </p:txBody>
      </p:sp>
      <p:sp>
        <p:nvSpPr>
          <p:cNvPr id="224475" name="Text Box 219"/>
          <p:cNvSpPr txBox="1">
            <a:spLocks noChangeArrowheads="1"/>
          </p:cNvSpPr>
          <p:nvPr/>
        </p:nvSpPr>
        <p:spPr bwMode="auto">
          <a:xfrm>
            <a:off x="2078179" y="31648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৬</a:t>
            </a:r>
            <a:endParaRPr lang="en-US" sz="11700" dirty="0">
              <a:solidFill>
                <a:srgbClr val="FFFF00"/>
              </a:solidFill>
              <a:latin typeface="Comic Sans MS" pitchFamily="-107" charset="0"/>
              <a:ea typeface="+mn-ea"/>
              <a:cs typeface="+mn-cs"/>
            </a:endParaRPr>
          </a:p>
        </p:txBody>
      </p:sp>
      <p:sp>
        <p:nvSpPr>
          <p:cNvPr id="224476" name="Text Box 220"/>
          <p:cNvSpPr txBox="1">
            <a:spLocks noChangeArrowheads="1"/>
          </p:cNvSpPr>
          <p:nvPr/>
        </p:nvSpPr>
        <p:spPr bwMode="auto">
          <a:xfrm>
            <a:off x="2000995" y="3217893"/>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৭</a:t>
            </a:r>
            <a:endParaRPr lang="en-US" sz="11700" dirty="0">
              <a:solidFill>
                <a:srgbClr val="FFFF00"/>
              </a:solidFill>
              <a:latin typeface="Comic Sans MS" pitchFamily="-107" charset="0"/>
              <a:ea typeface="+mn-ea"/>
              <a:cs typeface="+mn-cs"/>
            </a:endParaRPr>
          </a:p>
        </p:txBody>
      </p:sp>
      <p:sp>
        <p:nvSpPr>
          <p:cNvPr id="224477" name="Text Box 221"/>
          <p:cNvSpPr txBox="1">
            <a:spLocks noChangeArrowheads="1"/>
          </p:cNvSpPr>
          <p:nvPr/>
        </p:nvSpPr>
        <p:spPr bwMode="auto">
          <a:xfrm>
            <a:off x="1906809" y="3236311"/>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৮</a:t>
            </a:r>
            <a:endParaRPr lang="en-US" sz="11700" dirty="0">
              <a:solidFill>
                <a:srgbClr val="FFFF00"/>
              </a:solidFill>
              <a:latin typeface="Comic Sans MS" pitchFamily="-107" charset="0"/>
              <a:ea typeface="+mn-ea"/>
              <a:cs typeface="+mn-cs"/>
            </a:endParaRPr>
          </a:p>
        </p:txBody>
      </p:sp>
      <p:sp>
        <p:nvSpPr>
          <p:cNvPr id="224478" name="Text Box 222"/>
          <p:cNvSpPr txBox="1">
            <a:spLocks noChangeArrowheads="1"/>
          </p:cNvSpPr>
          <p:nvPr/>
        </p:nvSpPr>
        <p:spPr bwMode="auto">
          <a:xfrm>
            <a:off x="1984657" y="327943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৯</a:t>
            </a:r>
            <a:endParaRPr lang="en-US" sz="11700" dirty="0">
              <a:solidFill>
                <a:srgbClr val="FFFF00"/>
              </a:solidFill>
              <a:latin typeface="Comic Sans MS" pitchFamily="-107" charset="0"/>
              <a:ea typeface="+mn-ea"/>
              <a:cs typeface="+mn-cs"/>
            </a:endParaRPr>
          </a:p>
        </p:txBody>
      </p:sp>
      <p:sp>
        <p:nvSpPr>
          <p:cNvPr id="224479" name="Text Box 223"/>
          <p:cNvSpPr txBox="1">
            <a:spLocks noChangeArrowheads="1"/>
          </p:cNvSpPr>
          <p:nvPr/>
        </p:nvSpPr>
        <p:spPr bwMode="auto">
          <a:xfrm>
            <a:off x="1708820" y="3162749"/>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১০</a:t>
            </a:r>
            <a:endParaRPr lang="en-US" sz="11700" dirty="0">
              <a:solidFill>
                <a:srgbClr val="FFFF00"/>
              </a:solidFill>
              <a:latin typeface="Comic Sans MS" pitchFamily="-107" charset="0"/>
              <a:ea typeface="+mn-ea"/>
              <a:cs typeface="+mn-cs"/>
            </a:endParaRPr>
          </a:p>
        </p:txBody>
      </p:sp>
      <p:sp>
        <p:nvSpPr>
          <p:cNvPr id="224480" name="Text Box 224"/>
          <p:cNvSpPr txBox="1">
            <a:spLocks noChangeArrowheads="1"/>
          </p:cNvSpPr>
          <p:nvPr/>
        </p:nvSpPr>
        <p:spPr bwMode="auto">
          <a:xfrm>
            <a:off x="1767343" y="3126387"/>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১১</a:t>
            </a:r>
            <a:endParaRPr lang="en-US" sz="11700" dirty="0">
              <a:solidFill>
                <a:srgbClr val="FFFF00"/>
              </a:solidFill>
              <a:latin typeface="Comic Sans MS" pitchFamily="-107" charset="0"/>
              <a:ea typeface="+mn-ea"/>
              <a:cs typeface="+mn-cs"/>
            </a:endParaRPr>
          </a:p>
        </p:txBody>
      </p:sp>
      <p:sp>
        <p:nvSpPr>
          <p:cNvPr id="224481" name="Text Box 225"/>
          <p:cNvSpPr txBox="1">
            <a:spLocks noChangeArrowheads="1"/>
          </p:cNvSpPr>
          <p:nvPr/>
        </p:nvSpPr>
        <p:spPr bwMode="auto">
          <a:xfrm>
            <a:off x="1744529" y="3133601"/>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১২</a:t>
            </a:r>
            <a:endParaRPr lang="en-US" sz="11700" dirty="0">
              <a:solidFill>
                <a:srgbClr val="FFFF00"/>
              </a:solidFill>
              <a:latin typeface="Comic Sans MS" pitchFamily="-107" charset="0"/>
              <a:ea typeface="+mn-ea"/>
              <a:cs typeface="+mn-cs"/>
            </a:endParaRPr>
          </a:p>
        </p:txBody>
      </p:sp>
      <p:sp>
        <p:nvSpPr>
          <p:cNvPr id="224482" name="Text Box 226"/>
          <p:cNvSpPr txBox="1">
            <a:spLocks noChangeArrowheads="1"/>
          </p:cNvSpPr>
          <p:nvPr/>
        </p:nvSpPr>
        <p:spPr bwMode="auto">
          <a:xfrm>
            <a:off x="1839209" y="3203421"/>
            <a:ext cx="260985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১৩</a:t>
            </a:r>
            <a:endParaRPr lang="en-US" sz="11700" dirty="0">
              <a:solidFill>
                <a:srgbClr val="FFFF00"/>
              </a:solidFill>
              <a:latin typeface="Comic Sans MS" pitchFamily="-107" charset="0"/>
              <a:ea typeface="+mn-ea"/>
              <a:cs typeface="+mn-cs"/>
            </a:endParaRPr>
          </a:p>
        </p:txBody>
      </p:sp>
      <p:sp>
        <p:nvSpPr>
          <p:cNvPr id="224483" name="Text Box 227"/>
          <p:cNvSpPr txBox="1">
            <a:spLocks noChangeArrowheads="1"/>
          </p:cNvSpPr>
          <p:nvPr/>
        </p:nvSpPr>
        <p:spPr bwMode="auto">
          <a:xfrm>
            <a:off x="1889585" y="3143319"/>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১৪</a:t>
            </a:r>
            <a:endParaRPr lang="en-US" sz="11700" dirty="0">
              <a:solidFill>
                <a:srgbClr val="FFFF00"/>
              </a:solidFill>
              <a:latin typeface="Comic Sans MS" pitchFamily="-107" charset="0"/>
              <a:ea typeface="+mn-ea"/>
              <a:cs typeface="+mn-cs"/>
            </a:endParaRPr>
          </a:p>
        </p:txBody>
      </p:sp>
      <p:sp>
        <p:nvSpPr>
          <p:cNvPr id="224484" name="Text Box 228"/>
          <p:cNvSpPr txBox="1">
            <a:spLocks noChangeArrowheads="1"/>
          </p:cNvSpPr>
          <p:nvPr/>
        </p:nvSpPr>
        <p:spPr bwMode="auto">
          <a:xfrm>
            <a:off x="1768047" y="3152125"/>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১৫</a:t>
            </a:r>
            <a:endParaRPr lang="en-US" sz="11700" dirty="0">
              <a:solidFill>
                <a:srgbClr val="FFFF00"/>
              </a:solidFill>
              <a:latin typeface="Comic Sans MS" pitchFamily="-107" charset="0"/>
              <a:ea typeface="+mn-ea"/>
              <a:cs typeface="+mn-cs"/>
            </a:endParaRPr>
          </a:p>
        </p:txBody>
      </p:sp>
      <p:sp>
        <p:nvSpPr>
          <p:cNvPr id="224485" name="Text Box 229"/>
          <p:cNvSpPr txBox="1">
            <a:spLocks noChangeArrowheads="1"/>
          </p:cNvSpPr>
          <p:nvPr/>
        </p:nvSpPr>
        <p:spPr bwMode="auto">
          <a:xfrm>
            <a:off x="1773377" y="3101567"/>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১৬</a:t>
            </a:r>
            <a:endParaRPr lang="en-US" sz="11700" dirty="0">
              <a:solidFill>
                <a:srgbClr val="FFFF00"/>
              </a:solidFill>
              <a:latin typeface="Comic Sans MS" pitchFamily="-107" charset="0"/>
              <a:ea typeface="+mn-ea"/>
              <a:cs typeface="+mn-cs"/>
            </a:endParaRPr>
          </a:p>
        </p:txBody>
      </p:sp>
      <p:sp>
        <p:nvSpPr>
          <p:cNvPr id="224486" name="Text Box 230"/>
          <p:cNvSpPr txBox="1">
            <a:spLocks noChangeArrowheads="1"/>
          </p:cNvSpPr>
          <p:nvPr/>
        </p:nvSpPr>
        <p:spPr bwMode="auto">
          <a:xfrm>
            <a:off x="1822586" y="3122090"/>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১৭</a:t>
            </a:r>
            <a:endParaRPr lang="en-US" sz="11700" dirty="0">
              <a:solidFill>
                <a:srgbClr val="FFFF00"/>
              </a:solidFill>
              <a:latin typeface="Comic Sans MS" pitchFamily="-107" charset="0"/>
              <a:ea typeface="+mn-ea"/>
              <a:cs typeface="+mn-cs"/>
            </a:endParaRPr>
          </a:p>
        </p:txBody>
      </p:sp>
      <p:sp>
        <p:nvSpPr>
          <p:cNvPr id="224487" name="Text Box 231"/>
          <p:cNvSpPr txBox="1">
            <a:spLocks noChangeArrowheads="1"/>
          </p:cNvSpPr>
          <p:nvPr/>
        </p:nvSpPr>
        <p:spPr bwMode="auto">
          <a:xfrm>
            <a:off x="1803758" y="312209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১৮</a:t>
            </a:r>
            <a:endParaRPr lang="en-US" sz="11700" dirty="0">
              <a:solidFill>
                <a:srgbClr val="FFFF00"/>
              </a:solidFill>
              <a:latin typeface="Comic Sans MS" pitchFamily="-107" charset="0"/>
              <a:ea typeface="+mn-ea"/>
              <a:cs typeface="+mn-cs"/>
            </a:endParaRPr>
          </a:p>
        </p:txBody>
      </p:sp>
      <p:sp>
        <p:nvSpPr>
          <p:cNvPr id="224488" name="Text Box 232"/>
          <p:cNvSpPr txBox="1">
            <a:spLocks noChangeArrowheads="1"/>
          </p:cNvSpPr>
          <p:nvPr/>
        </p:nvSpPr>
        <p:spPr bwMode="auto">
          <a:xfrm>
            <a:off x="1827856" y="3127164"/>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১৯</a:t>
            </a:r>
            <a:endParaRPr lang="en-US" sz="11700" dirty="0">
              <a:solidFill>
                <a:srgbClr val="FFFF00"/>
              </a:solidFill>
              <a:latin typeface="Comic Sans MS" pitchFamily="-107" charset="0"/>
              <a:ea typeface="+mn-ea"/>
              <a:cs typeface="+mn-cs"/>
            </a:endParaRPr>
          </a:p>
        </p:txBody>
      </p:sp>
      <p:sp>
        <p:nvSpPr>
          <p:cNvPr id="224489" name="Text Box 233"/>
          <p:cNvSpPr txBox="1">
            <a:spLocks noChangeArrowheads="1"/>
          </p:cNvSpPr>
          <p:nvPr/>
        </p:nvSpPr>
        <p:spPr bwMode="auto">
          <a:xfrm>
            <a:off x="1764759" y="3074057"/>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২০</a:t>
            </a:r>
            <a:endParaRPr lang="en-US" sz="11700" dirty="0">
              <a:solidFill>
                <a:srgbClr val="FFFF00"/>
              </a:solidFill>
              <a:latin typeface="Comic Sans MS" pitchFamily="-107" charset="0"/>
              <a:ea typeface="+mn-ea"/>
              <a:cs typeface="+mn-cs"/>
            </a:endParaRPr>
          </a:p>
        </p:txBody>
      </p:sp>
      <p:sp>
        <p:nvSpPr>
          <p:cNvPr id="224490" name="Line 234"/>
          <p:cNvSpPr>
            <a:spLocks noChangeShapeType="1"/>
          </p:cNvSpPr>
          <p:nvPr/>
        </p:nvSpPr>
        <p:spPr bwMode="auto">
          <a:xfrm>
            <a:off x="2747963" y="25114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491" name="Text Box 235"/>
          <p:cNvSpPr txBox="1">
            <a:spLocks noChangeArrowheads="1"/>
          </p:cNvSpPr>
          <p:nvPr/>
        </p:nvSpPr>
        <p:spPr bwMode="auto">
          <a:xfrm>
            <a:off x="1784593" y="3153180"/>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২১</a:t>
            </a:r>
            <a:endParaRPr lang="en-US" sz="11700" dirty="0">
              <a:solidFill>
                <a:srgbClr val="FFFF00"/>
              </a:solidFill>
              <a:latin typeface="Comic Sans MS" pitchFamily="-107" charset="0"/>
              <a:ea typeface="+mn-ea"/>
              <a:cs typeface="+mn-cs"/>
            </a:endParaRPr>
          </a:p>
        </p:txBody>
      </p:sp>
      <p:sp>
        <p:nvSpPr>
          <p:cNvPr id="224492" name="Text Box 236"/>
          <p:cNvSpPr txBox="1">
            <a:spLocks noChangeArrowheads="1"/>
          </p:cNvSpPr>
          <p:nvPr/>
        </p:nvSpPr>
        <p:spPr bwMode="auto">
          <a:xfrm>
            <a:off x="1860491" y="3147516"/>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২২</a:t>
            </a:r>
            <a:endParaRPr lang="en-US" sz="11700" dirty="0">
              <a:solidFill>
                <a:srgbClr val="FFFF00"/>
              </a:solidFill>
              <a:latin typeface="Comic Sans MS" pitchFamily="-107" charset="0"/>
              <a:ea typeface="+mn-ea"/>
              <a:cs typeface="+mn-cs"/>
            </a:endParaRPr>
          </a:p>
        </p:txBody>
      </p:sp>
      <p:sp>
        <p:nvSpPr>
          <p:cNvPr id="224493" name="Text Box 237"/>
          <p:cNvSpPr txBox="1">
            <a:spLocks noChangeArrowheads="1"/>
          </p:cNvSpPr>
          <p:nvPr/>
        </p:nvSpPr>
        <p:spPr bwMode="auto">
          <a:xfrm>
            <a:off x="2141982" y="3238252"/>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২৩</a:t>
            </a:r>
            <a:endParaRPr lang="en-US" sz="11700" dirty="0">
              <a:solidFill>
                <a:srgbClr val="FFFF00"/>
              </a:solidFill>
              <a:latin typeface="Comic Sans MS" pitchFamily="-107" charset="0"/>
              <a:ea typeface="+mn-ea"/>
              <a:cs typeface="+mn-cs"/>
            </a:endParaRPr>
          </a:p>
        </p:txBody>
      </p:sp>
      <p:sp>
        <p:nvSpPr>
          <p:cNvPr id="224494" name="Text Box 238"/>
          <p:cNvSpPr txBox="1">
            <a:spLocks noChangeArrowheads="1"/>
          </p:cNvSpPr>
          <p:nvPr/>
        </p:nvSpPr>
        <p:spPr bwMode="auto">
          <a:xfrm>
            <a:off x="1917380" y="3119717"/>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২৪</a:t>
            </a:r>
            <a:endParaRPr lang="en-US" sz="11700" dirty="0">
              <a:solidFill>
                <a:srgbClr val="FFFF00"/>
              </a:solidFill>
              <a:latin typeface="Comic Sans MS" pitchFamily="-107" charset="0"/>
              <a:ea typeface="+mn-ea"/>
              <a:cs typeface="+mn-cs"/>
            </a:endParaRPr>
          </a:p>
        </p:txBody>
      </p:sp>
      <p:sp>
        <p:nvSpPr>
          <p:cNvPr id="224495" name="Text Box 239"/>
          <p:cNvSpPr txBox="1">
            <a:spLocks noChangeArrowheads="1"/>
          </p:cNvSpPr>
          <p:nvPr/>
        </p:nvSpPr>
        <p:spPr bwMode="auto">
          <a:xfrm>
            <a:off x="1805310" y="3187561"/>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২৫</a:t>
            </a:r>
            <a:endParaRPr lang="en-US" sz="11700" dirty="0">
              <a:solidFill>
                <a:srgbClr val="FFFF00"/>
              </a:solidFill>
              <a:latin typeface="Comic Sans MS" pitchFamily="-107" charset="0"/>
              <a:ea typeface="+mn-ea"/>
              <a:cs typeface="+mn-cs"/>
            </a:endParaRPr>
          </a:p>
        </p:txBody>
      </p:sp>
      <p:sp>
        <p:nvSpPr>
          <p:cNvPr id="224496" name="Line 240"/>
          <p:cNvSpPr>
            <a:spLocks noChangeShapeType="1"/>
          </p:cNvSpPr>
          <p:nvPr/>
        </p:nvSpPr>
        <p:spPr bwMode="auto">
          <a:xfrm>
            <a:off x="2900363" y="31718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497" name="Text Box 241"/>
          <p:cNvSpPr txBox="1">
            <a:spLocks noChangeArrowheads="1"/>
          </p:cNvSpPr>
          <p:nvPr/>
        </p:nvSpPr>
        <p:spPr bwMode="auto">
          <a:xfrm>
            <a:off x="1966764" y="3124147"/>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২৬</a:t>
            </a:r>
            <a:endParaRPr lang="en-US" sz="11700" dirty="0">
              <a:solidFill>
                <a:srgbClr val="FFFF00"/>
              </a:solidFill>
              <a:latin typeface="Comic Sans MS" pitchFamily="-107" charset="0"/>
              <a:ea typeface="+mn-ea"/>
              <a:cs typeface="+mn-cs"/>
            </a:endParaRPr>
          </a:p>
        </p:txBody>
      </p:sp>
      <p:sp>
        <p:nvSpPr>
          <p:cNvPr id="224498" name="Text Box 242"/>
          <p:cNvSpPr txBox="1">
            <a:spLocks noChangeArrowheads="1"/>
          </p:cNvSpPr>
          <p:nvPr/>
        </p:nvSpPr>
        <p:spPr bwMode="auto">
          <a:xfrm>
            <a:off x="1881849" y="3127185"/>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২৭</a:t>
            </a:r>
            <a:endParaRPr lang="en-US" sz="11700" dirty="0">
              <a:solidFill>
                <a:srgbClr val="FFFF00"/>
              </a:solidFill>
              <a:latin typeface="Comic Sans MS" pitchFamily="-107" charset="0"/>
              <a:ea typeface="+mn-ea"/>
              <a:cs typeface="+mn-cs"/>
            </a:endParaRPr>
          </a:p>
        </p:txBody>
      </p:sp>
      <p:sp>
        <p:nvSpPr>
          <p:cNvPr id="224499" name="Text Box 243"/>
          <p:cNvSpPr txBox="1">
            <a:spLocks noChangeArrowheads="1"/>
          </p:cNvSpPr>
          <p:nvPr/>
        </p:nvSpPr>
        <p:spPr bwMode="auto">
          <a:xfrm>
            <a:off x="1824521" y="3077670"/>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২৮</a:t>
            </a:r>
            <a:endParaRPr lang="en-US" sz="11700" dirty="0">
              <a:solidFill>
                <a:srgbClr val="FFFF00"/>
              </a:solidFill>
              <a:latin typeface="Comic Sans MS" pitchFamily="-107" charset="0"/>
              <a:ea typeface="+mn-ea"/>
              <a:cs typeface="+mn-cs"/>
            </a:endParaRPr>
          </a:p>
        </p:txBody>
      </p:sp>
      <p:sp>
        <p:nvSpPr>
          <p:cNvPr id="224500" name="Text Box 244"/>
          <p:cNvSpPr txBox="1">
            <a:spLocks noChangeArrowheads="1"/>
          </p:cNvSpPr>
          <p:nvPr/>
        </p:nvSpPr>
        <p:spPr bwMode="auto">
          <a:xfrm>
            <a:off x="2043309" y="3061201"/>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২৯</a:t>
            </a:r>
            <a:endParaRPr lang="en-US" sz="11700" dirty="0">
              <a:solidFill>
                <a:srgbClr val="FFFF00"/>
              </a:solidFill>
              <a:latin typeface="Comic Sans MS" pitchFamily="-107" charset="0"/>
              <a:ea typeface="+mn-ea"/>
              <a:cs typeface="+mn-cs"/>
            </a:endParaRPr>
          </a:p>
        </p:txBody>
      </p:sp>
      <p:sp>
        <p:nvSpPr>
          <p:cNvPr id="224501" name="Text Box 245"/>
          <p:cNvSpPr txBox="1">
            <a:spLocks noChangeArrowheads="1"/>
          </p:cNvSpPr>
          <p:nvPr/>
        </p:nvSpPr>
        <p:spPr bwMode="auto">
          <a:xfrm>
            <a:off x="1941407" y="3127967"/>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৩০</a:t>
            </a:r>
            <a:endParaRPr lang="en-US" sz="11700" dirty="0">
              <a:solidFill>
                <a:srgbClr val="FFFF00"/>
              </a:solidFill>
              <a:latin typeface="Comic Sans MS" pitchFamily="-107" charset="0"/>
              <a:ea typeface="+mn-ea"/>
              <a:cs typeface="+mn-cs"/>
            </a:endParaRPr>
          </a:p>
        </p:txBody>
      </p:sp>
      <p:sp>
        <p:nvSpPr>
          <p:cNvPr id="224502" name="Line 246"/>
          <p:cNvSpPr>
            <a:spLocks noChangeShapeType="1"/>
          </p:cNvSpPr>
          <p:nvPr/>
        </p:nvSpPr>
        <p:spPr bwMode="auto">
          <a:xfrm>
            <a:off x="1784350" y="4648200"/>
            <a:ext cx="8526463"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503" name="Text Box 247"/>
          <p:cNvSpPr txBox="1">
            <a:spLocks noChangeArrowheads="1"/>
          </p:cNvSpPr>
          <p:nvPr/>
        </p:nvSpPr>
        <p:spPr bwMode="auto">
          <a:xfrm>
            <a:off x="1903339" y="3076687"/>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৩১</a:t>
            </a:r>
            <a:endParaRPr lang="en-US" sz="11700" dirty="0">
              <a:solidFill>
                <a:srgbClr val="FFFF00"/>
              </a:solidFill>
              <a:latin typeface="Comic Sans MS" pitchFamily="-107" charset="0"/>
              <a:ea typeface="+mn-ea"/>
              <a:cs typeface="+mn-cs"/>
            </a:endParaRPr>
          </a:p>
        </p:txBody>
      </p:sp>
      <p:sp>
        <p:nvSpPr>
          <p:cNvPr id="224504" name="Text Box 248"/>
          <p:cNvSpPr txBox="1">
            <a:spLocks noChangeArrowheads="1"/>
          </p:cNvSpPr>
          <p:nvPr/>
        </p:nvSpPr>
        <p:spPr bwMode="auto">
          <a:xfrm>
            <a:off x="1771687" y="3028128"/>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৩২</a:t>
            </a:r>
            <a:endParaRPr lang="en-US" sz="11700" dirty="0">
              <a:solidFill>
                <a:srgbClr val="FFFF00"/>
              </a:solidFill>
              <a:latin typeface="Comic Sans MS" pitchFamily="-107" charset="0"/>
              <a:ea typeface="+mn-ea"/>
              <a:cs typeface="+mn-cs"/>
            </a:endParaRPr>
          </a:p>
        </p:txBody>
      </p:sp>
      <p:sp>
        <p:nvSpPr>
          <p:cNvPr id="224505" name="Text Box 249"/>
          <p:cNvSpPr txBox="1">
            <a:spLocks noChangeArrowheads="1"/>
          </p:cNvSpPr>
          <p:nvPr/>
        </p:nvSpPr>
        <p:spPr bwMode="auto">
          <a:xfrm>
            <a:off x="1899091" y="315547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৩৩</a:t>
            </a:r>
            <a:endParaRPr lang="en-US" sz="11700" dirty="0">
              <a:solidFill>
                <a:srgbClr val="FFFF00"/>
              </a:solidFill>
              <a:latin typeface="Comic Sans MS" pitchFamily="-107" charset="0"/>
              <a:ea typeface="+mn-ea"/>
              <a:cs typeface="+mn-cs"/>
            </a:endParaRPr>
          </a:p>
        </p:txBody>
      </p:sp>
      <p:sp>
        <p:nvSpPr>
          <p:cNvPr id="224506" name="Text Box 250"/>
          <p:cNvSpPr txBox="1">
            <a:spLocks noChangeArrowheads="1"/>
          </p:cNvSpPr>
          <p:nvPr/>
        </p:nvSpPr>
        <p:spPr bwMode="auto">
          <a:xfrm>
            <a:off x="1828672" y="3079058"/>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৩৪</a:t>
            </a:r>
            <a:endParaRPr lang="en-US" sz="11700" dirty="0">
              <a:solidFill>
                <a:srgbClr val="FFFF00"/>
              </a:solidFill>
              <a:latin typeface="Comic Sans MS" pitchFamily="-107" charset="0"/>
              <a:ea typeface="+mn-ea"/>
              <a:cs typeface="+mn-cs"/>
            </a:endParaRPr>
          </a:p>
        </p:txBody>
      </p:sp>
      <p:sp>
        <p:nvSpPr>
          <p:cNvPr id="224507" name="Text Box 251"/>
          <p:cNvSpPr txBox="1">
            <a:spLocks noChangeArrowheads="1"/>
          </p:cNvSpPr>
          <p:nvPr/>
        </p:nvSpPr>
        <p:spPr bwMode="auto">
          <a:xfrm>
            <a:off x="1870189" y="2996642"/>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৩৫</a:t>
            </a:r>
            <a:endParaRPr lang="en-US" sz="11700" dirty="0">
              <a:solidFill>
                <a:srgbClr val="FFFF00"/>
              </a:solidFill>
              <a:latin typeface="Comic Sans MS" pitchFamily="-107" charset="0"/>
              <a:ea typeface="+mn-ea"/>
              <a:cs typeface="+mn-cs"/>
            </a:endParaRPr>
          </a:p>
        </p:txBody>
      </p:sp>
      <p:sp>
        <p:nvSpPr>
          <p:cNvPr id="224508" name="Text Box 252"/>
          <p:cNvSpPr txBox="1">
            <a:spLocks noChangeArrowheads="1"/>
          </p:cNvSpPr>
          <p:nvPr/>
        </p:nvSpPr>
        <p:spPr bwMode="auto">
          <a:xfrm>
            <a:off x="1856981" y="30955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৩৬</a:t>
            </a:r>
            <a:endParaRPr lang="en-US" sz="11700" dirty="0">
              <a:solidFill>
                <a:srgbClr val="FFFF00"/>
              </a:solidFill>
              <a:latin typeface="Comic Sans MS" pitchFamily="-107" charset="0"/>
              <a:ea typeface="+mn-ea"/>
              <a:cs typeface="+mn-cs"/>
            </a:endParaRPr>
          </a:p>
        </p:txBody>
      </p:sp>
      <p:sp>
        <p:nvSpPr>
          <p:cNvPr id="224509" name="Text Box 253"/>
          <p:cNvSpPr txBox="1">
            <a:spLocks noChangeArrowheads="1"/>
          </p:cNvSpPr>
          <p:nvPr/>
        </p:nvSpPr>
        <p:spPr bwMode="auto">
          <a:xfrm>
            <a:off x="1892402" y="3081459"/>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৩৭</a:t>
            </a:r>
            <a:endParaRPr lang="en-US" sz="11700" dirty="0">
              <a:solidFill>
                <a:srgbClr val="FFFF00"/>
              </a:solidFill>
              <a:latin typeface="Comic Sans MS" pitchFamily="-107" charset="0"/>
              <a:ea typeface="+mn-ea"/>
              <a:cs typeface="+mn-cs"/>
            </a:endParaRPr>
          </a:p>
        </p:txBody>
      </p:sp>
      <p:sp>
        <p:nvSpPr>
          <p:cNvPr id="224510" name="Text Box 254"/>
          <p:cNvSpPr txBox="1">
            <a:spLocks noChangeArrowheads="1"/>
          </p:cNvSpPr>
          <p:nvPr/>
        </p:nvSpPr>
        <p:spPr bwMode="auto">
          <a:xfrm>
            <a:off x="1936377" y="3095314"/>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৩৮</a:t>
            </a:r>
            <a:endParaRPr lang="en-US" sz="11700" dirty="0">
              <a:solidFill>
                <a:srgbClr val="FFFF00"/>
              </a:solidFill>
              <a:latin typeface="Comic Sans MS" pitchFamily="-107" charset="0"/>
              <a:ea typeface="+mn-ea"/>
              <a:cs typeface="+mn-cs"/>
            </a:endParaRPr>
          </a:p>
        </p:txBody>
      </p:sp>
      <p:sp>
        <p:nvSpPr>
          <p:cNvPr id="224511" name="Text Box 255"/>
          <p:cNvSpPr txBox="1">
            <a:spLocks noChangeArrowheads="1"/>
          </p:cNvSpPr>
          <p:nvPr/>
        </p:nvSpPr>
        <p:spPr bwMode="auto">
          <a:xfrm>
            <a:off x="1753153" y="306593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৩৯</a:t>
            </a:r>
            <a:endParaRPr lang="en-US" sz="11700" dirty="0">
              <a:solidFill>
                <a:srgbClr val="FFFF00"/>
              </a:solidFill>
              <a:latin typeface="Comic Sans MS" pitchFamily="-107" charset="0"/>
              <a:ea typeface="+mn-ea"/>
              <a:cs typeface="+mn-cs"/>
            </a:endParaRPr>
          </a:p>
        </p:txBody>
      </p:sp>
      <p:sp>
        <p:nvSpPr>
          <p:cNvPr id="224512" name="Text Box 256"/>
          <p:cNvSpPr txBox="1">
            <a:spLocks noChangeArrowheads="1"/>
          </p:cNvSpPr>
          <p:nvPr/>
        </p:nvSpPr>
        <p:spPr bwMode="auto">
          <a:xfrm>
            <a:off x="1962590" y="3080802"/>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smtClean="0">
                <a:solidFill>
                  <a:srgbClr val="FFFF00"/>
                </a:solidFill>
                <a:latin typeface="Comic Sans MS" pitchFamily="-107" charset="0"/>
                <a:ea typeface="+mn-ea"/>
                <a:cs typeface="+mn-cs"/>
              </a:rPr>
              <a:t>৪০</a:t>
            </a:r>
            <a:endParaRPr lang="en-US" sz="11700" dirty="0">
              <a:solidFill>
                <a:srgbClr val="FFFF00"/>
              </a:solidFill>
              <a:latin typeface="Comic Sans MS" pitchFamily="-107" charset="0"/>
              <a:ea typeface="+mn-ea"/>
              <a:cs typeface="+mn-cs"/>
            </a:endParaRPr>
          </a:p>
        </p:txBody>
      </p:sp>
      <p:sp>
        <p:nvSpPr>
          <p:cNvPr id="51273" name="Text Box 2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3</a:t>
            </a:r>
            <a:endParaRPr lang="en-US" sz="1400"/>
          </a:p>
        </p:txBody>
      </p:sp>
      <p:sp>
        <p:nvSpPr>
          <p:cNvPr id="97" name="Text Box 410"/>
          <p:cNvSpPr txBox="1">
            <a:spLocks noChangeArrowheads="1"/>
          </p:cNvSpPr>
          <p:nvPr/>
        </p:nvSpPr>
        <p:spPr bwMode="auto">
          <a:xfrm>
            <a:off x="1899854" y="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smtClean="0">
                <a:solidFill>
                  <a:schemeClr val="tx1"/>
                </a:solidFill>
              </a:rPr>
              <a:t>গণনা পুস্তক ৩২</a:t>
            </a:r>
            <a:r>
              <a:rPr lang="en-US" sz="1200" dirty="0" smtClean="0">
                <a:solidFill>
                  <a:schemeClr val="tx1"/>
                </a:solidFill>
              </a:rPr>
              <a:t>:</a:t>
            </a:r>
            <a:r>
              <a:rPr lang="bn-IN" sz="1200" dirty="0" smtClean="0">
                <a:solidFill>
                  <a:schemeClr val="tx1"/>
                </a:solidFill>
              </a:rPr>
              <a:t>১৩</a:t>
            </a:r>
            <a:endParaRPr lang="en-US" sz="800" u="sng" dirty="0" smtClean="0">
              <a:solidFill>
                <a:srgbClr val="000000"/>
              </a:solidFill>
              <a:latin typeface="Geneva" charset="0"/>
            </a:endParaRPr>
          </a:p>
        </p:txBody>
      </p:sp>
      <p:sp>
        <p:nvSpPr>
          <p:cNvPr id="98"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99" name="Group 98"/>
          <p:cNvGrpSpPr/>
          <p:nvPr/>
        </p:nvGrpSpPr>
        <p:grpSpPr>
          <a:xfrm>
            <a:off x="8040695" y="3314307"/>
            <a:ext cx="952500" cy="1666282"/>
            <a:chOff x="8040695" y="3314307"/>
            <a:chExt cx="952500" cy="1666282"/>
          </a:xfrm>
        </p:grpSpPr>
        <p:grpSp>
          <p:nvGrpSpPr>
            <p:cNvPr id="100" name="Group 96"/>
            <p:cNvGrpSpPr/>
            <p:nvPr/>
          </p:nvGrpSpPr>
          <p:grpSpPr>
            <a:xfrm>
              <a:off x="8040695" y="3314307"/>
              <a:ext cx="952500" cy="1666282"/>
              <a:chOff x="8182584" y="3372113"/>
              <a:chExt cx="952500" cy="1666282"/>
            </a:xfrm>
          </p:grpSpPr>
          <p:grpSp>
            <p:nvGrpSpPr>
              <p:cNvPr id="102" name="Group 329"/>
              <p:cNvGrpSpPr/>
              <p:nvPr/>
            </p:nvGrpSpPr>
            <p:grpSpPr>
              <a:xfrm>
                <a:off x="8182584" y="3372113"/>
                <a:ext cx="952500" cy="1368052"/>
                <a:chOff x="9687681" y="3119864"/>
                <a:chExt cx="952500" cy="1368052"/>
              </a:xfrm>
            </p:grpSpPr>
            <p:sp>
              <p:nvSpPr>
                <p:cNvPr id="104"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05"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06"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07"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08"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9"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0"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1"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2"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3"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14" name="Group 374"/>
                <p:cNvGrpSpPr/>
                <p:nvPr/>
              </p:nvGrpSpPr>
              <p:grpSpPr>
                <a:xfrm>
                  <a:off x="9826127" y="3439787"/>
                  <a:ext cx="593110" cy="552118"/>
                  <a:chOff x="10744729" y="4262967"/>
                  <a:chExt cx="593110" cy="552118"/>
                </a:xfrm>
              </p:grpSpPr>
              <p:sp>
                <p:nvSpPr>
                  <p:cNvPr id="117"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18"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19"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115"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116" name="Rectangle 115"/>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103"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101" name="TextBox 100"/>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nodeType="clickEffect">
                                  <p:stCondLst>
                                    <p:cond delay="0"/>
                                  </p:stCondLst>
                                  <p:childTnLst>
                                    <p:set>
                                      <p:cBhvr>
                                        <p:cTn id="11" dur="1" fill="hold">
                                          <p:stCondLst>
                                            <p:cond delay="0"/>
                                          </p:stCondLst>
                                        </p:cTn>
                                        <p:tgtEl>
                                          <p:spTgt spid="224467"/>
                                        </p:tgtEl>
                                        <p:attrNameLst>
                                          <p:attrName>style.visibility</p:attrName>
                                        </p:attrNameLst>
                                      </p:cBhvr>
                                      <p:to>
                                        <p:strVal val="visible"/>
                                      </p:to>
                                    </p:set>
                                    <p:anim calcmode="lin" valueType="num">
                                      <p:cBhvr>
                                        <p:cTn id="12" dur="500" fill="hold"/>
                                        <p:tgtEl>
                                          <p:spTgt spid="224467"/>
                                        </p:tgtEl>
                                        <p:attrNameLst>
                                          <p:attrName>ppt_w</p:attrName>
                                        </p:attrNameLst>
                                      </p:cBhvr>
                                      <p:tavLst>
                                        <p:tav tm="0">
                                          <p:val>
                                            <p:strVal val="2/3*#ppt_w"/>
                                          </p:val>
                                        </p:tav>
                                        <p:tav tm="100000">
                                          <p:val>
                                            <p:strVal val="#ppt_w"/>
                                          </p:val>
                                        </p:tav>
                                      </p:tavLst>
                                    </p:anim>
                                    <p:anim calcmode="lin" valueType="num">
                                      <p:cBhvr>
                                        <p:cTn id="13" dur="500" fill="hold"/>
                                        <p:tgtEl>
                                          <p:spTgt spid="224467"/>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nodeType="clickEffect">
                                  <p:stCondLst>
                                    <p:cond delay="0"/>
                                  </p:stCondLst>
                                  <p:childTnLst>
                                    <p:set>
                                      <p:cBhvr>
                                        <p:cTn id="17" dur="1" fill="hold">
                                          <p:stCondLst>
                                            <p:cond delay="0"/>
                                          </p:stCondLst>
                                        </p:cTn>
                                        <p:tgtEl>
                                          <p:spTgt spid="224468"/>
                                        </p:tgtEl>
                                        <p:attrNameLst>
                                          <p:attrName>style.visibility</p:attrName>
                                        </p:attrNameLst>
                                      </p:cBhvr>
                                      <p:to>
                                        <p:strVal val="visible"/>
                                      </p:to>
                                    </p:set>
                                    <p:anim calcmode="lin" valueType="num">
                                      <p:cBhvr>
                                        <p:cTn id="18" dur="500" fill="hold"/>
                                        <p:tgtEl>
                                          <p:spTgt spid="224468"/>
                                        </p:tgtEl>
                                        <p:attrNameLst>
                                          <p:attrName>ppt_w</p:attrName>
                                        </p:attrNameLst>
                                      </p:cBhvr>
                                      <p:tavLst>
                                        <p:tav tm="0">
                                          <p:val>
                                            <p:strVal val="2/3*#ppt_w"/>
                                          </p:val>
                                        </p:tav>
                                        <p:tav tm="100000">
                                          <p:val>
                                            <p:strVal val="#ppt_w"/>
                                          </p:val>
                                        </p:tav>
                                      </p:tavLst>
                                    </p:anim>
                                    <p:anim calcmode="lin" valueType="num">
                                      <p:cBhvr>
                                        <p:cTn id="19" dur="500" fill="hold"/>
                                        <p:tgtEl>
                                          <p:spTgt spid="224468"/>
                                        </p:tgtEl>
                                        <p:attrNameLst>
                                          <p:attrName>ppt_h</p:attrName>
                                        </p:attrNameLst>
                                      </p:cBhvr>
                                      <p:tavLst>
                                        <p:tav tm="0">
                                          <p:val>
                                            <p:strVal val="2/3*#ppt_h"/>
                                          </p:val>
                                        </p:tav>
                                        <p:tav tm="100000">
                                          <p:val>
                                            <p:strVal val="#ppt_h"/>
                                          </p:val>
                                        </p:tav>
                                      </p:tavLst>
                                    </p:anim>
                                  </p:childTnLst>
                                </p:cTn>
                              </p:par>
                            </p:childTnLst>
                          </p:cTn>
                        </p:par>
                        <p:par>
                          <p:cTn id="20" fill="hold" nodeType="afterGroup">
                            <p:stCondLst>
                              <p:cond delay="500"/>
                            </p:stCondLst>
                            <p:childTnLst>
                              <p:par>
                                <p:cTn id="21" presetID="23" presetClass="entr" presetSubtype="272" fill="hold" nodeType="afterEffect">
                                  <p:stCondLst>
                                    <p:cond delay="0"/>
                                  </p:stCondLst>
                                  <p:childTnLst>
                                    <p:set>
                                      <p:cBhvr>
                                        <p:cTn id="22" dur="1" fill="hold">
                                          <p:stCondLst>
                                            <p:cond delay="0"/>
                                          </p:stCondLst>
                                        </p:cTn>
                                        <p:tgtEl>
                                          <p:spTgt spid="224469"/>
                                        </p:tgtEl>
                                        <p:attrNameLst>
                                          <p:attrName>style.visibility</p:attrName>
                                        </p:attrNameLst>
                                      </p:cBhvr>
                                      <p:to>
                                        <p:strVal val="visible"/>
                                      </p:to>
                                    </p:set>
                                    <p:anim calcmode="lin" valueType="num">
                                      <p:cBhvr>
                                        <p:cTn id="23" dur="500" fill="hold"/>
                                        <p:tgtEl>
                                          <p:spTgt spid="224469"/>
                                        </p:tgtEl>
                                        <p:attrNameLst>
                                          <p:attrName>ppt_w</p:attrName>
                                        </p:attrNameLst>
                                      </p:cBhvr>
                                      <p:tavLst>
                                        <p:tav tm="0">
                                          <p:val>
                                            <p:strVal val="2/3*#ppt_w"/>
                                          </p:val>
                                        </p:tav>
                                        <p:tav tm="100000">
                                          <p:val>
                                            <p:strVal val="#ppt_w"/>
                                          </p:val>
                                        </p:tav>
                                      </p:tavLst>
                                    </p:anim>
                                    <p:anim calcmode="lin" valueType="num">
                                      <p:cBhvr>
                                        <p:cTn id="24" dur="500" fill="hold"/>
                                        <p:tgtEl>
                                          <p:spTgt spid="224469"/>
                                        </p:tgtEl>
                                        <p:attrNameLst>
                                          <p:attrName>ppt_h</p:attrName>
                                        </p:attrNameLst>
                                      </p:cBhvr>
                                      <p:tavLst>
                                        <p:tav tm="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24470"/>
                                        </p:tgtEl>
                                        <p:attrNameLst>
                                          <p:attrName>style.visibility</p:attrName>
                                        </p:attrNameLst>
                                      </p:cBhvr>
                                      <p:to>
                                        <p:strVal val="visible"/>
                                      </p:to>
                                    </p:set>
                                    <p:anim calcmode="lin" valueType="num">
                                      <p:cBhvr>
                                        <p:cTn id="29" dur="500" fill="hold"/>
                                        <p:tgtEl>
                                          <p:spTgt spid="224470"/>
                                        </p:tgtEl>
                                        <p:attrNameLst>
                                          <p:attrName>ppt_w</p:attrName>
                                        </p:attrNameLst>
                                      </p:cBhvr>
                                      <p:tavLst>
                                        <p:tav tm="0">
                                          <p:val>
                                            <p:fltVal val="0"/>
                                          </p:val>
                                        </p:tav>
                                        <p:tav tm="100000">
                                          <p:val>
                                            <p:strVal val="#ppt_w"/>
                                          </p:val>
                                        </p:tav>
                                      </p:tavLst>
                                    </p:anim>
                                    <p:anim calcmode="lin" valueType="num">
                                      <p:cBhvr>
                                        <p:cTn id="30" dur="500" fill="hold"/>
                                        <p:tgtEl>
                                          <p:spTgt spid="224470"/>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1" presetClass="exit" presetSubtype="0" fill="hold" grpId="1" nodeType="afterEffect">
                                  <p:stCondLst>
                                    <p:cond delay="0"/>
                                  </p:stCondLst>
                                  <p:childTnLst>
                                    <p:set>
                                      <p:cBhvr>
                                        <p:cTn id="33" dur="1" fill="hold">
                                          <p:stCondLst>
                                            <p:cond delay="0"/>
                                          </p:stCondLst>
                                        </p:cTn>
                                        <p:tgtEl>
                                          <p:spTgt spid="224470"/>
                                        </p:tgtEl>
                                        <p:attrNameLst>
                                          <p:attrName>style.visibility</p:attrName>
                                        </p:attrNameLst>
                                      </p:cBhvr>
                                      <p:to>
                                        <p:strVal val="hidden"/>
                                      </p:to>
                                    </p:set>
                                  </p:childTnLst>
                                </p:cTn>
                              </p:par>
                            </p:childTnLst>
                          </p:cTn>
                        </p:par>
                        <p:par>
                          <p:cTn id="34" fill="hold" nodeType="afterGroup">
                            <p:stCondLst>
                              <p:cond delay="500"/>
                            </p:stCondLst>
                            <p:childTnLst>
                              <p:par>
                                <p:cTn id="35" presetID="23" presetClass="entr" presetSubtype="16" fill="hold" grpId="0" nodeType="afterEffect">
                                  <p:stCondLst>
                                    <p:cond delay="0"/>
                                  </p:stCondLst>
                                  <p:childTnLst>
                                    <p:set>
                                      <p:cBhvr>
                                        <p:cTn id="36" dur="1" fill="hold">
                                          <p:stCondLst>
                                            <p:cond delay="0"/>
                                          </p:stCondLst>
                                        </p:cTn>
                                        <p:tgtEl>
                                          <p:spTgt spid="224471"/>
                                        </p:tgtEl>
                                        <p:attrNameLst>
                                          <p:attrName>style.visibility</p:attrName>
                                        </p:attrNameLst>
                                      </p:cBhvr>
                                      <p:to>
                                        <p:strVal val="visible"/>
                                      </p:to>
                                    </p:set>
                                    <p:anim calcmode="lin" valueType="num">
                                      <p:cBhvr>
                                        <p:cTn id="37" dur="500" fill="hold"/>
                                        <p:tgtEl>
                                          <p:spTgt spid="224471"/>
                                        </p:tgtEl>
                                        <p:attrNameLst>
                                          <p:attrName>ppt_w</p:attrName>
                                        </p:attrNameLst>
                                      </p:cBhvr>
                                      <p:tavLst>
                                        <p:tav tm="0">
                                          <p:val>
                                            <p:fltVal val="0"/>
                                          </p:val>
                                        </p:tav>
                                        <p:tav tm="100000">
                                          <p:val>
                                            <p:strVal val="#ppt_w"/>
                                          </p:val>
                                        </p:tav>
                                      </p:tavLst>
                                    </p:anim>
                                    <p:anim calcmode="lin" valueType="num">
                                      <p:cBhvr>
                                        <p:cTn id="38" dur="500" fill="hold"/>
                                        <p:tgtEl>
                                          <p:spTgt spid="224471"/>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1" presetClass="exit" presetSubtype="0" fill="hold" grpId="1" nodeType="afterEffect">
                                  <p:stCondLst>
                                    <p:cond delay="0"/>
                                  </p:stCondLst>
                                  <p:childTnLst>
                                    <p:set>
                                      <p:cBhvr>
                                        <p:cTn id="41" dur="1" fill="hold">
                                          <p:stCondLst>
                                            <p:cond delay="0"/>
                                          </p:stCondLst>
                                        </p:cTn>
                                        <p:tgtEl>
                                          <p:spTgt spid="224471"/>
                                        </p:tgtEl>
                                        <p:attrNameLst>
                                          <p:attrName>style.visibility</p:attrName>
                                        </p:attrNameLst>
                                      </p:cBhvr>
                                      <p:to>
                                        <p:strVal val="hidden"/>
                                      </p:to>
                                    </p:set>
                                  </p:childTnLst>
                                </p:cTn>
                              </p:par>
                            </p:childTnLst>
                          </p:cTn>
                        </p:par>
                        <p:par>
                          <p:cTn id="42" fill="hold" nodeType="afterGroup">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224472"/>
                                        </p:tgtEl>
                                        <p:attrNameLst>
                                          <p:attrName>style.visibility</p:attrName>
                                        </p:attrNameLst>
                                      </p:cBhvr>
                                      <p:to>
                                        <p:strVal val="visible"/>
                                      </p:to>
                                    </p:set>
                                    <p:anim calcmode="lin" valueType="num">
                                      <p:cBhvr>
                                        <p:cTn id="45" dur="500" fill="hold"/>
                                        <p:tgtEl>
                                          <p:spTgt spid="224472"/>
                                        </p:tgtEl>
                                        <p:attrNameLst>
                                          <p:attrName>ppt_w</p:attrName>
                                        </p:attrNameLst>
                                      </p:cBhvr>
                                      <p:tavLst>
                                        <p:tav tm="0">
                                          <p:val>
                                            <p:fltVal val="0"/>
                                          </p:val>
                                        </p:tav>
                                        <p:tav tm="100000">
                                          <p:val>
                                            <p:strVal val="#ppt_w"/>
                                          </p:val>
                                        </p:tav>
                                      </p:tavLst>
                                    </p:anim>
                                    <p:anim calcmode="lin" valueType="num">
                                      <p:cBhvr>
                                        <p:cTn id="46" dur="500" fill="hold"/>
                                        <p:tgtEl>
                                          <p:spTgt spid="224472"/>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500"/>
                            </p:stCondLst>
                            <p:childTnLst>
                              <p:par>
                                <p:cTn id="48" presetID="1" presetClass="exit" presetSubtype="0" fill="hold" grpId="1" nodeType="afterEffect">
                                  <p:stCondLst>
                                    <p:cond delay="0"/>
                                  </p:stCondLst>
                                  <p:childTnLst>
                                    <p:set>
                                      <p:cBhvr>
                                        <p:cTn id="49" dur="1" fill="hold">
                                          <p:stCondLst>
                                            <p:cond delay="0"/>
                                          </p:stCondLst>
                                        </p:cTn>
                                        <p:tgtEl>
                                          <p:spTgt spid="224472"/>
                                        </p:tgtEl>
                                        <p:attrNameLst>
                                          <p:attrName>style.visibility</p:attrName>
                                        </p:attrNameLst>
                                      </p:cBhvr>
                                      <p:to>
                                        <p:strVal val="hidden"/>
                                      </p:to>
                                    </p:set>
                                  </p:childTnLst>
                                </p:cTn>
                              </p:par>
                            </p:childTnLst>
                          </p:cTn>
                        </p:par>
                        <p:par>
                          <p:cTn id="50" fill="hold" nodeType="afterGroup">
                            <p:stCondLst>
                              <p:cond delay="1500"/>
                            </p:stCondLst>
                            <p:childTnLst>
                              <p:par>
                                <p:cTn id="51" presetID="23" presetClass="entr" presetSubtype="16" fill="hold" grpId="0" nodeType="afterEffect">
                                  <p:stCondLst>
                                    <p:cond delay="0"/>
                                  </p:stCondLst>
                                  <p:childTnLst>
                                    <p:set>
                                      <p:cBhvr>
                                        <p:cTn id="52" dur="1" fill="hold">
                                          <p:stCondLst>
                                            <p:cond delay="0"/>
                                          </p:stCondLst>
                                        </p:cTn>
                                        <p:tgtEl>
                                          <p:spTgt spid="224473"/>
                                        </p:tgtEl>
                                        <p:attrNameLst>
                                          <p:attrName>style.visibility</p:attrName>
                                        </p:attrNameLst>
                                      </p:cBhvr>
                                      <p:to>
                                        <p:strVal val="visible"/>
                                      </p:to>
                                    </p:set>
                                    <p:anim calcmode="lin" valueType="num">
                                      <p:cBhvr>
                                        <p:cTn id="53" dur="500" fill="hold"/>
                                        <p:tgtEl>
                                          <p:spTgt spid="224473"/>
                                        </p:tgtEl>
                                        <p:attrNameLst>
                                          <p:attrName>ppt_w</p:attrName>
                                        </p:attrNameLst>
                                      </p:cBhvr>
                                      <p:tavLst>
                                        <p:tav tm="0">
                                          <p:val>
                                            <p:fltVal val="0"/>
                                          </p:val>
                                        </p:tav>
                                        <p:tav tm="100000">
                                          <p:val>
                                            <p:strVal val="#ppt_w"/>
                                          </p:val>
                                        </p:tav>
                                      </p:tavLst>
                                    </p:anim>
                                    <p:anim calcmode="lin" valueType="num">
                                      <p:cBhvr>
                                        <p:cTn id="54" dur="500" fill="hold"/>
                                        <p:tgtEl>
                                          <p:spTgt spid="224473"/>
                                        </p:tgtEl>
                                        <p:attrNameLst>
                                          <p:attrName>ppt_h</p:attrName>
                                        </p:attrNameLst>
                                      </p:cBhvr>
                                      <p:tavLst>
                                        <p:tav tm="0">
                                          <p:val>
                                            <p:fltVal val="0"/>
                                          </p:val>
                                        </p:tav>
                                        <p:tav tm="100000">
                                          <p:val>
                                            <p:strVal val="#ppt_h"/>
                                          </p:val>
                                        </p:tav>
                                      </p:tavLst>
                                    </p:anim>
                                  </p:childTnLst>
                                </p:cTn>
                              </p:par>
                            </p:childTnLst>
                          </p:cTn>
                        </p:par>
                        <p:par>
                          <p:cTn id="55" fill="hold" nodeType="afterGroup">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224473"/>
                                        </p:tgtEl>
                                        <p:attrNameLst>
                                          <p:attrName>style.visibility</p:attrName>
                                        </p:attrNameLst>
                                      </p:cBhvr>
                                      <p:to>
                                        <p:strVal val="hidden"/>
                                      </p:to>
                                    </p:set>
                                  </p:childTnLst>
                                </p:cTn>
                              </p:par>
                            </p:childTnLst>
                          </p:cTn>
                        </p:par>
                        <p:par>
                          <p:cTn id="58" fill="hold" nodeType="afterGroup">
                            <p:stCondLst>
                              <p:cond delay="2000"/>
                            </p:stCondLst>
                            <p:childTnLst>
                              <p:par>
                                <p:cTn id="59" presetID="23" presetClass="entr" presetSubtype="16" fill="hold" grpId="0" nodeType="afterEffect">
                                  <p:stCondLst>
                                    <p:cond delay="0"/>
                                  </p:stCondLst>
                                  <p:childTnLst>
                                    <p:set>
                                      <p:cBhvr>
                                        <p:cTn id="60" dur="1" fill="hold">
                                          <p:stCondLst>
                                            <p:cond delay="0"/>
                                          </p:stCondLst>
                                        </p:cTn>
                                        <p:tgtEl>
                                          <p:spTgt spid="224474"/>
                                        </p:tgtEl>
                                        <p:attrNameLst>
                                          <p:attrName>style.visibility</p:attrName>
                                        </p:attrNameLst>
                                      </p:cBhvr>
                                      <p:to>
                                        <p:strVal val="visible"/>
                                      </p:to>
                                    </p:set>
                                    <p:anim calcmode="lin" valueType="num">
                                      <p:cBhvr>
                                        <p:cTn id="61" dur="500" fill="hold"/>
                                        <p:tgtEl>
                                          <p:spTgt spid="224474"/>
                                        </p:tgtEl>
                                        <p:attrNameLst>
                                          <p:attrName>ppt_w</p:attrName>
                                        </p:attrNameLst>
                                      </p:cBhvr>
                                      <p:tavLst>
                                        <p:tav tm="0">
                                          <p:val>
                                            <p:fltVal val="0"/>
                                          </p:val>
                                        </p:tav>
                                        <p:tav tm="100000">
                                          <p:val>
                                            <p:strVal val="#ppt_w"/>
                                          </p:val>
                                        </p:tav>
                                      </p:tavLst>
                                    </p:anim>
                                    <p:anim calcmode="lin" valueType="num">
                                      <p:cBhvr>
                                        <p:cTn id="62" dur="500" fill="hold"/>
                                        <p:tgtEl>
                                          <p:spTgt spid="224474"/>
                                        </p:tgtEl>
                                        <p:attrNameLst>
                                          <p:attrName>ppt_h</p:attrName>
                                        </p:attrNameLst>
                                      </p:cBhvr>
                                      <p:tavLst>
                                        <p:tav tm="0">
                                          <p:val>
                                            <p:fltVal val="0"/>
                                          </p:val>
                                        </p:tav>
                                        <p:tav tm="100000">
                                          <p:val>
                                            <p:strVal val="#ppt_h"/>
                                          </p:val>
                                        </p:tav>
                                      </p:tavLst>
                                    </p:anim>
                                  </p:childTnLst>
                                </p:cTn>
                              </p:par>
                            </p:childTnLst>
                          </p:cTn>
                        </p:par>
                        <p:par>
                          <p:cTn id="63" fill="hold" nodeType="afterGroup">
                            <p:stCondLst>
                              <p:cond delay="2500"/>
                            </p:stCondLst>
                            <p:childTnLst>
                              <p:par>
                                <p:cTn id="64" presetID="1" presetClass="exit" presetSubtype="0" fill="hold" grpId="1" nodeType="afterEffect">
                                  <p:stCondLst>
                                    <p:cond delay="0"/>
                                  </p:stCondLst>
                                  <p:childTnLst>
                                    <p:set>
                                      <p:cBhvr>
                                        <p:cTn id="65" dur="1" fill="hold">
                                          <p:stCondLst>
                                            <p:cond delay="0"/>
                                          </p:stCondLst>
                                        </p:cTn>
                                        <p:tgtEl>
                                          <p:spTgt spid="224474"/>
                                        </p:tgtEl>
                                        <p:attrNameLst>
                                          <p:attrName>style.visibility</p:attrName>
                                        </p:attrNameLst>
                                      </p:cBhvr>
                                      <p:to>
                                        <p:strVal val="hidden"/>
                                      </p:to>
                                    </p:set>
                                  </p:childTnLst>
                                </p:cTn>
                              </p:par>
                            </p:childTnLst>
                          </p:cTn>
                        </p:par>
                        <p:par>
                          <p:cTn id="66" fill="hold" nodeType="afterGroup">
                            <p:stCondLst>
                              <p:cond delay="2500"/>
                            </p:stCondLst>
                            <p:childTnLst>
                              <p:par>
                                <p:cTn id="67" presetID="23" presetClass="entr" presetSubtype="16" fill="hold" grpId="0" nodeType="afterEffect">
                                  <p:stCondLst>
                                    <p:cond delay="0"/>
                                  </p:stCondLst>
                                  <p:childTnLst>
                                    <p:set>
                                      <p:cBhvr>
                                        <p:cTn id="68" dur="1" fill="hold">
                                          <p:stCondLst>
                                            <p:cond delay="0"/>
                                          </p:stCondLst>
                                        </p:cTn>
                                        <p:tgtEl>
                                          <p:spTgt spid="224475"/>
                                        </p:tgtEl>
                                        <p:attrNameLst>
                                          <p:attrName>style.visibility</p:attrName>
                                        </p:attrNameLst>
                                      </p:cBhvr>
                                      <p:to>
                                        <p:strVal val="visible"/>
                                      </p:to>
                                    </p:set>
                                    <p:anim calcmode="lin" valueType="num">
                                      <p:cBhvr>
                                        <p:cTn id="69" dur="500" fill="hold"/>
                                        <p:tgtEl>
                                          <p:spTgt spid="224475"/>
                                        </p:tgtEl>
                                        <p:attrNameLst>
                                          <p:attrName>ppt_w</p:attrName>
                                        </p:attrNameLst>
                                      </p:cBhvr>
                                      <p:tavLst>
                                        <p:tav tm="0">
                                          <p:val>
                                            <p:fltVal val="0"/>
                                          </p:val>
                                        </p:tav>
                                        <p:tav tm="100000">
                                          <p:val>
                                            <p:strVal val="#ppt_w"/>
                                          </p:val>
                                        </p:tav>
                                      </p:tavLst>
                                    </p:anim>
                                    <p:anim calcmode="lin" valueType="num">
                                      <p:cBhvr>
                                        <p:cTn id="70" dur="500" fill="hold"/>
                                        <p:tgtEl>
                                          <p:spTgt spid="224475"/>
                                        </p:tgtEl>
                                        <p:attrNameLst>
                                          <p:attrName>ppt_h</p:attrName>
                                        </p:attrNameLst>
                                      </p:cBhvr>
                                      <p:tavLst>
                                        <p:tav tm="0">
                                          <p:val>
                                            <p:fltVal val="0"/>
                                          </p:val>
                                        </p:tav>
                                        <p:tav tm="100000">
                                          <p:val>
                                            <p:strVal val="#ppt_h"/>
                                          </p:val>
                                        </p:tav>
                                      </p:tavLst>
                                    </p:anim>
                                  </p:childTnLst>
                                </p:cTn>
                              </p:par>
                            </p:childTnLst>
                          </p:cTn>
                        </p:par>
                        <p:par>
                          <p:cTn id="71" fill="hold" nodeType="afterGroup">
                            <p:stCondLst>
                              <p:cond delay="3000"/>
                            </p:stCondLst>
                            <p:childTnLst>
                              <p:par>
                                <p:cTn id="72" presetID="1" presetClass="exit" presetSubtype="0" fill="hold" grpId="1" nodeType="afterEffect">
                                  <p:stCondLst>
                                    <p:cond delay="0"/>
                                  </p:stCondLst>
                                  <p:childTnLst>
                                    <p:set>
                                      <p:cBhvr>
                                        <p:cTn id="73" dur="1" fill="hold">
                                          <p:stCondLst>
                                            <p:cond delay="0"/>
                                          </p:stCondLst>
                                        </p:cTn>
                                        <p:tgtEl>
                                          <p:spTgt spid="224475"/>
                                        </p:tgtEl>
                                        <p:attrNameLst>
                                          <p:attrName>style.visibility</p:attrName>
                                        </p:attrNameLst>
                                      </p:cBhvr>
                                      <p:to>
                                        <p:strVal val="hidden"/>
                                      </p:to>
                                    </p:set>
                                  </p:childTnLst>
                                </p:cTn>
                              </p:par>
                            </p:childTnLst>
                          </p:cTn>
                        </p:par>
                        <p:par>
                          <p:cTn id="74" fill="hold" nodeType="afterGroup">
                            <p:stCondLst>
                              <p:cond delay="3000"/>
                            </p:stCondLst>
                            <p:childTnLst>
                              <p:par>
                                <p:cTn id="75" presetID="23" presetClass="entr" presetSubtype="16" fill="hold" grpId="0" nodeType="afterEffect">
                                  <p:stCondLst>
                                    <p:cond delay="0"/>
                                  </p:stCondLst>
                                  <p:childTnLst>
                                    <p:set>
                                      <p:cBhvr>
                                        <p:cTn id="76" dur="1" fill="hold">
                                          <p:stCondLst>
                                            <p:cond delay="0"/>
                                          </p:stCondLst>
                                        </p:cTn>
                                        <p:tgtEl>
                                          <p:spTgt spid="224476"/>
                                        </p:tgtEl>
                                        <p:attrNameLst>
                                          <p:attrName>style.visibility</p:attrName>
                                        </p:attrNameLst>
                                      </p:cBhvr>
                                      <p:to>
                                        <p:strVal val="visible"/>
                                      </p:to>
                                    </p:set>
                                    <p:anim calcmode="lin" valueType="num">
                                      <p:cBhvr>
                                        <p:cTn id="77" dur="500" fill="hold"/>
                                        <p:tgtEl>
                                          <p:spTgt spid="224476"/>
                                        </p:tgtEl>
                                        <p:attrNameLst>
                                          <p:attrName>ppt_w</p:attrName>
                                        </p:attrNameLst>
                                      </p:cBhvr>
                                      <p:tavLst>
                                        <p:tav tm="0">
                                          <p:val>
                                            <p:fltVal val="0"/>
                                          </p:val>
                                        </p:tav>
                                        <p:tav tm="100000">
                                          <p:val>
                                            <p:strVal val="#ppt_w"/>
                                          </p:val>
                                        </p:tav>
                                      </p:tavLst>
                                    </p:anim>
                                    <p:anim calcmode="lin" valueType="num">
                                      <p:cBhvr>
                                        <p:cTn id="78" dur="500" fill="hold"/>
                                        <p:tgtEl>
                                          <p:spTgt spid="224476"/>
                                        </p:tgtEl>
                                        <p:attrNameLst>
                                          <p:attrName>ppt_h</p:attrName>
                                        </p:attrNameLst>
                                      </p:cBhvr>
                                      <p:tavLst>
                                        <p:tav tm="0">
                                          <p:val>
                                            <p:fltVal val="0"/>
                                          </p:val>
                                        </p:tav>
                                        <p:tav tm="100000">
                                          <p:val>
                                            <p:strVal val="#ppt_h"/>
                                          </p:val>
                                        </p:tav>
                                      </p:tavLst>
                                    </p:anim>
                                  </p:childTnLst>
                                </p:cTn>
                              </p:par>
                            </p:childTnLst>
                          </p:cTn>
                        </p:par>
                        <p:par>
                          <p:cTn id="79" fill="hold" nodeType="afterGroup">
                            <p:stCondLst>
                              <p:cond delay="3500"/>
                            </p:stCondLst>
                            <p:childTnLst>
                              <p:par>
                                <p:cTn id="80" presetID="1" presetClass="exit" presetSubtype="0" fill="hold" grpId="1" nodeType="afterEffect">
                                  <p:stCondLst>
                                    <p:cond delay="0"/>
                                  </p:stCondLst>
                                  <p:childTnLst>
                                    <p:set>
                                      <p:cBhvr>
                                        <p:cTn id="81" dur="1" fill="hold">
                                          <p:stCondLst>
                                            <p:cond delay="0"/>
                                          </p:stCondLst>
                                        </p:cTn>
                                        <p:tgtEl>
                                          <p:spTgt spid="224476"/>
                                        </p:tgtEl>
                                        <p:attrNameLst>
                                          <p:attrName>style.visibility</p:attrName>
                                        </p:attrNameLst>
                                      </p:cBhvr>
                                      <p:to>
                                        <p:strVal val="hidden"/>
                                      </p:to>
                                    </p:set>
                                  </p:childTnLst>
                                </p:cTn>
                              </p:par>
                            </p:childTnLst>
                          </p:cTn>
                        </p:par>
                        <p:par>
                          <p:cTn id="82" fill="hold" nodeType="afterGroup">
                            <p:stCondLst>
                              <p:cond delay="3500"/>
                            </p:stCondLst>
                            <p:childTnLst>
                              <p:par>
                                <p:cTn id="83" presetID="23" presetClass="entr" presetSubtype="16" fill="hold" grpId="0" nodeType="afterEffect">
                                  <p:stCondLst>
                                    <p:cond delay="0"/>
                                  </p:stCondLst>
                                  <p:childTnLst>
                                    <p:set>
                                      <p:cBhvr>
                                        <p:cTn id="84" dur="1" fill="hold">
                                          <p:stCondLst>
                                            <p:cond delay="0"/>
                                          </p:stCondLst>
                                        </p:cTn>
                                        <p:tgtEl>
                                          <p:spTgt spid="224477"/>
                                        </p:tgtEl>
                                        <p:attrNameLst>
                                          <p:attrName>style.visibility</p:attrName>
                                        </p:attrNameLst>
                                      </p:cBhvr>
                                      <p:to>
                                        <p:strVal val="visible"/>
                                      </p:to>
                                    </p:set>
                                    <p:anim calcmode="lin" valueType="num">
                                      <p:cBhvr>
                                        <p:cTn id="85" dur="500" fill="hold"/>
                                        <p:tgtEl>
                                          <p:spTgt spid="224477"/>
                                        </p:tgtEl>
                                        <p:attrNameLst>
                                          <p:attrName>ppt_w</p:attrName>
                                        </p:attrNameLst>
                                      </p:cBhvr>
                                      <p:tavLst>
                                        <p:tav tm="0">
                                          <p:val>
                                            <p:fltVal val="0"/>
                                          </p:val>
                                        </p:tav>
                                        <p:tav tm="100000">
                                          <p:val>
                                            <p:strVal val="#ppt_w"/>
                                          </p:val>
                                        </p:tav>
                                      </p:tavLst>
                                    </p:anim>
                                    <p:anim calcmode="lin" valueType="num">
                                      <p:cBhvr>
                                        <p:cTn id="86" dur="500" fill="hold"/>
                                        <p:tgtEl>
                                          <p:spTgt spid="224477"/>
                                        </p:tgtEl>
                                        <p:attrNameLst>
                                          <p:attrName>ppt_h</p:attrName>
                                        </p:attrNameLst>
                                      </p:cBhvr>
                                      <p:tavLst>
                                        <p:tav tm="0">
                                          <p:val>
                                            <p:fltVal val="0"/>
                                          </p:val>
                                        </p:tav>
                                        <p:tav tm="100000">
                                          <p:val>
                                            <p:strVal val="#ppt_h"/>
                                          </p:val>
                                        </p:tav>
                                      </p:tavLst>
                                    </p:anim>
                                  </p:childTnLst>
                                </p:cTn>
                              </p:par>
                            </p:childTnLst>
                          </p:cTn>
                        </p:par>
                        <p:par>
                          <p:cTn id="87" fill="hold" nodeType="afterGroup">
                            <p:stCondLst>
                              <p:cond delay="4000"/>
                            </p:stCondLst>
                            <p:childTnLst>
                              <p:par>
                                <p:cTn id="88" presetID="1" presetClass="exit" presetSubtype="0" fill="hold" grpId="1" nodeType="afterEffect">
                                  <p:stCondLst>
                                    <p:cond delay="0"/>
                                  </p:stCondLst>
                                  <p:childTnLst>
                                    <p:set>
                                      <p:cBhvr>
                                        <p:cTn id="89" dur="1" fill="hold">
                                          <p:stCondLst>
                                            <p:cond delay="0"/>
                                          </p:stCondLst>
                                        </p:cTn>
                                        <p:tgtEl>
                                          <p:spTgt spid="224477"/>
                                        </p:tgtEl>
                                        <p:attrNameLst>
                                          <p:attrName>style.visibility</p:attrName>
                                        </p:attrNameLst>
                                      </p:cBhvr>
                                      <p:to>
                                        <p:strVal val="hidden"/>
                                      </p:to>
                                    </p:set>
                                  </p:childTnLst>
                                </p:cTn>
                              </p:par>
                            </p:childTnLst>
                          </p:cTn>
                        </p:par>
                        <p:par>
                          <p:cTn id="90" fill="hold" nodeType="afterGroup">
                            <p:stCondLst>
                              <p:cond delay="4000"/>
                            </p:stCondLst>
                            <p:childTnLst>
                              <p:par>
                                <p:cTn id="91" presetID="23" presetClass="entr" presetSubtype="16" fill="hold" grpId="0" nodeType="afterEffect">
                                  <p:stCondLst>
                                    <p:cond delay="0"/>
                                  </p:stCondLst>
                                  <p:childTnLst>
                                    <p:set>
                                      <p:cBhvr>
                                        <p:cTn id="92" dur="1" fill="hold">
                                          <p:stCondLst>
                                            <p:cond delay="0"/>
                                          </p:stCondLst>
                                        </p:cTn>
                                        <p:tgtEl>
                                          <p:spTgt spid="224478"/>
                                        </p:tgtEl>
                                        <p:attrNameLst>
                                          <p:attrName>style.visibility</p:attrName>
                                        </p:attrNameLst>
                                      </p:cBhvr>
                                      <p:to>
                                        <p:strVal val="visible"/>
                                      </p:to>
                                    </p:set>
                                    <p:anim calcmode="lin" valueType="num">
                                      <p:cBhvr>
                                        <p:cTn id="93" dur="500" fill="hold"/>
                                        <p:tgtEl>
                                          <p:spTgt spid="224478"/>
                                        </p:tgtEl>
                                        <p:attrNameLst>
                                          <p:attrName>ppt_w</p:attrName>
                                        </p:attrNameLst>
                                      </p:cBhvr>
                                      <p:tavLst>
                                        <p:tav tm="0">
                                          <p:val>
                                            <p:fltVal val="0"/>
                                          </p:val>
                                        </p:tav>
                                        <p:tav tm="100000">
                                          <p:val>
                                            <p:strVal val="#ppt_w"/>
                                          </p:val>
                                        </p:tav>
                                      </p:tavLst>
                                    </p:anim>
                                    <p:anim calcmode="lin" valueType="num">
                                      <p:cBhvr>
                                        <p:cTn id="94" dur="500" fill="hold"/>
                                        <p:tgtEl>
                                          <p:spTgt spid="224478"/>
                                        </p:tgtEl>
                                        <p:attrNameLst>
                                          <p:attrName>ppt_h</p:attrName>
                                        </p:attrNameLst>
                                      </p:cBhvr>
                                      <p:tavLst>
                                        <p:tav tm="0">
                                          <p:val>
                                            <p:fltVal val="0"/>
                                          </p:val>
                                        </p:tav>
                                        <p:tav tm="100000">
                                          <p:val>
                                            <p:strVal val="#ppt_h"/>
                                          </p:val>
                                        </p:tav>
                                      </p:tavLst>
                                    </p:anim>
                                  </p:childTnLst>
                                </p:cTn>
                              </p:par>
                            </p:childTnLst>
                          </p:cTn>
                        </p:par>
                        <p:par>
                          <p:cTn id="95" fill="hold" nodeType="afterGroup">
                            <p:stCondLst>
                              <p:cond delay="4500"/>
                            </p:stCondLst>
                            <p:childTnLst>
                              <p:par>
                                <p:cTn id="96" presetID="1" presetClass="exit" presetSubtype="0" fill="hold" grpId="1" nodeType="afterEffect">
                                  <p:stCondLst>
                                    <p:cond delay="0"/>
                                  </p:stCondLst>
                                  <p:childTnLst>
                                    <p:set>
                                      <p:cBhvr>
                                        <p:cTn id="97" dur="1" fill="hold">
                                          <p:stCondLst>
                                            <p:cond delay="0"/>
                                          </p:stCondLst>
                                        </p:cTn>
                                        <p:tgtEl>
                                          <p:spTgt spid="224478"/>
                                        </p:tgtEl>
                                        <p:attrNameLst>
                                          <p:attrName>style.visibility</p:attrName>
                                        </p:attrNameLst>
                                      </p:cBhvr>
                                      <p:to>
                                        <p:strVal val="hidden"/>
                                      </p:to>
                                    </p:set>
                                  </p:childTnLst>
                                </p:cTn>
                              </p:par>
                            </p:childTnLst>
                          </p:cTn>
                        </p:par>
                        <p:par>
                          <p:cTn id="98" fill="hold" nodeType="afterGroup">
                            <p:stCondLst>
                              <p:cond delay="4500"/>
                            </p:stCondLst>
                            <p:childTnLst>
                              <p:par>
                                <p:cTn id="99" presetID="23" presetClass="entr" presetSubtype="16" fill="hold" grpId="0" nodeType="afterEffect">
                                  <p:stCondLst>
                                    <p:cond delay="0"/>
                                  </p:stCondLst>
                                  <p:childTnLst>
                                    <p:set>
                                      <p:cBhvr>
                                        <p:cTn id="100" dur="1" fill="hold">
                                          <p:stCondLst>
                                            <p:cond delay="0"/>
                                          </p:stCondLst>
                                        </p:cTn>
                                        <p:tgtEl>
                                          <p:spTgt spid="224479"/>
                                        </p:tgtEl>
                                        <p:attrNameLst>
                                          <p:attrName>style.visibility</p:attrName>
                                        </p:attrNameLst>
                                      </p:cBhvr>
                                      <p:to>
                                        <p:strVal val="visible"/>
                                      </p:to>
                                    </p:set>
                                    <p:anim calcmode="lin" valueType="num">
                                      <p:cBhvr>
                                        <p:cTn id="101" dur="500" fill="hold"/>
                                        <p:tgtEl>
                                          <p:spTgt spid="224479"/>
                                        </p:tgtEl>
                                        <p:attrNameLst>
                                          <p:attrName>ppt_w</p:attrName>
                                        </p:attrNameLst>
                                      </p:cBhvr>
                                      <p:tavLst>
                                        <p:tav tm="0">
                                          <p:val>
                                            <p:fltVal val="0"/>
                                          </p:val>
                                        </p:tav>
                                        <p:tav tm="100000">
                                          <p:val>
                                            <p:strVal val="#ppt_w"/>
                                          </p:val>
                                        </p:tav>
                                      </p:tavLst>
                                    </p:anim>
                                    <p:anim calcmode="lin" valueType="num">
                                      <p:cBhvr>
                                        <p:cTn id="102" dur="500" fill="hold"/>
                                        <p:tgtEl>
                                          <p:spTgt spid="224479"/>
                                        </p:tgtEl>
                                        <p:attrNameLst>
                                          <p:attrName>ppt_h</p:attrName>
                                        </p:attrNameLst>
                                      </p:cBhvr>
                                      <p:tavLst>
                                        <p:tav tm="0">
                                          <p:val>
                                            <p:fltVal val="0"/>
                                          </p:val>
                                        </p:tav>
                                        <p:tav tm="100000">
                                          <p:val>
                                            <p:strVal val="#ppt_h"/>
                                          </p:val>
                                        </p:tav>
                                      </p:tavLst>
                                    </p:anim>
                                  </p:childTnLst>
                                </p:cTn>
                              </p:par>
                            </p:childTnLst>
                          </p:cTn>
                        </p:par>
                        <p:par>
                          <p:cTn id="103" fill="hold" nodeType="afterGroup">
                            <p:stCondLst>
                              <p:cond delay="5000"/>
                            </p:stCondLst>
                            <p:childTnLst>
                              <p:par>
                                <p:cTn id="104" presetID="1" presetClass="exit" presetSubtype="0" fill="hold" grpId="1" nodeType="afterEffect">
                                  <p:stCondLst>
                                    <p:cond delay="0"/>
                                  </p:stCondLst>
                                  <p:childTnLst>
                                    <p:set>
                                      <p:cBhvr>
                                        <p:cTn id="105" dur="1" fill="hold">
                                          <p:stCondLst>
                                            <p:cond delay="0"/>
                                          </p:stCondLst>
                                        </p:cTn>
                                        <p:tgtEl>
                                          <p:spTgt spid="224479"/>
                                        </p:tgtEl>
                                        <p:attrNameLst>
                                          <p:attrName>style.visibility</p:attrName>
                                        </p:attrNameLst>
                                      </p:cBhvr>
                                      <p:to>
                                        <p:strVal val="hidden"/>
                                      </p:to>
                                    </p:set>
                                  </p:childTnLst>
                                </p:cTn>
                              </p:par>
                            </p:childTnLst>
                          </p:cTn>
                        </p:par>
                        <p:par>
                          <p:cTn id="106" fill="hold" nodeType="afterGroup">
                            <p:stCondLst>
                              <p:cond delay="5000"/>
                            </p:stCondLst>
                            <p:childTnLst>
                              <p:par>
                                <p:cTn id="107" presetID="23" presetClass="entr" presetSubtype="16" fill="hold" grpId="0" nodeType="afterEffect">
                                  <p:stCondLst>
                                    <p:cond delay="0"/>
                                  </p:stCondLst>
                                  <p:childTnLst>
                                    <p:set>
                                      <p:cBhvr>
                                        <p:cTn id="108" dur="1" fill="hold">
                                          <p:stCondLst>
                                            <p:cond delay="0"/>
                                          </p:stCondLst>
                                        </p:cTn>
                                        <p:tgtEl>
                                          <p:spTgt spid="224480"/>
                                        </p:tgtEl>
                                        <p:attrNameLst>
                                          <p:attrName>style.visibility</p:attrName>
                                        </p:attrNameLst>
                                      </p:cBhvr>
                                      <p:to>
                                        <p:strVal val="visible"/>
                                      </p:to>
                                    </p:set>
                                    <p:anim calcmode="lin" valueType="num">
                                      <p:cBhvr>
                                        <p:cTn id="109" dur="500" fill="hold"/>
                                        <p:tgtEl>
                                          <p:spTgt spid="224480"/>
                                        </p:tgtEl>
                                        <p:attrNameLst>
                                          <p:attrName>ppt_w</p:attrName>
                                        </p:attrNameLst>
                                      </p:cBhvr>
                                      <p:tavLst>
                                        <p:tav tm="0">
                                          <p:val>
                                            <p:fltVal val="0"/>
                                          </p:val>
                                        </p:tav>
                                        <p:tav tm="100000">
                                          <p:val>
                                            <p:strVal val="#ppt_w"/>
                                          </p:val>
                                        </p:tav>
                                      </p:tavLst>
                                    </p:anim>
                                    <p:anim calcmode="lin" valueType="num">
                                      <p:cBhvr>
                                        <p:cTn id="110" dur="500" fill="hold"/>
                                        <p:tgtEl>
                                          <p:spTgt spid="224480"/>
                                        </p:tgtEl>
                                        <p:attrNameLst>
                                          <p:attrName>ppt_h</p:attrName>
                                        </p:attrNameLst>
                                      </p:cBhvr>
                                      <p:tavLst>
                                        <p:tav tm="0">
                                          <p:val>
                                            <p:fltVal val="0"/>
                                          </p:val>
                                        </p:tav>
                                        <p:tav tm="100000">
                                          <p:val>
                                            <p:strVal val="#ppt_h"/>
                                          </p:val>
                                        </p:tav>
                                      </p:tavLst>
                                    </p:anim>
                                  </p:childTnLst>
                                </p:cTn>
                              </p:par>
                            </p:childTnLst>
                          </p:cTn>
                        </p:par>
                        <p:par>
                          <p:cTn id="111" fill="hold" nodeType="afterGroup">
                            <p:stCondLst>
                              <p:cond delay="5500"/>
                            </p:stCondLst>
                            <p:childTnLst>
                              <p:par>
                                <p:cTn id="112" presetID="1" presetClass="exit" presetSubtype="0" fill="hold" grpId="1" nodeType="afterEffect">
                                  <p:stCondLst>
                                    <p:cond delay="0"/>
                                  </p:stCondLst>
                                  <p:childTnLst>
                                    <p:set>
                                      <p:cBhvr>
                                        <p:cTn id="113" dur="1" fill="hold">
                                          <p:stCondLst>
                                            <p:cond delay="0"/>
                                          </p:stCondLst>
                                        </p:cTn>
                                        <p:tgtEl>
                                          <p:spTgt spid="224480"/>
                                        </p:tgtEl>
                                        <p:attrNameLst>
                                          <p:attrName>style.visibility</p:attrName>
                                        </p:attrNameLst>
                                      </p:cBhvr>
                                      <p:to>
                                        <p:strVal val="hidden"/>
                                      </p:to>
                                    </p:set>
                                  </p:childTnLst>
                                </p:cTn>
                              </p:par>
                            </p:childTnLst>
                          </p:cTn>
                        </p:par>
                        <p:par>
                          <p:cTn id="114" fill="hold" nodeType="afterGroup">
                            <p:stCondLst>
                              <p:cond delay="5500"/>
                            </p:stCondLst>
                            <p:childTnLst>
                              <p:par>
                                <p:cTn id="115" presetID="23" presetClass="entr" presetSubtype="16" fill="hold" grpId="0" nodeType="afterEffect">
                                  <p:stCondLst>
                                    <p:cond delay="0"/>
                                  </p:stCondLst>
                                  <p:childTnLst>
                                    <p:set>
                                      <p:cBhvr>
                                        <p:cTn id="116" dur="1" fill="hold">
                                          <p:stCondLst>
                                            <p:cond delay="0"/>
                                          </p:stCondLst>
                                        </p:cTn>
                                        <p:tgtEl>
                                          <p:spTgt spid="224481"/>
                                        </p:tgtEl>
                                        <p:attrNameLst>
                                          <p:attrName>style.visibility</p:attrName>
                                        </p:attrNameLst>
                                      </p:cBhvr>
                                      <p:to>
                                        <p:strVal val="visible"/>
                                      </p:to>
                                    </p:set>
                                    <p:anim calcmode="lin" valueType="num">
                                      <p:cBhvr>
                                        <p:cTn id="117" dur="500" fill="hold"/>
                                        <p:tgtEl>
                                          <p:spTgt spid="224481"/>
                                        </p:tgtEl>
                                        <p:attrNameLst>
                                          <p:attrName>ppt_w</p:attrName>
                                        </p:attrNameLst>
                                      </p:cBhvr>
                                      <p:tavLst>
                                        <p:tav tm="0">
                                          <p:val>
                                            <p:fltVal val="0"/>
                                          </p:val>
                                        </p:tav>
                                        <p:tav tm="100000">
                                          <p:val>
                                            <p:strVal val="#ppt_w"/>
                                          </p:val>
                                        </p:tav>
                                      </p:tavLst>
                                    </p:anim>
                                    <p:anim calcmode="lin" valueType="num">
                                      <p:cBhvr>
                                        <p:cTn id="118" dur="500" fill="hold"/>
                                        <p:tgtEl>
                                          <p:spTgt spid="224481"/>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6000"/>
                            </p:stCondLst>
                            <p:childTnLst>
                              <p:par>
                                <p:cTn id="120" presetID="1" presetClass="exit" presetSubtype="0" fill="hold" grpId="1" nodeType="afterEffect">
                                  <p:stCondLst>
                                    <p:cond delay="0"/>
                                  </p:stCondLst>
                                  <p:childTnLst>
                                    <p:set>
                                      <p:cBhvr>
                                        <p:cTn id="121" dur="1" fill="hold">
                                          <p:stCondLst>
                                            <p:cond delay="0"/>
                                          </p:stCondLst>
                                        </p:cTn>
                                        <p:tgtEl>
                                          <p:spTgt spid="224481"/>
                                        </p:tgtEl>
                                        <p:attrNameLst>
                                          <p:attrName>style.visibility</p:attrName>
                                        </p:attrNameLst>
                                      </p:cBhvr>
                                      <p:to>
                                        <p:strVal val="hidden"/>
                                      </p:to>
                                    </p:set>
                                  </p:childTnLst>
                                </p:cTn>
                              </p:par>
                            </p:childTnLst>
                          </p:cTn>
                        </p:par>
                        <p:par>
                          <p:cTn id="122" fill="hold" nodeType="afterGroup">
                            <p:stCondLst>
                              <p:cond delay="6000"/>
                            </p:stCondLst>
                            <p:childTnLst>
                              <p:par>
                                <p:cTn id="123" presetID="23" presetClass="entr" presetSubtype="16" fill="hold" grpId="0" nodeType="afterEffect">
                                  <p:stCondLst>
                                    <p:cond delay="0"/>
                                  </p:stCondLst>
                                  <p:childTnLst>
                                    <p:set>
                                      <p:cBhvr>
                                        <p:cTn id="124" dur="1" fill="hold">
                                          <p:stCondLst>
                                            <p:cond delay="0"/>
                                          </p:stCondLst>
                                        </p:cTn>
                                        <p:tgtEl>
                                          <p:spTgt spid="224482"/>
                                        </p:tgtEl>
                                        <p:attrNameLst>
                                          <p:attrName>style.visibility</p:attrName>
                                        </p:attrNameLst>
                                      </p:cBhvr>
                                      <p:to>
                                        <p:strVal val="visible"/>
                                      </p:to>
                                    </p:set>
                                    <p:anim calcmode="lin" valueType="num">
                                      <p:cBhvr>
                                        <p:cTn id="125" dur="500" fill="hold"/>
                                        <p:tgtEl>
                                          <p:spTgt spid="224482"/>
                                        </p:tgtEl>
                                        <p:attrNameLst>
                                          <p:attrName>ppt_w</p:attrName>
                                        </p:attrNameLst>
                                      </p:cBhvr>
                                      <p:tavLst>
                                        <p:tav tm="0">
                                          <p:val>
                                            <p:fltVal val="0"/>
                                          </p:val>
                                        </p:tav>
                                        <p:tav tm="100000">
                                          <p:val>
                                            <p:strVal val="#ppt_w"/>
                                          </p:val>
                                        </p:tav>
                                      </p:tavLst>
                                    </p:anim>
                                    <p:anim calcmode="lin" valueType="num">
                                      <p:cBhvr>
                                        <p:cTn id="126" dur="500" fill="hold"/>
                                        <p:tgtEl>
                                          <p:spTgt spid="224482"/>
                                        </p:tgtEl>
                                        <p:attrNameLst>
                                          <p:attrName>ppt_h</p:attrName>
                                        </p:attrNameLst>
                                      </p:cBhvr>
                                      <p:tavLst>
                                        <p:tav tm="0">
                                          <p:val>
                                            <p:fltVal val="0"/>
                                          </p:val>
                                        </p:tav>
                                        <p:tav tm="100000">
                                          <p:val>
                                            <p:strVal val="#ppt_h"/>
                                          </p:val>
                                        </p:tav>
                                      </p:tavLst>
                                    </p:anim>
                                  </p:childTnLst>
                                </p:cTn>
                              </p:par>
                            </p:childTnLst>
                          </p:cTn>
                        </p:par>
                        <p:par>
                          <p:cTn id="127" fill="hold" nodeType="afterGroup">
                            <p:stCondLst>
                              <p:cond delay="6500"/>
                            </p:stCondLst>
                            <p:childTnLst>
                              <p:par>
                                <p:cTn id="128" presetID="1" presetClass="exit" presetSubtype="0" fill="hold" grpId="1" nodeType="afterEffect">
                                  <p:stCondLst>
                                    <p:cond delay="0"/>
                                  </p:stCondLst>
                                  <p:childTnLst>
                                    <p:set>
                                      <p:cBhvr>
                                        <p:cTn id="129" dur="1" fill="hold">
                                          <p:stCondLst>
                                            <p:cond delay="0"/>
                                          </p:stCondLst>
                                        </p:cTn>
                                        <p:tgtEl>
                                          <p:spTgt spid="224482"/>
                                        </p:tgtEl>
                                        <p:attrNameLst>
                                          <p:attrName>style.visibility</p:attrName>
                                        </p:attrNameLst>
                                      </p:cBhvr>
                                      <p:to>
                                        <p:strVal val="hidden"/>
                                      </p:to>
                                    </p:set>
                                  </p:childTnLst>
                                </p:cTn>
                              </p:par>
                            </p:childTnLst>
                          </p:cTn>
                        </p:par>
                        <p:par>
                          <p:cTn id="130" fill="hold" nodeType="afterGroup">
                            <p:stCondLst>
                              <p:cond delay="6500"/>
                            </p:stCondLst>
                            <p:childTnLst>
                              <p:par>
                                <p:cTn id="131" presetID="23" presetClass="entr" presetSubtype="16" fill="hold" grpId="0" nodeType="afterEffect">
                                  <p:stCondLst>
                                    <p:cond delay="0"/>
                                  </p:stCondLst>
                                  <p:childTnLst>
                                    <p:set>
                                      <p:cBhvr>
                                        <p:cTn id="132" dur="1" fill="hold">
                                          <p:stCondLst>
                                            <p:cond delay="0"/>
                                          </p:stCondLst>
                                        </p:cTn>
                                        <p:tgtEl>
                                          <p:spTgt spid="224483"/>
                                        </p:tgtEl>
                                        <p:attrNameLst>
                                          <p:attrName>style.visibility</p:attrName>
                                        </p:attrNameLst>
                                      </p:cBhvr>
                                      <p:to>
                                        <p:strVal val="visible"/>
                                      </p:to>
                                    </p:set>
                                    <p:anim calcmode="lin" valueType="num">
                                      <p:cBhvr>
                                        <p:cTn id="133" dur="500" fill="hold"/>
                                        <p:tgtEl>
                                          <p:spTgt spid="224483"/>
                                        </p:tgtEl>
                                        <p:attrNameLst>
                                          <p:attrName>ppt_w</p:attrName>
                                        </p:attrNameLst>
                                      </p:cBhvr>
                                      <p:tavLst>
                                        <p:tav tm="0">
                                          <p:val>
                                            <p:fltVal val="0"/>
                                          </p:val>
                                        </p:tav>
                                        <p:tav tm="100000">
                                          <p:val>
                                            <p:strVal val="#ppt_w"/>
                                          </p:val>
                                        </p:tav>
                                      </p:tavLst>
                                    </p:anim>
                                    <p:anim calcmode="lin" valueType="num">
                                      <p:cBhvr>
                                        <p:cTn id="134" dur="500" fill="hold"/>
                                        <p:tgtEl>
                                          <p:spTgt spid="224483"/>
                                        </p:tgtEl>
                                        <p:attrNameLst>
                                          <p:attrName>ppt_h</p:attrName>
                                        </p:attrNameLst>
                                      </p:cBhvr>
                                      <p:tavLst>
                                        <p:tav tm="0">
                                          <p:val>
                                            <p:fltVal val="0"/>
                                          </p:val>
                                        </p:tav>
                                        <p:tav tm="100000">
                                          <p:val>
                                            <p:strVal val="#ppt_h"/>
                                          </p:val>
                                        </p:tav>
                                      </p:tavLst>
                                    </p:anim>
                                  </p:childTnLst>
                                </p:cTn>
                              </p:par>
                            </p:childTnLst>
                          </p:cTn>
                        </p:par>
                        <p:par>
                          <p:cTn id="135" fill="hold" nodeType="afterGroup">
                            <p:stCondLst>
                              <p:cond delay="7000"/>
                            </p:stCondLst>
                            <p:childTnLst>
                              <p:par>
                                <p:cTn id="136" presetID="1" presetClass="exit" presetSubtype="0" fill="hold" grpId="1" nodeType="afterEffect">
                                  <p:stCondLst>
                                    <p:cond delay="0"/>
                                  </p:stCondLst>
                                  <p:childTnLst>
                                    <p:set>
                                      <p:cBhvr>
                                        <p:cTn id="137" dur="1" fill="hold">
                                          <p:stCondLst>
                                            <p:cond delay="0"/>
                                          </p:stCondLst>
                                        </p:cTn>
                                        <p:tgtEl>
                                          <p:spTgt spid="224483"/>
                                        </p:tgtEl>
                                        <p:attrNameLst>
                                          <p:attrName>style.visibility</p:attrName>
                                        </p:attrNameLst>
                                      </p:cBhvr>
                                      <p:to>
                                        <p:strVal val="hidden"/>
                                      </p:to>
                                    </p:set>
                                  </p:childTnLst>
                                </p:cTn>
                              </p:par>
                            </p:childTnLst>
                          </p:cTn>
                        </p:par>
                        <p:par>
                          <p:cTn id="138" fill="hold" nodeType="afterGroup">
                            <p:stCondLst>
                              <p:cond delay="7000"/>
                            </p:stCondLst>
                            <p:childTnLst>
                              <p:par>
                                <p:cTn id="139" presetID="23" presetClass="entr" presetSubtype="16" fill="hold" grpId="0" nodeType="afterEffect">
                                  <p:stCondLst>
                                    <p:cond delay="0"/>
                                  </p:stCondLst>
                                  <p:childTnLst>
                                    <p:set>
                                      <p:cBhvr>
                                        <p:cTn id="140" dur="1" fill="hold">
                                          <p:stCondLst>
                                            <p:cond delay="0"/>
                                          </p:stCondLst>
                                        </p:cTn>
                                        <p:tgtEl>
                                          <p:spTgt spid="224484"/>
                                        </p:tgtEl>
                                        <p:attrNameLst>
                                          <p:attrName>style.visibility</p:attrName>
                                        </p:attrNameLst>
                                      </p:cBhvr>
                                      <p:to>
                                        <p:strVal val="visible"/>
                                      </p:to>
                                    </p:set>
                                    <p:anim calcmode="lin" valueType="num">
                                      <p:cBhvr>
                                        <p:cTn id="141" dur="500" fill="hold"/>
                                        <p:tgtEl>
                                          <p:spTgt spid="224484"/>
                                        </p:tgtEl>
                                        <p:attrNameLst>
                                          <p:attrName>ppt_w</p:attrName>
                                        </p:attrNameLst>
                                      </p:cBhvr>
                                      <p:tavLst>
                                        <p:tav tm="0">
                                          <p:val>
                                            <p:fltVal val="0"/>
                                          </p:val>
                                        </p:tav>
                                        <p:tav tm="100000">
                                          <p:val>
                                            <p:strVal val="#ppt_w"/>
                                          </p:val>
                                        </p:tav>
                                      </p:tavLst>
                                    </p:anim>
                                    <p:anim calcmode="lin" valueType="num">
                                      <p:cBhvr>
                                        <p:cTn id="142" dur="500" fill="hold"/>
                                        <p:tgtEl>
                                          <p:spTgt spid="224484"/>
                                        </p:tgtEl>
                                        <p:attrNameLst>
                                          <p:attrName>ppt_h</p:attrName>
                                        </p:attrNameLst>
                                      </p:cBhvr>
                                      <p:tavLst>
                                        <p:tav tm="0">
                                          <p:val>
                                            <p:fltVal val="0"/>
                                          </p:val>
                                        </p:tav>
                                        <p:tav tm="100000">
                                          <p:val>
                                            <p:strVal val="#ppt_h"/>
                                          </p:val>
                                        </p:tav>
                                      </p:tavLst>
                                    </p:anim>
                                  </p:childTnLst>
                                </p:cTn>
                              </p:par>
                            </p:childTnLst>
                          </p:cTn>
                        </p:par>
                        <p:par>
                          <p:cTn id="143" fill="hold" nodeType="afterGroup">
                            <p:stCondLst>
                              <p:cond delay="7500"/>
                            </p:stCondLst>
                            <p:childTnLst>
                              <p:par>
                                <p:cTn id="144" presetID="1" presetClass="exit" presetSubtype="0" fill="hold" grpId="1" nodeType="afterEffect">
                                  <p:stCondLst>
                                    <p:cond delay="0"/>
                                  </p:stCondLst>
                                  <p:childTnLst>
                                    <p:set>
                                      <p:cBhvr>
                                        <p:cTn id="145" dur="1" fill="hold">
                                          <p:stCondLst>
                                            <p:cond delay="0"/>
                                          </p:stCondLst>
                                        </p:cTn>
                                        <p:tgtEl>
                                          <p:spTgt spid="224484"/>
                                        </p:tgtEl>
                                        <p:attrNameLst>
                                          <p:attrName>style.visibility</p:attrName>
                                        </p:attrNameLst>
                                      </p:cBhvr>
                                      <p:to>
                                        <p:strVal val="hidden"/>
                                      </p:to>
                                    </p:set>
                                  </p:childTnLst>
                                </p:cTn>
                              </p:par>
                            </p:childTnLst>
                          </p:cTn>
                        </p:par>
                        <p:par>
                          <p:cTn id="146" fill="hold" nodeType="afterGroup">
                            <p:stCondLst>
                              <p:cond delay="7500"/>
                            </p:stCondLst>
                            <p:childTnLst>
                              <p:par>
                                <p:cTn id="147" presetID="23" presetClass="entr" presetSubtype="16" fill="hold" grpId="0" nodeType="afterEffect">
                                  <p:stCondLst>
                                    <p:cond delay="0"/>
                                  </p:stCondLst>
                                  <p:childTnLst>
                                    <p:set>
                                      <p:cBhvr>
                                        <p:cTn id="148" dur="1" fill="hold">
                                          <p:stCondLst>
                                            <p:cond delay="0"/>
                                          </p:stCondLst>
                                        </p:cTn>
                                        <p:tgtEl>
                                          <p:spTgt spid="224485"/>
                                        </p:tgtEl>
                                        <p:attrNameLst>
                                          <p:attrName>style.visibility</p:attrName>
                                        </p:attrNameLst>
                                      </p:cBhvr>
                                      <p:to>
                                        <p:strVal val="visible"/>
                                      </p:to>
                                    </p:set>
                                    <p:anim calcmode="lin" valueType="num">
                                      <p:cBhvr>
                                        <p:cTn id="149" dur="500" fill="hold"/>
                                        <p:tgtEl>
                                          <p:spTgt spid="224485"/>
                                        </p:tgtEl>
                                        <p:attrNameLst>
                                          <p:attrName>ppt_w</p:attrName>
                                        </p:attrNameLst>
                                      </p:cBhvr>
                                      <p:tavLst>
                                        <p:tav tm="0">
                                          <p:val>
                                            <p:fltVal val="0"/>
                                          </p:val>
                                        </p:tav>
                                        <p:tav tm="100000">
                                          <p:val>
                                            <p:strVal val="#ppt_w"/>
                                          </p:val>
                                        </p:tav>
                                      </p:tavLst>
                                    </p:anim>
                                    <p:anim calcmode="lin" valueType="num">
                                      <p:cBhvr>
                                        <p:cTn id="150" dur="500" fill="hold"/>
                                        <p:tgtEl>
                                          <p:spTgt spid="224485"/>
                                        </p:tgtEl>
                                        <p:attrNameLst>
                                          <p:attrName>ppt_h</p:attrName>
                                        </p:attrNameLst>
                                      </p:cBhvr>
                                      <p:tavLst>
                                        <p:tav tm="0">
                                          <p:val>
                                            <p:fltVal val="0"/>
                                          </p:val>
                                        </p:tav>
                                        <p:tav tm="100000">
                                          <p:val>
                                            <p:strVal val="#ppt_h"/>
                                          </p:val>
                                        </p:tav>
                                      </p:tavLst>
                                    </p:anim>
                                  </p:childTnLst>
                                </p:cTn>
                              </p:par>
                            </p:childTnLst>
                          </p:cTn>
                        </p:par>
                        <p:par>
                          <p:cTn id="151" fill="hold" nodeType="afterGroup">
                            <p:stCondLst>
                              <p:cond delay="8000"/>
                            </p:stCondLst>
                            <p:childTnLst>
                              <p:par>
                                <p:cTn id="152" presetID="1" presetClass="exit" presetSubtype="0" fill="hold" grpId="1" nodeType="afterEffect">
                                  <p:stCondLst>
                                    <p:cond delay="0"/>
                                  </p:stCondLst>
                                  <p:childTnLst>
                                    <p:set>
                                      <p:cBhvr>
                                        <p:cTn id="153" dur="1" fill="hold">
                                          <p:stCondLst>
                                            <p:cond delay="0"/>
                                          </p:stCondLst>
                                        </p:cTn>
                                        <p:tgtEl>
                                          <p:spTgt spid="224485"/>
                                        </p:tgtEl>
                                        <p:attrNameLst>
                                          <p:attrName>style.visibility</p:attrName>
                                        </p:attrNameLst>
                                      </p:cBhvr>
                                      <p:to>
                                        <p:strVal val="hidden"/>
                                      </p:to>
                                    </p:set>
                                  </p:childTnLst>
                                </p:cTn>
                              </p:par>
                            </p:childTnLst>
                          </p:cTn>
                        </p:par>
                        <p:par>
                          <p:cTn id="154" fill="hold" nodeType="afterGroup">
                            <p:stCondLst>
                              <p:cond delay="8000"/>
                            </p:stCondLst>
                            <p:childTnLst>
                              <p:par>
                                <p:cTn id="155" presetID="23" presetClass="entr" presetSubtype="16" fill="hold" grpId="0" nodeType="afterEffect">
                                  <p:stCondLst>
                                    <p:cond delay="0"/>
                                  </p:stCondLst>
                                  <p:childTnLst>
                                    <p:set>
                                      <p:cBhvr>
                                        <p:cTn id="156" dur="1" fill="hold">
                                          <p:stCondLst>
                                            <p:cond delay="0"/>
                                          </p:stCondLst>
                                        </p:cTn>
                                        <p:tgtEl>
                                          <p:spTgt spid="224486"/>
                                        </p:tgtEl>
                                        <p:attrNameLst>
                                          <p:attrName>style.visibility</p:attrName>
                                        </p:attrNameLst>
                                      </p:cBhvr>
                                      <p:to>
                                        <p:strVal val="visible"/>
                                      </p:to>
                                    </p:set>
                                    <p:anim calcmode="lin" valueType="num">
                                      <p:cBhvr>
                                        <p:cTn id="157" dur="500" fill="hold"/>
                                        <p:tgtEl>
                                          <p:spTgt spid="224486"/>
                                        </p:tgtEl>
                                        <p:attrNameLst>
                                          <p:attrName>ppt_w</p:attrName>
                                        </p:attrNameLst>
                                      </p:cBhvr>
                                      <p:tavLst>
                                        <p:tav tm="0">
                                          <p:val>
                                            <p:fltVal val="0"/>
                                          </p:val>
                                        </p:tav>
                                        <p:tav tm="100000">
                                          <p:val>
                                            <p:strVal val="#ppt_w"/>
                                          </p:val>
                                        </p:tav>
                                      </p:tavLst>
                                    </p:anim>
                                    <p:anim calcmode="lin" valueType="num">
                                      <p:cBhvr>
                                        <p:cTn id="158" dur="500" fill="hold"/>
                                        <p:tgtEl>
                                          <p:spTgt spid="224486"/>
                                        </p:tgtEl>
                                        <p:attrNameLst>
                                          <p:attrName>ppt_h</p:attrName>
                                        </p:attrNameLst>
                                      </p:cBhvr>
                                      <p:tavLst>
                                        <p:tav tm="0">
                                          <p:val>
                                            <p:fltVal val="0"/>
                                          </p:val>
                                        </p:tav>
                                        <p:tav tm="100000">
                                          <p:val>
                                            <p:strVal val="#ppt_h"/>
                                          </p:val>
                                        </p:tav>
                                      </p:tavLst>
                                    </p:anim>
                                  </p:childTnLst>
                                </p:cTn>
                              </p:par>
                            </p:childTnLst>
                          </p:cTn>
                        </p:par>
                        <p:par>
                          <p:cTn id="159" fill="hold" nodeType="afterGroup">
                            <p:stCondLst>
                              <p:cond delay="8500"/>
                            </p:stCondLst>
                            <p:childTnLst>
                              <p:par>
                                <p:cTn id="160" presetID="1" presetClass="exit" presetSubtype="0" fill="hold" grpId="1" nodeType="afterEffect">
                                  <p:stCondLst>
                                    <p:cond delay="0"/>
                                  </p:stCondLst>
                                  <p:childTnLst>
                                    <p:set>
                                      <p:cBhvr>
                                        <p:cTn id="161" dur="1" fill="hold">
                                          <p:stCondLst>
                                            <p:cond delay="0"/>
                                          </p:stCondLst>
                                        </p:cTn>
                                        <p:tgtEl>
                                          <p:spTgt spid="224486"/>
                                        </p:tgtEl>
                                        <p:attrNameLst>
                                          <p:attrName>style.visibility</p:attrName>
                                        </p:attrNameLst>
                                      </p:cBhvr>
                                      <p:to>
                                        <p:strVal val="hidden"/>
                                      </p:to>
                                    </p:set>
                                  </p:childTnLst>
                                </p:cTn>
                              </p:par>
                            </p:childTnLst>
                          </p:cTn>
                        </p:par>
                        <p:par>
                          <p:cTn id="162" fill="hold" nodeType="afterGroup">
                            <p:stCondLst>
                              <p:cond delay="8500"/>
                            </p:stCondLst>
                            <p:childTnLst>
                              <p:par>
                                <p:cTn id="163" presetID="23" presetClass="entr" presetSubtype="16" fill="hold" grpId="0" nodeType="afterEffect">
                                  <p:stCondLst>
                                    <p:cond delay="0"/>
                                  </p:stCondLst>
                                  <p:childTnLst>
                                    <p:set>
                                      <p:cBhvr>
                                        <p:cTn id="164" dur="1" fill="hold">
                                          <p:stCondLst>
                                            <p:cond delay="0"/>
                                          </p:stCondLst>
                                        </p:cTn>
                                        <p:tgtEl>
                                          <p:spTgt spid="224487"/>
                                        </p:tgtEl>
                                        <p:attrNameLst>
                                          <p:attrName>style.visibility</p:attrName>
                                        </p:attrNameLst>
                                      </p:cBhvr>
                                      <p:to>
                                        <p:strVal val="visible"/>
                                      </p:to>
                                    </p:set>
                                    <p:anim calcmode="lin" valueType="num">
                                      <p:cBhvr>
                                        <p:cTn id="165" dur="500" fill="hold"/>
                                        <p:tgtEl>
                                          <p:spTgt spid="224487"/>
                                        </p:tgtEl>
                                        <p:attrNameLst>
                                          <p:attrName>ppt_w</p:attrName>
                                        </p:attrNameLst>
                                      </p:cBhvr>
                                      <p:tavLst>
                                        <p:tav tm="0">
                                          <p:val>
                                            <p:fltVal val="0"/>
                                          </p:val>
                                        </p:tav>
                                        <p:tav tm="100000">
                                          <p:val>
                                            <p:strVal val="#ppt_w"/>
                                          </p:val>
                                        </p:tav>
                                      </p:tavLst>
                                    </p:anim>
                                    <p:anim calcmode="lin" valueType="num">
                                      <p:cBhvr>
                                        <p:cTn id="166" dur="500" fill="hold"/>
                                        <p:tgtEl>
                                          <p:spTgt spid="224487"/>
                                        </p:tgtEl>
                                        <p:attrNameLst>
                                          <p:attrName>ppt_h</p:attrName>
                                        </p:attrNameLst>
                                      </p:cBhvr>
                                      <p:tavLst>
                                        <p:tav tm="0">
                                          <p:val>
                                            <p:fltVal val="0"/>
                                          </p:val>
                                        </p:tav>
                                        <p:tav tm="100000">
                                          <p:val>
                                            <p:strVal val="#ppt_h"/>
                                          </p:val>
                                        </p:tav>
                                      </p:tavLst>
                                    </p:anim>
                                  </p:childTnLst>
                                </p:cTn>
                              </p:par>
                            </p:childTnLst>
                          </p:cTn>
                        </p:par>
                        <p:par>
                          <p:cTn id="167" fill="hold" nodeType="afterGroup">
                            <p:stCondLst>
                              <p:cond delay="9000"/>
                            </p:stCondLst>
                            <p:childTnLst>
                              <p:par>
                                <p:cTn id="168" presetID="1" presetClass="exit" presetSubtype="0" fill="hold" grpId="1" nodeType="afterEffect">
                                  <p:stCondLst>
                                    <p:cond delay="0"/>
                                  </p:stCondLst>
                                  <p:childTnLst>
                                    <p:set>
                                      <p:cBhvr>
                                        <p:cTn id="169" dur="1" fill="hold">
                                          <p:stCondLst>
                                            <p:cond delay="0"/>
                                          </p:stCondLst>
                                        </p:cTn>
                                        <p:tgtEl>
                                          <p:spTgt spid="224487"/>
                                        </p:tgtEl>
                                        <p:attrNameLst>
                                          <p:attrName>style.visibility</p:attrName>
                                        </p:attrNameLst>
                                      </p:cBhvr>
                                      <p:to>
                                        <p:strVal val="hidden"/>
                                      </p:to>
                                    </p:set>
                                  </p:childTnLst>
                                </p:cTn>
                              </p:par>
                            </p:childTnLst>
                          </p:cTn>
                        </p:par>
                        <p:par>
                          <p:cTn id="170" fill="hold" nodeType="afterGroup">
                            <p:stCondLst>
                              <p:cond delay="9000"/>
                            </p:stCondLst>
                            <p:childTnLst>
                              <p:par>
                                <p:cTn id="171" presetID="23" presetClass="entr" presetSubtype="16" fill="hold" grpId="0" nodeType="afterEffect">
                                  <p:stCondLst>
                                    <p:cond delay="0"/>
                                  </p:stCondLst>
                                  <p:childTnLst>
                                    <p:set>
                                      <p:cBhvr>
                                        <p:cTn id="172" dur="1" fill="hold">
                                          <p:stCondLst>
                                            <p:cond delay="0"/>
                                          </p:stCondLst>
                                        </p:cTn>
                                        <p:tgtEl>
                                          <p:spTgt spid="224488"/>
                                        </p:tgtEl>
                                        <p:attrNameLst>
                                          <p:attrName>style.visibility</p:attrName>
                                        </p:attrNameLst>
                                      </p:cBhvr>
                                      <p:to>
                                        <p:strVal val="visible"/>
                                      </p:to>
                                    </p:set>
                                    <p:anim calcmode="lin" valueType="num">
                                      <p:cBhvr>
                                        <p:cTn id="173" dur="500" fill="hold"/>
                                        <p:tgtEl>
                                          <p:spTgt spid="224488"/>
                                        </p:tgtEl>
                                        <p:attrNameLst>
                                          <p:attrName>ppt_w</p:attrName>
                                        </p:attrNameLst>
                                      </p:cBhvr>
                                      <p:tavLst>
                                        <p:tav tm="0">
                                          <p:val>
                                            <p:fltVal val="0"/>
                                          </p:val>
                                        </p:tav>
                                        <p:tav tm="100000">
                                          <p:val>
                                            <p:strVal val="#ppt_w"/>
                                          </p:val>
                                        </p:tav>
                                      </p:tavLst>
                                    </p:anim>
                                    <p:anim calcmode="lin" valueType="num">
                                      <p:cBhvr>
                                        <p:cTn id="174" dur="500" fill="hold"/>
                                        <p:tgtEl>
                                          <p:spTgt spid="224488"/>
                                        </p:tgtEl>
                                        <p:attrNameLst>
                                          <p:attrName>ppt_h</p:attrName>
                                        </p:attrNameLst>
                                      </p:cBhvr>
                                      <p:tavLst>
                                        <p:tav tm="0">
                                          <p:val>
                                            <p:fltVal val="0"/>
                                          </p:val>
                                        </p:tav>
                                        <p:tav tm="100000">
                                          <p:val>
                                            <p:strVal val="#ppt_h"/>
                                          </p:val>
                                        </p:tav>
                                      </p:tavLst>
                                    </p:anim>
                                  </p:childTnLst>
                                </p:cTn>
                              </p:par>
                            </p:childTnLst>
                          </p:cTn>
                        </p:par>
                        <p:par>
                          <p:cTn id="175" fill="hold" nodeType="afterGroup">
                            <p:stCondLst>
                              <p:cond delay="9500"/>
                            </p:stCondLst>
                            <p:childTnLst>
                              <p:par>
                                <p:cTn id="176" presetID="1" presetClass="exit" presetSubtype="0" fill="hold" grpId="1" nodeType="afterEffect">
                                  <p:stCondLst>
                                    <p:cond delay="0"/>
                                  </p:stCondLst>
                                  <p:childTnLst>
                                    <p:set>
                                      <p:cBhvr>
                                        <p:cTn id="177" dur="1" fill="hold">
                                          <p:stCondLst>
                                            <p:cond delay="0"/>
                                          </p:stCondLst>
                                        </p:cTn>
                                        <p:tgtEl>
                                          <p:spTgt spid="224488"/>
                                        </p:tgtEl>
                                        <p:attrNameLst>
                                          <p:attrName>style.visibility</p:attrName>
                                        </p:attrNameLst>
                                      </p:cBhvr>
                                      <p:to>
                                        <p:strVal val="hidden"/>
                                      </p:to>
                                    </p:set>
                                  </p:childTnLst>
                                </p:cTn>
                              </p:par>
                            </p:childTnLst>
                          </p:cTn>
                        </p:par>
                        <p:par>
                          <p:cTn id="178" fill="hold" nodeType="afterGroup">
                            <p:stCondLst>
                              <p:cond delay="9500"/>
                            </p:stCondLst>
                            <p:childTnLst>
                              <p:par>
                                <p:cTn id="179" presetID="23" presetClass="entr" presetSubtype="16" fill="hold" grpId="0" nodeType="afterEffect">
                                  <p:stCondLst>
                                    <p:cond delay="0"/>
                                  </p:stCondLst>
                                  <p:childTnLst>
                                    <p:set>
                                      <p:cBhvr>
                                        <p:cTn id="180" dur="1" fill="hold">
                                          <p:stCondLst>
                                            <p:cond delay="0"/>
                                          </p:stCondLst>
                                        </p:cTn>
                                        <p:tgtEl>
                                          <p:spTgt spid="224489"/>
                                        </p:tgtEl>
                                        <p:attrNameLst>
                                          <p:attrName>style.visibility</p:attrName>
                                        </p:attrNameLst>
                                      </p:cBhvr>
                                      <p:to>
                                        <p:strVal val="visible"/>
                                      </p:to>
                                    </p:set>
                                    <p:anim calcmode="lin" valueType="num">
                                      <p:cBhvr>
                                        <p:cTn id="181" dur="500" fill="hold"/>
                                        <p:tgtEl>
                                          <p:spTgt spid="224489"/>
                                        </p:tgtEl>
                                        <p:attrNameLst>
                                          <p:attrName>ppt_w</p:attrName>
                                        </p:attrNameLst>
                                      </p:cBhvr>
                                      <p:tavLst>
                                        <p:tav tm="0">
                                          <p:val>
                                            <p:fltVal val="0"/>
                                          </p:val>
                                        </p:tav>
                                        <p:tav tm="100000">
                                          <p:val>
                                            <p:strVal val="#ppt_w"/>
                                          </p:val>
                                        </p:tav>
                                      </p:tavLst>
                                    </p:anim>
                                    <p:anim calcmode="lin" valueType="num">
                                      <p:cBhvr>
                                        <p:cTn id="182" dur="500" fill="hold"/>
                                        <p:tgtEl>
                                          <p:spTgt spid="224489"/>
                                        </p:tgtEl>
                                        <p:attrNameLst>
                                          <p:attrName>ppt_h</p:attrName>
                                        </p:attrNameLst>
                                      </p:cBhvr>
                                      <p:tavLst>
                                        <p:tav tm="0">
                                          <p:val>
                                            <p:fltVal val="0"/>
                                          </p:val>
                                        </p:tav>
                                        <p:tav tm="100000">
                                          <p:val>
                                            <p:strVal val="#ppt_h"/>
                                          </p:val>
                                        </p:tav>
                                      </p:tavLst>
                                    </p:anim>
                                  </p:childTnLst>
                                </p:cTn>
                              </p:par>
                            </p:childTnLst>
                          </p:cTn>
                        </p:par>
                        <p:par>
                          <p:cTn id="183" fill="hold" nodeType="afterGroup">
                            <p:stCondLst>
                              <p:cond delay="10000"/>
                            </p:stCondLst>
                            <p:childTnLst>
                              <p:par>
                                <p:cTn id="184" presetID="1" presetClass="exit" presetSubtype="0" fill="hold" grpId="1" nodeType="afterEffect">
                                  <p:stCondLst>
                                    <p:cond delay="0"/>
                                  </p:stCondLst>
                                  <p:childTnLst>
                                    <p:set>
                                      <p:cBhvr>
                                        <p:cTn id="185" dur="1" fill="hold">
                                          <p:stCondLst>
                                            <p:cond delay="0"/>
                                          </p:stCondLst>
                                        </p:cTn>
                                        <p:tgtEl>
                                          <p:spTgt spid="224489"/>
                                        </p:tgtEl>
                                        <p:attrNameLst>
                                          <p:attrName>style.visibility</p:attrName>
                                        </p:attrNameLst>
                                      </p:cBhvr>
                                      <p:to>
                                        <p:strVal val="hidden"/>
                                      </p:to>
                                    </p:set>
                                  </p:childTnLst>
                                </p:cTn>
                              </p:par>
                            </p:childTnLst>
                          </p:cTn>
                        </p:par>
                        <p:par>
                          <p:cTn id="186" fill="hold" nodeType="afterGroup">
                            <p:stCondLst>
                              <p:cond delay="10000"/>
                            </p:stCondLst>
                            <p:childTnLst>
                              <p:par>
                                <p:cTn id="187" presetID="23" presetClass="entr" presetSubtype="16" fill="hold" grpId="0" nodeType="afterEffect">
                                  <p:stCondLst>
                                    <p:cond delay="0"/>
                                  </p:stCondLst>
                                  <p:childTnLst>
                                    <p:set>
                                      <p:cBhvr>
                                        <p:cTn id="188" dur="1" fill="hold">
                                          <p:stCondLst>
                                            <p:cond delay="0"/>
                                          </p:stCondLst>
                                        </p:cTn>
                                        <p:tgtEl>
                                          <p:spTgt spid="224491"/>
                                        </p:tgtEl>
                                        <p:attrNameLst>
                                          <p:attrName>style.visibility</p:attrName>
                                        </p:attrNameLst>
                                      </p:cBhvr>
                                      <p:to>
                                        <p:strVal val="visible"/>
                                      </p:to>
                                    </p:set>
                                    <p:anim calcmode="lin" valueType="num">
                                      <p:cBhvr>
                                        <p:cTn id="189" dur="500" fill="hold"/>
                                        <p:tgtEl>
                                          <p:spTgt spid="224491"/>
                                        </p:tgtEl>
                                        <p:attrNameLst>
                                          <p:attrName>ppt_w</p:attrName>
                                        </p:attrNameLst>
                                      </p:cBhvr>
                                      <p:tavLst>
                                        <p:tav tm="0">
                                          <p:val>
                                            <p:fltVal val="0"/>
                                          </p:val>
                                        </p:tav>
                                        <p:tav tm="100000">
                                          <p:val>
                                            <p:strVal val="#ppt_w"/>
                                          </p:val>
                                        </p:tav>
                                      </p:tavLst>
                                    </p:anim>
                                    <p:anim calcmode="lin" valueType="num">
                                      <p:cBhvr>
                                        <p:cTn id="190" dur="500" fill="hold"/>
                                        <p:tgtEl>
                                          <p:spTgt spid="224491"/>
                                        </p:tgtEl>
                                        <p:attrNameLst>
                                          <p:attrName>ppt_h</p:attrName>
                                        </p:attrNameLst>
                                      </p:cBhvr>
                                      <p:tavLst>
                                        <p:tav tm="0">
                                          <p:val>
                                            <p:fltVal val="0"/>
                                          </p:val>
                                        </p:tav>
                                        <p:tav tm="100000">
                                          <p:val>
                                            <p:strVal val="#ppt_h"/>
                                          </p:val>
                                        </p:tav>
                                      </p:tavLst>
                                    </p:anim>
                                  </p:childTnLst>
                                </p:cTn>
                              </p:par>
                            </p:childTnLst>
                          </p:cTn>
                        </p:par>
                        <p:par>
                          <p:cTn id="191" fill="hold" nodeType="afterGroup">
                            <p:stCondLst>
                              <p:cond delay="10500"/>
                            </p:stCondLst>
                            <p:childTnLst>
                              <p:par>
                                <p:cTn id="192" presetID="1" presetClass="exit" presetSubtype="0" fill="hold" grpId="1" nodeType="afterEffect">
                                  <p:stCondLst>
                                    <p:cond delay="0"/>
                                  </p:stCondLst>
                                  <p:childTnLst>
                                    <p:set>
                                      <p:cBhvr>
                                        <p:cTn id="193" dur="1" fill="hold">
                                          <p:stCondLst>
                                            <p:cond delay="0"/>
                                          </p:stCondLst>
                                        </p:cTn>
                                        <p:tgtEl>
                                          <p:spTgt spid="224491"/>
                                        </p:tgtEl>
                                        <p:attrNameLst>
                                          <p:attrName>style.visibility</p:attrName>
                                        </p:attrNameLst>
                                      </p:cBhvr>
                                      <p:to>
                                        <p:strVal val="hidden"/>
                                      </p:to>
                                    </p:set>
                                  </p:childTnLst>
                                </p:cTn>
                              </p:par>
                            </p:childTnLst>
                          </p:cTn>
                        </p:par>
                        <p:par>
                          <p:cTn id="194" fill="hold" nodeType="afterGroup">
                            <p:stCondLst>
                              <p:cond delay="10500"/>
                            </p:stCondLst>
                            <p:childTnLst>
                              <p:par>
                                <p:cTn id="195" presetID="23" presetClass="entr" presetSubtype="16" fill="hold" grpId="0" nodeType="afterEffect">
                                  <p:stCondLst>
                                    <p:cond delay="0"/>
                                  </p:stCondLst>
                                  <p:childTnLst>
                                    <p:set>
                                      <p:cBhvr>
                                        <p:cTn id="196" dur="1" fill="hold">
                                          <p:stCondLst>
                                            <p:cond delay="0"/>
                                          </p:stCondLst>
                                        </p:cTn>
                                        <p:tgtEl>
                                          <p:spTgt spid="224492"/>
                                        </p:tgtEl>
                                        <p:attrNameLst>
                                          <p:attrName>style.visibility</p:attrName>
                                        </p:attrNameLst>
                                      </p:cBhvr>
                                      <p:to>
                                        <p:strVal val="visible"/>
                                      </p:to>
                                    </p:set>
                                    <p:anim calcmode="lin" valueType="num">
                                      <p:cBhvr>
                                        <p:cTn id="197" dur="500" fill="hold"/>
                                        <p:tgtEl>
                                          <p:spTgt spid="224492"/>
                                        </p:tgtEl>
                                        <p:attrNameLst>
                                          <p:attrName>ppt_w</p:attrName>
                                        </p:attrNameLst>
                                      </p:cBhvr>
                                      <p:tavLst>
                                        <p:tav tm="0">
                                          <p:val>
                                            <p:fltVal val="0"/>
                                          </p:val>
                                        </p:tav>
                                        <p:tav tm="100000">
                                          <p:val>
                                            <p:strVal val="#ppt_w"/>
                                          </p:val>
                                        </p:tav>
                                      </p:tavLst>
                                    </p:anim>
                                    <p:anim calcmode="lin" valueType="num">
                                      <p:cBhvr>
                                        <p:cTn id="198" dur="500" fill="hold"/>
                                        <p:tgtEl>
                                          <p:spTgt spid="224492"/>
                                        </p:tgtEl>
                                        <p:attrNameLst>
                                          <p:attrName>ppt_h</p:attrName>
                                        </p:attrNameLst>
                                      </p:cBhvr>
                                      <p:tavLst>
                                        <p:tav tm="0">
                                          <p:val>
                                            <p:fltVal val="0"/>
                                          </p:val>
                                        </p:tav>
                                        <p:tav tm="100000">
                                          <p:val>
                                            <p:strVal val="#ppt_h"/>
                                          </p:val>
                                        </p:tav>
                                      </p:tavLst>
                                    </p:anim>
                                  </p:childTnLst>
                                </p:cTn>
                              </p:par>
                            </p:childTnLst>
                          </p:cTn>
                        </p:par>
                        <p:par>
                          <p:cTn id="199" fill="hold" nodeType="afterGroup">
                            <p:stCondLst>
                              <p:cond delay="11000"/>
                            </p:stCondLst>
                            <p:childTnLst>
                              <p:par>
                                <p:cTn id="200" presetID="1" presetClass="exit" presetSubtype="0" fill="hold" grpId="1" nodeType="afterEffect">
                                  <p:stCondLst>
                                    <p:cond delay="0"/>
                                  </p:stCondLst>
                                  <p:childTnLst>
                                    <p:set>
                                      <p:cBhvr>
                                        <p:cTn id="201" dur="1" fill="hold">
                                          <p:stCondLst>
                                            <p:cond delay="0"/>
                                          </p:stCondLst>
                                        </p:cTn>
                                        <p:tgtEl>
                                          <p:spTgt spid="224492"/>
                                        </p:tgtEl>
                                        <p:attrNameLst>
                                          <p:attrName>style.visibility</p:attrName>
                                        </p:attrNameLst>
                                      </p:cBhvr>
                                      <p:to>
                                        <p:strVal val="hidden"/>
                                      </p:to>
                                    </p:set>
                                  </p:childTnLst>
                                </p:cTn>
                              </p:par>
                            </p:childTnLst>
                          </p:cTn>
                        </p:par>
                        <p:par>
                          <p:cTn id="202" fill="hold" nodeType="afterGroup">
                            <p:stCondLst>
                              <p:cond delay="11000"/>
                            </p:stCondLst>
                            <p:childTnLst>
                              <p:par>
                                <p:cTn id="203" presetID="23" presetClass="entr" presetSubtype="16" fill="hold" grpId="0" nodeType="afterEffect">
                                  <p:stCondLst>
                                    <p:cond delay="0"/>
                                  </p:stCondLst>
                                  <p:childTnLst>
                                    <p:set>
                                      <p:cBhvr>
                                        <p:cTn id="204" dur="1" fill="hold">
                                          <p:stCondLst>
                                            <p:cond delay="0"/>
                                          </p:stCondLst>
                                        </p:cTn>
                                        <p:tgtEl>
                                          <p:spTgt spid="224493"/>
                                        </p:tgtEl>
                                        <p:attrNameLst>
                                          <p:attrName>style.visibility</p:attrName>
                                        </p:attrNameLst>
                                      </p:cBhvr>
                                      <p:to>
                                        <p:strVal val="visible"/>
                                      </p:to>
                                    </p:set>
                                    <p:anim calcmode="lin" valueType="num">
                                      <p:cBhvr>
                                        <p:cTn id="205" dur="500" fill="hold"/>
                                        <p:tgtEl>
                                          <p:spTgt spid="224493"/>
                                        </p:tgtEl>
                                        <p:attrNameLst>
                                          <p:attrName>ppt_w</p:attrName>
                                        </p:attrNameLst>
                                      </p:cBhvr>
                                      <p:tavLst>
                                        <p:tav tm="0">
                                          <p:val>
                                            <p:fltVal val="0"/>
                                          </p:val>
                                        </p:tav>
                                        <p:tav tm="100000">
                                          <p:val>
                                            <p:strVal val="#ppt_w"/>
                                          </p:val>
                                        </p:tav>
                                      </p:tavLst>
                                    </p:anim>
                                    <p:anim calcmode="lin" valueType="num">
                                      <p:cBhvr>
                                        <p:cTn id="206" dur="500" fill="hold"/>
                                        <p:tgtEl>
                                          <p:spTgt spid="224493"/>
                                        </p:tgtEl>
                                        <p:attrNameLst>
                                          <p:attrName>ppt_h</p:attrName>
                                        </p:attrNameLst>
                                      </p:cBhvr>
                                      <p:tavLst>
                                        <p:tav tm="0">
                                          <p:val>
                                            <p:fltVal val="0"/>
                                          </p:val>
                                        </p:tav>
                                        <p:tav tm="100000">
                                          <p:val>
                                            <p:strVal val="#ppt_h"/>
                                          </p:val>
                                        </p:tav>
                                      </p:tavLst>
                                    </p:anim>
                                  </p:childTnLst>
                                </p:cTn>
                              </p:par>
                            </p:childTnLst>
                          </p:cTn>
                        </p:par>
                        <p:par>
                          <p:cTn id="207" fill="hold" nodeType="afterGroup">
                            <p:stCondLst>
                              <p:cond delay="11500"/>
                            </p:stCondLst>
                            <p:childTnLst>
                              <p:par>
                                <p:cTn id="208" presetID="1" presetClass="exit" presetSubtype="0" fill="hold" grpId="1" nodeType="afterEffect">
                                  <p:stCondLst>
                                    <p:cond delay="0"/>
                                  </p:stCondLst>
                                  <p:childTnLst>
                                    <p:set>
                                      <p:cBhvr>
                                        <p:cTn id="209" dur="1" fill="hold">
                                          <p:stCondLst>
                                            <p:cond delay="0"/>
                                          </p:stCondLst>
                                        </p:cTn>
                                        <p:tgtEl>
                                          <p:spTgt spid="224493"/>
                                        </p:tgtEl>
                                        <p:attrNameLst>
                                          <p:attrName>style.visibility</p:attrName>
                                        </p:attrNameLst>
                                      </p:cBhvr>
                                      <p:to>
                                        <p:strVal val="hidden"/>
                                      </p:to>
                                    </p:set>
                                  </p:childTnLst>
                                </p:cTn>
                              </p:par>
                            </p:childTnLst>
                          </p:cTn>
                        </p:par>
                        <p:par>
                          <p:cTn id="210" fill="hold" nodeType="afterGroup">
                            <p:stCondLst>
                              <p:cond delay="11500"/>
                            </p:stCondLst>
                            <p:childTnLst>
                              <p:par>
                                <p:cTn id="211" presetID="23" presetClass="entr" presetSubtype="16" fill="hold" grpId="0" nodeType="afterEffect">
                                  <p:stCondLst>
                                    <p:cond delay="0"/>
                                  </p:stCondLst>
                                  <p:childTnLst>
                                    <p:set>
                                      <p:cBhvr>
                                        <p:cTn id="212" dur="1" fill="hold">
                                          <p:stCondLst>
                                            <p:cond delay="0"/>
                                          </p:stCondLst>
                                        </p:cTn>
                                        <p:tgtEl>
                                          <p:spTgt spid="224494"/>
                                        </p:tgtEl>
                                        <p:attrNameLst>
                                          <p:attrName>style.visibility</p:attrName>
                                        </p:attrNameLst>
                                      </p:cBhvr>
                                      <p:to>
                                        <p:strVal val="visible"/>
                                      </p:to>
                                    </p:set>
                                    <p:anim calcmode="lin" valueType="num">
                                      <p:cBhvr>
                                        <p:cTn id="213" dur="500" fill="hold"/>
                                        <p:tgtEl>
                                          <p:spTgt spid="224494"/>
                                        </p:tgtEl>
                                        <p:attrNameLst>
                                          <p:attrName>ppt_w</p:attrName>
                                        </p:attrNameLst>
                                      </p:cBhvr>
                                      <p:tavLst>
                                        <p:tav tm="0">
                                          <p:val>
                                            <p:fltVal val="0"/>
                                          </p:val>
                                        </p:tav>
                                        <p:tav tm="100000">
                                          <p:val>
                                            <p:strVal val="#ppt_w"/>
                                          </p:val>
                                        </p:tav>
                                      </p:tavLst>
                                    </p:anim>
                                    <p:anim calcmode="lin" valueType="num">
                                      <p:cBhvr>
                                        <p:cTn id="214" dur="500" fill="hold"/>
                                        <p:tgtEl>
                                          <p:spTgt spid="224494"/>
                                        </p:tgtEl>
                                        <p:attrNameLst>
                                          <p:attrName>ppt_h</p:attrName>
                                        </p:attrNameLst>
                                      </p:cBhvr>
                                      <p:tavLst>
                                        <p:tav tm="0">
                                          <p:val>
                                            <p:fltVal val="0"/>
                                          </p:val>
                                        </p:tav>
                                        <p:tav tm="100000">
                                          <p:val>
                                            <p:strVal val="#ppt_h"/>
                                          </p:val>
                                        </p:tav>
                                      </p:tavLst>
                                    </p:anim>
                                  </p:childTnLst>
                                </p:cTn>
                              </p:par>
                            </p:childTnLst>
                          </p:cTn>
                        </p:par>
                        <p:par>
                          <p:cTn id="215" fill="hold" nodeType="afterGroup">
                            <p:stCondLst>
                              <p:cond delay="12000"/>
                            </p:stCondLst>
                            <p:childTnLst>
                              <p:par>
                                <p:cTn id="216" presetID="1" presetClass="exit" presetSubtype="0" fill="hold" grpId="1" nodeType="afterEffect">
                                  <p:stCondLst>
                                    <p:cond delay="0"/>
                                  </p:stCondLst>
                                  <p:childTnLst>
                                    <p:set>
                                      <p:cBhvr>
                                        <p:cTn id="217" dur="1" fill="hold">
                                          <p:stCondLst>
                                            <p:cond delay="0"/>
                                          </p:stCondLst>
                                        </p:cTn>
                                        <p:tgtEl>
                                          <p:spTgt spid="224494"/>
                                        </p:tgtEl>
                                        <p:attrNameLst>
                                          <p:attrName>style.visibility</p:attrName>
                                        </p:attrNameLst>
                                      </p:cBhvr>
                                      <p:to>
                                        <p:strVal val="hidden"/>
                                      </p:to>
                                    </p:set>
                                  </p:childTnLst>
                                </p:cTn>
                              </p:par>
                            </p:childTnLst>
                          </p:cTn>
                        </p:par>
                        <p:par>
                          <p:cTn id="218" fill="hold" nodeType="afterGroup">
                            <p:stCondLst>
                              <p:cond delay="12000"/>
                            </p:stCondLst>
                            <p:childTnLst>
                              <p:par>
                                <p:cTn id="219" presetID="23" presetClass="entr" presetSubtype="16" fill="hold" grpId="0" nodeType="afterEffect">
                                  <p:stCondLst>
                                    <p:cond delay="0"/>
                                  </p:stCondLst>
                                  <p:childTnLst>
                                    <p:set>
                                      <p:cBhvr>
                                        <p:cTn id="220" dur="1" fill="hold">
                                          <p:stCondLst>
                                            <p:cond delay="0"/>
                                          </p:stCondLst>
                                        </p:cTn>
                                        <p:tgtEl>
                                          <p:spTgt spid="224495"/>
                                        </p:tgtEl>
                                        <p:attrNameLst>
                                          <p:attrName>style.visibility</p:attrName>
                                        </p:attrNameLst>
                                      </p:cBhvr>
                                      <p:to>
                                        <p:strVal val="visible"/>
                                      </p:to>
                                    </p:set>
                                    <p:anim calcmode="lin" valueType="num">
                                      <p:cBhvr>
                                        <p:cTn id="221" dur="500" fill="hold"/>
                                        <p:tgtEl>
                                          <p:spTgt spid="224495"/>
                                        </p:tgtEl>
                                        <p:attrNameLst>
                                          <p:attrName>ppt_w</p:attrName>
                                        </p:attrNameLst>
                                      </p:cBhvr>
                                      <p:tavLst>
                                        <p:tav tm="0">
                                          <p:val>
                                            <p:fltVal val="0"/>
                                          </p:val>
                                        </p:tav>
                                        <p:tav tm="100000">
                                          <p:val>
                                            <p:strVal val="#ppt_w"/>
                                          </p:val>
                                        </p:tav>
                                      </p:tavLst>
                                    </p:anim>
                                    <p:anim calcmode="lin" valueType="num">
                                      <p:cBhvr>
                                        <p:cTn id="222" dur="500" fill="hold"/>
                                        <p:tgtEl>
                                          <p:spTgt spid="224495"/>
                                        </p:tgtEl>
                                        <p:attrNameLst>
                                          <p:attrName>ppt_h</p:attrName>
                                        </p:attrNameLst>
                                      </p:cBhvr>
                                      <p:tavLst>
                                        <p:tav tm="0">
                                          <p:val>
                                            <p:fltVal val="0"/>
                                          </p:val>
                                        </p:tav>
                                        <p:tav tm="100000">
                                          <p:val>
                                            <p:strVal val="#ppt_h"/>
                                          </p:val>
                                        </p:tav>
                                      </p:tavLst>
                                    </p:anim>
                                  </p:childTnLst>
                                </p:cTn>
                              </p:par>
                            </p:childTnLst>
                          </p:cTn>
                        </p:par>
                        <p:par>
                          <p:cTn id="223" fill="hold" nodeType="afterGroup">
                            <p:stCondLst>
                              <p:cond delay="12500"/>
                            </p:stCondLst>
                            <p:childTnLst>
                              <p:par>
                                <p:cTn id="224" presetID="1" presetClass="exit" presetSubtype="0" fill="hold" grpId="1" nodeType="afterEffect">
                                  <p:stCondLst>
                                    <p:cond delay="0"/>
                                  </p:stCondLst>
                                  <p:childTnLst>
                                    <p:set>
                                      <p:cBhvr>
                                        <p:cTn id="225" dur="1" fill="hold">
                                          <p:stCondLst>
                                            <p:cond delay="0"/>
                                          </p:stCondLst>
                                        </p:cTn>
                                        <p:tgtEl>
                                          <p:spTgt spid="224495"/>
                                        </p:tgtEl>
                                        <p:attrNameLst>
                                          <p:attrName>style.visibility</p:attrName>
                                        </p:attrNameLst>
                                      </p:cBhvr>
                                      <p:to>
                                        <p:strVal val="hidden"/>
                                      </p:to>
                                    </p:set>
                                  </p:childTnLst>
                                </p:cTn>
                              </p:par>
                            </p:childTnLst>
                          </p:cTn>
                        </p:par>
                        <p:par>
                          <p:cTn id="226" fill="hold" nodeType="afterGroup">
                            <p:stCondLst>
                              <p:cond delay="12500"/>
                            </p:stCondLst>
                            <p:childTnLst>
                              <p:par>
                                <p:cTn id="227" presetID="23" presetClass="entr" presetSubtype="16" fill="hold" grpId="0" nodeType="afterEffect">
                                  <p:stCondLst>
                                    <p:cond delay="0"/>
                                  </p:stCondLst>
                                  <p:childTnLst>
                                    <p:set>
                                      <p:cBhvr>
                                        <p:cTn id="228" dur="1" fill="hold">
                                          <p:stCondLst>
                                            <p:cond delay="0"/>
                                          </p:stCondLst>
                                        </p:cTn>
                                        <p:tgtEl>
                                          <p:spTgt spid="224497"/>
                                        </p:tgtEl>
                                        <p:attrNameLst>
                                          <p:attrName>style.visibility</p:attrName>
                                        </p:attrNameLst>
                                      </p:cBhvr>
                                      <p:to>
                                        <p:strVal val="visible"/>
                                      </p:to>
                                    </p:set>
                                    <p:anim calcmode="lin" valueType="num">
                                      <p:cBhvr>
                                        <p:cTn id="229" dur="500" fill="hold"/>
                                        <p:tgtEl>
                                          <p:spTgt spid="224497"/>
                                        </p:tgtEl>
                                        <p:attrNameLst>
                                          <p:attrName>ppt_w</p:attrName>
                                        </p:attrNameLst>
                                      </p:cBhvr>
                                      <p:tavLst>
                                        <p:tav tm="0">
                                          <p:val>
                                            <p:fltVal val="0"/>
                                          </p:val>
                                        </p:tav>
                                        <p:tav tm="100000">
                                          <p:val>
                                            <p:strVal val="#ppt_w"/>
                                          </p:val>
                                        </p:tav>
                                      </p:tavLst>
                                    </p:anim>
                                    <p:anim calcmode="lin" valueType="num">
                                      <p:cBhvr>
                                        <p:cTn id="230" dur="500" fill="hold"/>
                                        <p:tgtEl>
                                          <p:spTgt spid="224497"/>
                                        </p:tgtEl>
                                        <p:attrNameLst>
                                          <p:attrName>ppt_h</p:attrName>
                                        </p:attrNameLst>
                                      </p:cBhvr>
                                      <p:tavLst>
                                        <p:tav tm="0">
                                          <p:val>
                                            <p:fltVal val="0"/>
                                          </p:val>
                                        </p:tav>
                                        <p:tav tm="100000">
                                          <p:val>
                                            <p:strVal val="#ppt_h"/>
                                          </p:val>
                                        </p:tav>
                                      </p:tavLst>
                                    </p:anim>
                                  </p:childTnLst>
                                </p:cTn>
                              </p:par>
                            </p:childTnLst>
                          </p:cTn>
                        </p:par>
                        <p:par>
                          <p:cTn id="231" fill="hold" nodeType="afterGroup">
                            <p:stCondLst>
                              <p:cond delay="13000"/>
                            </p:stCondLst>
                            <p:childTnLst>
                              <p:par>
                                <p:cTn id="232" presetID="1" presetClass="exit" presetSubtype="0" fill="hold" grpId="1" nodeType="afterEffect">
                                  <p:stCondLst>
                                    <p:cond delay="0"/>
                                  </p:stCondLst>
                                  <p:childTnLst>
                                    <p:set>
                                      <p:cBhvr>
                                        <p:cTn id="233" dur="1" fill="hold">
                                          <p:stCondLst>
                                            <p:cond delay="0"/>
                                          </p:stCondLst>
                                        </p:cTn>
                                        <p:tgtEl>
                                          <p:spTgt spid="224497"/>
                                        </p:tgtEl>
                                        <p:attrNameLst>
                                          <p:attrName>style.visibility</p:attrName>
                                        </p:attrNameLst>
                                      </p:cBhvr>
                                      <p:to>
                                        <p:strVal val="hidden"/>
                                      </p:to>
                                    </p:set>
                                  </p:childTnLst>
                                </p:cTn>
                              </p:par>
                            </p:childTnLst>
                          </p:cTn>
                        </p:par>
                        <p:par>
                          <p:cTn id="234" fill="hold" nodeType="afterGroup">
                            <p:stCondLst>
                              <p:cond delay="13000"/>
                            </p:stCondLst>
                            <p:childTnLst>
                              <p:par>
                                <p:cTn id="235" presetID="23" presetClass="entr" presetSubtype="16" fill="hold" grpId="0" nodeType="afterEffect">
                                  <p:stCondLst>
                                    <p:cond delay="0"/>
                                  </p:stCondLst>
                                  <p:childTnLst>
                                    <p:set>
                                      <p:cBhvr>
                                        <p:cTn id="236" dur="1" fill="hold">
                                          <p:stCondLst>
                                            <p:cond delay="0"/>
                                          </p:stCondLst>
                                        </p:cTn>
                                        <p:tgtEl>
                                          <p:spTgt spid="224498"/>
                                        </p:tgtEl>
                                        <p:attrNameLst>
                                          <p:attrName>style.visibility</p:attrName>
                                        </p:attrNameLst>
                                      </p:cBhvr>
                                      <p:to>
                                        <p:strVal val="visible"/>
                                      </p:to>
                                    </p:set>
                                    <p:anim calcmode="lin" valueType="num">
                                      <p:cBhvr>
                                        <p:cTn id="237" dur="500" fill="hold"/>
                                        <p:tgtEl>
                                          <p:spTgt spid="224498"/>
                                        </p:tgtEl>
                                        <p:attrNameLst>
                                          <p:attrName>ppt_w</p:attrName>
                                        </p:attrNameLst>
                                      </p:cBhvr>
                                      <p:tavLst>
                                        <p:tav tm="0">
                                          <p:val>
                                            <p:fltVal val="0"/>
                                          </p:val>
                                        </p:tav>
                                        <p:tav tm="100000">
                                          <p:val>
                                            <p:strVal val="#ppt_w"/>
                                          </p:val>
                                        </p:tav>
                                      </p:tavLst>
                                    </p:anim>
                                    <p:anim calcmode="lin" valueType="num">
                                      <p:cBhvr>
                                        <p:cTn id="238" dur="500" fill="hold"/>
                                        <p:tgtEl>
                                          <p:spTgt spid="224498"/>
                                        </p:tgtEl>
                                        <p:attrNameLst>
                                          <p:attrName>ppt_h</p:attrName>
                                        </p:attrNameLst>
                                      </p:cBhvr>
                                      <p:tavLst>
                                        <p:tav tm="0">
                                          <p:val>
                                            <p:fltVal val="0"/>
                                          </p:val>
                                        </p:tav>
                                        <p:tav tm="100000">
                                          <p:val>
                                            <p:strVal val="#ppt_h"/>
                                          </p:val>
                                        </p:tav>
                                      </p:tavLst>
                                    </p:anim>
                                  </p:childTnLst>
                                </p:cTn>
                              </p:par>
                            </p:childTnLst>
                          </p:cTn>
                        </p:par>
                        <p:par>
                          <p:cTn id="239" fill="hold" nodeType="afterGroup">
                            <p:stCondLst>
                              <p:cond delay="13500"/>
                            </p:stCondLst>
                            <p:childTnLst>
                              <p:par>
                                <p:cTn id="240" presetID="1" presetClass="exit" presetSubtype="0" fill="hold" grpId="1" nodeType="afterEffect">
                                  <p:stCondLst>
                                    <p:cond delay="0"/>
                                  </p:stCondLst>
                                  <p:childTnLst>
                                    <p:set>
                                      <p:cBhvr>
                                        <p:cTn id="241" dur="1" fill="hold">
                                          <p:stCondLst>
                                            <p:cond delay="0"/>
                                          </p:stCondLst>
                                        </p:cTn>
                                        <p:tgtEl>
                                          <p:spTgt spid="224498"/>
                                        </p:tgtEl>
                                        <p:attrNameLst>
                                          <p:attrName>style.visibility</p:attrName>
                                        </p:attrNameLst>
                                      </p:cBhvr>
                                      <p:to>
                                        <p:strVal val="hidden"/>
                                      </p:to>
                                    </p:set>
                                  </p:childTnLst>
                                </p:cTn>
                              </p:par>
                            </p:childTnLst>
                          </p:cTn>
                        </p:par>
                        <p:par>
                          <p:cTn id="242" fill="hold" nodeType="afterGroup">
                            <p:stCondLst>
                              <p:cond delay="13500"/>
                            </p:stCondLst>
                            <p:childTnLst>
                              <p:par>
                                <p:cTn id="243" presetID="23" presetClass="entr" presetSubtype="16" fill="hold" grpId="0" nodeType="afterEffect">
                                  <p:stCondLst>
                                    <p:cond delay="0"/>
                                  </p:stCondLst>
                                  <p:childTnLst>
                                    <p:set>
                                      <p:cBhvr>
                                        <p:cTn id="244" dur="1" fill="hold">
                                          <p:stCondLst>
                                            <p:cond delay="0"/>
                                          </p:stCondLst>
                                        </p:cTn>
                                        <p:tgtEl>
                                          <p:spTgt spid="224499"/>
                                        </p:tgtEl>
                                        <p:attrNameLst>
                                          <p:attrName>style.visibility</p:attrName>
                                        </p:attrNameLst>
                                      </p:cBhvr>
                                      <p:to>
                                        <p:strVal val="visible"/>
                                      </p:to>
                                    </p:set>
                                    <p:anim calcmode="lin" valueType="num">
                                      <p:cBhvr>
                                        <p:cTn id="245" dur="500" fill="hold"/>
                                        <p:tgtEl>
                                          <p:spTgt spid="224499"/>
                                        </p:tgtEl>
                                        <p:attrNameLst>
                                          <p:attrName>ppt_w</p:attrName>
                                        </p:attrNameLst>
                                      </p:cBhvr>
                                      <p:tavLst>
                                        <p:tav tm="0">
                                          <p:val>
                                            <p:fltVal val="0"/>
                                          </p:val>
                                        </p:tav>
                                        <p:tav tm="100000">
                                          <p:val>
                                            <p:strVal val="#ppt_w"/>
                                          </p:val>
                                        </p:tav>
                                      </p:tavLst>
                                    </p:anim>
                                    <p:anim calcmode="lin" valueType="num">
                                      <p:cBhvr>
                                        <p:cTn id="246" dur="500" fill="hold"/>
                                        <p:tgtEl>
                                          <p:spTgt spid="224499"/>
                                        </p:tgtEl>
                                        <p:attrNameLst>
                                          <p:attrName>ppt_h</p:attrName>
                                        </p:attrNameLst>
                                      </p:cBhvr>
                                      <p:tavLst>
                                        <p:tav tm="0">
                                          <p:val>
                                            <p:fltVal val="0"/>
                                          </p:val>
                                        </p:tav>
                                        <p:tav tm="100000">
                                          <p:val>
                                            <p:strVal val="#ppt_h"/>
                                          </p:val>
                                        </p:tav>
                                      </p:tavLst>
                                    </p:anim>
                                  </p:childTnLst>
                                </p:cTn>
                              </p:par>
                            </p:childTnLst>
                          </p:cTn>
                        </p:par>
                        <p:par>
                          <p:cTn id="247" fill="hold" nodeType="afterGroup">
                            <p:stCondLst>
                              <p:cond delay="14000"/>
                            </p:stCondLst>
                            <p:childTnLst>
                              <p:par>
                                <p:cTn id="248" presetID="1" presetClass="exit" presetSubtype="0" fill="hold" grpId="1" nodeType="afterEffect">
                                  <p:stCondLst>
                                    <p:cond delay="0"/>
                                  </p:stCondLst>
                                  <p:childTnLst>
                                    <p:set>
                                      <p:cBhvr>
                                        <p:cTn id="249" dur="1" fill="hold">
                                          <p:stCondLst>
                                            <p:cond delay="0"/>
                                          </p:stCondLst>
                                        </p:cTn>
                                        <p:tgtEl>
                                          <p:spTgt spid="224499"/>
                                        </p:tgtEl>
                                        <p:attrNameLst>
                                          <p:attrName>style.visibility</p:attrName>
                                        </p:attrNameLst>
                                      </p:cBhvr>
                                      <p:to>
                                        <p:strVal val="hidden"/>
                                      </p:to>
                                    </p:set>
                                  </p:childTnLst>
                                </p:cTn>
                              </p:par>
                            </p:childTnLst>
                          </p:cTn>
                        </p:par>
                        <p:par>
                          <p:cTn id="250" fill="hold" nodeType="afterGroup">
                            <p:stCondLst>
                              <p:cond delay="14000"/>
                            </p:stCondLst>
                            <p:childTnLst>
                              <p:par>
                                <p:cTn id="251" presetID="23" presetClass="entr" presetSubtype="16" fill="hold" grpId="0" nodeType="afterEffect">
                                  <p:stCondLst>
                                    <p:cond delay="0"/>
                                  </p:stCondLst>
                                  <p:childTnLst>
                                    <p:set>
                                      <p:cBhvr>
                                        <p:cTn id="252" dur="1" fill="hold">
                                          <p:stCondLst>
                                            <p:cond delay="0"/>
                                          </p:stCondLst>
                                        </p:cTn>
                                        <p:tgtEl>
                                          <p:spTgt spid="224500"/>
                                        </p:tgtEl>
                                        <p:attrNameLst>
                                          <p:attrName>style.visibility</p:attrName>
                                        </p:attrNameLst>
                                      </p:cBhvr>
                                      <p:to>
                                        <p:strVal val="visible"/>
                                      </p:to>
                                    </p:set>
                                    <p:anim calcmode="lin" valueType="num">
                                      <p:cBhvr>
                                        <p:cTn id="253" dur="500" fill="hold"/>
                                        <p:tgtEl>
                                          <p:spTgt spid="224500"/>
                                        </p:tgtEl>
                                        <p:attrNameLst>
                                          <p:attrName>ppt_w</p:attrName>
                                        </p:attrNameLst>
                                      </p:cBhvr>
                                      <p:tavLst>
                                        <p:tav tm="0">
                                          <p:val>
                                            <p:fltVal val="0"/>
                                          </p:val>
                                        </p:tav>
                                        <p:tav tm="100000">
                                          <p:val>
                                            <p:strVal val="#ppt_w"/>
                                          </p:val>
                                        </p:tav>
                                      </p:tavLst>
                                    </p:anim>
                                    <p:anim calcmode="lin" valueType="num">
                                      <p:cBhvr>
                                        <p:cTn id="254" dur="500" fill="hold"/>
                                        <p:tgtEl>
                                          <p:spTgt spid="224500"/>
                                        </p:tgtEl>
                                        <p:attrNameLst>
                                          <p:attrName>ppt_h</p:attrName>
                                        </p:attrNameLst>
                                      </p:cBhvr>
                                      <p:tavLst>
                                        <p:tav tm="0">
                                          <p:val>
                                            <p:fltVal val="0"/>
                                          </p:val>
                                        </p:tav>
                                        <p:tav tm="100000">
                                          <p:val>
                                            <p:strVal val="#ppt_h"/>
                                          </p:val>
                                        </p:tav>
                                      </p:tavLst>
                                    </p:anim>
                                  </p:childTnLst>
                                </p:cTn>
                              </p:par>
                            </p:childTnLst>
                          </p:cTn>
                        </p:par>
                        <p:par>
                          <p:cTn id="255" fill="hold" nodeType="afterGroup">
                            <p:stCondLst>
                              <p:cond delay="14500"/>
                            </p:stCondLst>
                            <p:childTnLst>
                              <p:par>
                                <p:cTn id="256" presetID="1" presetClass="exit" presetSubtype="0" fill="hold" grpId="1" nodeType="afterEffect">
                                  <p:stCondLst>
                                    <p:cond delay="0"/>
                                  </p:stCondLst>
                                  <p:childTnLst>
                                    <p:set>
                                      <p:cBhvr>
                                        <p:cTn id="257" dur="1" fill="hold">
                                          <p:stCondLst>
                                            <p:cond delay="0"/>
                                          </p:stCondLst>
                                        </p:cTn>
                                        <p:tgtEl>
                                          <p:spTgt spid="224500"/>
                                        </p:tgtEl>
                                        <p:attrNameLst>
                                          <p:attrName>style.visibility</p:attrName>
                                        </p:attrNameLst>
                                      </p:cBhvr>
                                      <p:to>
                                        <p:strVal val="hidden"/>
                                      </p:to>
                                    </p:set>
                                  </p:childTnLst>
                                </p:cTn>
                              </p:par>
                            </p:childTnLst>
                          </p:cTn>
                        </p:par>
                        <p:par>
                          <p:cTn id="258" fill="hold" nodeType="afterGroup">
                            <p:stCondLst>
                              <p:cond delay="14500"/>
                            </p:stCondLst>
                            <p:childTnLst>
                              <p:par>
                                <p:cTn id="259" presetID="23" presetClass="entr" presetSubtype="16" fill="hold" grpId="0" nodeType="afterEffect">
                                  <p:stCondLst>
                                    <p:cond delay="0"/>
                                  </p:stCondLst>
                                  <p:childTnLst>
                                    <p:set>
                                      <p:cBhvr>
                                        <p:cTn id="260" dur="1" fill="hold">
                                          <p:stCondLst>
                                            <p:cond delay="0"/>
                                          </p:stCondLst>
                                        </p:cTn>
                                        <p:tgtEl>
                                          <p:spTgt spid="224501"/>
                                        </p:tgtEl>
                                        <p:attrNameLst>
                                          <p:attrName>style.visibility</p:attrName>
                                        </p:attrNameLst>
                                      </p:cBhvr>
                                      <p:to>
                                        <p:strVal val="visible"/>
                                      </p:to>
                                    </p:set>
                                    <p:anim calcmode="lin" valueType="num">
                                      <p:cBhvr>
                                        <p:cTn id="261" dur="500" fill="hold"/>
                                        <p:tgtEl>
                                          <p:spTgt spid="224501"/>
                                        </p:tgtEl>
                                        <p:attrNameLst>
                                          <p:attrName>ppt_w</p:attrName>
                                        </p:attrNameLst>
                                      </p:cBhvr>
                                      <p:tavLst>
                                        <p:tav tm="0">
                                          <p:val>
                                            <p:fltVal val="0"/>
                                          </p:val>
                                        </p:tav>
                                        <p:tav tm="100000">
                                          <p:val>
                                            <p:strVal val="#ppt_w"/>
                                          </p:val>
                                        </p:tav>
                                      </p:tavLst>
                                    </p:anim>
                                    <p:anim calcmode="lin" valueType="num">
                                      <p:cBhvr>
                                        <p:cTn id="262" dur="500" fill="hold"/>
                                        <p:tgtEl>
                                          <p:spTgt spid="224501"/>
                                        </p:tgtEl>
                                        <p:attrNameLst>
                                          <p:attrName>ppt_h</p:attrName>
                                        </p:attrNameLst>
                                      </p:cBhvr>
                                      <p:tavLst>
                                        <p:tav tm="0">
                                          <p:val>
                                            <p:fltVal val="0"/>
                                          </p:val>
                                        </p:tav>
                                        <p:tav tm="100000">
                                          <p:val>
                                            <p:strVal val="#ppt_h"/>
                                          </p:val>
                                        </p:tav>
                                      </p:tavLst>
                                    </p:anim>
                                  </p:childTnLst>
                                </p:cTn>
                              </p:par>
                            </p:childTnLst>
                          </p:cTn>
                        </p:par>
                        <p:par>
                          <p:cTn id="263" fill="hold" nodeType="afterGroup">
                            <p:stCondLst>
                              <p:cond delay="15000"/>
                            </p:stCondLst>
                            <p:childTnLst>
                              <p:par>
                                <p:cTn id="264" presetID="1" presetClass="exit" presetSubtype="0" fill="hold" grpId="1" nodeType="afterEffect">
                                  <p:stCondLst>
                                    <p:cond delay="0"/>
                                  </p:stCondLst>
                                  <p:childTnLst>
                                    <p:set>
                                      <p:cBhvr>
                                        <p:cTn id="265" dur="1" fill="hold">
                                          <p:stCondLst>
                                            <p:cond delay="0"/>
                                          </p:stCondLst>
                                        </p:cTn>
                                        <p:tgtEl>
                                          <p:spTgt spid="224501"/>
                                        </p:tgtEl>
                                        <p:attrNameLst>
                                          <p:attrName>style.visibility</p:attrName>
                                        </p:attrNameLst>
                                      </p:cBhvr>
                                      <p:to>
                                        <p:strVal val="hidden"/>
                                      </p:to>
                                    </p:set>
                                  </p:childTnLst>
                                </p:cTn>
                              </p:par>
                            </p:childTnLst>
                          </p:cTn>
                        </p:par>
                        <p:par>
                          <p:cTn id="266" fill="hold" nodeType="afterGroup">
                            <p:stCondLst>
                              <p:cond delay="15000"/>
                            </p:stCondLst>
                            <p:childTnLst>
                              <p:par>
                                <p:cTn id="267" presetID="23" presetClass="entr" presetSubtype="16" fill="hold" grpId="0" nodeType="afterEffect">
                                  <p:stCondLst>
                                    <p:cond delay="0"/>
                                  </p:stCondLst>
                                  <p:childTnLst>
                                    <p:set>
                                      <p:cBhvr>
                                        <p:cTn id="268" dur="1" fill="hold">
                                          <p:stCondLst>
                                            <p:cond delay="0"/>
                                          </p:stCondLst>
                                        </p:cTn>
                                        <p:tgtEl>
                                          <p:spTgt spid="224503"/>
                                        </p:tgtEl>
                                        <p:attrNameLst>
                                          <p:attrName>style.visibility</p:attrName>
                                        </p:attrNameLst>
                                      </p:cBhvr>
                                      <p:to>
                                        <p:strVal val="visible"/>
                                      </p:to>
                                    </p:set>
                                    <p:anim calcmode="lin" valueType="num">
                                      <p:cBhvr>
                                        <p:cTn id="269" dur="500" fill="hold"/>
                                        <p:tgtEl>
                                          <p:spTgt spid="224503"/>
                                        </p:tgtEl>
                                        <p:attrNameLst>
                                          <p:attrName>ppt_w</p:attrName>
                                        </p:attrNameLst>
                                      </p:cBhvr>
                                      <p:tavLst>
                                        <p:tav tm="0">
                                          <p:val>
                                            <p:fltVal val="0"/>
                                          </p:val>
                                        </p:tav>
                                        <p:tav tm="100000">
                                          <p:val>
                                            <p:strVal val="#ppt_w"/>
                                          </p:val>
                                        </p:tav>
                                      </p:tavLst>
                                    </p:anim>
                                    <p:anim calcmode="lin" valueType="num">
                                      <p:cBhvr>
                                        <p:cTn id="270" dur="500" fill="hold"/>
                                        <p:tgtEl>
                                          <p:spTgt spid="224503"/>
                                        </p:tgtEl>
                                        <p:attrNameLst>
                                          <p:attrName>ppt_h</p:attrName>
                                        </p:attrNameLst>
                                      </p:cBhvr>
                                      <p:tavLst>
                                        <p:tav tm="0">
                                          <p:val>
                                            <p:fltVal val="0"/>
                                          </p:val>
                                        </p:tav>
                                        <p:tav tm="100000">
                                          <p:val>
                                            <p:strVal val="#ppt_h"/>
                                          </p:val>
                                        </p:tav>
                                      </p:tavLst>
                                    </p:anim>
                                  </p:childTnLst>
                                </p:cTn>
                              </p:par>
                            </p:childTnLst>
                          </p:cTn>
                        </p:par>
                        <p:par>
                          <p:cTn id="271" fill="hold" nodeType="afterGroup">
                            <p:stCondLst>
                              <p:cond delay="15500"/>
                            </p:stCondLst>
                            <p:childTnLst>
                              <p:par>
                                <p:cTn id="272" presetID="1" presetClass="exit" presetSubtype="0" fill="hold" grpId="1" nodeType="afterEffect">
                                  <p:stCondLst>
                                    <p:cond delay="0"/>
                                  </p:stCondLst>
                                  <p:childTnLst>
                                    <p:set>
                                      <p:cBhvr>
                                        <p:cTn id="273" dur="1" fill="hold">
                                          <p:stCondLst>
                                            <p:cond delay="0"/>
                                          </p:stCondLst>
                                        </p:cTn>
                                        <p:tgtEl>
                                          <p:spTgt spid="224503"/>
                                        </p:tgtEl>
                                        <p:attrNameLst>
                                          <p:attrName>style.visibility</p:attrName>
                                        </p:attrNameLst>
                                      </p:cBhvr>
                                      <p:to>
                                        <p:strVal val="hidden"/>
                                      </p:to>
                                    </p:set>
                                  </p:childTnLst>
                                </p:cTn>
                              </p:par>
                            </p:childTnLst>
                          </p:cTn>
                        </p:par>
                        <p:par>
                          <p:cTn id="274" fill="hold" nodeType="afterGroup">
                            <p:stCondLst>
                              <p:cond delay="15500"/>
                            </p:stCondLst>
                            <p:childTnLst>
                              <p:par>
                                <p:cTn id="275" presetID="23" presetClass="entr" presetSubtype="16" fill="hold" grpId="0" nodeType="afterEffect">
                                  <p:stCondLst>
                                    <p:cond delay="0"/>
                                  </p:stCondLst>
                                  <p:childTnLst>
                                    <p:set>
                                      <p:cBhvr>
                                        <p:cTn id="276" dur="1" fill="hold">
                                          <p:stCondLst>
                                            <p:cond delay="0"/>
                                          </p:stCondLst>
                                        </p:cTn>
                                        <p:tgtEl>
                                          <p:spTgt spid="224504"/>
                                        </p:tgtEl>
                                        <p:attrNameLst>
                                          <p:attrName>style.visibility</p:attrName>
                                        </p:attrNameLst>
                                      </p:cBhvr>
                                      <p:to>
                                        <p:strVal val="visible"/>
                                      </p:to>
                                    </p:set>
                                    <p:anim calcmode="lin" valueType="num">
                                      <p:cBhvr>
                                        <p:cTn id="277" dur="500" fill="hold"/>
                                        <p:tgtEl>
                                          <p:spTgt spid="224504"/>
                                        </p:tgtEl>
                                        <p:attrNameLst>
                                          <p:attrName>ppt_w</p:attrName>
                                        </p:attrNameLst>
                                      </p:cBhvr>
                                      <p:tavLst>
                                        <p:tav tm="0">
                                          <p:val>
                                            <p:fltVal val="0"/>
                                          </p:val>
                                        </p:tav>
                                        <p:tav tm="100000">
                                          <p:val>
                                            <p:strVal val="#ppt_w"/>
                                          </p:val>
                                        </p:tav>
                                      </p:tavLst>
                                    </p:anim>
                                    <p:anim calcmode="lin" valueType="num">
                                      <p:cBhvr>
                                        <p:cTn id="278" dur="500" fill="hold"/>
                                        <p:tgtEl>
                                          <p:spTgt spid="224504"/>
                                        </p:tgtEl>
                                        <p:attrNameLst>
                                          <p:attrName>ppt_h</p:attrName>
                                        </p:attrNameLst>
                                      </p:cBhvr>
                                      <p:tavLst>
                                        <p:tav tm="0">
                                          <p:val>
                                            <p:fltVal val="0"/>
                                          </p:val>
                                        </p:tav>
                                        <p:tav tm="100000">
                                          <p:val>
                                            <p:strVal val="#ppt_h"/>
                                          </p:val>
                                        </p:tav>
                                      </p:tavLst>
                                    </p:anim>
                                  </p:childTnLst>
                                </p:cTn>
                              </p:par>
                            </p:childTnLst>
                          </p:cTn>
                        </p:par>
                        <p:par>
                          <p:cTn id="279" fill="hold" nodeType="afterGroup">
                            <p:stCondLst>
                              <p:cond delay="16000"/>
                            </p:stCondLst>
                            <p:childTnLst>
                              <p:par>
                                <p:cTn id="280" presetID="1" presetClass="exit" presetSubtype="0" fill="hold" grpId="1" nodeType="afterEffect">
                                  <p:stCondLst>
                                    <p:cond delay="0"/>
                                  </p:stCondLst>
                                  <p:childTnLst>
                                    <p:set>
                                      <p:cBhvr>
                                        <p:cTn id="281" dur="1" fill="hold">
                                          <p:stCondLst>
                                            <p:cond delay="0"/>
                                          </p:stCondLst>
                                        </p:cTn>
                                        <p:tgtEl>
                                          <p:spTgt spid="224504"/>
                                        </p:tgtEl>
                                        <p:attrNameLst>
                                          <p:attrName>style.visibility</p:attrName>
                                        </p:attrNameLst>
                                      </p:cBhvr>
                                      <p:to>
                                        <p:strVal val="hidden"/>
                                      </p:to>
                                    </p:set>
                                  </p:childTnLst>
                                </p:cTn>
                              </p:par>
                            </p:childTnLst>
                          </p:cTn>
                        </p:par>
                        <p:par>
                          <p:cTn id="282" fill="hold" nodeType="afterGroup">
                            <p:stCondLst>
                              <p:cond delay="16000"/>
                            </p:stCondLst>
                            <p:childTnLst>
                              <p:par>
                                <p:cTn id="283" presetID="23" presetClass="entr" presetSubtype="16" fill="hold" grpId="0" nodeType="afterEffect">
                                  <p:stCondLst>
                                    <p:cond delay="0"/>
                                  </p:stCondLst>
                                  <p:childTnLst>
                                    <p:set>
                                      <p:cBhvr>
                                        <p:cTn id="284" dur="1" fill="hold">
                                          <p:stCondLst>
                                            <p:cond delay="0"/>
                                          </p:stCondLst>
                                        </p:cTn>
                                        <p:tgtEl>
                                          <p:spTgt spid="224505"/>
                                        </p:tgtEl>
                                        <p:attrNameLst>
                                          <p:attrName>style.visibility</p:attrName>
                                        </p:attrNameLst>
                                      </p:cBhvr>
                                      <p:to>
                                        <p:strVal val="visible"/>
                                      </p:to>
                                    </p:set>
                                    <p:anim calcmode="lin" valueType="num">
                                      <p:cBhvr>
                                        <p:cTn id="285" dur="500" fill="hold"/>
                                        <p:tgtEl>
                                          <p:spTgt spid="224505"/>
                                        </p:tgtEl>
                                        <p:attrNameLst>
                                          <p:attrName>ppt_w</p:attrName>
                                        </p:attrNameLst>
                                      </p:cBhvr>
                                      <p:tavLst>
                                        <p:tav tm="0">
                                          <p:val>
                                            <p:fltVal val="0"/>
                                          </p:val>
                                        </p:tav>
                                        <p:tav tm="100000">
                                          <p:val>
                                            <p:strVal val="#ppt_w"/>
                                          </p:val>
                                        </p:tav>
                                      </p:tavLst>
                                    </p:anim>
                                    <p:anim calcmode="lin" valueType="num">
                                      <p:cBhvr>
                                        <p:cTn id="286" dur="500" fill="hold"/>
                                        <p:tgtEl>
                                          <p:spTgt spid="224505"/>
                                        </p:tgtEl>
                                        <p:attrNameLst>
                                          <p:attrName>ppt_h</p:attrName>
                                        </p:attrNameLst>
                                      </p:cBhvr>
                                      <p:tavLst>
                                        <p:tav tm="0">
                                          <p:val>
                                            <p:fltVal val="0"/>
                                          </p:val>
                                        </p:tav>
                                        <p:tav tm="100000">
                                          <p:val>
                                            <p:strVal val="#ppt_h"/>
                                          </p:val>
                                        </p:tav>
                                      </p:tavLst>
                                    </p:anim>
                                  </p:childTnLst>
                                </p:cTn>
                              </p:par>
                            </p:childTnLst>
                          </p:cTn>
                        </p:par>
                        <p:par>
                          <p:cTn id="287" fill="hold" nodeType="afterGroup">
                            <p:stCondLst>
                              <p:cond delay="16500"/>
                            </p:stCondLst>
                            <p:childTnLst>
                              <p:par>
                                <p:cTn id="288" presetID="1" presetClass="exit" presetSubtype="0" fill="hold" grpId="1" nodeType="afterEffect">
                                  <p:stCondLst>
                                    <p:cond delay="0"/>
                                  </p:stCondLst>
                                  <p:childTnLst>
                                    <p:set>
                                      <p:cBhvr>
                                        <p:cTn id="289" dur="1" fill="hold">
                                          <p:stCondLst>
                                            <p:cond delay="0"/>
                                          </p:stCondLst>
                                        </p:cTn>
                                        <p:tgtEl>
                                          <p:spTgt spid="224505"/>
                                        </p:tgtEl>
                                        <p:attrNameLst>
                                          <p:attrName>style.visibility</p:attrName>
                                        </p:attrNameLst>
                                      </p:cBhvr>
                                      <p:to>
                                        <p:strVal val="hidden"/>
                                      </p:to>
                                    </p:set>
                                  </p:childTnLst>
                                </p:cTn>
                              </p:par>
                            </p:childTnLst>
                          </p:cTn>
                        </p:par>
                        <p:par>
                          <p:cTn id="290" fill="hold" nodeType="afterGroup">
                            <p:stCondLst>
                              <p:cond delay="16500"/>
                            </p:stCondLst>
                            <p:childTnLst>
                              <p:par>
                                <p:cTn id="291" presetID="23" presetClass="entr" presetSubtype="16" fill="hold" grpId="0" nodeType="afterEffect">
                                  <p:stCondLst>
                                    <p:cond delay="0"/>
                                  </p:stCondLst>
                                  <p:childTnLst>
                                    <p:set>
                                      <p:cBhvr>
                                        <p:cTn id="292" dur="1" fill="hold">
                                          <p:stCondLst>
                                            <p:cond delay="0"/>
                                          </p:stCondLst>
                                        </p:cTn>
                                        <p:tgtEl>
                                          <p:spTgt spid="224506"/>
                                        </p:tgtEl>
                                        <p:attrNameLst>
                                          <p:attrName>style.visibility</p:attrName>
                                        </p:attrNameLst>
                                      </p:cBhvr>
                                      <p:to>
                                        <p:strVal val="visible"/>
                                      </p:to>
                                    </p:set>
                                    <p:anim calcmode="lin" valueType="num">
                                      <p:cBhvr>
                                        <p:cTn id="293" dur="500" fill="hold"/>
                                        <p:tgtEl>
                                          <p:spTgt spid="224506"/>
                                        </p:tgtEl>
                                        <p:attrNameLst>
                                          <p:attrName>ppt_w</p:attrName>
                                        </p:attrNameLst>
                                      </p:cBhvr>
                                      <p:tavLst>
                                        <p:tav tm="0">
                                          <p:val>
                                            <p:fltVal val="0"/>
                                          </p:val>
                                        </p:tav>
                                        <p:tav tm="100000">
                                          <p:val>
                                            <p:strVal val="#ppt_w"/>
                                          </p:val>
                                        </p:tav>
                                      </p:tavLst>
                                    </p:anim>
                                    <p:anim calcmode="lin" valueType="num">
                                      <p:cBhvr>
                                        <p:cTn id="294" dur="500" fill="hold"/>
                                        <p:tgtEl>
                                          <p:spTgt spid="224506"/>
                                        </p:tgtEl>
                                        <p:attrNameLst>
                                          <p:attrName>ppt_h</p:attrName>
                                        </p:attrNameLst>
                                      </p:cBhvr>
                                      <p:tavLst>
                                        <p:tav tm="0">
                                          <p:val>
                                            <p:fltVal val="0"/>
                                          </p:val>
                                        </p:tav>
                                        <p:tav tm="100000">
                                          <p:val>
                                            <p:strVal val="#ppt_h"/>
                                          </p:val>
                                        </p:tav>
                                      </p:tavLst>
                                    </p:anim>
                                  </p:childTnLst>
                                </p:cTn>
                              </p:par>
                            </p:childTnLst>
                          </p:cTn>
                        </p:par>
                        <p:par>
                          <p:cTn id="295" fill="hold" nodeType="afterGroup">
                            <p:stCondLst>
                              <p:cond delay="17000"/>
                            </p:stCondLst>
                            <p:childTnLst>
                              <p:par>
                                <p:cTn id="296" presetID="1" presetClass="exit" presetSubtype="0" fill="hold" grpId="1" nodeType="afterEffect">
                                  <p:stCondLst>
                                    <p:cond delay="0"/>
                                  </p:stCondLst>
                                  <p:childTnLst>
                                    <p:set>
                                      <p:cBhvr>
                                        <p:cTn id="297" dur="1" fill="hold">
                                          <p:stCondLst>
                                            <p:cond delay="0"/>
                                          </p:stCondLst>
                                        </p:cTn>
                                        <p:tgtEl>
                                          <p:spTgt spid="224506"/>
                                        </p:tgtEl>
                                        <p:attrNameLst>
                                          <p:attrName>style.visibility</p:attrName>
                                        </p:attrNameLst>
                                      </p:cBhvr>
                                      <p:to>
                                        <p:strVal val="hidden"/>
                                      </p:to>
                                    </p:set>
                                  </p:childTnLst>
                                </p:cTn>
                              </p:par>
                            </p:childTnLst>
                          </p:cTn>
                        </p:par>
                        <p:par>
                          <p:cTn id="298" fill="hold" nodeType="afterGroup">
                            <p:stCondLst>
                              <p:cond delay="17000"/>
                            </p:stCondLst>
                            <p:childTnLst>
                              <p:par>
                                <p:cTn id="299" presetID="23" presetClass="entr" presetSubtype="16" fill="hold" grpId="0" nodeType="afterEffect">
                                  <p:stCondLst>
                                    <p:cond delay="0"/>
                                  </p:stCondLst>
                                  <p:childTnLst>
                                    <p:set>
                                      <p:cBhvr>
                                        <p:cTn id="300" dur="1" fill="hold">
                                          <p:stCondLst>
                                            <p:cond delay="0"/>
                                          </p:stCondLst>
                                        </p:cTn>
                                        <p:tgtEl>
                                          <p:spTgt spid="224507"/>
                                        </p:tgtEl>
                                        <p:attrNameLst>
                                          <p:attrName>style.visibility</p:attrName>
                                        </p:attrNameLst>
                                      </p:cBhvr>
                                      <p:to>
                                        <p:strVal val="visible"/>
                                      </p:to>
                                    </p:set>
                                    <p:anim calcmode="lin" valueType="num">
                                      <p:cBhvr>
                                        <p:cTn id="301" dur="500" fill="hold"/>
                                        <p:tgtEl>
                                          <p:spTgt spid="224507"/>
                                        </p:tgtEl>
                                        <p:attrNameLst>
                                          <p:attrName>ppt_w</p:attrName>
                                        </p:attrNameLst>
                                      </p:cBhvr>
                                      <p:tavLst>
                                        <p:tav tm="0">
                                          <p:val>
                                            <p:fltVal val="0"/>
                                          </p:val>
                                        </p:tav>
                                        <p:tav tm="100000">
                                          <p:val>
                                            <p:strVal val="#ppt_w"/>
                                          </p:val>
                                        </p:tav>
                                      </p:tavLst>
                                    </p:anim>
                                    <p:anim calcmode="lin" valueType="num">
                                      <p:cBhvr>
                                        <p:cTn id="302" dur="500" fill="hold"/>
                                        <p:tgtEl>
                                          <p:spTgt spid="224507"/>
                                        </p:tgtEl>
                                        <p:attrNameLst>
                                          <p:attrName>ppt_h</p:attrName>
                                        </p:attrNameLst>
                                      </p:cBhvr>
                                      <p:tavLst>
                                        <p:tav tm="0">
                                          <p:val>
                                            <p:fltVal val="0"/>
                                          </p:val>
                                        </p:tav>
                                        <p:tav tm="100000">
                                          <p:val>
                                            <p:strVal val="#ppt_h"/>
                                          </p:val>
                                        </p:tav>
                                      </p:tavLst>
                                    </p:anim>
                                  </p:childTnLst>
                                </p:cTn>
                              </p:par>
                            </p:childTnLst>
                          </p:cTn>
                        </p:par>
                        <p:par>
                          <p:cTn id="303" fill="hold" nodeType="afterGroup">
                            <p:stCondLst>
                              <p:cond delay="17500"/>
                            </p:stCondLst>
                            <p:childTnLst>
                              <p:par>
                                <p:cTn id="304" presetID="1" presetClass="exit" presetSubtype="0" fill="hold" grpId="1" nodeType="afterEffect">
                                  <p:stCondLst>
                                    <p:cond delay="0"/>
                                  </p:stCondLst>
                                  <p:childTnLst>
                                    <p:set>
                                      <p:cBhvr>
                                        <p:cTn id="305" dur="1" fill="hold">
                                          <p:stCondLst>
                                            <p:cond delay="0"/>
                                          </p:stCondLst>
                                        </p:cTn>
                                        <p:tgtEl>
                                          <p:spTgt spid="224507"/>
                                        </p:tgtEl>
                                        <p:attrNameLst>
                                          <p:attrName>style.visibility</p:attrName>
                                        </p:attrNameLst>
                                      </p:cBhvr>
                                      <p:to>
                                        <p:strVal val="hidden"/>
                                      </p:to>
                                    </p:set>
                                  </p:childTnLst>
                                </p:cTn>
                              </p:par>
                            </p:childTnLst>
                          </p:cTn>
                        </p:par>
                        <p:par>
                          <p:cTn id="306" fill="hold" nodeType="afterGroup">
                            <p:stCondLst>
                              <p:cond delay="17500"/>
                            </p:stCondLst>
                            <p:childTnLst>
                              <p:par>
                                <p:cTn id="307" presetID="23" presetClass="entr" presetSubtype="16" fill="hold" grpId="0" nodeType="afterEffect">
                                  <p:stCondLst>
                                    <p:cond delay="0"/>
                                  </p:stCondLst>
                                  <p:childTnLst>
                                    <p:set>
                                      <p:cBhvr>
                                        <p:cTn id="308" dur="1" fill="hold">
                                          <p:stCondLst>
                                            <p:cond delay="0"/>
                                          </p:stCondLst>
                                        </p:cTn>
                                        <p:tgtEl>
                                          <p:spTgt spid="224508"/>
                                        </p:tgtEl>
                                        <p:attrNameLst>
                                          <p:attrName>style.visibility</p:attrName>
                                        </p:attrNameLst>
                                      </p:cBhvr>
                                      <p:to>
                                        <p:strVal val="visible"/>
                                      </p:to>
                                    </p:set>
                                    <p:anim calcmode="lin" valueType="num">
                                      <p:cBhvr>
                                        <p:cTn id="309" dur="500" fill="hold"/>
                                        <p:tgtEl>
                                          <p:spTgt spid="224508"/>
                                        </p:tgtEl>
                                        <p:attrNameLst>
                                          <p:attrName>ppt_w</p:attrName>
                                        </p:attrNameLst>
                                      </p:cBhvr>
                                      <p:tavLst>
                                        <p:tav tm="0">
                                          <p:val>
                                            <p:fltVal val="0"/>
                                          </p:val>
                                        </p:tav>
                                        <p:tav tm="100000">
                                          <p:val>
                                            <p:strVal val="#ppt_w"/>
                                          </p:val>
                                        </p:tav>
                                      </p:tavLst>
                                    </p:anim>
                                    <p:anim calcmode="lin" valueType="num">
                                      <p:cBhvr>
                                        <p:cTn id="310" dur="500" fill="hold"/>
                                        <p:tgtEl>
                                          <p:spTgt spid="224508"/>
                                        </p:tgtEl>
                                        <p:attrNameLst>
                                          <p:attrName>ppt_h</p:attrName>
                                        </p:attrNameLst>
                                      </p:cBhvr>
                                      <p:tavLst>
                                        <p:tav tm="0">
                                          <p:val>
                                            <p:fltVal val="0"/>
                                          </p:val>
                                        </p:tav>
                                        <p:tav tm="100000">
                                          <p:val>
                                            <p:strVal val="#ppt_h"/>
                                          </p:val>
                                        </p:tav>
                                      </p:tavLst>
                                    </p:anim>
                                  </p:childTnLst>
                                </p:cTn>
                              </p:par>
                            </p:childTnLst>
                          </p:cTn>
                        </p:par>
                        <p:par>
                          <p:cTn id="311" fill="hold" nodeType="afterGroup">
                            <p:stCondLst>
                              <p:cond delay="18000"/>
                            </p:stCondLst>
                            <p:childTnLst>
                              <p:par>
                                <p:cTn id="312" presetID="1" presetClass="exit" presetSubtype="0" fill="hold" grpId="1" nodeType="afterEffect">
                                  <p:stCondLst>
                                    <p:cond delay="0"/>
                                  </p:stCondLst>
                                  <p:childTnLst>
                                    <p:set>
                                      <p:cBhvr>
                                        <p:cTn id="313" dur="1" fill="hold">
                                          <p:stCondLst>
                                            <p:cond delay="0"/>
                                          </p:stCondLst>
                                        </p:cTn>
                                        <p:tgtEl>
                                          <p:spTgt spid="224508"/>
                                        </p:tgtEl>
                                        <p:attrNameLst>
                                          <p:attrName>style.visibility</p:attrName>
                                        </p:attrNameLst>
                                      </p:cBhvr>
                                      <p:to>
                                        <p:strVal val="hidden"/>
                                      </p:to>
                                    </p:set>
                                  </p:childTnLst>
                                </p:cTn>
                              </p:par>
                            </p:childTnLst>
                          </p:cTn>
                        </p:par>
                        <p:par>
                          <p:cTn id="314" fill="hold" nodeType="afterGroup">
                            <p:stCondLst>
                              <p:cond delay="18000"/>
                            </p:stCondLst>
                            <p:childTnLst>
                              <p:par>
                                <p:cTn id="315" presetID="23" presetClass="entr" presetSubtype="16" fill="hold" grpId="0" nodeType="afterEffect">
                                  <p:stCondLst>
                                    <p:cond delay="0"/>
                                  </p:stCondLst>
                                  <p:childTnLst>
                                    <p:set>
                                      <p:cBhvr>
                                        <p:cTn id="316" dur="1" fill="hold">
                                          <p:stCondLst>
                                            <p:cond delay="0"/>
                                          </p:stCondLst>
                                        </p:cTn>
                                        <p:tgtEl>
                                          <p:spTgt spid="224509"/>
                                        </p:tgtEl>
                                        <p:attrNameLst>
                                          <p:attrName>style.visibility</p:attrName>
                                        </p:attrNameLst>
                                      </p:cBhvr>
                                      <p:to>
                                        <p:strVal val="visible"/>
                                      </p:to>
                                    </p:set>
                                    <p:anim calcmode="lin" valueType="num">
                                      <p:cBhvr>
                                        <p:cTn id="317" dur="500" fill="hold"/>
                                        <p:tgtEl>
                                          <p:spTgt spid="224509"/>
                                        </p:tgtEl>
                                        <p:attrNameLst>
                                          <p:attrName>ppt_w</p:attrName>
                                        </p:attrNameLst>
                                      </p:cBhvr>
                                      <p:tavLst>
                                        <p:tav tm="0">
                                          <p:val>
                                            <p:fltVal val="0"/>
                                          </p:val>
                                        </p:tav>
                                        <p:tav tm="100000">
                                          <p:val>
                                            <p:strVal val="#ppt_w"/>
                                          </p:val>
                                        </p:tav>
                                      </p:tavLst>
                                    </p:anim>
                                    <p:anim calcmode="lin" valueType="num">
                                      <p:cBhvr>
                                        <p:cTn id="318" dur="500" fill="hold"/>
                                        <p:tgtEl>
                                          <p:spTgt spid="224509"/>
                                        </p:tgtEl>
                                        <p:attrNameLst>
                                          <p:attrName>ppt_h</p:attrName>
                                        </p:attrNameLst>
                                      </p:cBhvr>
                                      <p:tavLst>
                                        <p:tav tm="0">
                                          <p:val>
                                            <p:fltVal val="0"/>
                                          </p:val>
                                        </p:tav>
                                        <p:tav tm="100000">
                                          <p:val>
                                            <p:strVal val="#ppt_h"/>
                                          </p:val>
                                        </p:tav>
                                      </p:tavLst>
                                    </p:anim>
                                  </p:childTnLst>
                                </p:cTn>
                              </p:par>
                            </p:childTnLst>
                          </p:cTn>
                        </p:par>
                        <p:par>
                          <p:cTn id="319" fill="hold" nodeType="afterGroup">
                            <p:stCondLst>
                              <p:cond delay="18500"/>
                            </p:stCondLst>
                            <p:childTnLst>
                              <p:par>
                                <p:cTn id="320" presetID="1" presetClass="exit" presetSubtype="0" fill="hold" grpId="1" nodeType="afterEffect">
                                  <p:stCondLst>
                                    <p:cond delay="0"/>
                                  </p:stCondLst>
                                  <p:childTnLst>
                                    <p:set>
                                      <p:cBhvr>
                                        <p:cTn id="321" dur="1" fill="hold">
                                          <p:stCondLst>
                                            <p:cond delay="0"/>
                                          </p:stCondLst>
                                        </p:cTn>
                                        <p:tgtEl>
                                          <p:spTgt spid="224509"/>
                                        </p:tgtEl>
                                        <p:attrNameLst>
                                          <p:attrName>style.visibility</p:attrName>
                                        </p:attrNameLst>
                                      </p:cBhvr>
                                      <p:to>
                                        <p:strVal val="hidden"/>
                                      </p:to>
                                    </p:set>
                                  </p:childTnLst>
                                </p:cTn>
                              </p:par>
                            </p:childTnLst>
                          </p:cTn>
                        </p:par>
                        <p:par>
                          <p:cTn id="322" fill="hold" nodeType="afterGroup">
                            <p:stCondLst>
                              <p:cond delay="18500"/>
                            </p:stCondLst>
                            <p:childTnLst>
                              <p:par>
                                <p:cTn id="323" presetID="23" presetClass="entr" presetSubtype="16" fill="hold" grpId="0" nodeType="afterEffect">
                                  <p:stCondLst>
                                    <p:cond delay="0"/>
                                  </p:stCondLst>
                                  <p:childTnLst>
                                    <p:set>
                                      <p:cBhvr>
                                        <p:cTn id="324" dur="1" fill="hold">
                                          <p:stCondLst>
                                            <p:cond delay="0"/>
                                          </p:stCondLst>
                                        </p:cTn>
                                        <p:tgtEl>
                                          <p:spTgt spid="224510"/>
                                        </p:tgtEl>
                                        <p:attrNameLst>
                                          <p:attrName>style.visibility</p:attrName>
                                        </p:attrNameLst>
                                      </p:cBhvr>
                                      <p:to>
                                        <p:strVal val="visible"/>
                                      </p:to>
                                    </p:set>
                                    <p:anim calcmode="lin" valueType="num">
                                      <p:cBhvr>
                                        <p:cTn id="325" dur="500" fill="hold"/>
                                        <p:tgtEl>
                                          <p:spTgt spid="224510"/>
                                        </p:tgtEl>
                                        <p:attrNameLst>
                                          <p:attrName>ppt_w</p:attrName>
                                        </p:attrNameLst>
                                      </p:cBhvr>
                                      <p:tavLst>
                                        <p:tav tm="0">
                                          <p:val>
                                            <p:fltVal val="0"/>
                                          </p:val>
                                        </p:tav>
                                        <p:tav tm="100000">
                                          <p:val>
                                            <p:strVal val="#ppt_w"/>
                                          </p:val>
                                        </p:tav>
                                      </p:tavLst>
                                    </p:anim>
                                    <p:anim calcmode="lin" valueType="num">
                                      <p:cBhvr>
                                        <p:cTn id="326" dur="500" fill="hold"/>
                                        <p:tgtEl>
                                          <p:spTgt spid="224510"/>
                                        </p:tgtEl>
                                        <p:attrNameLst>
                                          <p:attrName>ppt_h</p:attrName>
                                        </p:attrNameLst>
                                      </p:cBhvr>
                                      <p:tavLst>
                                        <p:tav tm="0">
                                          <p:val>
                                            <p:fltVal val="0"/>
                                          </p:val>
                                        </p:tav>
                                        <p:tav tm="100000">
                                          <p:val>
                                            <p:strVal val="#ppt_h"/>
                                          </p:val>
                                        </p:tav>
                                      </p:tavLst>
                                    </p:anim>
                                  </p:childTnLst>
                                </p:cTn>
                              </p:par>
                            </p:childTnLst>
                          </p:cTn>
                        </p:par>
                        <p:par>
                          <p:cTn id="327" fill="hold" nodeType="afterGroup">
                            <p:stCondLst>
                              <p:cond delay="19000"/>
                            </p:stCondLst>
                            <p:childTnLst>
                              <p:par>
                                <p:cTn id="328" presetID="1" presetClass="exit" presetSubtype="0" fill="hold" grpId="1" nodeType="afterEffect">
                                  <p:stCondLst>
                                    <p:cond delay="0"/>
                                  </p:stCondLst>
                                  <p:childTnLst>
                                    <p:set>
                                      <p:cBhvr>
                                        <p:cTn id="329" dur="1" fill="hold">
                                          <p:stCondLst>
                                            <p:cond delay="0"/>
                                          </p:stCondLst>
                                        </p:cTn>
                                        <p:tgtEl>
                                          <p:spTgt spid="224510"/>
                                        </p:tgtEl>
                                        <p:attrNameLst>
                                          <p:attrName>style.visibility</p:attrName>
                                        </p:attrNameLst>
                                      </p:cBhvr>
                                      <p:to>
                                        <p:strVal val="hidden"/>
                                      </p:to>
                                    </p:set>
                                  </p:childTnLst>
                                </p:cTn>
                              </p:par>
                            </p:childTnLst>
                          </p:cTn>
                        </p:par>
                        <p:par>
                          <p:cTn id="330" fill="hold" nodeType="afterGroup">
                            <p:stCondLst>
                              <p:cond delay="19000"/>
                            </p:stCondLst>
                            <p:childTnLst>
                              <p:par>
                                <p:cTn id="331" presetID="23" presetClass="entr" presetSubtype="16" fill="hold" grpId="0" nodeType="afterEffect">
                                  <p:stCondLst>
                                    <p:cond delay="0"/>
                                  </p:stCondLst>
                                  <p:childTnLst>
                                    <p:set>
                                      <p:cBhvr>
                                        <p:cTn id="332" dur="1" fill="hold">
                                          <p:stCondLst>
                                            <p:cond delay="0"/>
                                          </p:stCondLst>
                                        </p:cTn>
                                        <p:tgtEl>
                                          <p:spTgt spid="224511"/>
                                        </p:tgtEl>
                                        <p:attrNameLst>
                                          <p:attrName>style.visibility</p:attrName>
                                        </p:attrNameLst>
                                      </p:cBhvr>
                                      <p:to>
                                        <p:strVal val="visible"/>
                                      </p:to>
                                    </p:set>
                                    <p:anim calcmode="lin" valueType="num">
                                      <p:cBhvr>
                                        <p:cTn id="333" dur="500" fill="hold"/>
                                        <p:tgtEl>
                                          <p:spTgt spid="224511"/>
                                        </p:tgtEl>
                                        <p:attrNameLst>
                                          <p:attrName>ppt_w</p:attrName>
                                        </p:attrNameLst>
                                      </p:cBhvr>
                                      <p:tavLst>
                                        <p:tav tm="0">
                                          <p:val>
                                            <p:fltVal val="0"/>
                                          </p:val>
                                        </p:tav>
                                        <p:tav tm="100000">
                                          <p:val>
                                            <p:strVal val="#ppt_w"/>
                                          </p:val>
                                        </p:tav>
                                      </p:tavLst>
                                    </p:anim>
                                    <p:anim calcmode="lin" valueType="num">
                                      <p:cBhvr>
                                        <p:cTn id="334" dur="500" fill="hold"/>
                                        <p:tgtEl>
                                          <p:spTgt spid="224511"/>
                                        </p:tgtEl>
                                        <p:attrNameLst>
                                          <p:attrName>ppt_h</p:attrName>
                                        </p:attrNameLst>
                                      </p:cBhvr>
                                      <p:tavLst>
                                        <p:tav tm="0">
                                          <p:val>
                                            <p:fltVal val="0"/>
                                          </p:val>
                                        </p:tav>
                                        <p:tav tm="100000">
                                          <p:val>
                                            <p:strVal val="#ppt_h"/>
                                          </p:val>
                                        </p:tav>
                                      </p:tavLst>
                                    </p:anim>
                                  </p:childTnLst>
                                </p:cTn>
                              </p:par>
                            </p:childTnLst>
                          </p:cTn>
                        </p:par>
                        <p:par>
                          <p:cTn id="335" fill="hold" nodeType="afterGroup">
                            <p:stCondLst>
                              <p:cond delay="19500"/>
                            </p:stCondLst>
                            <p:childTnLst>
                              <p:par>
                                <p:cTn id="336" presetID="1" presetClass="exit" presetSubtype="0" fill="hold" grpId="1" nodeType="afterEffect">
                                  <p:stCondLst>
                                    <p:cond delay="0"/>
                                  </p:stCondLst>
                                  <p:childTnLst>
                                    <p:set>
                                      <p:cBhvr>
                                        <p:cTn id="337" dur="1" fill="hold">
                                          <p:stCondLst>
                                            <p:cond delay="0"/>
                                          </p:stCondLst>
                                        </p:cTn>
                                        <p:tgtEl>
                                          <p:spTgt spid="224511"/>
                                        </p:tgtEl>
                                        <p:attrNameLst>
                                          <p:attrName>style.visibility</p:attrName>
                                        </p:attrNameLst>
                                      </p:cBhvr>
                                      <p:to>
                                        <p:strVal val="hidden"/>
                                      </p:to>
                                    </p:set>
                                  </p:childTnLst>
                                </p:cTn>
                              </p:par>
                            </p:childTnLst>
                          </p:cTn>
                        </p:par>
                        <p:par>
                          <p:cTn id="338" fill="hold" nodeType="afterGroup">
                            <p:stCondLst>
                              <p:cond delay="19500"/>
                            </p:stCondLst>
                            <p:childTnLst>
                              <p:par>
                                <p:cTn id="339" presetID="23" presetClass="entr" presetSubtype="16" fill="hold" grpId="0" nodeType="afterEffect">
                                  <p:stCondLst>
                                    <p:cond delay="0"/>
                                  </p:stCondLst>
                                  <p:childTnLst>
                                    <p:set>
                                      <p:cBhvr>
                                        <p:cTn id="340" dur="1" fill="hold">
                                          <p:stCondLst>
                                            <p:cond delay="0"/>
                                          </p:stCondLst>
                                        </p:cTn>
                                        <p:tgtEl>
                                          <p:spTgt spid="224512"/>
                                        </p:tgtEl>
                                        <p:attrNameLst>
                                          <p:attrName>style.visibility</p:attrName>
                                        </p:attrNameLst>
                                      </p:cBhvr>
                                      <p:to>
                                        <p:strVal val="visible"/>
                                      </p:to>
                                    </p:set>
                                    <p:anim calcmode="lin" valueType="num">
                                      <p:cBhvr>
                                        <p:cTn id="341" dur="500" fill="hold"/>
                                        <p:tgtEl>
                                          <p:spTgt spid="224512"/>
                                        </p:tgtEl>
                                        <p:attrNameLst>
                                          <p:attrName>ppt_w</p:attrName>
                                        </p:attrNameLst>
                                      </p:cBhvr>
                                      <p:tavLst>
                                        <p:tav tm="0">
                                          <p:val>
                                            <p:fltVal val="0"/>
                                          </p:val>
                                        </p:tav>
                                        <p:tav tm="100000">
                                          <p:val>
                                            <p:strVal val="#ppt_w"/>
                                          </p:val>
                                        </p:tav>
                                      </p:tavLst>
                                    </p:anim>
                                    <p:anim calcmode="lin" valueType="num">
                                      <p:cBhvr>
                                        <p:cTn id="342" dur="500" fill="hold"/>
                                        <p:tgtEl>
                                          <p:spTgt spid="224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70" grpId="0"/>
      <p:bldP spid="224470" grpId="1"/>
      <p:bldP spid="224471" grpId="0"/>
      <p:bldP spid="224471" grpId="1"/>
      <p:bldP spid="224472" grpId="0"/>
      <p:bldP spid="224472" grpId="1"/>
      <p:bldP spid="224473" grpId="0"/>
      <p:bldP spid="224473" grpId="1"/>
      <p:bldP spid="224474" grpId="0"/>
      <p:bldP spid="224474" grpId="1"/>
      <p:bldP spid="224475" grpId="0"/>
      <p:bldP spid="224475" grpId="1"/>
      <p:bldP spid="224476" grpId="0"/>
      <p:bldP spid="224476" grpId="1"/>
      <p:bldP spid="224477" grpId="0"/>
      <p:bldP spid="224477" grpId="1"/>
      <p:bldP spid="224478" grpId="0"/>
      <p:bldP spid="224478" grpId="1"/>
      <p:bldP spid="224479" grpId="0"/>
      <p:bldP spid="224479" grpId="1"/>
      <p:bldP spid="224480" grpId="0"/>
      <p:bldP spid="224480" grpId="1"/>
      <p:bldP spid="224481" grpId="0"/>
      <p:bldP spid="224481" grpId="1"/>
      <p:bldP spid="224482" grpId="0"/>
      <p:bldP spid="224482" grpId="1"/>
      <p:bldP spid="224483" grpId="0"/>
      <p:bldP spid="224483" grpId="1"/>
      <p:bldP spid="224484" grpId="0"/>
      <p:bldP spid="224484" grpId="1"/>
      <p:bldP spid="224485" grpId="0"/>
      <p:bldP spid="224485" grpId="1"/>
      <p:bldP spid="224486" grpId="0"/>
      <p:bldP spid="224486" grpId="1"/>
      <p:bldP spid="224487" grpId="0"/>
      <p:bldP spid="224487" grpId="1"/>
      <p:bldP spid="224488" grpId="0"/>
      <p:bldP spid="224488" grpId="1"/>
      <p:bldP spid="224489" grpId="0"/>
      <p:bldP spid="224489" grpId="1"/>
      <p:bldP spid="224491" grpId="0"/>
      <p:bldP spid="224491" grpId="1"/>
      <p:bldP spid="224492" grpId="0"/>
      <p:bldP spid="224492" grpId="1"/>
      <p:bldP spid="224493" grpId="0"/>
      <p:bldP spid="224493" grpId="1"/>
      <p:bldP spid="224494" grpId="0"/>
      <p:bldP spid="224494" grpId="1"/>
      <p:bldP spid="224495" grpId="0"/>
      <p:bldP spid="224495" grpId="1"/>
      <p:bldP spid="224497" grpId="0"/>
      <p:bldP spid="224497" grpId="1"/>
      <p:bldP spid="224498" grpId="0"/>
      <p:bldP spid="224498" grpId="1"/>
      <p:bldP spid="224499" grpId="0"/>
      <p:bldP spid="224499" grpId="1"/>
      <p:bldP spid="224500" grpId="0"/>
      <p:bldP spid="224500" grpId="1"/>
      <p:bldP spid="224501" grpId="0"/>
      <p:bldP spid="224501" grpId="1"/>
      <p:bldP spid="224503" grpId="0"/>
      <p:bldP spid="224503" grpId="1"/>
      <p:bldP spid="224504" grpId="0"/>
      <p:bldP spid="224504" grpId="1"/>
      <p:bldP spid="224505" grpId="0"/>
      <p:bldP spid="224505" grpId="1"/>
      <p:bldP spid="224506" grpId="0"/>
      <p:bldP spid="224506" grpId="1"/>
      <p:bldP spid="224507" grpId="0"/>
      <p:bldP spid="224507" grpId="1"/>
      <p:bldP spid="224508" grpId="0"/>
      <p:bldP spid="224508" grpId="1"/>
      <p:bldP spid="224509" grpId="0"/>
      <p:bldP spid="224509" grpId="1"/>
      <p:bldP spid="224510" grpId="0"/>
      <p:bldP spid="224510" grpId="1"/>
      <p:bldP spid="224511" grpId="0"/>
      <p:bldP spid="224511" grpId="1"/>
      <p:bldP spid="2245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Freeform 2"/>
          <p:cNvSpPr>
            <a:spLocks/>
          </p:cNvSpPr>
          <p:nvPr/>
        </p:nvSpPr>
        <p:spPr bwMode="auto">
          <a:xfrm>
            <a:off x="2806700" y="3298825"/>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2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30" name="Text Box 6"/>
          <p:cNvSpPr txBox="1">
            <a:spLocks noChangeArrowheads="1"/>
          </p:cNvSpPr>
          <p:nvPr/>
        </p:nvSpPr>
        <p:spPr bwMode="auto">
          <a:xfrm>
            <a:off x="1771650" y="44450"/>
            <a:ext cx="2874963"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দ্বিতীয় বিবরণ ৩২</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৪৮-৪৯ </a:t>
            </a:r>
            <a:endParaRPr lang="en-US" sz="1200" dirty="0">
              <a:solidFill>
                <a:schemeClr val="tx1"/>
              </a:solidFill>
              <a:latin typeface="Comic Sans MS" pitchFamily="-107" charset="0"/>
              <a:ea typeface="+mn-ea"/>
              <a:cs typeface="+mn-cs"/>
            </a:endParaRPr>
          </a:p>
        </p:txBody>
      </p:sp>
      <p:grpSp>
        <p:nvGrpSpPr>
          <p:cNvPr id="53284" name="Group 13"/>
          <p:cNvGrpSpPr>
            <a:grpSpLocks/>
          </p:cNvGrpSpPr>
          <p:nvPr/>
        </p:nvGrpSpPr>
        <p:grpSpPr bwMode="auto">
          <a:xfrm>
            <a:off x="1358900" y="825500"/>
            <a:ext cx="7000127" cy="5257800"/>
            <a:chOff x="1008" y="528"/>
            <a:chExt cx="4320" cy="3312"/>
          </a:xfrm>
        </p:grpSpPr>
        <p:sp>
          <p:nvSpPr>
            <p:cNvPr id="641038" name="Rectangle 14"/>
            <p:cNvSpPr>
              <a:spLocks noChangeArrowheads="1"/>
            </p:cNvSpPr>
            <p:nvPr/>
          </p:nvSpPr>
          <p:spPr bwMode="auto">
            <a:xfrm>
              <a:off x="1008" y="528"/>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39" name="Freeform 15"/>
            <p:cNvSpPr>
              <a:spLocks/>
            </p:cNvSpPr>
            <p:nvPr/>
          </p:nvSpPr>
          <p:spPr bwMode="auto">
            <a:xfrm>
              <a:off x="1018" y="541"/>
              <a:ext cx="1021" cy="1921"/>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0" name="Freeform 16"/>
            <p:cNvSpPr>
              <a:spLocks/>
            </p:cNvSpPr>
            <p:nvPr/>
          </p:nvSpPr>
          <p:spPr bwMode="auto">
            <a:xfrm>
              <a:off x="4410" y="2506"/>
              <a:ext cx="901" cy="1321"/>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1" name="Freeform 17"/>
            <p:cNvSpPr>
              <a:spLocks/>
            </p:cNvSpPr>
            <p:nvPr/>
          </p:nvSpPr>
          <p:spPr bwMode="auto">
            <a:xfrm>
              <a:off x="2244" y="1068"/>
              <a:ext cx="2582" cy="1837"/>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3" name="Freeform 19"/>
            <p:cNvSpPr>
              <a:spLocks/>
            </p:cNvSpPr>
            <p:nvPr/>
          </p:nvSpPr>
          <p:spPr bwMode="auto">
            <a:xfrm>
              <a:off x="1284" y="2892"/>
              <a:ext cx="1189" cy="937"/>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4" name="Freeform 20"/>
            <p:cNvSpPr>
              <a:spLocks/>
            </p:cNvSpPr>
            <p:nvPr/>
          </p:nvSpPr>
          <p:spPr bwMode="auto">
            <a:xfrm>
              <a:off x="2052" y="1656"/>
              <a:ext cx="169" cy="193"/>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5" name="Freeform 21"/>
            <p:cNvSpPr>
              <a:spLocks/>
            </p:cNvSpPr>
            <p:nvPr/>
          </p:nvSpPr>
          <p:spPr bwMode="auto">
            <a:xfrm>
              <a:off x="1932" y="2100"/>
              <a:ext cx="277" cy="577"/>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6" name="Freeform 22"/>
            <p:cNvSpPr>
              <a:spLocks/>
            </p:cNvSpPr>
            <p:nvPr/>
          </p:nvSpPr>
          <p:spPr bwMode="auto">
            <a:xfrm>
              <a:off x="2100" y="1848"/>
              <a:ext cx="37" cy="265"/>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9" name="Rectangle 25"/>
            <p:cNvSpPr>
              <a:spLocks noChangeArrowheads="1"/>
            </p:cNvSpPr>
            <p:nvPr/>
          </p:nvSpPr>
          <p:spPr bwMode="auto">
            <a:xfrm>
              <a:off x="1273" y="625"/>
              <a:ext cx="629"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এমএস</a:t>
              </a:r>
              <a:endParaRPr lang="en-US" sz="2400" dirty="0">
                <a:solidFill>
                  <a:schemeClr val="folHlink"/>
                </a:solidFill>
                <a:latin typeface="Times" pitchFamily="-107" charset="0"/>
                <a:ea typeface="+mn-ea"/>
                <a:cs typeface="+mn-cs"/>
              </a:endParaRPr>
            </a:p>
          </p:txBody>
        </p:sp>
        <p:sp>
          <p:nvSpPr>
            <p:cNvPr id="641050" name="Rectangle 26"/>
            <p:cNvSpPr>
              <a:spLocks noChangeArrowheads="1"/>
            </p:cNvSpPr>
            <p:nvPr/>
          </p:nvSpPr>
          <p:spPr bwMode="auto">
            <a:xfrm>
              <a:off x="1949" y="2760"/>
              <a:ext cx="1056" cy="288"/>
            </a:xfrm>
            <a:prstGeom prst="rect">
              <a:avLst/>
            </a:prstGeom>
            <a:noFill/>
            <a:ln w="12700">
              <a:no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51" name="Line 27"/>
            <p:cNvSpPr>
              <a:spLocks noChangeShapeType="1"/>
            </p:cNvSpPr>
            <p:nvPr/>
          </p:nvSpPr>
          <p:spPr bwMode="auto">
            <a:xfrm>
              <a:off x="1100" y="2208"/>
              <a:ext cx="4126" cy="0"/>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52" name="Line 28"/>
            <p:cNvSpPr>
              <a:spLocks noChangeShapeType="1"/>
            </p:cNvSpPr>
            <p:nvPr/>
          </p:nvSpPr>
          <p:spPr bwMode="auto">
            <a:xfrm>
              <a:off x="3155" y="620"/>
              <a:ext cx="0" cy="3152"/>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54" name="Rectangle 30"/>
            <p:cNvSpPr>
              <a:spLocks noChangeArrowheads="1"/>
            </p:cNvSpPr>
            <p:nvPr/>
          </p:nvSpPr>
          <p:spPr bwMode="auto">
            <a:xfrm>
              <a:off x="2576" y="709"/>
              <a:ext cx="507" cy="32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59" name="Oval 35"/>
            <p:cNvSpPr>
              <a:spLocks noChangeArrowheads="1"/>
            </p:cNvSpPr>
            <p:nvPr/>
          </p:nvSpPr>
          <p:spPr bwMode="auto">
            <a:xfrm>
              <a:off x="4362" y="1036"/>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1" name="Oval 37"/>
            <p:cNvSpPr>
              <a:spLocks noChangeArrowheads="1"/>
            </p:cNvSpPr>
            <p:nvPr/>
          </p:nvSpPr>
          <p:spPr bwMode="auto">
            <a:xfrm>
              <a:off x="1874" y="2038"/>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2" name="Rectangle 38"/>
            <p:cNvSpPr>
              <a:spLocks noChangeArrowheads="1"/>
            </p:cNvSpPr>
            <p:nvPr/>
          </p:nvSpPr>
          <p:spPr bwMode="auto">
            <a:xfrm>
              <a:off x="1720" y="1939"/>
              <a:ext cx="206"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J</a:t>
              </a:r>
            </a:p>
          </p:txBody>
        </p:sp>
        <p:sp>
          <p:nvSpPr>
            <p:cNvPr id="641065" name="Freeform 41"/>
            <p:cNvSpPr>
              <a:spLocks/>
            </p:cNvSpPr>
            <p:nvPr/>
          </p:nvSpPr>
          <p:spPr bwMode="auto">
            <a:xfrm>
              <a:off x="3664" y="1976"/>
              <a:ext cx="603" cy="896"/>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6" name="Freeform 42"/>
            <p:cNvSpPr>
              <a:spLocks/>
            </p:cNvSpPr>
            <p:nvPr/>
          </p:nvSpPr>
          <p:spPr bwMode="auto">
            <a:xfrm>
              <a:off x="1840" y="1167"/>
              <a:ext cx="1816" cy="793"/>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7" name="Freeform 43"/>
            <p:cNvSpPr>
              <a:spLocks/>
            </p:cNvSpPr>
            <p:nvPr/>
          </p:nvSpPr>
          <p:spPr bwMode="auto">
            <a:xfrm>
              <a:off x="1096" y="1784"/>
              <a:ext cx="744" cy="888"/>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8" name="Freeform 44"/>
            <p:cNvSpPr>
              <a:spLocks/>
            </p:cNvSpPr>
            <p:nvPr/>
          </p:nvSpPr>
          <p:spPr bwMode="auto">
            <a:xfrm>
              <a:off x="1039" y="2664"/>
              <a:ext cx="893" cy="749"/>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9" name="Freeform 45"/>
            <p:cNvSpPr>
              <a:spLocks/>
            </p:cNvSpPr>
            <p:nvPr/>
          </p:nvSpPr>
          <p:spPr bwMode="auto">
            <a:xfrm>
              <a:off x="1901" y="2933"/>
              <a:ext cx="169" cy="476"/>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0" name="Rectangle 46"/>
            <p:cNvSpPr>
              <a:spLocks noChangeArrowheads="1"/>
            </p:cNvSpPr>
            <p:nvPr/>
          </p:nvSpPr>
          <p:spPr bwMode="auto">
            <a:xfrm>
              <a:off x="2596" y="1864"/>
              <a:ext cx="113"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endParaRPr lang="en-US" sz="4000" dirty="0">
                <a:solidFill>
                  <a:srgbClr val="EEFF4B"/>
                </a:solidFill>
                <a:latin typeface="Times" pitchFamily="-107" charset="0"/>
                <a:ea typeface="+mn-ea"/>
                <a:cs typeface="+mn-cs"/>
              </a:endParaRPr>
            </a:p>
          </p:txBody>
        </p:sp>
        <p:sp>
          <p:nvSpPr>
            <p:cNvPr id="641071" name="Rectangle 47"/>
            <p:cNvSpPr>
              <a:spLocks noChangeArrowheads="1"/>
            </p:cNvSpPr>
            <p:nvPr/>
          </p:nvSpPr>
          <p:spPr bwMode="auto">
            <a:xfrm>
              <a:off x="2352" y="2688"/>
              <a:ext cx="769"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smtClean="0">
                  <a:solidFill>
                    <a:srgbClr val="EEFF4B"/>
                  </a:solidFill>
                  <a:latin typeface="Times" pitchFamily="-107" charset="0"/>
                  <a:ea typeface="+mn-ea"/>
                  <a:cs typeface="+mn-cs"/>
                </a:rPr>
                <a:t>কেবি</a:t>
              </a:r>
              <a:endParaRPr lang="en-US" sz="4000" dirty="0">
                <a:solidFill>
                  <a:srgbClr val="EEFF4B"/>
                </a:solidFill>
                <a:latin typeface="Times" pitchFamily="-107" charset="0"/>
                <a:ea typeface="+mn-ea"/>
                <a:cs typeface="+mn-cs"/>
              </a:endParaRPr>
            </a:p>
          </p:txBody>
        </p:sp>
        <p:sp>
          <p:nvSpPr>
            <p:cNvPr id="641072" name="Oval 48"/>
            <p:cNvSpPr>
              <a:spLocks noChangeArrowheads="1"/>
            </p:cNvSpPr>
            <p:nvPr/>
          </p:nvSpPr>
          <p:spPr bwMode="auto">
            <a:xfrm>
              <a:off x="3592" y="1911"/>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3" name="Oval 49"/>
            <p:cNvSpPr>
              <a:spLocks noChangeArrowheads="1"/>
            </p:cNvSpPr>
            <p:nvPr/>
          </p:nvSpPr>
          <p:spPr bwMode="auto">
            <a:xfrm>
              <a:off x="1810" y="1729"/>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4" name="Oval 50"/>
            <p:cNvSpPr>
              <a:spLocks noChangeArrowheads="1"/>
            </p:cNvSpPr>
            <p:nvPr/>
          </p:nvSpPr>
          <p:spPr bwMode="auto">
            <a:xfrm>
              <a:off x="3348" y="1249"/>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5" name="Oval 51"/>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6" name="Oval 52"/>
            <p:cNvSpPr>
              <a:spLocks noChangeArrowheads="1"/>
            </p:cNvSpPr>
            <p:nvPr/>
          </p:nvSpPr>
          <p:spPr bwMode="auto">
            <a:xfrm>
              <a:off x="1053" y="2637"/>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7" name="Oval 53"/>
            <p:cNvSpPr>
              <a:spLocks noChangeArrowheads="1"/>
            </p:cNvSpPr>
            <p:nvPr/>
          </p:nvSpPr>
          <p:spPr bwMode="auto">
            <a:xfrm>
              <a:off x="1831" y="2881"/>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8" name="Oval 54"/>
            <p:cNvSpPr>
              <a:spLocks noChangeArrowheads="1"/>
            </p:cNvSpPr>
            <p:nvPr/>
          </p:nvSpPr>
          <p:spPr bwMode="auto">
            <a:xfrm>
              <a:off x="1885" y="3330"/>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9" name="Oval 55"/>
            <p:cNvSpPr>
              <a:spLocks noChangeArrowheads="1"/>
            </p:cNvSpPr>
            <p:nvPr/>
          </p:nvSpPr>
          <p:spPr bwMode="auto">
            <a:xfrm>
              <a:off x="2215" y="2017"/>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3272" name="Text Box 74"/>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3273" name="Text Box 7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1100" name="Rectangle 7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sp>
        <p:nvSpPr>
          <p:cNvPr id="641102" name="Freeform 78"/>
          <p:cNvSpPr>
            <a:spLocks/>
          </p:cNvSpPr>
          <p:nvPr/>
        </p:nvSpPr>
        <p:spPr bwMode="auto">
          <a:xfrm>
            <a:off x="2759075" y="3290888"/>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 name="Group 80"/>
          <p:cNvGrpSpPr>
            <a:grpSpLocks/>
          </p:cNvGrpSpPr>
          <p:nvPr/>
        </p:nvGrpSpPr>
        <p:grpSpPr bwMode="auto">
          <a:xfrm>
            <a:off x="3121026" y="2806700"/>
            <a:ext cx="1743076" cy="965200"/>
            <a:chOff x="1965" y="1760"/>
            <a:chExt cx="1098" cy="608"/>
          </a:xfrm>
        </p:grpSpPr>
        <p:grpSp>
          <p:nvGrpSpPr>
            <p:cNvPr id="53280" name="Group 81"/>
            <p:cNvGrpSpPr>
              <a:grpSpLocks/>
            </p:cNvGrpSpPr>
            <p:nvPr/>
          </p:nvGrpSpPr>
          <p:grpSpPr bwMode="auto">
            <a:xfrm>
              <a:off x="1965" y="1776"/>
              <a:ext cx="1098" cy="528"/>
              <a:chOff x="1965" y="1776"/>
              <a:chExt cx="1098" cy="528"/>
            </a:xfrm>
          </p:grpSpPr>
          <p:sp>
            <p:nvSpPr>
              <p:cNvPr id="641107" name="Oval 83"/>
              <p:cNvSpPr>
                <a:spLocks noChangeArrowheads="1"/>
              </p:cNvSpPr>
              <p:nvPr/>
            </p:nvSpPr>
            <p:spPr bwMode="auto">
              <a:xfrm>
                <a:off x="1965" y="1776"/>
                <a:ext cx="1072" cy="528"/>
              </a:xfrm>
              <a:prstGeom prst="ellipse">
                <a:avLst/>
              </a:prstGeom>
              <a:noFill/>
              <a:ln w="57150">
                <a:no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106" name="Rectangle 82"/>
              <p:cNvSpPr>
                <a:spLocks noChangeArrowheads="1"/>
              </p:cNvSpPr>
              <p:nvPr/>
            </p:nvSpPr>
            <p:spPr bwMode="auto">
              <a:xfrm>
                <a:off x="2087" y="1840"/>
                <a:ext cx="976" cy="44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smtClean="0">
                    <a:solidFill>
                      <a:schemeClr val="tx1"/>
                    </a:solidFill>
                    <a:latin typeface="Times" pitchFamily="-107" charset="0"/>
                    <a:ea typeface="+mn-ea"/>
                    <a:cs typeface="+mn-cs"/>
                  </a:rPr>
                  <a:t>এমএন</a:t>
                </a:r>
                <a:endParaRPr lang="en-US" sz="4000" dirty="0">
                  <a:solidFill>
                    <a:schemeClr val="tx1"/>
                  </a:solidFill>
                  <a:latin typeface="Times" pitchFamily="-107" charset="0"/>
                  <a:ea typeface="+mn-ea"/>
                  <a:cs typeface="+mn-cs"/>
                </a:endParaRPr>
              </a:p>
            </p:txBody>
          </p:sp>
        </p:grpSp>
        <p:sp>
          <p:nvSpPr>
            <p:cNvPr id="641108" name="Oval 84"/>
            <p:cNvSpPr>
              <a:spLocks noChangeArrowheads="1"/>
            </p:cNvSpPr>
            <p:nvPr/>
          </p:nvSpPr>
          <p:spPr bwMode="auto">
            <a:xfrm>
              <a:off x="1976" y="1760"/>
              <a:ext cx="1072" cy="608"/>
            </a:xfrm>
            <a:prstGeom prst="ellipse">
              <a:avLst/>
            </a:prstGeom>
            <a:noFill/>
            <a:ln w="57150">
              <a:solidFill>
                <a:schemeClr val="tx1"/>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3279" name="Rectangle 85"/>
          <p:cNvSpPr>
            <a:spLocks noChangeArrowheads="1"/>
          </p:cNvSpPr>
          <p:nvPr/>
        </p:nvSpPr>
        <p:spPr bwMode="auto">
          <a:xfrm>
            <a:off x="8310563" y="63468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p>
        </p:txBody>
      </p:sp>
      <p:sp>
        <p:nvSpPr>
          <p:cNvPr id="87" name="Rectangle 25"/>
          <p:cNvSpPr>
            <a:spLocks noChangeArrowheads="1"/>
          </p:cNvSpPr>
          <p:nvPr/>
        </p:nvSpPr>
        <p:spPr bwMode="auto">
          <a:xfrm>
            <a:off x="5649848" y="285399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82" name="Rectangle 8"/>
          <p:cNvSpPr>
            <a:spLocks noChangeArrowheads="1"/>
          </p:cNvSpPr>
          <p:nvPr/>
        </p:nvSpPr>
        <p:spPr bwMode="auto">
          <a:xfrm>
            <a:off x="4449698" y="261904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83" name="Rectangle 10"/>
          <p:cNvSpPr>
            <a:spLocks noChangeArrowheads="1"/>
          </p:cNvSpPr>
          <p:nvPr/>
        </p:nvSpPr>
        <p:spPr bwMode="auto">
          <a:xfrm>
            <a:off x="7078598" y="5228890"/>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84" name="Rectangle 14"/>
          <p:cNvSpPr>
            <a:spLocks noChangeArrowheads="1"/>
          </p:cNvSpPr>
          <p:nvPr/>
        </p:nvSpPr>
        <p:spPr bwMode="auto">
          <a:xfrm>
            <a:off x="3268598" y="2352340"/>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85" name="Rectangle 15"/>
          <p:cNvSpPr>
            <a:spLocks noChangeArrowheads="1"/>
          </p:cNvSpPr>
          <p:nvPr/>
        </p:nvSpPr>
        <p:spPr bwMode="auto">
          <a:xfrm>
            <a:off x="2335148" y="5609890"/>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86" name="Rectangle 24"/>
          <p:cNvSpPr>
            <a:spLocks noChangeArrowheads="1"/>
          </p:cNvSpPr>
          <p:nvPr/>
        </p:nvSpPr>
        <p:spPr bwMode="auto">
          <a:xfrm>
            <a:off x="6715060" y="436529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88" name="Rectangle 26"/>
          <p:cNvSpPr>
            <a:spLocks noChangeArrowheads="1"/>
          </p:cNvSpPr>
          <p:nvPr/>
        </p:nvSpPr>
        <p:spPr bwMode="auto">
          <a:xfrm>
            <a:off x="5306948" y="178084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89" name="Rectangle 27"/>
          <p:cNvSpPr>
            <a:spLocks noChangeArrowheads="1"/>
          </p:cNvSpPr>
          <p:nvPr/>
        </p:nvSpPr>
        <p:spPr bwMode="auto">
          <a:xfrm>
            <a:off x="6907148" y="1495090"/>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90" name="Rectangle 32"/>
          <p:cNvSpPr>
            <a:spLocks noChangeArrowheads="1"/>
          </p:cNvSpPr>
          <p:nvPr/>
        </p:nvSpPr>
        <p:spPr bwMode="auto">
          <a:xfrm>
            <a:off x="2768783" y="5133640"/>
            <a:ext cx="109805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91" name="Rectangle 33"/>
          <p:cNvSpPr>
            <a:spLocks noChangeArrowheads="1"/>
          </p:cNvSpPr>
          <p:nvPr/>
        </p:nvSpPr>
        <p:spPr bwMode="auto">
          <a:xfrm>
            <a:off x="1646872" y="4050965"/>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93" name="Rectangle 50"/>
          <p:cNvSpPr>
            <a:spLocks noChangeArrowheads="1"/>
          </p:cNvSpPr>
          <p:nvPr/>
        </p:nvSpPr>
        <p:spPr bwMode="auto">
          <a:xfrm>
            <a:off x="2447676" y="3047665"/>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জে</a:t>
            </a:r>
          </a:p>
          <a:p>
            <a:pPr algn="ctr">
              <a:spcBef>
                <a:spcPct val="50000"/>
              </a:spcBef>
              <a:defRPr/>
            </a:pPr>
            <a:endParaRPr lang="en-US" sz="2400" dirty="0">
              <a:solidFill>
                <a:schemeClr val="folHlink"/>
              </a:solidFill>
              <a:latin typeface="Times" pitchFamily="-107" charset="0"/>
              <a:ea typeface="+mn-ea"/>
              <a:cs typeface="+mn-cs"/>
            </a:endParaRPr>
          </a:p>
        </p:txBody>
      </p:sp>
      <p:sp>
        <p:nvSpPr>
          <p:cNvPr id="641028" name="Rectangle 4"/>
          <p:cNvSpPr>
            <a:spLocks noChangeArrowheads="1"/>
          </p:cNvSpPr>
          <p:nvPr/>
        </p:nvSpPr>
        <p:spPr bwMode="auto">
          <a:xfrm>
            <a:off x="76200" y="304800"/>
            <a:ext cx="2825750"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smtClean="0">
              <a:solidFill>
                <a:schemeClr val="tx2"/>
              </a:solidFill>
              <a:latin typeface="Times" pitchFamily="-107" charset="0"/>
            </a:endParaRPr>
          </a:p>
          <a:p>
            <a:pPr>
              <a:defRPr/>
            </a:pPr>
            <a:endParaRPr lang="en-US" sz="2400" dirty="0">
              <a:solidFill>
                <a:schemeClr val="tx2"/>
              </a:solidFill>
              <a:latin typeface="Times" pitchFamily="-107" charset="0"/>
              <a:ea typeface="+mn-ea"/>
              <a:cs typeface="+mn-cs"/>
            </a:endParaRPr>
          </a:p>
        </p:txBody>
      </p:sp>
      <p:sp>
        <p:nvSpPr>
          <p:cNvPr id="641103" name="AutoShape 79"/>
          <p:cNvSpPr>
            <a:spLocks noChangeArrowheads="1"/>
          </p:cNvSpPr>
          <p:nvPr/>
        </p:nvSpPr>
        <p:spPr bwMode="auto">
          <a:xfrm rot="10751171">
            <a:off x="4945816" y="263662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92" name="Group 91"/>
          <p:cNvGrpSpPr/>
          <p:nvPr/>
        </p:nvGrpSpPr>
        <p:grpSpPr>
          <a:xfrm>
            <a:off x="8040695" y="3314307"/>
            <a:ext cx="952500" cy="1666282"/>
            <a:chOff x="8040695" y="3314307"/>
            <a:chExt cx="952500" cy="1666282"/>
          </a:xfrm>
        </p:grpSpPr>
        <p:grpSp>
          <p:nvGrpSpPr>
            <p:cNvPr id="113" name="Group 96"/>
            <p:cNvGrpSpPr/>
            <p:nvPr/>
          </p:nvGrpSpPr>
          <p:grpSpPr>
            <a:xfrm>
              <a:off x="8040695" y="3314307"/>
              <a:ext cx="952500" cy="1666282"/>
              <a:chOff x="8182584" y="3372113"/>
              <a:chExt cx="952500" cy="1666282"/>
            </a:xfrm>
          </p:grpSpPr>
          <p:grpSp>
            <p:nvGrpSpPr>
              <p:cNvPr id="115" name="Group 329"/>
              <p:cNvGrpSpPr/>
              <p:nvPr/>
            </p:nvGrpSpPr>
            <p:grpSpPr>
              <a:xfrm>
                <a:off x="8182584" y="3372113"/>
                <a:ext cx="952500" cy="1368052"/>
                <a:chOff x="9687681" y="3119864"/>
                <a:chExt cx="952500" cy="1368052"/>
              </a:xfrm>
            </p:grpSpPr>
            <p:sp>
              <p:nvSpPr>
                <p:cNvPr id="117"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18"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19"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20"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21"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2"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3"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4"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5"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6"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27" name="Group 374"/>
                <p:cNvGrpSpPr/>
                <p:nvPr/>
              </p:nvGrpSpPr>
              <p:grpSpPr>
                <a:xfrm>
                  <a:off x="9826127" y="3439787"/>
                  <a:ext cx="593110" cy="552118"/>
                  <a:chOff x="10744729" y="4262967"/>
                  <a:chExt cx="593110" cy="552118"/>
                </a:xfrm>
              </p:grpSpPr>
              <p:sp>
                <p:nvSpPr>
                  <p:cNvPr id="130"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31"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32"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128"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129" name="Rectangle 128"/>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116"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114" name="TextBox 113"/>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41026"/>
                                        </p:tgtEl>
                                        <p:attrNameLst>
                                          <p:attrName>style.visibility</p:attrName>
                                        </p:attrNameLst>
                                      </p:cBhvr>
                                      <p:to>
                                        <p:strVal val="visible"/>
                                      </p:to>
                                    </p:set>
                                    <p:animEffect transition="in" filter="wipe(down)">
                                      <p:cBhvr>
                                        <p:cTn id="7" dur="500"/>
                                        <p:tgtEl>
                                          <p:spTgt spid="641026"/>
                                        </p:tgtEl>
                                      </p:cBhvr>
                                    </p:animEffect>
                                  </p:childTnLst>
                                </p:cTn>
                              </p:par>
                            </p:childTnLst>
                          </p:cTn>
                        </p:par>
                        <p:par>
                          <p:cTn id="8" fill="hold" nodeType="afterGroup">
                            <p:stCondLst>
                              <p:cond delay="500"/>
                            </p:stCondLst>
                            <p:childTnLst>
                              <p:par>
                                <p:cTn id="9" presetID="2" presetClass="entr" presetSubtype="2" fill="hold" nodeType="afterEffect">
                                  <p:stCondLst>
                                    <p:cond delay="100"/>
                                  </p:stCondLst>
                                  <p:childTnLst>
                                    <p:set>
                                      <p:cBhvr>
                                        <p:cTn id="10" dur="1" fill="hold">
                                          <p:stCondLst>
                                            <p:cond delay="0"/>
                                          </p:stCondLst>
                                        </p:cTn>
                                        <p:tgtEl>
                                          <p:spTgt spid="641103"/>
                                        </p:tgtEl>
                                        <p:attrNameLst>
                                          <p:attrName>style.visibility</p:attrName>
                                        </p:attrNameLst>
                                      </p:cBhvr>
                                      <p:to>
                                        <p:strVal val="visible"/>
                                      </p:to>
                                    </p:set>
                                    <p:anim calcmode="lin" valueType="num">
                                      <p:cBhvr additive="base">
                                        <p:cTn id="11" dur="500" fill="hold"/>
                                        <p:tgtEl>
                                          <p:spTgt spid="641103"/>
                                        </p:tgtEl>
                                        <p:attrNameLst>
                                          <p:attrName>ppt_x</p:attrName>
                                        </p:attrNameLst>
                                      </p:cBhvr>
                                      <p:tavLst>
                                        <p:tav tm="0">
                                          <p:val>
                                            <p:strVal val="1+#ppt_w/2"/>
                                          </p:val>
                                        </p:tav>
                                        <p:tav tm="100000">
                                          <p:val>
                                            <p:strVal val="#ppt_x"/>
                                          </p:val>
                                        </p:tav>
                                      </p:tavLst>
                                    </p:anim>
                                    <p:anim calcmode="lin" valueType="num">
                                      <p:cBhvr additive="base">
                                        <p:cTn id="12" dur="500" fill="hold"/>
                                        <p:tgtEl>
                                          <p:spTgt spid="64110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1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600"/>
                            </p:stCondLst>
                            <p:childTnLst>
                              <p:par>
                                <p:cTn id="19" presetID="22" presetClass="entr" presetSubtype="8" fill="hold" nodeType="afterEffect">
                                  <p:stCondLst>
                                    <p:cond delay="0"/>
                                  </p:stCondLst>
                                  <p:childTnLst>
                                    <p:set>
                                      <p:cBhvr>
                                        <p:cTn id="20" dur="1" fill="hold">
                                          <p:stCondLst>
                                            <p:cond delay="0"/>
                                          </p:stCondLst>
                                        </p:cTn>
                                        <p:tgtEl>
                                          <p:spTgt spid="641102"/>
                                        </p:tgtEl>
                                        <p:attrNameLst>
                                          <p:attrName>style.visibility</p:attrName>
                                        </p:attrNameLst>
                                      </p:cBhvr>
                                      <p:to>
                                        <p:strVal val="visible"/>
                                      </p:to>
                                    </p:set>
                                    <p:animEffect transition="in" filter="wipe(left)">
                                      <p:cBhvr>
                                        <p:cTn id="21" dur="5000"/>
                                        <p:tgtEl>
                                          <p:spTgt spid="64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1"/>
          <p:cNvSpPr txBox="1">
            <a:spLocks noChangeArrowheads="1"/>
          </p:cNvSpPr>
          <p:nvPr/>
        </p:nvSpPr>
        <p:spPr bwMode="auto">
          <a:xfrm>
            <a:off x="1465263" y="36576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55298" name="Picture 3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508000"/>
            <a:ext cx="8008937" cy="56800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66"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55302" name="Rectangle 48"/>
          <p:cNvSpPr>
            <a:spLocks noChangeArrowheads="1"/>
          </p:cNvSpPr>
          <p:nvPr/>
        </p:nvSpPr>
        <p:spPr bwMode="auto">
          <a:xfrm>
            <a:off x="614362" y="5140325"/>
            <a:ext cx="7898611" cy="86201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3956" name="Text Box 36"/>
          <p:cNvSpPr txBox="1">
            <a:spLocks noChangeArrowheads="1"/>
          </p:cNvSpPr>
          <p:nvPr/>
        </p:nvSpPr>
        <p:spPr bwMode="auto">
          <a:xfrm>
            <a:off x="627110" y="5246504"/>
            <a:ext cx="7995610" cy="584776"/>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square">
            <a:spAutoFit/>
          </a:bodyPr>
          <a:lstStyle/>
          <a:p>
            <a:r>
              <a:rPr lang="bn-IN" sz="3200" dirty="0" smtClean="0">
                <a:solidFill>
                  <a:srgbClr val="FFFF00"/>
                </a:solidFill>
              </a:rPr>
              <a:t>নবো  পর্বতের চুড়া থেকে </a:t>
            </a:r>
            <a:r>
              <a:rPr lang="en-SG" sz="3200" dirty="0" smtClean="0">
                <a:solidFill>
                  <a:srgbClr val="FFFF00"/>
                </a:solidFill>
              </a:rPr>
              <a:t>"</a:t>
            </a:r>
            <a:r>
              <a:rPr lang="bn-IN" sz="3200" dirty="0" smtClean="0">
                <a:solidFill>
                  <a:srgbClr val="FFFF00"/>
                </a:solidFill>
              </a:rPr>
              <a:t>প্রতিশ্রুত ভূমির</a:t>
            </a:r>
            <a:r>
              <a:rPr lang="en-SG" sz="3200" dirty="0" smtClean="0">
                <a:solidFill>
                  <a:srgbClr val="FFFF00"/>
                </a:solidFill>
              </a:rPr>
              <a:t>"</a:t>
            </a:r>
            <a:r>
              <a:rPr lang="bn-IN" sz="3200" dirty="0" smtClean="0">
                <a:solidFill>
                  <a:srgbClr val="FFFF00"/>
                </a:solidFill>
              </a:rPr>
              <a:t> দৃশ্য </a:t>
            </a:r>
            <a:endParaRPr lang="en-SG" sz="3200" dirty="0">
              <a:solidFill>
                <a:srgbClr val="FFFF00"/>
              </a:solidFill>
            </a:endParaRPr>
          </a:p>
        </p:txBody>
      </p:sp>
      <p:grpSp>
        <p:nvGrpSpPr>
          <p:cNvPr id="3" name="Group 55"/>
          <p:cNvGrpSpPr>
            <a:grpSpLocks/>
          </p:cNvGrpSpPr>
          <p:nvPr/>
        </p:nvGrpSpPr>
        <p:grpSpPr bwMode="auto">
          <a:xfrm>
            <a:off x="1546225" y="526123"/>
            <a:ext cx="6351588" cy="5811837"/>
            <a:chOff x="974" y="391"/>
            <a:chExt cx="4001" cy="3661"/>
          </a:xfrm>
        </p:grpSpPr>
        <p:sp>
          <p:nvSpPr>
            <p:cNvPr id="55308" name="AutoShape 50"/>
            <p:cNvSpPr>
              <a:spLocks noChangeArrowheads="1"/>
            </p:cNvSpPr>
            <p:nvPr/>
          </p:nvSpPr>
          <p:spPr bwMode="auto">
            <a:xfrm rot="-5400000">
              <a:off x="-90" y="202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309" name="AutoShape 52"/>
            <p:cNvSpPr>
              <a:spLocks noChangeArrowheads="1"/>
            </p:cNvSpPr>
            <p:nvPr/>
          </p:nvSpPr>
          <p:spPr bwMode="auto">
            <a:xfrm rot="-5400000">
              <a:off x="1418" y="1756"/>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310" name="AutoShape 53"/>
            <p:cNvSpPr>
              <a:spLocks noChangeArrowheads="1"/>
            </p:cNvSpPr>
            <p:nvPr/>
          </p:nvSpPr>
          <p:spPr bwMode="auto">
            <a:xfrm rot="-5400000">
              <a:off x="2948" y="145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55305" name="Text Box 5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5306"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93978" name="Text Box 58"/>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smtClean="0">
                <a:solidFill>
                  <a:schemeClr val="tx1"/>
                </a:solidFill>
              </a:rPr>
              <a:t>দ্বিতীয় বিবরণ ৩৪</a:t>
            </a:r>
            <a:r>
              <a:rPr lang="en-US" sz="1200" dirty="0" smtClean="0">
                <a:solidFill>
                  <a:schemeClr val="tx1"/>
                </a:solidFill>
              </a:rPr>
              <a:t>:</a:t>
            </a:r>
            <a:r>
              <a:rPr lang="bn-IN" sz="1200" dirty="0" smtClean="0">
                <a:solidFill>
                  <a:schemeClr val="tx1"/>
                </a:solidFill>
              </a:rPr>
              <a:t>১</a:t>
            </a:r>
            <a:endParaRPr lang="en-US" sz="800" u="sng" dirty="0" smtClean="0">
              <a:solidFill>
                <a:srgbClr val="000000"/>
              </a:solidFill>
              <a:latin typeface="Geneva" charset="0"/>
            </a:endParaRPr>
          </a:p>
        </p:txBody>
      </p:sp>
      <p:sp>
        <p:nvSpPr>
          <p:cNvPr id="52"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53" name="Group 52"/>
          <p:cNvGrpSpPr/>
          <p:nvPr/>
        </p:nvGrpSpPr>
        <p:grpSpPr>
          <a:xfrm>
            <a:off x="8040695" y="3314307"/>
            <a:ext cx="952500" cy="1666282"/>
            <a:chOff x="8040695" y="3314307"/>
            <a:chExt cx="952500" cy="1666282"/>
          </a:xfrm>
        </p:grpSpPr>
        <p:grpSp>
          <p:nvGrpSpPr>
            <p:cNvPr id="54" name="Group 96"/>
            <p:cNvGrpSpPr/>
            <p:nvPr/>
          </p:nvGrpSpPr>
          <p:grpSpPr>
            <a:xfrm>
              <a:off x="8040695" y="3314307"/>
              <a:ext cx="952500" cy="1666282"/>
              <a:chOff x="8182584" y="3372113"/>
              <a:chExt cx="952500" cy="1666282"/>
            </a:xfrm>
          </p:grpSpPr>
          <p:grpSp>
            <p:nvGrpSpPr>
              <p:cNvPr id="56" name="Group 329"/>
              <p:cNvGrpSpPr/>
              <p:nvPr/>
            </p:nvGrpSpPr>
            <p:grpSpPr>
              <a:xfrm>
                <a:off x="8182584" y="3372113"/>
                <a:ext cx="952500" cy="1368052"/>
                <a:chOff x="9687681" y="3119864"/>
                <a:chExt cx="952500" cy="1368052"/>
              </a:xfrm>
            </p:grpSpPr>
            <p:sp>
              <p:nvSpPr>
                <p:cNvPr id="58"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59"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0"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1"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62"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3"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4"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5"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7"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68" name="Group 374"/>
                <p:cNvGrpSpPr/>
                <p:nvPr/>
              </p:nvGrpSpPr>
              <p:grpSpPr>
                <a:xfrm>
                  <a:off x="9826127" y="3439787"/>
                  <a:ext cx="593110" cy="552118"/>
                  <a:chOff x="10744729" y="4262967"/>
                  <a:chExt cx="593110" cy="552118"/>
                </a:xfrm>
              </p:grpSpPr>
              <p:sp>
                <p:nvSpPr>
                  <p:cNvPr id="71"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72"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73"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69"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70" name="Rectangle 69"/>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57"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55" name="TextBox 54"/>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56"/>
                                        </p:tgtEl>
                                        <p:attrNameLst>
                                          <p:attrName>style.visibility</p:attrName>
                                        </p:attrNameLst>
                                      </p:cBhvr>
                                      <p:to>
                                        <p:strVal val="visible"/>
                                      </p:to>
                                    </p:set>
                                    <p:animEffect transition="in" filter="fade">
                                      <p:cBhvr>
                                        <p:cTn id="7" dur="1000"/>
                                        <p:tgtEl>
                                          <p:spTgt spid="593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8040695" y="3314307"/>
            <a:ext cx="952500" cy="1666282"/>
            <a:chOff x="8040695" y="3314307"/>
            <a:chExt cx="952500" cy="1666282"/>
          </a:xfrm>
        </p:grpSpPr>
        <p:grpSp>
          <p:nvGrpSpPr>
            <p:cNvPr id="55" name="Group 96"/>
            <p:cNvGrpSpPr/>
            <p:nvPr/>
          </p:nvGrpSpPr>
          <p:grpSpPr>
            <a:xfrm>
              <a:off x="8040695" y="3314307"/>
              <a:ext cx="952500" cy="1666282"/>
              <a:chOff x="8182584" y="3372113"/>
              <a:chExt cx="952500" cy="1666282"/>
            </a:xfrm>
          </p:grpSpPr>
          <p:grpSp>
            <p:nvGrpSpPr>
              <p:cNvPr id="57" name="Group 329"/>
              <p:cNvGrpSpPr/>
              <p:nvPr/>
            </p:nvGrpSpPr>
            <p:grpSpPr>
              <a:xfrm>
                <a:off x="8182584" y="3372113"/>
                <a:ext cx="952500" cy="1368052"/>
                <a:chOff x="9687681" y="3119864"/>
                <a:chExt cx="952500" cy="1368052"/>
              </a:xfrm>
            </p:grpSpPr>
            <p:sp>
              <p:nvSpPr>
                <p:cNvPr id="59"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0"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1"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2"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63"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4"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5"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7"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69" name="Group 374"/>
                <p:cNvGrpSpPr/>
                <p:nvPr/>
              </p:nvGrpSpPr>
              <p:grpSpPr>
                <a:xfrm>
                  <a:off x="9826127" y="3439787"/>
                  <a:ext cx="593110" cy="552118"/>
                  <a:chOff x="10744729" y="4262967"/>
                  <a:chExt cx="593110" cy="552118"/>
                </a:xfrm>
              </p:grpSpPr>
              <p:sp>
                <p:nvSpPr>
                  <p:cNvPr id="72"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73"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74"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70"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71" name="Rectangle 70"/>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58"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56" name="TextBox 55"/>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pic>
        <p:nvPicPr>
          <p:cNvPr id="57345" name="Picture 77" descr="Jericho view from Mount of Temptation, 80-06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397"/>
          <a:stretch>
            <a:fillRect/>
          </a:stretch>
        </p:blipFill>
        <p:spPr bwMode="auto">
          <a:xfrm>
            <a:off x="641350" y="568325"/>
            <a:ext cx="7902575" cy="56769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8227" name="Rectangle 35"/>
          <p:cNvSpPr>
            <a:spLocks noChangeArrowheads="1"/>
          </p:cNvSpPr>
          <p:nvPr/>
        </p:nvSpPr>
        <p:spPr bwMode="auto">
          <a:xfrm>
            <a:off x="1267735" y="5167313"/>
            <a:ext cx="6673622" cy="107721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bn-IN" sz="3200" dirty="0" smtClean="0">
                <a:solidFill>
                  <a:srgbClr val="FFEA18"/>
                </a:solidFill>
                <a:latin typeface="Comic Sans MS" pitchFamily="-107" charset="0"/>
                <a:ea typeface="+mn-ea"/>
                <a:cs typeface="+mn-cs"/>
              </a:rPr>
              <a:t>জেরিকো থেকে</a:t>
            </a:r>
            <a:r>
              <a:rPr lang="en-US" sz="3200" dirty="0" smtClean="0">
                <a:solidFill>
                  <a:srgbClr val="FFEA18"/>
                </a:solidFill>
                <a:latin typeface="Comic Sans MS" pitchFamily="-107" charset="0"/>
                <a:ea typeface="+mn-ea"/>
                <a:cs typeface="+mn-cs"/>
              </a:rPr>
              <a:t>:</a:t>
            </a:r>
            <a:endParaRPr lang="en-US" sz="3200" dirty="0">
              <a:solidFill>
                <a:srgbClr val="FFEA18"/>
              </a:solidFill>
              <a:latin typeface="Comic Sans MS" pitchFamily="-107" charset="0"/>
              <a:ea typeface="+mn-ea"/>
              <a:cs typeface="+mn-cs"/>
            </a:endParaRPr>
          </a:p>
          <a:p>
            <a:pPr algn="ctr">
              <a:defRPr/>
            </a:pPr>
            <a:r>
              <a:rPr lang="bn-IN" sz="3200" dirty="0" smtClean="0">
                <a:solidFill>
                  <a:srgbClr val="FFEA18"/>
                </a:solidFill>
                <a:latin typeface="Comic Sans MS" pitchFamily="-107" charset="0"/>
              </a:rPr>
              <a:t>যর্দ্দন</a:t>
            </a:r>
            <a:r>
              <a:rPr lang="bn-IN" sz="3200" dirty="0" smtClean="0">
                <a:solidFill>
                  <a:schemeClr val="accent1"/>
                </a:solidFill>
                <a:latin typeface="Comic Sans MS" pitchFamily="-107" charset="0"/>
              </a:rPr>
              <a:t> </a:t>
            </a:r>
            <a:r>
              <a:rPr lang="bn-IN" sz="3200" dirty="0" smtClean="0">
                <a:solidFill>
                  <a:srgbClr val="FFEA18"/>
                </a:solidFill>
                <a:latin typeface="Comic Sans MS" pitchFamily="-107" charset="0"/>
                <a:ea typeface="+mn-ea"/>
                <a:cs typeface="+mn-cs"/>
              </a:rPr>
              <a:t>নদির ওপারে নবো পর্বতের দৃশ্য </a:t>
            </a:r>
            <a:endParaRPr lang="en-US" sz="3200" dirty="0">
              <a:solidFill>
                <a:srgbClr val="FFEA18"/>
              </a:solidFill>
              <a:latin typeface="Comic Sans MS" pitchFamily="-107" charset="0"/>
              <a:ea typeface="+mn-ea"/>
              <a:cs typeface="+mn-cs"/>
            </a:endParaRPr>
          </a:p>
        </p:txBody>
      </p:sp>
      <p:sp>
        <p:nvSpPr>
          <p:cNvPr id="57347" name="Text Box 4"/>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8206" name="Rectangle 1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sp>
        <p:nvSpPr>
          <p:cNvPr id="57349" name="Text Box 4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7352" name="Text Box 8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7353" name="Text Box 86"/>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grpSp>
        <p:nvGrpSpPr>
          <p:cNvPr id="3" name="Group 87"/>
          <p:cNvGrpSpPr>
            <a:grpSpLocks/>
          </p:cNvGrpSpPr>
          <p:nvPr/>
        </p:nvGrpSpPr>
        <p:grpSpPr bwMode="auto">
          <a:xfrm>
            <a:off x="664495" y="538540"/>
            <a:ext cx="7918450" cy="5699125"/>
            <a:chOff x="371" y="340"/>
            <a:chExt cx="5023" cy="3617"/>
          </a:xfrm>
        </p:grpSpPr>
        <p:pic>
          <p:nvPicPr>
            <p:cNvPr id="57356" name="Picture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 y="340"/>
              <a:ext cx="5023" cy="361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8281" name="Rectangle 89"/>
            <p:cNvSpPr>
              <a:spLocks noChangeArrowheads="1"/>
            </p:cNvSpPr>
            <p:nvPr/>
          </p:nvSpPr>
          <p:spPr bwMode="auto">
            <a:xfrm>
              <a:off x="3000" y="616"/>
              <a:ext cx="1986" cy="526"/>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square" lIns="90487" tIns="44450" rIns="90487" bIns="44450">
              <a:spAutoFit/>
            </a:bodyPr>
            <a:lstStyle/>
            <a:p>
              <a:pPr algn="ctr">
                <a:spcBef>
                  <a:spcPct val="50000"/>
                </a:spcBef>
                <a:defRPr/>
              </a:pPr>
              <a:r>
                <a:rPr lang="bn-IN" sz="2400" dirty="0" smtClean="0">
                  <a:solidFill>
                    <a:schemeClr val="accent1"/>
                  </a:solidFill>
                  <a:latin typeface="Comic Sans MS" pitchFamily="-107" charset="0"/>
                  <a:ea typeface="+mn-ea"/>
                  <a:cs typeface="+mn-cs"/>
                </a:rPr>
                <a:t>যর্দ্দনের ওপারে নবো পর্বত</a:t>
              </a:r>
              <a:endParaRPr lang="en-US" sz="2400" dirty="0">
                <a:solidFill>
                  <a:schemeClr val="accent1"/>
                </a:solidFill>
                <a:latin typeface="Comic Sans MS" pitchFamily="-107" charset="0"/>
                <a:ea typeface="+mn-ea"/>
                <a:cs typeface="+mn-cs"/>
              </a:endParaRPr>
            </a:p>
          </p:txBody>
        </p:sp>
        <p:sp>
          <p:nvSpPr>
            <p:cNvPr id="648282" name="Oval 90"/>
            <p:cNvSpPr>
              <a:spLocks noChangeArrowheads="1"/>
            </p:cNvSpPr>
            <p:nvPr/>
          </p:nvSpPr>
          <p:spPr bwMode="auto">
            <a:xfrm>
              <a:off x="3472" y="1121"/>
              <a:ext cx="859" cy="371"/>
            </a:xfrm>
            <a:prstGeom prst="ellipse">
              <a:avLst/>
            </a:prstGeom>
            <a:noFill/>
            <a:ln w="50800">
              <a:solidFill>
                <a:srgbClr val="FAFD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7359" name="Group 91"/>
            <p:cNvGrpSpPr>
              <a:grpSpLocks/>
            </p:cNvGrpSpPr>
            <p:nvPr/>
          </p:nvGrpSpPr>
          <p:grpSpPr bwMode="auto">
            <a:xfrm>
              <a:off x="3564" y="1253"/>
              <a:ext cx="707" cy="83"/>
              <a:chOff x="1696" y="1995"/>
              <a:chExt cx="641" cy="76"/>
            </a:xfrm>
          </p:grpSpPr>
          <p:sp>
            <p:nvSpPr>
              <p:cNvPr id="648284" name="Freeform 92"/>
              <p:cNvSpPr>
                <a:spLocks/>
              </p:cNvSpPr>
              <p:nvPr/>
            </p:nvSpPr>
            <p:spPr bwMode="auto">
              <a:xfrm>
                <a:off x="1696" y="1995"/>
                <a:ext cx="641" cy="66"/>
              </a:xfrm>
              <a:custGeom>
                <a:avLst/>
                <a:gdLst/>
                <a:ahLst/>
                <a:cxnLst>
                  <a:cxn ang="0">
                    <a:pos x="0" y="54"/>
                  </a:cxn>
                  <a:cxn ang="0">
                    <a:pos x="16" y="54"/>
                  </a:cxn>
                  <a:cxn ang="0">
                    <a:pos x="32" y="54"/>
                  </a:cxn>
                  <a:cxn ang="0">
                    <a:pos x="48" y="54"/>
                  </a:cxn>
                  <a:cxn ang="0">
                    <a:pos x="64" y="54"/>
                  </a:cxn>
                  <a:cxn ang="0">
                    <a:pos x="80" y="48"/>
                  </a:cxn>
                  <a:cxn ang="0">
                    <a:pos x="96" y="43"/>
                  </a:cxn>
                  <a:cxn ang="0">
                    <a:pos x="112" y="38"/>
                  </a:cxn>
                  <a:cxn ang="0">
                    <a:pos x="128" y="32"/>
                  </a:cxn>
                  <a:cxn ang="0">
                    <a:pos x="144" y="27"/>
                  </a:cxn>
                  <a:cxn ang="0">
                    <a:pos x="160" y="22"/>
                  </a:cxn>
                  <a:cxn ang="0">
                    <a:pos x="176" y="16"/>
                  </a:cxn>
                  <a:cxn ang="0">
                    <a:pos x="192" y="16"/>
                  </a:cxn>
                  <a:cxn ang="0">
                    <a:pos x="208" y="6"/>
                  </a:cxn>
                  <a:cxn ang="0">
                    <a:pos x="224" y="6"/>
                  </a:cxn>
                  <a:cxn ang="0">
                    <a:pos x="240" y="0"/>
                  </a:cxn>
                  <a:cxn ang="0">
                    <a:pos x="256" y="0"/>
                  </a:cxn>
                  <a:cxn ang="0">
                    <a:pos x="272" y="0"/>
                  </a:cxn>
                  <a:cxn ang="0">
                    <a:pos x="288" y="0"/>
                  </a:cxn>
                  <a:cxn ang="0">
                    <a:pos x="304" y="0"/>
                  </a:cxn>
                  <a:cxn ang="0">
                    <a:pos x="320" y="6"/>
                  </a:cxn>
                  <a:cxn ang="0">
                    <a:pos x="336" y="6"/>
                  </a:cxn>
                  <a:cxn ang="0">
                    <a:pos x="352" y="6"/>
                  </a:cxn>
                  <a:cxn ang="0">
                    <a:pos x="368" y="6"/>
                  </a:cxn>
                  <a:cxn ang="0">
                    <a:pos x="384" y="11"/>
                  </a:cxn>
                  <a:cxn ang="0">
                    <a:pos x="400" y="11"/>
                  </a:cxn>
                  <a:cxn ang="0">
                    <a:pos x="421" y="16"/>
                  </a:cxn>
                  <a:cxn ang="0">
                    <a:pos x="442" y="22"/>
                  </a:cxn>
                  <a:cxn ang="0">
                    <a:pos x="453" y="22"/>
                  </a:cxn>
                  <a:cxn ang="0">
                    <a:pos x="469" y="27"/>
                  </a:cxn>
                  <a:cxn ang="0">
                    <a:pos x="485" y="32"/>
                  </a:cxn>
                  <a:cxn ang="0">
                    <a:pos x="501" y="38"/>
                  </a:cxn>
                  <a:cxn ang="0">
                    <a:pos x="512" y="43"/>
                  </a:cxn>
                  <a:cxn ang="0">
                    <a:pos x="533" y="43"/>
                  </a:cxn>
                  <a:cxn ang="0">
                    <a:pos x="544" y="48"/>
                  </a:cxn>
                  <a:cxn ang="0">
                    <a:pos x="560" y="48"/>
                  </a:cxn>
                  <a:cxn ang="0">
                    <a:pos x="576" y="54"/>
                  </a:cxn>
                  <a:cxn ang="0">
                    <a:pos x="592" y="54"/>
                  </a:cxn>
                  <a:cxn ang="0">
                    <a:pos x="608" y="59"/>
                  </a:cxn>
                  <a:cxn ang="0">
                    <a:pos x="624" y="64"/>
                  </a:cxn>
                  <a:cxn ang="0">
                    <a:pos x="640" y="64"/>
                  </a:cxn>
                </a:cxnLst>
                <a:rect l="0" t="0" r="r" b="b"/>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chemeClr val="accent1"/>
              </a:solidFill>
              <a:ln w="254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8285" name="Freeform 93"/>
              <p:cNvSpPr>
                <a:spLocks/>
              </p:cNvSpPr>
              <p:nvPr/>
            </p:nvSpPr>
            <p:spPr bwMode="auto">
              <a:xfrm>
                <a:off x="1788" y="2038"/>
                <a:ext cx="487" cy="33"/>
              </a:xfrm>
              <a:custGeom>
                <a:avLst/>
                <a:gdLst/>
                <a:ahLst/>
                <a:cxnLst>
                  <a:cxn ang="0">
                    <a:pos x="11" y="0"/>
                  </a:cxn>
                  <a:cxn ang="0">
                    <a:pos x="0" y="16"/>
                  </a:cxn>
                  <a:cxn ang="0">
                    <a:pos x="11" y="16"/>
                  </a:cxn>
                  <a:cxn ang="0">
                    <a:pos x="22" y="16"/>
                  </a:cxn>
                  <a:cxn ang="0">
                    <a:pos x="38" y="16"/>
                  </a:cxn>
                  <a:cxn ang="0">
                    <a:pos x="54" y="11"/>
                  </a:cxn>
                  <a:cxn ang="0">
                    <a:pos x="70" y="16"/>
                  </a:cxn>
                  <a:cxn ang="0">
                    <a:pos x="86" y="21"/>
                  </a:cxn>
                  <a:cxn ang="0">
                    <a:pos x="102" y="21"/>
                  </a:cxn>
                  <a:cxn ang="0">
                    <a:pos x="118" y="21"/>
                  </a:cxn>
                  <a:cxn ang="0">
                    <a:pos x="134" y="27"/>
                  </a:cxn>
                  <a:cxn ang="0">
                    <a:pos x="150" y="27"/>
                  </a:cxn>
                  <a:cxn ang="0">
                    <a:pos x="166" y="27"/>
                  </a:cxn>
                  <a:cxn ang="0">
                    <a:pos x="187" y="27"/>
                  </a:cxn>
                  <a:cxn ang="0">
                    <a:pos x="198" y="27"/>
                  </a:cxn>
                  <a:cxn ang="0">
                    <a:pos x="219" y="27"/>
                  </a:cxn>
                  <a:cxn ang="0">
                    <a:pos x="230" y="27"/>
                  </a:cxn>
                  <a:cxn ang="0">
                    <a:pos x="246" y="21"/>
                  </a:cxn>
                  <a:cxn ang="0">
                    <a:pos x="262" y="16"/>
                  </a:cxn>
                  <a:cxn ang="0">
                    <a:pos x="278" y="16"/>
                  </a:cxn>
                  <a:cxn ang="0">
                    <a:pos x="294" y="21"/>
                  </a:cxn>
                  <a:cxn ang="0">
                    <a:pos x="310" y="27"/>
                  </a:cxn>
                  <a:cxn ang="0">
                    <a:pos x="326" y="32"/>
                  </a:cxn>
                  <a:cxn ang="0">
                    <a:pos x="342" y="32"/>
                  </a:cxn>
                  <a:cxn ang="0">
                    <a:pos x="358" y="32"/>
                  </a:cxn>
                  <a:cxn ang="0">
                    <a:pos x="374" y="27"/>
                  </a:cxn>
                  <a:cxn ang="0">
                    <a:pos x="390" y="32"/>
                  </a:cxn>
                  <a:cxn ang="0">
                    <a:pos x="406" y="32"/>
                  </a:cxn>
                  <a:cxn ang="0">
                    <a:pos x="422" y="32"/>
                  </a:cxn>
                  <a:cxn ang="0">
                    <a:pos x="438" y="27"/>
                  </a:cxn>
                  <a:cxn ang="0">
                    <a:pos x="454" y="27"/>
                  </a:cxn>
                  <a:cxn ang="0">
                    <a:pos x="470" y="27"/>
                  </a:cxn>
                  <a:cxn ang="0">
                    <a:pos x="486" y="27"/>
                  </a:cxn>
                </a:cxnLst>
                <a:rect l="0" t="0" r="r" b="b"/>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chemeClr val="accent1"/>
              </a:solidFill>
              <a:ln w="127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grpSp>
      </p:grpSp>
      <p:sp>
        <p:nvSpPr>
          <p:cNvPr id="35" name="Text Box 58"/>
          <p:cNvSpPr txBox="1">
            <a:spLocks noChangeArrowheads="1"/>
          </p:cNvSpPr>
          <p:nvPr/>
        </p:nvSpPr>
        <p:spPr bwMode="auto">
          <a:xfrm>
            <a:off x="1899855" y="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smtClean="0">
                <a:solidFill>
                  <a:schemeClr val="tx1"/>
                </a:solidFill>
              </a:rPr>
              <a:t>দ্বিতীয় বিবরণ ৩৪</a:t>
            </a:r>
            <a:r>
              <a:rPr lang="en-US" sz="1200" dirty="0" smtClean="0">
                <a:solidFill>
                  <a:schemeClr val="tx1"/>
                </a:solidFill>
              </a:rPr>
              <a:t>:</a:t>
            </a:r>
            <a:r>
              <a:rPr lang="bn-IN" sz="1200" dirty="0" smtClean="0">
                <a:solidFill>
                  <a:schemeClr val="tx1"/>
                </a:solidFill>
              </a:rPr>
              <a:t>১</a:t>
            </a:r>
            <a:endParaRPr lang="en-US" sz="800" u="sng" dirty="0" smtClean="0">
              <a:solidFill>
                <a:srgbClr val="000000"/>
              </a:solidFill>
              <a:latin typeface="Geneva" charset="0"/>
            </a:endParaRPr>
          </a:p>
        </p:txBody>
      </p:sp>
      <p:sp>
        <p:nvSpPr>
          <p:cNvPr id="36"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85"/>
          <p:cNvGrpSpPr>
            <a:grpSpLocks/>
          </p:cNvGrpSpPr>
          <p:nvPr/>
        </p:nvGrpSpPr>
        <p:grpSpPr bwMode="auto">
          <a:xfrm>
            <a:off x="6153150" y="3681413"/>
            <a:ext cx="901700" cy="947737"/>
            <a:chOff x="1557" y="1007"/>
            <a:chExt cx="2105" cy="1949"/>
          </a:xfrm>
        </p:grpSpPr>
        <p:grpSp>
          <p:nvGrpSpPr>
            <p:cNvPr id="59455" name="Group 87"/>
            <p:cNvGrpSpPr>
              <a:grpSpLocks/>
            </p:cNvGrpSpPr>
            <p:nvPr/>
          </p:nvGrpSpPr>
          <p:grpSpPr bwMode="auto">
            <a:xfrm>
              <a:off x="1557" y="1209"/>
              <a:ext cx="2105" cy="1421"/>
              <a:chOff x="578" y="2316"/>
              <a:chExt cx="2105" cy="1421"/>
            </a:xfrm>
          </p:grpSpPr>
          <p:sp>
            <p:nvSpPr>
              <p:cNvPr id="59461" name="Freeform 88"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462" name="Freeform 89"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9456" name="Freeform 91"/>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457" name="Freeform 92"/>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458" name="Freeform 93"/>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459" name="Freeform 94"/>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460" name="Freeform 95"/>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9414"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7329" name="Text Box 49"/>
          <p:cNvSpPr txBox="1">
            <a:spLocks noChangeArrowheads="1"/>
          </p:cNvSpPr>
          <p:nvPr/>
        </p:nvSpPr>
        <p:spPr bwMode="auto">
          <a:xfrm>
            <a:off x="0" y="5557838"/>
            <a:ext cx="8772525" cy="64633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r>
              <a:rPr lang="bn-IN" sz="3600" dirty="0" smtClean="0">
                <a:solidFill>
                  <a:schemeClr val="tx1"/>
                </a:solidFill>
              </a:rPr>
              <a:t>একটি নতুন এবং তরুণ প্রজন্মের প্রতি </a:t>
            </a:r>
            <a:endParaRPr lang="en-SG" sz="3600" dirty="0">
              <a:solidFill>
                <a:schemeClr val="tx1"/>
              </a:solidFill>
            </a:endParaRPr>
          </a:p>
        </p:txBody>
      </p:sp>
      <p:sp>
        <p:nvSpPr>
          <p:cNvPr id="97333" name="Text Box 53"/>
          <p:cNvSpPr txBox="1">
            <a:spLocks noChangeArrowheads="1"/>
          </p:cNvSpPr>
          <p:nvPr/>
        </p:nvSpPr>
        <p:spPr bwMode="auto">
          <a:xfrm>
            <a:off x="2305908" y="5562079"/>
            <a:ext cx="4779963" cy="64633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r>
              <a:rPr lang="bn-IN" sz="3600" dirty="0" smtClean="0">
                <a:solidFill>
                  <a:schemeClr val="tx1"/>
                </a:solidFill>
              </a:rPr>
              <a:t>তাদের ঈশ্বর কে</a:t>
            </a:r>
            <a:r>
              <a:rPr lang="en-SG" sz="3600" dirty="0" smtClean="0">
                <a:solidFill>
                  <a:schemeClr val="tx1"/>
                </a:solidFill>
              </a:rPr>
              <a:t>? </a:t>
            </a:r>
            <a:endParaRPr lang="en-SG" sz="3600" dirty="0">
              <a:solidFill>
                <a:schemeClr val="tx1"/>
              </a:solidFill>
            </a:endParaRPr>
          </a:p>
        </p:txBody>
      </p:sp>
      <p:sp>
        <p:nvSpPr>
          <p:cNvPr id="97334" name="Text Box 54"/>
          <p:cNvSpPr txBox="1">
            <a:spLocks noChangeArrowheads="1"/>
          </p:cNvSpPr>
          <p:nvPr/>
        </p:nvSpPr>
        <p:spPr bwMode="auto">
          <a:xfrm>
            <a:off x="2464884" y="5570893"/>
            <a:ext cx="39671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bn-IN" sz="3200" dirty="0" smtClean="0">
                <a:solidFill>
                  <a:schemeClr val="tx1"/>
                </a:solidFill>
                <a:latin typeface="Comic Sans MS" pitchFamily="-107" charset="0"/>
                <a:ea typeface="Times" pitchFamily="-107" charset="0"/>
                <a:cs typeface="Times" pitchFamily="-107" charset="0"/>
              </a:rPr>
              <a:t>তাদের পরিচয় কি </a:t>
            </a:r>
            <a:r>
              <a:rPr lang="en-US" sz="3200" dirty="0" smtClean="0">
                <a:solidFill>
                  <a:schemeClr val="tx1"/>
                </a:solidFill>
                <a:latin typeface="Comic Sans MS" pitchFamily="-107" charset="0"/>
                <a:ea typeface="Times" pitchFamily="-107" charset="0"/>
                <a:cs typeface="Times" pitchFamily="-107" charset="0"/>
              </a:rPr>
              <a:t>! </a:t>
            </a:r>
            <a:endParaRPr lang="en-US" sz="3200" dirty="0">
              <a:solidFill>
                <a:schemeClr val="tx1"/>
              </a:solidFill>
              <a:latin typeface="Comic Sans MS" pitchFamily="-107" charset="0"/>
              <a:ea typeface="Times" pitchFamily="-107" charset="0"/>
              <a:cs typeface="Times" pitchFamily="-107" charset="0"/>
            </a:endParaRPr>
          </a:p>
        </p:txBody>
      </p:sp>
      <p:sp>
        <p:nvSpPr>
          <p:cNvPr id="97335" name="Text Box 55"/>
          <p:cNvSpPr txBox="1">
            <a:spLocks noChangeArrowheads="1"/>
          </p:cNvSpPr>
          <p:nvPr/>
        </p:nvSpPr>
        <p:spPr bwMode="auto">
          <a:xfrm>
            <a:off x="1627841" y="5549023"/>
            <a:ext cx="6438900" cy="107721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bn-IN" sz="3200" dirty="0" smtClean="0">
                <a:solidFill>
                  <a:schemeClr val="tx1"/>
                </a:solidFill>
                <a:latin typeface="Comic Sans MS" pitchFamily="-107" charset="0"/>
                <a:ea typeface="Times" pitchFamily="-107" charset="0"/>
                <a:cs typeface="Times" pitchFamily="-107" charset="0"/>
              </a:rPr>
              <a:t>তাদের কি ভাবে  জীবনজাপন করা উচিত</a:t>
            </a:r>
            <a:r>
              <a:rPr lang="en-US" sz="3200" dirty="0" smtClean="0">
                <a:solidFill>
                  <a:schemeClr val="tx1"/>
                </a:solidFill>
                <a:latin typeface="Comic Sans MS" pitchFamily="-107" charset="0"/>
                <a:ea typeface="Times" pitchFamily="-107" charset="0"/>
                <a:cs typeface="Times" pitchFamily="-107" charset="0"/>
              </a:rPr>
              <a:t>! </a:t>
            </a:r>
            <a:endParaRPr lang="en-US" sz="3200" dirty="0">
              <a:solidFill>
                <a:schemeClr val="tx1"/>
              </a:solidFill>
              <a:latin typeface="Comic Sans MS" pitchFamily="-107" charset="0"/>
              <a:ea typeface="Times" pitchFamily="-107" charset="0"/>
              <a:cs typeface="Times" pitchFamily="-107" charset="0"/>
            </a:endParaRPr>
          </a:p>
        </p:txBody>
      </p:sp>
      <p:sp>
        <p:nvSpPr>
          <p:cNvPr id="97336" name="Text Box 56"/>
          <p:cNvSpPr txBox="1">
            <a:spLocks noChangeArrowheads="1"/>
          </p:cNvSpPr>
          <p:nvPr/>
        </p:nvSpPr>
        <p:spPr bwMode="auto">
          <a:xfrm>
            <a:off x="368300" y="5463025"/>
            <a:ext cx="8775700" cy="58477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bn-IN" sz="3200" dirty="0" smtClean="0">
                <a:solidFill>
                  <a:schemeClr val="tx1"/>
                </a:solidFill>
              </a:rPr>
              <a:t>তাদের  অনন্য জাতীয় ঐতিহ্য</a:t>
            </a:r>
            <a:r>
              <a:rPr lang="en-US" sz="3200" dirty="0" smtClean="0">
                <a:solidFill>
                  <a:schemeClr val="tx1"/>
                </a:solidFill>
                <a:latin typeface="Comic Sans MS" pitchFamily="-107" charset="0"/>
                <a:ea typeface="Times" pitchFamily="-107" charset="0"/>
                <a:cs typeface="Times" pitchFamily="-107" charset="0"/>
              </a:rPr>
              <a:t>!</a:t>
            </a:r>
            <a:r>
              <a:rPr lang="en-US" sz="2800" dirty="0" smtClean="0">
                <a:solidFill>
                  <a:schemeClr val="tx1"/>
                </a:solidFill>
                <a:latin typeface="Comic Sans MS" pitchFamily="-107" charset="0"/>
                <a:ea typeface="Times" pitchFamily="-107" charset="0"/>
                <a:cs typeface="Times" pitchFamily="-107" charset="0"/>
              </a:rPr>
              <a:t> </a:t>
            </a:r>
            <a:endParaRPr lang="en-US" sz="2800" dirty="0">
              <a:solidFill>
                <a:schemeClr val="tx1"/>
              </a:solidFill>
              <a:latin typeface="Comic Sans MS" pitchFamily="-107" charset="0"/>
              <a:ea typeface="Times" pitchFamily="-107" charset="0"/>
              <a:cs typeface="Times" pitchFamily="-107" charset="0"/>
            </a:endParaRPr>
          </a:p>
        </p:txBody>
      </p:sp>
      <p:sp>
        <p:nvSpPr>
          <p:cNvPr id="97337" name="Text Box 57"/>
          <p:cNvSpPr txBox="1">
            <a:spLocks noChangeArrowheads="1"/>
          </p:cNvSpPr>
          <p:nvPr/>
        </p:nvSpPr>
        <p:spPr bwMode="auto">
          <a:xfrm>
            <a:off x="449262" y="5549387"/>
            <a:ext cx="8694738" cy="707886"/>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r>
              <a:rPr lang="bn-IN" sz="4000" dirty="0" smtClean="0">
                <a:solidFill>
                  <a:srgbClr val="FFFF00"/>
                </a:solidFill>
              </a:rPr>
              <a:t>দ্বিতীয় বিবরণ</a:t>
            </a:r>
            <a:r>
              <a:rPr lang="en-US" sz="4000" dirty="0" smtClean="0">
                <a:solidFill>
                  <a:srgbClr val="FFFF00"/>
                </a:solidFill>
              </a:rPr>
              <a:t>: </a:t>
            </a:r>
            <a:r>
              <a:rPr lang="bn-IN" sz="4000" dirty="0" smtClean="0">
                <a:solidFill>
                  <a:srgbClr val="FFFF00"/>
                </a:solidFill>
              </a:rPr>
              <a:t>দ্বিতীয় আইন</a:t>
            </a:r>
            <a:r>
              <a:rPr lang="en-SG" sz="4000" dirty="0" smtClean="0">
                <a:solidFill>
                  <a:srgbClr val="FFFF00"/>
                </a:solidFill>
              </a:rPr>
              <a:t>! </a:t>
            </a:r>
            <a:endParaRPr lang="en-SG" sz="4000" dirty="0">
              <a:solidFill>
                <a:srgbClr val="FFFF00"/>
              </a:solidFill>
            </a:endParaRPr>
          </a:p>
        </p:txBody>
      </p:sp>
      <p:sp>
        <p:nvSpPr>
          <p:cNvPr id="97338" name="Text Box 58"/>
          <p:cNvSpPr txBox="1">
            <a:spLocks noChangeArrowheads="1"/>
          </p:cNvSpPr>
          <p:nvPr/>
        </p:nvSpPr>
        <p:spPr bwMode="auto">
          <a:xfrm>
            <a:off x="2344020" y="5571287"/>
            <a:ext cx="4677510" cy="830997"/>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a:spAutoFit/>
          </a:bodyPr>
          <a:lstStyle/>
          <a:p>
            <a:r>
              <a:rPr lang="bn-IN" sz="4800" dirty="0" smtClean="0">
                <a:solidFill>
                  <a:srgbClr val="66FF66"/>
                </a:solidFill>
              </a:rPr>
              <a:t>ভূমির চুক্তি</a:t>
            </a:r>
            <a:endParaRPr lang="en-SG" sz="4800" dirty="0">
              <a:solidFill>
                <a:srgbClr val="66FF66"/>
              </a:solidFill>
            </a:endParaRPr>
          </a:p>
        </p:txBody>
      </p:sp>
      <p:sp>
        <p:nvSpPr>
          <p:cNvPr id="59441" name="Text Box 7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442" name="Text Box 81"/>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97363" name="Rectangle 8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grpSp>
        <p:nvGrpSpPr>
          <p:cNvPr id="4" name="Group 99"/>
          <p:cNvGrpSpPr>
            <a:grpSpLocks/>
          </p:cNvGrpSpPr>
          <p:nvPr/>
        </p:nvGrpSpPr>
        <p:grpSpPr bwMode="auto">
          <a:xfrm>
            <a:off x="4067166" y="2946400"/>
            <a:ext cx="4806952" cy="2701925"/>
            <a:chOff x="2586" y="1832"/>
            <a:chExt cx="3028" cy="1702"/>
          </a:xfrm>
        </p:grpSpPr>
        <p:sp>
          <p:nvSpPr>
            <p:cNvPr id="97303" name="Rectangle 23"/>
            <p:cNvSpPr>
              <a:spLocks noChangeArrowheads="1"/>
            </p:cNvSpPr>
            <p:nvPr/>
          </p:nvSpPr>
          <p:spPr bwMode="auto">
            <a:xfrm>
              <a:off x="2586" y="3128"/>
              <a:ext cx="3028" cy="406"/>
            </a:xfrm>
            <a:prstGeom prst="rect">
              <a:avLst/>
            </a:prstGeom>
            <a:noFill/>
            <a:ln w="12700">
              <a:noFill/>
              <a:miter lim="800000"/>
              <a:headEnd/>
              <a:tailEnd/>
            </a:ln>
            <a:effectLst>
              <a:outerShdw blurRad="63500" dist="57501" dir="3723739" algn="ctr" rotWithShape="0">
                <a:schemeClr val="bg2">
                  <a:alpha val="74998"/>
                </a:schemeClr>
              </a:outerShdw>
            </a:effectLst>
          </p:spPr>
          <p:txBody>
            <a:bodyPr wrap="none" lIns="90487" tIns="44450" rIns="90487" bIns="44450">
              <a:spAutoFit/>
            </a:bodyPr>
            <a:lstStyle/>
            <a:p>
              <a:pPr algn="ctr">
                <a:defRPr/>
              </a:pPr>
              <a:r>
                <a:rPr lang="bn-IN" sz="3600" i="1" dirty="0" smtClean="0">
                  <a:solidFill>
                    <a:schemeClr val="tx1"/>
                  </a:solidFill>
                  <a:latin typeface="Arial" pitchFamily="-107" charset="0"/>
                  <a:ea typeface="+mn-ea"/>
                  <a:cs typeface="+mn-cs"/>
                </a:rPr>
                <a:t>দ্বিতীয় বিবরণ ৩০</a:t>
              </a:r>
              <a:r>
                <a:rPr lang="en-US" sz="3600" i="1" dirty="0" smtClean="0">
                  <a:solidFill>
                    <a:schemeClr val="tx1"/>
                  </a:solidFill>
                  <a:latin typeface="Arial" pitchFamily="-107" charset="0"/>
                  <a:ea typeface="+mn-ea"/>
                  <a:cs typeface="+mn-cs"/>
                </a:rPr>
                <a:t>:</a:t>
              </a:r>
              <a:r>
                <a:rPr lang="bn-IN" sz="3600" i="1" dirty="0" smtClean="0">
                  <a:solidFill>
                    <a:schemeClr val="tx1"/>
                  </a:solidFill>
                  <a:latin typeface="Arial" pitchFamily="-107" charset="0"/>
                  <a:ea typeface="+mn-ea"/>
                  <a:cs typeface="+mn-cs"/>
                </a:rPr>
                <a:t>১-১০</a:t>
              </a:r>
              <a:endParaRPr lang="en-US" sz="3600" i="1" dirty="0">
                <a:solidFill>
                  <a:schemeClr val="tx1"/>
                </a:solidFill>
                <a:latin typeface="Arial" pitchFamily="-107" charset="0"/>
                <a:ea typeface="+mn-ea"/>
                <a:cs typeface="+mn-cs"/>
              </a:endParaRPr>
            </a:p>
          </p:txBody>
        </p:sp>
        <p:grpSp>
          <p:nvGrpSpPr>
            <p:cNvPr id="59452" name="Group 98"/>
            <p:cNvGrpSpPr>
              <a:grpSpLocks/>
            </p:cNvGrpSpPr>
            <p:nvPr/>
          </p:nvGrpSpPr>
          <p:grpSpPr bwMode="auto">
            <a:xfrm>
              <a:off x="3793" y="1832"/>
              <a:ext cx="786" cy="907"/>
              <a:chOff x="3793" y="1840"/>
              <a:chExt cx="786" cy="907"/>
            </a:xfrm>
          </p:grpSpPr>
          <p:sp>
            <p:nvSpPr>
              <p:cNvPr id="97376" name="Rectangle 96"/>
              <p:cNvSpPr>
                <a:spLocks noChangeArrowheads="1"/>
              </p:cNvSpPr>
              <p:nvPr/>
            </p:nvSpPr>
            <p:spPr bwMode="auto">
              <a:xfrm>
                <a:off x="3929" y="1840"/>
                <a:ext cx="114" cy="28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97377" name="Rectangle 97"/>
              <p:cNvSpPr>
                <a:spLocks noChangeArrowheads="1"/>
              </p:cNvSpPr>
              <p:nvPr/>
            </p:nvSpPr>
            <p:spPr bwMode="auto">
              <a:xfrm>
                <a:off x="3793" y="2341"/>
                <a:ext cx="786" cy="40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r>
                  <a:rPr lang="bn-IN" sz="3600" i="1" dirty="0" smtClean="0">
                    <a:solidFill>
                      <a:schemeClr val="tx1"/>
                    </a:solidFill>
                    <a:latin typeface="Kosher-Normal" charset="0"/>
                  </a:rPr>
                  <a:t>এলসি</a:t>
                </a:r>
                <a:endParaRPr lang="en-US" sz="2000" b="0" i="1" dirty="0">
                  <a:solidFill>
                    <a:schemeClr val="tx1"/>
                  </a:solidFill>
                  <a:latin typeface="Helvetica" charset="0"/>
                </a:endParaRPr>
              </a:p>
            </p:txBody>
          </p:sp>
        </p:grpSp>
      </p:grpSp>
      <p:sp>
        <p:nvSpPr>
          <p:cNvPr id="97385" name="Rectangle 10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59448" name="Text Box 108"/>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8</a:t>
            </a:r>
            <a:endParaRPr lang="en-US" sz="1400"/>
          </a:p>
        </p:txBody>
      </p:sp>
      <p:grpSp>
        <p:nvGrpSpPr>
          <p:cNvPr id="89" name="Group 88"/>
          <p:cNvGrpSpPr/>
          <p:nvPr/>
        </p:nvGrpSpPr>
        <p:grpSpPr>
          <a:xfrm>
            <a:off x="785182" y="866775"/>
            <a:ext cx="5701262" cy="3914775"/>
            <a:chOff x="785182" y="866775"/>
            <a:chExt cx="5701262" cy="3914775"/>
          </a:xfrm>
        </p:grpSpPr>
        <p:sp>
          <p:nvSpPr>
            <p:cNvPr id="90"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1"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7"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 name="Rectangle 14"/>
            <p:cNvSpPr>
              <a:spLocks noChangeArrowheads="1"/>
            </p:cNvSpPr>
            <p:nvPr/>
          </p:nvSpPr>
          <p:spPr bwMode="auto">
            <a:xfrm>
              <a:off x="3681413" y="2530475"/>
              <a:ext cx="185467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নৈ </a:t>
              </a:r>
              <a:r>
                <a:rPr lang="en-US" sz="2800" dirty="0" smtClean="0">
                  <a:solidFill>
                    <a:schemeClr val="accent2"/>
                  </a:solidFill>
                  <a:latin typeface="Times" charset="0"/>
                </a:rPr>
                <a:t>- </a:t>
              </a:r>
              <a:r>
                <a:rPr lang="bn-IN" sz="2800" dirty="0" smtClean="0">
                  <a:solidFill>
                    <a:schemeClr val="accent2"/>
                  </a:solidFill>
                  <a:latin typeface="Times" charset="0"/>
                </a:rPr>
                <a:t>অ</a:t>
              </a:r>
              <a:r>
                <a:rPr lang="en-US" sz="2800" dirty="0" smtClean="0">
                  <a:solidFill>
                    <a:schemeClr val="accent2"/>
                  </a:solidFill>
                  <a:latin typeface="Times" charset="0"/>
                </a:rPr>
                <a:t> -</a:t>
              </a:r>
              <a:r>
                <a:rPr lang="bn-IN" sz="2800" dirty="0" smtClean="0">
                  <a:solidFill>
                    <a:schemeClr val="accent2"/>
                  </a:solidFill>
                  <a:latin typeface="Times" charset="0"/>
                </a:rPr>
                <a:t> আ</a:t>
              </a:r>
              <a:endParaRPr lang="en-US" sz="2800" dirty="0">
                <a:solidFill>
                  <a:schemeClr val="accent2"/>
                </a:solidFill>
                <a:latin typeface="Times" charset="0"/>
              </a:endParaRPr>
            </a:p>
          </p:txBody>
        </p:sp>
        <p:sp>
          <p:nvSpPr>
            <p:cNvPr id="101" name="Rectangle 12"/>
            <p:cNvSpPr>
              <a:spLocks noChangeArrowheads="1"/>
            </p:cNvSpPr>
            <p:nvPr/>
          </p:nvSpPr>
          <p:spPr bwMode="auto">
            <a:xfrm>
              <a:off x="3630613" y="1584325"/>
              <a:ext cx="145552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bg2"/>
                  </a:solidFill>
                  <a:latin typeface="Times" charset="0"/>
                </a:rPr>
                <a:t>বহির্গমন</a:t>
              </a:r>
              <a:endParaRPr lang="en-US" sz="2800" dirty="0">
                <a:solidFill>
                  <a:schemeClr val="bg2"/>
                </a:solidFill>
                <a:latin typeface="Times" charset="0"/>
              </a:endParaRPr>
            </a:p>
          </p:txBody>
        </p:sp>
        <p:sp>
          <p:nvSpPr>
            <p:cNvPr id="102"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সায়নাই</a:t>
              </a:r>
              <a:endParaRPr lang="en-US" sz="2800" dirty="0">
                <a:solidFill>
                  <a:schemeClr val="accent2"/>
                </a:solidFill>
                <a:latin typeface="Times" charset="0"/>
              </a:endParaRPr>
            </a:p>
          </p:txBody>
        </p:sp>
        <p:sp>
          <p:nvSpPr>
            <p:cNvPr id="103" name="Rectangle 18"/>
            <p:cNvSpPr>
              <a:spLocks noChangeArrowheads="1"/>
            </p:cNvSpPr>
            <p:nvPr/>
          </p:nvSpPr>
          <p:spPr bwMode="auto">
            <a:xfrm>
              <a:off x="785182"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smtClean="0">
                  <a:solidFill>
                    <a:schemeClr val="tx2"/>
                  </a:solidFill>
                  <a:latin typeface="Times" pitchFamily="-107" charset="0"/>
                  <a:ea typeface="+mn-ea"/>
                  <a:cs typeface="+mn-cs"/>
                </a:rPr>
                <a:t>অ য</a:t>
              </a:r>
              <a:r>
                <a:rPr lang="bn-IN" sz="8000" b="0" dirty="0" smtClean="0">
                  <a:solidFill>
                    <a:srgbClr val="00FF00"/>
                  </a:solidFill>
                  <a:latin typeface="Times" pitchFamily="-107" charset="0"/>
                  <a:ea typeface="+mn-ea"/>
                  <a:cs typeface="+mn-cs"/>
                </a:rPr>
                <a:t>ম</a:t>
              </a:r>
              <a:r>
                <a:rPr lang="bn-IN" sz="4000" b="0" dirty="0" smtClean="0">
                  <a:solidFill>
                    <a:schemeClr val="tx2"/>
                  </a:solidFill>
                  <a:latin typeface="Times" pitchFamily="-107" charset="0"/>
                  <a:cs typeface="+mn-cs"/>
                </a:rPr>
                <a:t>য</a:t>
              </a:r>
              <a:endParaRPr lang="en-US" sz="4000" b="0" dirty="0">
                <a:solidFill>
                  <a:schemeClr val="tx2"/>
                </a:solidFill>
                <a:latin typeface="Times" pitchFamily="-107" charset="0"/>
                <a:ea typeface="+mn-ea"/>
                <a:cs typeface="+mn-cs"/>
              </a:endParaRPr>
            </a:p>
          </p:txBody>
        </p:sp>
        <p:sp>
          <p:nvSpPr>
            <p:cNvPr id="104"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accent2"/>
                  </a:solidFill>
                  <a:latin typeface="Times" charset="0"/>
                </a:rPr>
                <a:t>মোশি</a:t>
              </a:r>
            </a:p>
            <a:p>
              <a:endParaRPr lang="en-US" sz="2800" dirty="0">
                <a:solidFill>
                  <a:schemeClr val="accent2"/>
                </a:solidFill>
                <a:latin typeface="Times" charset="0"/>
              </a:endParaRPr>
            </a:p>
          </p:txBody>
        </p:sp>
        <p:sp>
          <p:nvSpPr>
            <p:cNvPr id="105" name="Rectangle 20"/>
            <p:cNvSpPr>
              <a:spLocks noChangeArrowheads="1"/>
            </p:cNvSpPr>
            <p:nvPr/>
          </p:nvSpPr>
          <p:spPr bwMode="auto">
            <a:xfrm>
              <a:off x="4732760" y="921230"/>
              <a:ext cx="175368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400" dirty="0" smtClean="0">
                  <a:solidFill>
                    <a:srgbClr val="FAFD00"/>
                  </a:solidFill>
                  <a:latin typeface="Times" pitchFamily="-107" charset="0"/>
                  <a:ea typeface="+mn-ea"/>
                  <a:cs typeface="+mn-cs"/>
                </a:rPr>
                <a:t>১৫০০ বি</a:t>
              </a:r>
              <a:r>
                <a:rPr lang="en-US" sz="2400" dirty="0" smtClean="0">
                  <a:solidFill>
                    <a:srgbClr val="FAFD00"/>
                  </a:solidFill>
                  <a:latin typeface="Times" pitchFamily="-107" charset="0"/>
                  <a:ea typeface="+mn-ea"/>
                  <a:cs typeface="+mn-cs"/>
                </a:rPr>
                <a:t>.</a:t>
              </a:r>
              <a:r>
                <a:rPr lang="bn-IN" sz="2400" dirty="0" smtClean="0">
                  <a:solidFill>
                    <a:srgbClr val="FAFD00"/>
                  </a:solidFill>
                  <a:latin typeface="Times" pitchFamily="-107" charset="0"/>
                  <a:ea typeface="+mn-ea"/>
                  <a:cs typeface="+mn-cs"/>
                </a:rPr>
                <a:t>সি</a:t>
              </a:r>
              <a:r>
                <a:rPr lang="en-US" sz="2400" dirty="0" smtClean="0">
                  <a:solidFill>
                    <a:srgbClr val="FAFD00"/>
                  </a:solidFill>
                  <a:latin typeface="Times" pitchFamily="-107" charset="0"/>
                  <a:ea typeface="+mn-ea"/>
                  <a:cs typeface="+mn-cs"/>
                </a:rPr>
                <a:t>.</a:t>
              </a:r>
              <a:endParaRPr lang="en-US" sz="2400" dirty="0">
                <a:solidFill>
                  <a:srgbClr val="FAFD00"/>
                </a:solidFill>
                <a:latin typeface="Times" pitchFamily="-107" charset="0"/>
                <a:ea typeface="+mn-ea"/>
                <a:cs typeface="+mn-cs"/>
              </a:endParaRPr>
            </a:p>
          </p:txBody>
        </p:sp>
      </p:grpSp>
      <p:sp>
        <p:nvSpPr>
          <p:cNvPr id="97387" name="Oval 107"/>
          <p:cNvSpPr>
            <a:spLocks noChangeArrowheads="1"/>
          </p:cNvSpPr>
          <p:nvPr/>
        </p:nvSpPr>
        <p:spPr bwMode="auto">
          <a:xfrm>
            <a:off x="3247095" y="3744748"/>
            <a:ext cx="2944812" cy="652463"/>
          </a:xfrm>
          <a:prstGeom prst="ellipse">
            <a:avLst/>
          </a:prstGeom>
          <a:noFill/>
          <a:ln w="5715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7302" name="Oval 22"/>
          <p:cNvSpPr>
            <a:spLocks noChangeArrowheads="1"/>
          </p:cNvSpPr>
          <p:nvPr/>
        </p:nvSpPr>
        <p:spPr bwMode="auto">
          <a:xfrm>
            <a:off x="5999575" y="3552731"/>
            <a:ext cx="1257300" cy="1079500"/>
          </a:xfrm>
          <a:prstGeom prst="ellipse">
            <a:avLst/>
          </a:prstGeom>
          <a:noFill/>
          <a:ln w="50800">
            <a:solidFill>
              <a:srgbClr val="00FF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9" name="Rectangle 16"/>
          <p:cNvSpPr>
            <a:spLocks noChangeArrowheads="1"/>
          </p:cNvSpPr>
          <p:nvPr/>
        </p:nvSpPr>
        <p:spPr bwMode="auto">
          <a:xfrm>
            <a:off x="3413938" y="2938922"/>
            <a:ext cx="2181686"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কাদেশ-বর্নেয়</a:t>
            </a:r>
            <a:br>
              <a:rPr lang="bn-IN" sz="2800" dirty="0" smtClean="0">
                <a:solidFill>
                  <a:schemeClr val="accent2"/>
                </a:solidFill>
                <a:latin typeface="Times" charset="0"/>
              </a:rPr>
            </a:br>
            <a:r>
              <a:rPr lang="bn-IN" sz="2800" dirty="0" smtClean="0">
                <a:solidFill>
                  <a:schemeClr val="accent2"/>
                </a:solidFill>
                <a:latin typeface="Times" charset="0"/>
              </a:rPr>
              <a:t>         ৪০</a:t>
            </a:r>
            <a:endParaRPr lang="en-US" sz="2800" dirty="0">
              <a:solidFill>
                <a:schemeClr val="bg2"/>
              </a:solidFill>
              <a:latin typeface="Times" charset="0"/>
            </a:endParaRPr>
          </a:p>
        </p:txBody>
      </p:sp>
      <p:sp>
        <p:nvSpPr>
          <p:cNvPr id="106" name="Rectangle 3"/>
          <p:cNvSpPr>
            <a:spLocks noChangeArrowheads="1"/>
          </p:cNvSpPr>
          <p:nvPr/>
        </p:nvSpPr>
        <p:spPr bwMode="auto">
          <a:xfrm>
            <a:off x="3830684" y="3848047"/>
            <a:ext cx="206146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smtClean="0">
                <a:solidFill>
                  <a:schemeClr val="accent2"/>
                </a:solidFill>
                <a:latin typeface="Times" charset="0"/>
              </a:rPr>
              <a:t>৫টি ধর্মোপদেশ</a:t>
            </a:r>
            <a:endParaRPr lang="en-US" sz="2400" dirty="0">
              <a:solidFill>
                <a:schemeClr val="accent2"/>
              </a:solidFill>
              <a:latin typeface="Times" charset="0"/>
            </a:endParaRPr>
          </a:p>
        </p:txBody>
      </p:sp>
      <p:sp>
        <p:nvSpPr>
          <p:cNvPr id="107"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130" name="Group 129"/>
          <p:cNvGrpSpPr/>
          <p:nvPr/>
        </p:nvGrpSpPr>
        <p:grpSpPr>
          <a:xfrm>
            <a:off x="8015123" y="3314307"/>
            <a:ext cx="978072" cy="1666282"/>
            <a:chOff x="8015123" y="3314307"/>
            <a:chExt cx="978072" cy="1666282"/>
          </a:xfrm>
        </p:grpSpPr>
        <p:grpSp>
          <p:nvGrpSpPr>
            <p:cNvPr id="108" name="Group 107"/>
            <p:cNvGrpSpPr/>
            <p:nvPr/>
          </p:nvGrpSpPr>
          <p:grpSpPr>
            <a:xfrm>
              <a:off x="8040695" y="3314307"/>
              <a:ext cx="952500" cy="1666282"/>
              <a:chOff x="8040695" y="3314307"/>
              <a:chExt cx="952500" cy="1666282"/>
            </a:xfrm>
          </p:grpSpPr>
          <p:grpSp>
            <p:nvGrpSpPr>
              <p:cNvPr id="109" name="Group 96"/>
              <p:cNvGrpSpPr/>
              <p:nvPr/>
            </p:nvGrpSpPr>
            <p:grpSpPr>
              <a:xfrm>
                <a:off x="8040695" y="3314307"/>
                <a:ext cx="952500" cy="1666282"/>
                <a:chOff x="8182584" y="3372113"/>
                <a:chExt cx="952500" cy="1666282"/>
              </a:xfrm>
            </p:grpSpPr>
            <p:grpSp>
              <p:nvGrpSpPr>
                <p:cNvPr id="111" name="Group 329"/>
                <p:cNvGrpSpPr/>
                <p:nvPr/>
              </p:nvGrpSpPr>
              <p:grpSpPr>
                <a:xfrm>
                  <a:off x="8182584" y="3372113"/>
                  <a:ext cx="952500" cy="1368052"/>
                  <a:chOff x="9687681" y="3119864"/>
                  <a:chExt cx="952500" cy="1368052"/>
                </a:xfrm>
              </p:grpSpPr>
              <p:sp>
                <p:nvSpPr>
                  <p:cNvPr id="113"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14"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15"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16"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17"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8"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9"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0"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1"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2"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23" name="Group 374"/>
                  <p:cNvGrpSpPr/>
                  <p:nvPr/>
                </p:nvGrpSpPr>
                <p:grpSpPr>
                  <a:xfrm>
                    <a:off x="9826127" y="3439787"/>
                    <a:ext cx="593110" cy="552118"/>
                    <a:chOff x="10744729" y="4262967"/>
                    <a:chExt cx="593110" cy="552118"/>
                  </a:xfrm>
                </p:grpSpPr>
                <p:sp>
                  <p:nvSpPr>
                    <p:cNvPr id="126"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127"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128"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124"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125" name="Rectangle 124"/>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112"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110" name="TextBox 109"/>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
          <p:nvSpPr>
            <p:cNvPr id="129" name="Rectangle 128"/>
            <p:cNvSpPr/>
            <p:nvPr/>
          </p:nvSpPr>
          <p:spPr>
            <a:xfrm>
              <a:off x="8015123" y="4489432"/>
              <a:ext cx="889987" cy="230832"/>
            </a:xfrm>
            <a:prstGeom prst="rect">
              <a:avLst/>
            </a:prstGeom>
          </p:spPr>
          <p:txBody>
            <a:bodyPr wrap="none">
              <a:spAutoFit/>
            </a:bodyPr>
            <a:lstStyle/>
            <a:p>
              <a:r>
                <a:rPr lang="bn-IN" sz="900" dirty="0" smtClean="0">
                  <a:solidFill>
                    <a:schemeClr val="bg1"/>
                  </a:solidFill>
                  <a:latin typeface="Times" charset="0"/>
                </a:rPr>
                <a:t>৫টি ধর্মোপদেশ</a:t>
              </a:r>
              <a:endParaRPr lang="en-US" sz="900" dirty="0">
                <a:solidFill>
                  <a:schemeClr val="bg1"/>
                </a:solidFill>
                <a:latin typeface="Times"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387"/>
                                        </p:tgtEl>
                                        <p:attrNameLst>
                                          <p:attrName>style.visibility</p:attrName>
                                        </p:attrNameLst>
                                      </p:cBhvr>
                                      <p:to>
                                        <p:strVal val="visible"/>
                                      </p:to>
                                    </p:set>
                                    <p:animEffect transition="in" filter="fade">
                                      <p:cBhvr>
                                        <p:cTn id="7" dur="500"/>
                                        <p:tgtEl>
                                          <p:spTgt spid="97387"/>
                                        </p:tgtEl>
                                      </p:cBhvr>
                                    </p:animEffect>
                                  </p:childTnLst>
                                </p:cTn>
                              </p:par>
                              <p:par>
                                <p:cTn id="8" presetID="17" presetClass="entr" presetSubtype="8"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 calcmode="lin" valueType="num">
                                      <p:cBhvr>
                                        <p:cTn id="10" dur="500" fill="hold"/>
                                        <p:tgtEl>
                                          <p:spTgt spid="106"/>
                                        </p:tgtEl>
                                        <p:attrNameLst>
                                          <p:attrName>ppt_x</p:attrName>
                                        </p:attrNameLst>
                                      </p:cBhvr>
                                      <p:tavLst>
                                        <p:tav tm="0">
                                          <p:val>
                                            <p:strVal val="#ppt_x-#ppt_w/2"/>
                                          </p:val>
                                        </p:tav>
                                        <p:tav tm="100000">
                                          <p:val>
                                            <p:strVal val="#ppt_x"/>
                                          </p:val>
                                        </p:tav>
                                      </p:tavLst>
                                    </p:anim>
                                    <p:anim calcmode="lin" valueType="num">
                                      <p:cBhvr>
                                        <p:cTn id="11" dur="500" fill="hold"/>
                                        <p:tgtEl>
                                          <p:spTgt spid="106"/>
                                        </p:tgtEl>
                                        <p:attrNameLst>
                                          <p:attrName>ppt_y</p:attrName>
                                        </p:attrNameLst>
                                      </p:cBhvr>
                                      <p:tavLst>
                                        <p:tav tm="0">
                                          <p:val>
                                            <p:strVal val="#ppt_y"/>
                                          </p:val>
                                        </p:tav>
                                        <p:tav tm="100000">
                                          <p:val>
                                            <p:strVal val="#ppt_y"/>
                                          </p:val>
                                        </p:tav>
                                      </p:tavLst>
                                    </p:anim>
                                    <p:anim calcmode="lin" valueType="num">
                                      <p:cBhvr>
                                        <p:cTn id="12" dur="500" fill="hold"/>
                                        <p:tgtEl>
                                          <p:spTgt spid="106"/>
                                        </p:tgtEl>
                                        <p:attrNameLst>
                                          <p:attrName>ppt_w</p:attrName>
                                        </p:attrNameLst>
                                      </p:cBhvr>
                                      <p:tavLst>
                                        <p:tav tm="0">
                                          <p:val>
                                            <p:fltVal val="0"/>
                                          </p:val>
                                        </p:tav>
                                        <p:tav tm="100000">
                                          <p:val>
                                            <p:strVal val="#ppt_w"/>
                                          </p:val>
                                        </p:tav>
                                      </p:tavLst>
                                    </p:anim>
                                    <p:anim calcmode="lin" valueType="num">
                                      <p:cBhvr>
                                        <p:cTn id="13" dur="500" fill="hold"/>
                                        <p:tgtEl>
                                          <p:spTgt spid="106"/>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97329"/>
                                        </p:tgtEl>
                                        <p:attrNameLst>
                                          <p:attrName>style.visibility</p:attrName>
                                        </p:attrNameLst>
                                      </p:cBhvr>
                                      <p:to>
                                        <p:strVal val="visible"/>
                                      </p:to>
                                    </p:set>
                                    <p:anim calcmode="lin" valueType="num">
                                      <p:cBhvr>
                                        <p:cTn id="18" dur="500" fill="hold"/>
                                        <p:tgtEl>
                                          <p:spTgt spid="97329"/>
                                        </p:tgtEl>
                                        <p:attrNameLst>
                                          <p:attrName>ppt_w</p:attrName>
                                        </p:attrNameLst>
                                      </p:cBhvr>
                                      <p:tavLst>
                                        <p:tav tm="0">
                                          <p:val>
                                            <p:fltVal val="0"/>
                                          </p:val>
                                        </p:tav>
                                        <p:tav tm="100000">
                                          <p:val>
                                            <p:strVal val="#ppt_w"/>
                                          </p:val>
                                        </p:tav>
                                      </p:tavLst>
                                    </p:anim>
                                    <p:anim calcmode="lin" valueType="num">
                                      <p:cBhvr>
                                        <p:cTn id="19" dur="500" fill="hold"/>
                                        <p:tgtEl>
                                          <p:spTgt spid="97329"/>
                                        </p:tgtEl>
                                        <p:attrNameLst>
                                          <p:attrName>ppt_h</p:attrName>
                                        </p:attrNameLst>
                                      </p:cBhvr>
                                      <p:tavLst>
                                        <p:tav tm="0">
                                          <p:val>
                                            <p:fltVal val="0"/>
                                          </p:val>
                                        </p:tav>
                                        <p:tav tm="100000">
                                          <p:val>
                                            <p:strVal val="#ppt_h"/>
                                          </p:val>
                                        </p:tav>
                                      </p:tavLst>
                                    </p:anim>
                                    <p:anim calcmode="lin" valueType="num">
                                      <p:cBhvr>
                                        <p:cTn id="20" dur="500" fill="hold"/>
                                        <p:tgtEl>
                                          <p:spTgt spid="97329"/>
                                        </p:tgtEl>
                                        <p:attrNameLst>
                                          <p:attrName>ppt_x</p:attrName>
                                        </p:attrNameLst>
                                      </p:cBhvr>
                                      <p:tavLst>
                                        <p:tav tm="0">
                                          <p:val>
                                            <p:fltVal val="0.5"/>
                                          </p:val>
                                        </p:tav>
                                        <p:tav tm="100000">
                                          <p:val>
                                            <p:strVal val="#ppt_x"/>
                                          </p:val>
                                        </p:tav>
                                      </p:tavLst>
                                    </p:anim>
                                    <p:anim calcmode="lin" valueType="num">
                                      <p:cBhvr>
                                        <p:cTn id="21" dur="500" fill="hold"/>
                                        <p:tgtEl>
                                          <p:spTgt spid="973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97333"/>
                                        </p:tgtEl>
                                        <p:attrNameLst>
                                          <p:attrName>style.visibility</p:attrName>
                                        </p:attrNameLst>
                                      </p:cBhvr>
                                      <p:to>
                                        <p:strVal val="visible"/>
                                      </p:to>
                                    </p:set>
                                    <p:anim calcmode="lin" valueType="num">
                                      <p:cBhvr>
                                        <p:cTn id="26" dur="500" fill="hold"/>
                                        <p:tgtEl>
                                          <p:spTgt spid="97333"/>
                                        </p:tgtEl>
                                        <p:attrNameLst>
                                          <p:attrName>ppt_w</p:attrName>
                                        </p:attrNameLst>
                                      </p:cBhvr>
                                      <p:tavLst>
                                        <p:tav tm="0">
                                          <p:val>
                                            <p:fltVal val="0"/>
                                          </p:val>
                                        </p:tav>
                                        <p:tav tm="100000">
                                          <p:val>
                                            <p:strVal val="#ppt_w"/>
                                          </p:val>
                                        </p:tav>
                                      </p:tavLst>
                                    </p:anim>
                                    <p:anim calcmode="lin" valueType="num">
                                      <p:cBhvr>
                                        <p:cTn id="27" dur="500" fill="hold"/>
                                        <p:tgtEl>
                                          <p:spTgt spid="97333"/>
                                        </p:tgtEl>
                                        <p:attrNameLst>
                                          <p:attrName>ppt_h</p:attrName>
                                        </p:attrNameLst>
                                      </p:cBhvr>
                                      <p:tavLst>
                                        <p:tav tm="0">
                                          <p:val>
                                            <p:fltVal val="0"/>
                                          </p:val>
                                        </p:tav>
                                        <p:tav tm="100000">
                                          <p:val>
                                            <p:strVal val="#ppt_h"/>
                                          </p:val>
                                        </p:tav>
                                      </p:tavLst>
                                    </p:anim>
                                    <p:anim calcmode="lin" valueType="num">
                                      <p:cBhvr>
                                        <p:cTn id="28" dur="500" fill="hold"/>
                                        <p:tgtEl>
                                          <p:spTgt spid="97333"/>
                                        </p:tgtEl>
                                        <p:attrNameLst>
                                          <p:attrName>ppt_x</p:attrName>
                                        </p:attrNameLst>
                                      </p:cBhvr>
                                      <p:tavLst>
                                        <p:tav tm="0">
                                          <p:val>
                                            <p:fltVal val="0.5"/>
                                          </p:val>
                                        </p:tav>
                                        <p:tav tm="100000">
                                          <p:val>
                                            <p:strVal val="#ppt_x"/>
                                          </p:val>
                                        </p:tav>
                                      </p:tavLst>
                                    </p:anim>
                                    <p:anim calcmode="lin" valueType="num">
                                      <p:cBhvr>
                                        <p:cTn id="29" dur="500" fill="hold"/>
                                        <p:tgtEl>
                                          <p:spTgt spid="9733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3"/>
                                        </p:tgtEl>
                                        <p:attrNameLst>
                                          <p:attrName>style.visibility</p:attrName>
                                        </p:attrNameLst>
                                      </p:cBhvr>
                                      <p:to>
                                        <p:strVal val="hidden"/>
                                      </p:to>
                                    </p:set>
                                  </p:sub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grpId="0" nodeType="clickEffect">
                                  <p:stCondLst>
                                    <p:cond delay="0"/>
                                  </p:stCondLst>
                                  <p:childTnLst>
                                    <p:set>
                                      <p:cBhvr>
                                        <p:cTn id="33" dur="1" fill="hold">
                                          <p:stCondLst>
                                            <p:cond delay="0"/>
                                          </p:stCondLst>
                                        </p:cTn>
                                        <p:tgtEl>
                                          <p:spTgt spid="97334"/>
                                        </p:tgtEl>
                                        <p:attrNameLst>
                                          <p:attrName>style.visibility</p:attrName>
                                        </p:attrNameLst>
                                      </p:cBhvr>
                                      <p:to>
                                        <p:strVal val="visible"/>
                                      </p:to>
                                    </p:set>
                                    <p:anim calcmode="lin" valueType="num">
                                      <p:cBhvr>
                                        <p:cTn id="34" dur="500" fill="hold"/>
                                        <p:tgtEl>
                                          <p:spTgt spid="97334"/>
                                        </p:tgtEl>
                                        <p:attrNameLst>
                                          <p:attrName>ppt_w</p:attrName>
                                        </p:attrNameLst>
                                      </p:cBhvr>
                                      <p:tavLst>
                                        <p:tav tm="0">
                                          <p:val>
                                            <p:fltVal val="0"/>
                                          </p:val>
                                        </p:tav>
                                        <p:tav tm="100000">
                                          <p:val>
                                            <p:strVal val="#ppt_w"/>
                                          </p:val>
                                        </p:tav>
                                      </p:tavLst>
                                    </p:anim>
                                    <p:anim calcmode="lin" valueType="num">
                                      <p:cBhvr>
                                        <p:cTn id="35" dur="500" fill="hold"/>
                                        <p:tgtEl>
                                          <p:spTgt spid="97334"/>
                                        </p:tgtEl>
                                        <p:attrNameLst>
                                          <p:attrName>ppt_h</p:attrName>
                                        </p:attrNameLst>
                                      </p:cBhvr>
                                      <p:tavLst>
                                        <p:tav tm="0">
                                          <p:val>
                                            <p:fltVal val="0"/>
                                          </p:val>
                                        </p:tav>
                                        <p:tav tm="100000">
                                          <p:val>
                                            <p:strVal val="#ppt_h"/>
                                          </p:val>
                                        </p:tav>
                                      </p:tavLst>
                                    </p:anim>
                                    <p:anim calcmode="lin" valueType="num">
                                      <p:cBhvr>
                                        <p:cTn id="36" dur="500" fill="hold"/>
                                        <p:tgtEl>
                                          <p:spTgt spid="97334"/>
                                        </p:tgtEl>
                                        <p:attrNameLst>
                                          <p:attrName>ppt_x</p:attrName>
                                        </p:attrNameLst>
                                      </p:cBhvr>
                                      <p:tavLst>
                                        <p:tav tm="0">
                                          <p:val>
                                            <p:fltVal val="0.5"/>
                                          </p:val>
                                        </p:tav>
                                        <p:tav tm="100000">
                                          <p:val>
                                            <p:strVal val="#ppt_x"/>
                                          </p:val>
                                        </p:tav>
                                      </p:tavLst>
                                    </p:anim>
                                    <p:anim calcmode="lin" valueType="num">
                                      <p:cBhvr>
                                        <p:cTn id="37" dur="500" fill="hold"/>
                                        <p:tgtEl>
                                          <p:spTgt spid="9733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4"/>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97336"/>
                                        </p:tgtEl>
                                        <p:attrNameLst>
                                          <p:attrName>style.visibility</p:attrName>
                                        </p:attrNameLst>
                                      </p:cBhvr>
                                      <p:to>
                                        <p:strVal val="visible"/>
                                      </p:to>
                                    </p:set>
                                    <p:anim calcmode="lin" valueType="num">
                                      <p:cBhvr>
                                        <p:cTn id="42" dur="500" fill="hold"/>
                                        <p:tgtEl>
                                          <p:spTgt spid="97336"/>
                                        </p:tgtEl>
                                        <p:attrNameLst>
                                          <p:attrName>ppt_w</p:attrName>
                                        </p:attrNameLst>
                                      </p:cBhvr>
                                      <p:tavLst>
                                        <p:tav tm="0">
                                          <p:val>
                                            <p:fltVal val="0"/>
                                          </p:val>
                                        </p:tav>
                                        <p:tav tm="100000">
                                          <p:val>
                                            <p:strVal val="#ppt_w"/>
                                          </p:val>
                                        </p:tav>
                                      </p:tavLst>
                                    </p:anim>
                                    <p:anim calcmode="lin" valueType="num">
                                      <p:cBhvr>
                                        <p:cTn id="43" dur="500" fill="hold"/>
                                        <p:tgtEl>
                                          <p:spTgt spid="97336"/>
                                        </p:tgtEl>
                                        <p:attrNameLst>
                                          <p:attrName>ppt_h</p:attrName>
                                        </p:attrNameLst>
                                      </p:cBhvr>
                                      <p:tavLst>
                                        <p:tav tm="0">
                                          <p:val>
                                            <p:fltVal val="0"/>
                                          </p:val>
                                        </p:tav>
                                        <p:tav tm="100000">
                                          <p:val>
                                            <p:strVal val="#ppt_h"/>
                                          </p:val>
                                        </p:tav>
                                      </p:tavLst>
                                    </p:anim>
                                    <p:anim calcmode="lin" valueType="num">
                                      <p:cBhvr>
                                        <p:cTn id="44" dur="500" fill="hold"/>
                                        <p:tgtEl>
                                          <p:spTgt spid="97336"/>
                                        </p:tgtEl>
                                        <p:attrNameLst>
                                          <p:attrName>ppt_x</p:attrName>
                                        </p:attrNameLst>
                                      </p:cBhvr>
                                      <p:tavLst>
                                        <p:tav tm="0">
                                          <p:val>
                                            <p:fltVal val="0.5"/>
                                          </p:val>
                                        </p:tav>
                                        <p:tav tm="100000">
                                          <p:val>
                                            <p:strVal val="#ppt_x"/>
                                          </p:val>
                                        </p:tav>
                                      </p:tavLst>
                                    </p:anim>
                                    <p:anim calcmode="lin" valueType="num">
                                      <p:cBhvr>
                                        <p:cTn id="45" dur="500" fill="hold"/>
                                        <p:tgtEl>
                                          <p:spTgt spid="97336"/>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6"/>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grpId="0" nodeType="clickEffect">
                                  <p:stCondLst>
                                    <p:cond delay="0"/>
                                  </p:stCondLst>
                                  <p:childTnLst>
                                    <p:set>
                                      <p:cBhvr>
                                        <p:cTn id="49" dur="1" fill="hold">
                                          <p:stCondLst>
                                            <p:cond delay="0"/>
                                          </p:stCondLst>
                                        </p:cTn>
                                        <p:tgtEl>
                                          <p:spTgt spid="97335"/>
                                        </p:tgtEl>
                                        <p:attrNameLst>
                                          <p:attrName>style.visibility</p:attrName>
                                        </p:attrNameLst>
                                      </p:cBhvr>
                                      <p:to>
                                        <p:strVal val="visible"/>
                                      </p:to>
                                    </p:set>
                                    <p:anim calcmode="lin" valueType="num">
                                      <p:cBhvr>
                                        <p:cTn id="50" dur="500" fill="hold"/>
                                        <p:tgtEl>
                                          <p:spTgt spid="97335"/>
                                        </p:tgtEl>
                                        <p:attrNameLst>
                                          <p:attrName>ppt_w</p:attrName>
                                        </p:attrNameLst>
                                      </p:cBhvr>
                                      <p:tavLst>
                                        <p:tav tm="0">
                                          <p:val>
                                            <p:fltVal val="0"/>
                                          </p:val>
                                        </p:tav>
                                        <p:tav tm="100000">
                                          <p:val>
                                            <p:strVal val="#ppt_w"/>
                                          </p:val>
                                        </p:tav>
                                      </p:tavLst>
                                    </p:anim>
                                    <p:anim calcmode="lin" valueType="num">
                                      <p:cBhvr>
                                        <p:cTn id="51" dur="500" fill="hold"/>
                                        <p:tgtEl>
                                          <p:spTgt spid="97335"/>
                                        </p:tgtEl>
                                        <p:attrNameLst>
                                          <p:attrName>ppt_h</p:attrName>
                                        </p:attrNameLst>
                                      </p:cBhvr>
                                      <p:tavLst>
                                        <p:tav tm="0">
                                          <p:val>
                                            <p:fltVal val="0"/>
                                          </p:val>
                                        </p:tav>
                                        <p:tav tm="100000">
                                          <p:val>
                                            <p:strVal val="#ppt_h"/>
                                          </p:val>
                                        </p:tav>
                                      </p:tavLst>
                                    </p:anim>
                                    <p:anim calcmode="lin" valueType="num">
                                      <p:cBhvr>
                                        <p:cTn id="52" dur="500" fill="hold"/>
                                        <p:tgtEl>
                                          <p:spTgt spid="97335"/>
                                        </p:tgtEl>
                                        <p:attrNameLst>
                                          <p:attrName>ppt_x</p:attrName>
                                        </p:attrNameLst>
                                      </p:cBhvr>
                                      <p:tavLst>
                                        <p:tav tm="0">
                                          <p:val>
                                            <p:fltVal val="0.5"/>
                                          </p:val>
                                        </p:tav>
                                        <p:tav tm="100000">
                                          <p:val>
                                            <p:strVal val="#ppt_x"/>
                                          </p:val>
                                        </p:tav>
                                      </p:tavLst>
                                    </p:anim>
                                    <p:anim calcmode="lin" valueType="num">
                                      <p:cBhvr>
                                        <p:cTn id="53" dur="500" fill="hold"/>
                                        <p:tgtEl>
                                          <p:spTgt spid="9733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5"/>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528" fill="hold" grpId="0" nodeType="clickEffect">
                                  <p:stCondLst>
                                    <p:cond delay="0"/>
                                  </p:stCondLst>
                                  <p:childTnLst>
                                    <p:set>
                                      <p:cBhvr>
                                        <p:cTn id="57" dur="1" fill="hold">
                                          <p:stCondLst>
                                            <p:cond delay="0"/>
                                          </p:stCondLst>
                                        </p:cTn>
                                        <p:tgtEl>
                                          <p:spTgt spid="97337"/>
                                        </p:tgtEl>
                                        <p:attrNameLst>
                                          <p:attrName>style.visibility</p:attrName>
                                        </p:attrNameLst>
                                      </p:cBhvr>
                                      <p:to>
                                        <p:strVal val="visible"/>
                                      </p:to>
                                    </p:set>
                                    <p:anim calcmode="lin" valueType="num">
                                      <p:cBhvr>
                                        <p:cTn id="58" dur="500" fill="hold"/>
                                        <p:tgtEl>
                                          <p:spTgt spid="97337"/>
                                        </p:tgtEl>
                                        <p:attrNameLst>
                                          <p:attrName>ppt_w</p:attrName>
                                        </p:attrNameLst>
                                      </p:cBhvr>
                                      <p:tavLst>
                                        <p:tav tm="0">
                                          <p:val>
                                            <p:fltVal val="0"/>
                                          </p:val>
                                        </p:tav>
                                        <p:tav tm="100000">
                                          <p:val>
                                            <p:strVal val="#ppt_w"/>
                                          </p:val>
                                        </p:tav>
                                      </p:tavLst>
                                    </p:anim>
                                    <p:anim calcmode="lin" valueType="num">
                                      <p:cBhvr>
                                        <p:cTn id="59" dur="500" fill="hold"/>
                                        <p:tgtEl>
                                          <p:spTgt spid="97337"/>
                                        </p:tgtEl>
                                        <p:attrNameLst>
                                          <p:attrName>ppt_h</p:attrName>
                                        </p:attrNameLst>
                                      </p:cBhvr>
                                      <p:tavLst>
                                        <p:tav tm="0">
                                          <p:val>
                                            <p:fltVal val="0"/>
                                          </p:val>
                                        </p:tav>
                                        <p:tav tm="100000">
                                          <p:val>
                                            <p:strVal val="#ppt_h"/>
                                          </p:val>
                                        </p:tav>
                                      </p:tavLst>
                                    </p:anim>
                                    <p:anim calcmode="lin" valueType="num">
                                      <p:cBhvr>
                                        <p:cTn id="60" dur="500" fill="hold"/>
                                        <p:tgtEl>
                                          <p:spTgt spid="97337"/>
                                        </p:tgtEl>
                                        <p:attrNameLst>
                                          <p:attrName>ppt_x</p:attrName>
                                        </p:attrNameLst>
                                      </p:cBhvr>
                                      <p:tavLst>
                                        <p:tav tm="0">
                                          <p:val>
                                            <p:fltVal val="0.5"/>
                                          </p:val>
                                        </p:tav>
                                        <p:tav tm="100000">
                                          <p:val>
                                            <p:strVal val="#ppt_x"/>
                                          </p:val>
                                        </p:tav>
                                      </p:tavLst>
                                    </p:anim>
                                    <p:anim calcmode="lin" valueType="num">
                                      <p:cBhvr>
                                        <p:cTn id="61" dur="500" fill="hold"/>
                                        <p:tgtEl>
                                          <p:spTgt spid="9733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7"/>
                                        </p:tgtEl>
                                        <p:attrNameLst>
                                          <p:attrName>style.visibility</p:attrName>
                                        </p:attrNameLst>
                                      </p:cBhvr>
                                      <p:to>
                                        <p:strVal val="hidden"/>
                                      </p:to>
                                    </p:set>
                                  </p:sub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528" fill="hold" grpId="0" nodeType="clickEffect">
                                  <p:stCondLst>
                                    <p:cond delay="0"/>
                                  </p:stCondLst>
                                  <p:childTnLst>
                                    <p:set>
                                      <p:cBhvr>
                                        <p:cTn id="65" dur="1" fill="hold">
                                          <p:stCondLst>
                                            <p:cond delay="0"/>
                                          </p:stCondLst>
                                        </p:cTn>
                                        <p:tgtEl>
                                          <p:spTgt spid="97338"/>
                                        </p:tgtEl>
                                        <p:attrNameLst>
                                          <p:attrName>style.visibility</p:attrName>
                                        </p:attrNameLst>
                                      </p:cBhvr>
                                      <p:to>
                                        <p:strVal val="visible"/>
                                      </p:to>
                                    </p:set>
                                    <p:anim calcmode="lin" valueType="num">
                                      <p:cBhvr>
                                        <p:cTn id="66" dur="500" fill="hold"/>
                                        <p:tgtEl>
                                          <p:spTgt spid="97338"/>
                                        </p:tgtEl>
                                        <p:attrNameLst>
                                          <p:attrName>ppt_w</p:attrName>
                                        </p:attrNameLst>
                                      </p:cBhvr>
                                      <p:tavLst>
                                        <p:tav tm="0">
                                          <p:val>
                                            <p:fltVal val="0"/>
                                          </p:val>
                                        </p:tav>
                                        <p:tav tm="100000">
                                          <p:val>
                                            <p:strVal val="#ppt_w"/>
                                          </p:val>
                                        </p:tav>
                                      </p:tavLst>
                                    </p:anim>
                                    <p:anim calcmode="lin" valueType="num">
                                      <p:cBhvr>
                                        <p:cTn id="67" dur="500" fill="hold"/>
                                        <p:tgtEl>
                                          <p:spTgt spid="97338"/>
                                        </p:tgtEl>
                                        <p:attrNameLst>
                                          <p:attrName>ppt_h</p:attrName>
                                        </p:attrNameLst>
                                      </p:cBhvr>
                                      <p:tavLst>
                                        <p:tav tm="0">
                                          <p:val>
                                            <p:fltVal val="0"/>
                                          </p:val>
                                        </p:tav>
                                        <p:tav tm="100000">
                                          <p:val>
                                            <p:strVal val="#ppt_h"/>
                                          </p:val>
                                        </p:tav>
                                      </p:tavLst>
                                    </p:anim>
                                    <p:anim calcmode="lin" valueType="num">
                                      <p:cBhvr>
                                        <p:cTn id="68" dur="500" fill="hold"/>
                                        <p:tgtEl>
                                          <p:spTgt spid="97338"/>
                                        </p:tgtEl>
                                        <p:attrNameLst>
                                          <p:attrName>ppt_x</p:attrName>
                                        </p:attrNameLst>
                                      </p:cBhvr>
                                      <p:tavLst>
                                        <p:tav tm="0">
                                          <p:val>
                                            <p:fltVal val="0.5"/>
                                          </p:val>
                                        </p:tav>
                                        <p:tav tm="100000">
                                          <p:val>
                                            <p:strVal val="#ppt_x"/>
                                          </p:val>
                                        </p:tav>
                                      </p:tavLst>
                                    </p:anim>
                                    <p:anim calcmode="lin" valueType="num">
                                      <p:cBhvr>
                                        <p:cTn id="69" dur="500" fill="hold"/>
                                        <p:tgtEl>
                                          <p:spTgt spid="97338"/>
                                        </p:tgtEl>
                                        <p:attrNameLst>
                                          <p:attrName>ppt_y</p:attrName>
                                        </p:attrNameLst>
                                      </p:cBhvr>
                                      <p:tavLst>
                                        <p:tav tm="0">
                                          <p:val>
                                            <p:fltVal val="0.5"/>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2"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1+#ppt_w/2"/>
                                          </p:val>
                                        </p:tav>
                                        <p:tav tm="100000">
                                          <p:val>
                                            <p:strVal val="#ppt_x"/>
                                          </p:val>
                                        </p:tav>
                                      </p:tavLst>
                                    </p:anim>
                                    <p:anim calcmode="lin" valueType="num">
                                      <p:cBhvr additive="base">
                                        <p:cTn id="75" dur="500" fill="hold"/>
                                        <p:tgtEl>
                                          <p:spTgt spid="4"/>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500"/>
                            </p:stCondLst>
                            <p:childTnLst>
                              <p:par>
                                <p:cTn id="77" presetID="2" presetClass="entr" presetSubtype="2" fill="hold" grpId="0" nodeType="afterEffect">
                                  <p:stCondLst>
                                    <p:cond delay="0"/>
                                  </p:stCondLst>
                                  <p:childTnLst>
                                    <p:set>
                                      <p:cBhvr>
                                        <p:cTn id="78" dur="1" fill="hold">
                                          <p:stCondLst>
                                            <p:cond delay="0"/>
                                          </p:stCondLst>
                                        </p:cTn>
                                        <p:tgtEl>
                                          <p:spTgt spid="97302"/>
                                        </p:tgtEl>
                                        <p:attrNameLst>
                                          <p:attrName>style.visibility</p:attrName>
                                        </p:attrNameLst>
                                      </p:cBhvr>
                                      <p:to>
                                        <p:strVal val="visible"/>
                                      </p:to>
                                    </p:set>
                                    <p:anim calcmode="lin" valueType="num">
                                      <p:cBhvr additive="base">
                                        <p:cTn id="79" dur="500" fill="hold"/>
                                        <p:tgtEl>
                                          <p:spTgt spid="97302"/>
                                        </p:tgtEl>
                                        <p:attrNameLst>
                                          <p:attrName>ppt_x</p:attrName>
                                        </p:attrNameLst>
                                      </p:cBhvr>
                                      <p:tavLst>
                                        <p:tav tm="0">
                                          <p:val>
                                            <p:strVal val="1+#ppt_w/2"/>
                                          </p:val>
                                        </p:tav>
                                        <p:tav tm="100000">
                                          <p:val>
                                            <p:strVal val="#ppt_x"/>
                                          </p:val>
                                        </p:tav>
                                      </p:tavLst>
                                    </p:anim>
                                    <p:anim calcmode="lin" valueType="num">
                                      <p:cBhvr additive="base">
                                        <p:cTn id="80" dur="500" fill="hold"/>
                                        <p:tgtEl>
                                          <p:spTgt spid="973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29" grpId="0" autoUpdateAnimBg="0"/>
      <p:bldP spid="97333" grpId="0" autoUpdateAnimBg="0"/>
      <p:bldP spid="97334" grpId="0" autoUpdateAnimBg="0"/>
      <p:bldP spid="97335" grpId="0" autoUpdateAnimBg="0"/>
      <p:bldP spid="97336" grpId="0" autoUpdateAnimBg="0"/>
      <p:bldP spid="97337" grpId="0" autoUpdateAnimBg="0"/>
      <p:bldP spid="97338" grpId="0" autoUpdateAnimBg="0"/>
      <p:bldP spid="97387" grpId="0" animBg="1"/>
      <p:bldP spid="9730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1008063" y="1754188"/>
            <a:ext cx="7110412" cy="1997983"/>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a:solidFill>
                  <a:schemeClr val="tx1"/>
                </a:solidFill>
                <a:latin typeface="Times" pitchFamily="-107" charset="0"/>
                <a:ea typeface="+mn-ea"/>
                <a:cs typeface="+mn-cs"/>
              </a:rPr>
              <a:t>                 </a:t>
            </a:r>
            <a:endParaRPr lang="en-US" sz="2400" dirty="0">
              <a:solidFill>
                <a:schemeClr val="tx1"/>
              </a:solidFill>
              <a:latin typeface="Times" pitchFamily="-107" charset="0"/>
              <a:ea typeface="+mn-ea"/>
              <a:cs typeface="+mn-cs"/>
            </a:endParaRPr>
          </a:p>
          <a:p>
            <a:r>
              <a:rPr lang="en-US" sz="1800" dirty="0" smtClean="0">
                <a:solidFill>
                  <a:schemeClr val="tx1"/>
                </a:solidFill>
                <a:latin typeface="Times" pitchFamily="-107" charset="0"/>
                <a:ea typeface="+mn-ea"/>
                <a:cs typeface="+mn-cs"/>
              </a:rPr>
              <a:t>	</a:t>
            </a:r>
            <a:r>
              <a:rPr lang="bn-IN" sz="2400" dirty="0" smtClean="0"/>
              <a:t> ৫ আর তোমার পিতৃপুরুষেরা যে দেশ অধিকার করিয়াছিল, </a:t>
            </a:r>
            <a:r>
              <a:rPr lang="bn-IN" sz="2400" dirty="0" smtClean="0">
                <a:solidFill>
                  <a:srgbClr val="66FF33"/>
                </a:solidFill>
              </a:rPr>
              <a:t>তোমার ঈশ্বর সদাপ্রভু সেই দেসে তোমাকে আনিবেন, ও তুমি তাহা অধিকার করিবে</a:t>
            </a:r>
            <a:r>
              <a:rPr lang="bn-IN" sz="2400" dirty="0" smtClean="0"/>
              <a:t>, এবং তিনি তোমার মঙ্গল করিবেন।</a:t>
            </a:r>
            <a:endParaRPr lang="en-SG" sz="2400" dirty="0"/>
          </a:p>
        </p:txBody>
      </p:sp>
      <p:sp>
        <p:nvSpPr>
          <p:cNvPr id="357380" name="Rectangle 4"/>
          <p:cNvSpPr>
            <a:spLocks noChangeArrowheads="1"/>
          </p:cNvSpPr>
          <p:nvPr/>
        </p:nvSpPr>
        <p:spPr bwMode="auto">
          <a:xfrm>
            <a:off x="2005320" y="677328"/>
            <a:ext cx="6466651"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a:r>
              <a:rPr lang="bn-IN" sz="3200" dirty="0" smtClean="0">
                <a:solidFill>
                  <a:schemeClr val="tx1"/>
                </a:solidFill>
              </a:rPr>
              <a:t>দ্বিতীয় বিবরণ  ৩০</a:t>
            </a:r>
          </a:p>
          <a:p>
            <a:pPr algn="ctr"/>
            <a:r>
              <a:rPr lang="bn-IN" sz="1200" dirty="0" smtClean="0">
                <a:solidFill>
                  <a:schemeClr val="tx1"/>
                </a:solidFill>
              </a:rPr>
              <a:t> </a:t>
            </a:r>
            <a:endParaRPr lang="en-SG" sz="1200" dirty="0" smtClean="0">
              <a:solidFill>
                <a:schemeClr val="tx1"/>
              </a:solidFill>
            </a:endParaRPr>
          </a:p>
          <a:p>
            <a:pPr algn="ctr"/>
            <a:r>
              <a:rPr lang="bn-IN" sz="2800" dirty="0" smtClean="0"/>
              <a:t>ভূমি</a:t>
            </a:r>
            <a:r>
              <a:rPr lang="en-SG" sz="2800" dirty="0" smtClean="0"/>
              <a:t> (</a:t>
            </a:r>
            <a:r>
              <a:rPr lang="bn-IN" sz="2800" dirty="0" smtClean="0"/>
              <a:t>প্যালেস্টিনিয়</a:t>
            </a:r>
            <a:r>
              <a:rPr lang="en-SG" sz="2800" dirty="0" smtClean="0"/>
              <a:t>) </a:t>
            </a:r>
            <a:r>
              <a:rPr lang="bn-IN" sz="2800" dirty="0" smtClean="0"/>
              <a:t>চুক্তি</a:t>
            </a:r>
            <a:endParaRPr lang="en-SG" sz="2800" dirty="0"/>
          </a:p>
        </p:txBody>
      </p:sp>
      <p:sp>
        <p:nvSpPr>
          <p:cNvPr id="357383" name="Oval 7"/>
          <p:cNvSpPr>
            <a:spLocks noChangeArrowheads="1"/>
          </p:cNvSpPr>
          <p:nvPr/>
        </p:nvSpPr>
        <p:spPr bwMode="auto">
          <a:xfrm>
            <a:off x="5415555" y="2135283"/>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1462" name="Text Box 4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57426" name="Rectangle 5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sp>
        <p:nvSpPr>
          <p:cNvPr id="61465"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57430" name="Rectangle 54"/>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357432" name="Text Box 56"/>
          <p:cNvSpPr txBox="1">
            <a:spLocks noChangeArrowheads="1"/>
          </p:cNvSpPr>
          <p:nvPr/>
        </p:nvSpPr>
        <p:spPr bwMode="auto">
          <a:xfrm>
            <a:off x="1016000" y="3910013"/>
            <a:ext cx="6959600" cy="2739211"/>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defRPr/>
            </a:pPr>
            <a:r>
              <a:rPr lang="en-US" sz="1400" dirty="0" smtClean="0"/>
              <a:t> </a:t>
            </a:r>
            <a:r>
              <a:rPr lang="en-US" sz="1400" dirty="0" smtClean="0">
                <a:solidFill>
                  <a:schemeClr val="tx1"/>
                </a:solidFill>
              </a:rPr>
              <a:t>	</a:t>
            </a:r>
            <a:r>
              <a:rPr lang="bn-IN" sz="2400" dirty="0" smtClean="0"/>
              <a:t> ৬ ও তিনি তোমার পিতৃপুরষদের অপেক্ষাও তোমার বৃদ্ধি করিবেন।আর তুমি যেন সমস্ত হৃদয় ও সমস্ত প্রাণের সহিত আপন ঈশ্বর সদাপ্রভুকে প্রেম করিয়া জীবন লাভ কর, এই জন্য তোমার </a:t>
            </a:r>
            <a:r>
              <a:rPr lang="bn-IN" sz="2400" dirty="0" smtClean="0">
                <a:solidFill>
                  <a:srgbClr val="66FF33"/>
                </a:solidFill>
              </a:rPr>
              <a:t>ঈশ্বর সদাপ্রভু তোমার হৃদয় এবং তোমার বংশের হৃদয় ছিন্নত্বক্ করিবেন</a:t>
            </a:r>
            <a:r>
              <a:rPr lang="bn-IN" sz="2400" dirty="0" smtClean="0">
                <a:solidFill>
                  <a:srgbClr val="66FF66"/>
                </a:solidFill>
              </a:rPr>
              <a:t>।</a:t>
            </a:r>
            <a:r>
              <a:rPr lang="bn-IN" sz="2400" dirty="0" smtClean="0"/>
              <a:t>  </a:t>
            </a:r>
            <a:endParaRPr lang="en-SG" sz="2400" dirty="0" smtClean="0"/>
          </a:p>
          <a:p>
            <a:pPr>
              <a:defRPr/>
            </a:pPr>
            <a:endParaRPr lang="en-US" sz="2800" dirty="0" smtClean="0">
              <a:latin typeface="Times" charset="0"/>
            </a:endParaRPr>
          </a:p>
        </p:txBody>
      </p:sp>
      <p:sp>
        <p:nvSpPr>
          <p:cNvPr id="61468"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
        <p:nvSpPr>
          <p:cNvPr id="49"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50" name="Group 49"/>
          <p:cNvGrpSpPr/>
          <p:nvPr/>
        </p:nvGrpSpPr>
        <p:grpSpPr>
          <a:xfrm>
            <a:off x="8015123" y="3314307"/>
            <a:ext cx="978072" cy="1666282"/>
            <a:chOff x="8015123" y="3314307"/>
            <a:chExt cx="978072" cy="1666282"/>
          </a:xfrm>
        </p:grpSpPr>
        <p:grpSp>
          <p:nvGrpSpPr>
            <p:cNvPr id="51" name="Group 107"/>
            <p:cNvGrpSpPr/>
            <p:nvPr/>
          </p:nvGrpSpPr>
          <p:grpSpPr>
            <a:xfrm>
              <a:off x="8040695" y="3314307"/>
              <a:ext cx="952500" cy="1666282"/>
              <a:chOff x="8040695" y="3314307"/>
              <a:chExt cx="952500" cy="1666282"/>
            </a:xfrm>
          </p:grpSpPr>
          <p:grpSp>
            <p:nvGrpSpPr>
              <p:cNvPr id="53" name="Group 96"/>
              <p:cNvGrpSpPr/>
              <p:nvPr/>
            </p:nvGrpSpPr>
            <p:grpSpPr>
              <a:xfrm>
                <a:off x="8040695" y="3314307"/>
                <a:ext cx="952500" cy="1666282"/>
                <a:chOff x="8182584" y="3372113"/>
                <a:chExt cx="952500" cy="1666282"/>
              </a:xfrm>
            </p:grpSpPr>
            <p:grpSp>
              <p:nvGrpSpPr>
                <p:cNvPr id="55" name="Group 329"/>
                <p:cNvGrpSpPr/>
                <p:nvPr/>
              </p:nvGrpSpPr>
              <p:grpSpPr>
                <a:xfrm>
                  <a:off x="8182584" y="3372113"/>
                  <a:ext cx="952500" cy="1368052"/>
                  <a:chOff x="9687681" y="3119864"/>
                  <a:chExt cx="952500" cy="1368052"/>
                </a:xfrm>
              </p:grpSpPr>
              <p:sp>
                <p:nvSpPr>
                  <p:cNvPr id="57"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58"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59"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0"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61"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2"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3"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4"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5"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67" name="Group 374"/>
                  <p:cNvGrpSpPr/>
                  <p:nvPr/>
                </p:nvGrpSpPr>
                <p:grpSpPr>
                  <a:xfrm>
                    <a:off x="9826127" y="3439787"/>
                    <a:ext cx="593110" cy="552118"/>
                    <a:chOff x="10744729" y="4262967"/>
                    <a:chExt cx="593110" cy="552118"/>
                  </a:xfrm>
                </p:grpSpPr>
                <p:sp>
                  <p:nvSpPr>
                    <p:cNvPr id="70"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71"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72"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68"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69" name="Rectangle 68"/>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56"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54" name="TextBox 53"/>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
          <p:nvSpPr>
            <p:cNvPr id="52" name="Rectangle 51"/>
            <p:cNvSpPr/>
            <p:nvPr/>
          </p:nvSpPr>
          <p:spPr>
            <a:xfrm>
              <a:off x="8015123" y="4489432"/>
              <a:ext cx="889987" cy="230832"/>
            </a:xfrm>
            <a:prstGeom prst="rect">
              <a:avLst/>
            </a:prstGeom>
          </p:spPr>
          <p:txBody>
            <a:bodyPr wrap="none">
              <a:spAutoFit/>
            </a:bodyPr>
            <a:lstStyle/>
            <a:p>
              <a:r>
                <a:rPr lang="bn-IN" sz="900" dirty="0" smtClean="0">
                  <a:solidFill>
                    <a:schemeClr val="bg1"/>
                  </a:solidFill>
                  <a:latin typeface="Times" charset="0"/>
                </a:rPr>
                <a:t>৫টি ধর্মোপদেশ</a:t>
              </a:r>
              <a:endParaRPr lang="en-US" sz="900" dirty="0">
                <a:solidFill>
                  <a:schemeClr val="bg1"/>
                </a:solidFill>
                <a:latin typeface="Times"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P spid="3574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4"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195"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96"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accent2"/>
                </a:solidFill>
                <a:latin typeface="Times" charset="0"/>
              </a:rPr>
              <a:t>মোশি</a:t>
            </a:r>
          </a:p>
          <a:p>
            <a:endParaRPr lang="en-US" sz="2800" dirty="0">
              <a:solidFill>
                <a:schemeClr val="accent2"/>
              </a:solidFill>
              <a:latin typeface="Times" charset="0"/>
            </a:endParaRPr>
          </a:p>
        </p:txBody>
      </p:sp>
      <p:sp>
        <p:nvSpPr>
          <p:cNvPr id="8197"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9"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0"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1"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2"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1166" name="Rectangle 14"/>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61172" name="Rectangle 20"/>
          <p:cNvSpPr>
            <a:spLocks noChangeArrowheads="1"/>
          </p:cNvSpPr>
          <p:nvPr/>
        </p:nvSpPr>
        <p:spPr bwMode="auto">
          <a:xfrm>
            <a:off x="4811713" y="823913"/>
            <a:ext cx="20101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800" dirty="0" smtClean="0">
                <a:solidFill>
                  <a:srgbClr val="FAFD00"/>
                </a:solidFill>
                <a:latin typeface="Times" pitchFamily="-107" charset="0"/>
                <a:ea typeface="+mn-ea"/>
                <a:cs typeface="+mn-cs"/>
              </a:rPr>
              <a:t>১৫০০ বি</a:t>
            </a:r>
            <a:r>
              <a:rPr lang="en-US" sz="2800" dirty="0" smtClean="0">
                <a:solidFill>
                  <a:srgbClr val="FAFD00"/>
                </a:solidFill>
                <a:latin typeface="Times" pitchFamily="-107" charset="0"/>
                <a:ea typeface="+mn-ea"/>
                <a:cs typeface="+mn-cs"/>
              </a:rPr>
              <a:t>.</a:t>
            </a:r>
            <a:r>
              <a:rPr lang="bn-IN" sz="2800" dirty="0" smtClean="0">
                <a:solidFill>
                  <a:srgbClr val="FAFD00"/>
                </a:solidFill>
                <a:latin typeface="Times" pitchFamily="-107" charset="0"/>
                <a:ea typeface="+mn-ea"/>
                <a:cs typeface="+mn-cs"/>
              </a:rPr>
              <a:t>সি</a:t>
            </a:r>
            <a:r>
              <a:rPr lang="en-US" sz="2800" dirty="0" smtClean="0">
                <a:solidFill>
                  <a:srgbClr val="FAFD00"/>
                </a:solidFill>
                <a:latin typeface="Times" pitchFamily="-107" charset="0"/>
                <a:ea typeface="+mn-ea"/>
                <a:cs typeface="+mn-cs"/>
              </a:rPr>
              <a:t>.</a:t>
            </a:r>
            <a:endParaRPr lang="en-US" sz="2800" dirty="0">
              <a:solidFill>
                <a:srgbClr val="FAFD00"/>
              </a:solidFill>
              <a:latin typeface="Times" pitchFamily="-107" charset="0"/>
              <a:ea typeface="+mn-ea"/>
              <a:cs typeface="+mn-cs"/>
            </a:endParaRPr>
          </a:p>
        </p:txBody>
      </p:sp>
      <p:sp>
        <p:nvSpPr>
          <p:cNvPr id="8207" name="Rectangle 4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08" name="Rectangle 4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209" name="AutoShape 4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10" name="Rectangle 4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11" name="AutoShape 4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12" name="Line 4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3" name="Line 4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4" name="Line 4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5" name="Line 5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6" name="Line 5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7" name="Rectangle 52"/>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8218" name="Line 53"/>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9"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1213" name="Rectangle 6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grpSp>
        <p:nvGrpSpPr>
          <p:cNvPr id="8222" name="Group 100"/>
          <p:cNvGrpSpPr>
            <a:grpSpLocks/>
          </p:cNvGrpSpPr>
          <p:nvPr/>
        </p:nvGrpSpPr>
        <p:grpSpPr bwMode="auto">
          <a:xfrm>
            <a:off x="5951538" y="3552825"/>
            <a:ext cx="1262062" cy="1347788"/>
            <a:chOff x="1084" y="711"/>
            <a:chExt cx="2950" cy="2769"/>
          </a:xfrm>
        </p:grpSpPr>
        <p:grpSp>
          <p:nvGrpSpPr>
            <p:cNvPr id="8230" name="Group 101"/>
            <p:cNvGrpSpPr>
              <a:grpSpLocks/>
            </p:cNvGrpSpPr>
            <p:nvPr/>
          </p:nvGrpSpPr>
          <p:grpSpPr bwMode="auto">
            <a:xfrm>
              <a:off x="1084" y="711"/>
              <a:ext cx="2950" cy="2769"/>
              <a:chOff x="2707" y="548"/>
              <a:chExt cx="2950" cy="2769"/>
            </a:xfrm>
          </p:grpSpPr>
          <p:grpSp>
            <p:nvGrpSpPr>
              <p:cNvPr id="8236" name="Group 102"/>
              <p:cNvGrpSpPr>
                <a:grpSpLocks/>
              </p:cNvGrpSpPr>
              <p:nvPr/>
            </p:nvGrpSpPr>
            <p:grpSpPr bwMode="auto">
              <a:xfrm>
                <a:off x="3180" y="1046"/>
                <a:ext cx="2105" cy="1421"/>
                <a:chOff x="578" y="2316"/>
                <a:chExt cx="2105" cy="1421"/>
              </a:xfrm>
            </p:grpSpPr>
            <p:sp>
              <p:nvSpPr>
                <p:cNvPr id="8238" name="Freeform 103"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39" name="Freeform 104"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237" name="Picture 105"/>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231" name="Freeform 106"/>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32" name="Freeform 107"/>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33" name="Freeform 108"/>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34" name="Freeform 109"/>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35" name="Freeform 110"/>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 name="Group 116"/>
          <p:cNvGrpSpPr>
            <a:grpSpLocks/>
          </p:cNvGrpSpPr>
          <p:nvPr/>
        </p:nvGrpSpPr>
        <p:grpSpPr bwMode="auto">
          <a:xfrm>
            <a:off x="2799899" y="273790"/>
            <a:ext cx="4892675" cy="4373563"/>
            <a:chOff x="1768" y="0"/>
            <a:chExt cx="3082" cy="2755"/>
          </a:xfrm>
        </p:grpSpPr>
        <p:sp>
          <p:nvSpPr>
            <p:cNvPr id="561267" name="AutoShape 115"/>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561189" name="Text Box 37"/>
            <p:cNvSpPr txBox="1">
              <a:spLocks noChangeArrowheads="1"/>
            </p:cNvSpPr>
            <p:nvPr/>
          </p:nvSpPr>
          <p:spPr bwMode="auto">
            <a:xfrm>
              <a:off x="2208" y="370"/>
              <a:ext cx="2105" cy="238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bn-IN" sz="6000" dirty="0" smtClean="0">
                  <a:solidFill>
                    <a:srgbClr val="EEFF4B"/>
                  </a:solidFill>
                  <a:latin typeface="Comic Sans MS" pitchFamily="-107" charset="0"/>
                  <a:ea typeface="+mn-ea"/>
                  <a:cs typeface="+mn-cs"/>
                </a:rPr>
                <a:t>আমার লোকদের যেতে দাও</a:t>
              </a:r>
              <a:r>
                <a:rPr lang="en-US" sz="6000" dirty="0" smtClean="0">
                  <a:solidFill>
                    <a:srgbClr val="EEFF4B"/>
                  </a:solidFill>
                  <a:latin typeface="Comic Sans MS" pitchFamily="-107" charset="0"/>
                  <a:ea typeface="+mn-ea"/>
                  <a:cs typeface="+mn-cs"/>
                </a:rPr>
                <a:t>!</a:t>
              </a:r>
              <a:endParaRPr lang="en-US" sz="6000" dirty="0">
                <a:solidFill>
                  <a:srgbClr val="EEFF4B"/>
                </a:solidFill>
                <a:latin typeface="Comic Sans MS" pitchFamily="-107" charset="0"/>
                <a:ea typeface="+mn-ea"/>
                <a:cs typeface="+mn-cs"/>
              </a:endParaRPr>
            </a:p>
          </p:txBody>
        </p:sp>
      </p:grpSp>
      <p:sp>
        <p:nvSpPr>
          <p:cNvPr id="561270" name="Rectangle 118"/>
          <p:cNvSpPr>
            <a:spLocks noChangeArrowheads="1"/>
          </p:cNvSpPr>
          <p:nvPr/>
        </p:nvSpPr>
        <p:spPr bwMode="auto">
          <a:xfrm>
            <a:off x="519113" y="7938"/>
            <a:ext cx="854076"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8225" name="Text Box 12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61171" name="Rectangle 19"/>
          <p:cNvSpPr>
            <a:spLocks noChangeArrowheads="1"/>
          </p:cNvSpPr>
          <p:nvPr/>
        </p:nvSpPr>
        <p:spPr bwMode="auto">
          <a:xfrm>
            <a:off x="75044" y="2312988"/>
            <a:ext cx="3358290" cy="329064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endParaRPr lang="en-US" sz="3200" dirty="0">
              <a:solidFill>
                <a:srgbClr val="FAFD00"/>
              </a:solidFill>
              <a:latin typeface="Times" pitchFamily="-107" charset="0"/>
              <a:ea typeface="+mn-ea"/>
              <a:cs typeface="+mn-cs"/>
            </a:endParaRPr>
          </a:p>
          <a:p>
            <a:pPr algn="ctr">
              <a:defRPr/>
            </a:pPr>
            <a:r>
              <a:rPr lang="en-US" sz="3200" dirty="0" smtClean="0">
                <a:solidFill>
                  <a:schemeClr val="tx2"/>
                </a:solidFill>
                <a:latin typeface="Times" pitchFamily="-107" charset="0"/>
                <a:ea typeface="+mn-ea"/>
                <a:cs typeface="+mn-cs"/>
              </a:rPr>
              <a:t>“</a:t>
            </a:r>
            <a:r>
              <a:rPr lang="bn-IN" sz="3200" dirty="0" smtClean="0">
                <a:solidFill>
                  <a:schemeClr val="tx1"/>
                </a:solidFill>
                <a:latin typeface="Times" pitchFamily="-107" charset="0"/>
                <a:ea typeface="+mn-ea"/>
                <a:cs typeface="+mn-cs"/>
              </a:rPr>
              <a:t>৪</a:t>
            </a:r>
            <a:r>
              <a:rPr lang="en-US" sz="3200" dirty="0" smtClean="0">
                <a:solidFill>
                  <a:schemeClr val="tx1"/>
                </a:solidFill>
                <a:latin typeface="Times" pitchFamily="-107" charset="0"/>
                <a:ea typeface="+mn-ea"/>
                <a:cs typeface="+mn-cs"/>
              </a:rPr>
              <a:t> </a:t>
            </a:r>
            <a:r>
              <a:rPr lang="bn-IN" sz="3200" dirty="0" smtClean="0">
                <a:solidFill>
                  <a:schemeClr val="tx1"/>
                </a:solidFill>
                <a:latin typeface="Times" pitchFamily="-107" charset="0"/>
                <a:ea typeface="+mn-ea"/>
                <a:cs typeface="+mn-cs"/>
              </a:rPr>
              <a:t>লোকেদের</a:t>
            </a:r>
            <a:r>
              <a:rPr lang="en-US" sz="3200" dirty="0" smtClean="0">
                <a:solidFill>
                  <a:schemeClr val="tx2"/>
                </a:solidFill>
                <a:latin typeface="Times" pitchFamily="-107" charset="0"/>
                <a:ea typeface="+mn-ea"/>
                <a:cs typeface="+mn-cs"/>
              </a:rPr>
              <a:t>"</a:t>
            </a:r>
            <a:endParaRPr lang="en-US" sz="3200" dirty="0">
              <a:solidFill>
                <a:schemeClr val="tx2"/>
              </a:solidFill>
              <a:latin typeface="Times" pitchFamily="-107" charset="0"/>
              <a:ea typeface="+mn-ea"/>
              <a:cs typeface="+mn-cs"/>
            </a:endParaRPr>
          </a:p>
          <a:p>
            <a:pPr algn="ctr">
              <a:defRPr/>
            </a:pPr>
            <a:r>
              <a:rPr lang="bn-IN" sz="3200" dirty="0" smtClean="0">
                <a:solidFill>
                  <a:srgbClr val="FAFD00"/>
                </a:solidFill>
                <a:latin typeface="Times" pitchFamily="-107" charset="0"/>
                <a:ea typeface="+mn-ea"/>
                <a:cs typeface="+mn-cs"/>
              </a:rPr>
              <a:t>মধ্যে ত্রিতীয় লোক </a:t>
            </a:r>
            <a:br>
              <a:rPr lang="bn-IN" sz="3200" dirty="0" smtClean="0">
                <a:solidFill>
                  <a:srgbClr val="FAFD00"/>
                </a:solidFill>
                <a:latin typeface="Times" pitchFamily="-107" charset="0"/>
                <a:ea typeface="+mn-ea"/>
                <a:cs typeface="+mn-cs"/>
              </a:rPr>
            </a:br>
            <a:r>
              <a:rPr lang="bn-IN" sz="3200" dirty="0" smtClean="0">
                <a:solidFill>
                  <a:srgbClr val="FAFD00"/>
                </a:solidFill>
                <a:latin typeface="Times" pitchFamily="-107" charset="0"/>
                <a:ea typeface="+mn-ea"/>
                <a:cs typeface="+mn-cs"/>
              </a:rPr>
              <a:t>হল</a:t>
            </a:r>
            <a:r>
              <a:rPr lang="en-US" sz="3200" dirty="0" smtClean="0">
                <a:solidFill>
                  <a:srgbClr val="FAFD00"/>
                </a:solidFill>
                <a:latin typeface="Times" pitchFamily="-107" charset="0"/>
                <a:ea typeface="+mn-ea"/>
                <a:cs typeface="+mn-cs"/>
              </a:rPr>
              <a:t>:</a:t>
            </a:r>
            <a:endParaRPr lang="en-US" sz="3200" dirty="0">
              <a:solidFill>
                <a:srgbClr val="FAFD00"/>
              </a:solidFill>
              <a:latin typeface="Times" pitchFamily="-107" charset="0"/>
              <a:ea typeface="+mn-ea"/>
              <a:cs typeface="+mn-cs"/>
            </a:endParaRPr>
          </a:p>
          <a:p>
            <a:pPr algn="ctr">
              <a:defRPr/>
            </a:pPr>
            <a:r>
              <a:rPr lang="bn-IN" sz="4000" dirty="0" smtClean="0">
                <a:solidFill>
                  <a:srgbClr val="FAFD00"/>
                </a:solidFill>
                <a:latin typeface="Times" pitchFamily="-107" charset="0"/>
                <a:ea typeface="+mn-ea"/>
                <a:cs typeface="+mn-cs"/>
              </a:rPr>
              <a:t>অ য</a:t>
            </a:r>
            <a:r>
              <a:rPr lang="bn-IN" sz="8000" dirty="0" smtClean="0">
                <a:solidFill>
                  <a:srgbClr val="00FF00"/>
                </a:solidFill>
                <a:latin typeface="Times" pitchFamily="-107" charset="0"/>
                <a:ea typeface="+mn-ea"/>
                <a:cs typeface="+mn-cs"/>
              </a:rPr>
              <a:t>ম</a:t>
            </a:r>
            <a:r>
              <a:rPr lang="bn-IN" sz="4000" dirty="0" smtClean="0">
                <a:solidFill>
                  <a:srgbClr val="FAFD00"/>
                </a:solidFill>
                <a:latin typeface="Times" pitchFamily="-107" charset="0"/>
                <a:ea typeface="+mn-ea"/>
                <a:cs typeface="+mn-cs"/>
              </a:rPr>
              <a:t>য</a:t>
            </a:r>
            <a:endParaRPr lang="en-US" sz="4000" dirty="0">
              <a:solidFill>
                <a:srgbClr val="FAFD00"/>
              </a:solidFill>
              <a:latin typeface="Times" pitchFamily="-107" charset="0"/>
              <a:ea typeface="+mn-ea"/>
              <a:cs typeface="+mn-cs"/>
            </a:endParaRPr>
          </a:p>
        </p:txBody>
      </p:sp>
      <p:sp>
        <p:nvSpPr>
          <p:cNvPr id="49" name="Text Box 71"/>
          <p:cNvSpPr txBox="1">
            <a:spLocks noChangeArrowheads="1"/>
          </p:cNvSpPr>
          <p:nvPr/>
        </p:nvSpPr>
        <p:spPr bwMode="auto">
          <a:xfrm>
            <a:off x="1873882"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৮</a:t>
            </a:r>
            <a:r>
              <a:rPr lang="en-US" sz="1400" dirty="0" smtClean="0">
                <a:solidFill>
                  <a:schemeClr val="tx1"/>
                </a:solidFill>
              </a:rPr>
              <a:t>:</a:t>
            </a:r>
            <a:r>
              <a:rPr lang="bn-IN" sz="1400" dirty="0" smtClean="0">
                <a:solidFill>
                  <a:schemeClr val="tx1"/>
                </a:solidFill>
              </a:rPr>
              <a:t>১</a:t>
            </a:r>
            <a:endParaRPr lang="en-US" sz="1400" u="sng" dirty="0" smtClean="0">
              <a:solidFill>
                <a:srgbClr val="000000"/>
              </a:solidFill>
              <a:latin typeface="Geneva" charset="0"/>
            </a:endParaRPr>
          </a:p>
        </p:txBody>
      </p:sp>
      <p:sp>
        <p:nvSpPr>
          <p:cNvPr id="47" name="Text Box 83"/>
          <p:cNvSpPr txBox="1">
            <a:spLocks noChangeArrowheads="1"/>
          </p:cNvSpPr>
          <p:nvPr/>
        </p:nvSpPr>
        <p:spPr bwMode="auto">
          <a:xfrm>
            <a:off x="7177021"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61171"/>
                                        </p:tgtEl>
                                        <p:attrNameLst>
                                          <p:attrName>style.visibility</p:attrName>
                                        </p:attrNameLst>
                                      </p:cBhvr>
                                      <p:to>
                                        <p:strVal val="visible"/>
                                      </p:to>
                                    </p:set>
                                    <p:anim calcmode="lin" valueType="num">
                                      <p:cBhvr additive="base">
                                        <p:cTn id="7" dur="500" fill="hold"/>
                                        <p:tgtEl>
                                          <p:spTgt spid="561171"/>
                                        </p:tgtEl>
                                        <p:attrNameLst>
                                          <p:attrName>ppt_x</p:attrName>
                                        </p:attrNameLst>
                                      </p:cBhvr>
                                      <p:tavLst>
                                        <p:tav tm="0">
                                          <p:val>
                                            <p:strVal val="0-#ppt_w/2"/>
                                          </p:val>
                                        </p:tav>
                                        <p:tav tm="100000">
                                          <p:val>
                                            <p:strVal val="#ppt_x"/>
                                          </p:val>
                                        </p:tav>
                                      </p:tavLst>
                                    </p:anim>
                                    <p:anim calcmode="lin" valueType="num">
                                      <p:cBhvr additive="base">
                                        <p:cTn id="8" dur="500" fill="hold"/>
                                        <p:tgtEl>
                                          <p:spTgt spid="5611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7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433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bn-IN" sz="4400" dirty="0" smtClean="0">
                <a:solidFill>
                  <a:srgbClr val="FFFF00"/>
                </a:solidFill>
              </a:rPr>
              <a:t>অব্রাহামিও চুক্তি </a:t>
            </a:r>
            <a:endParaRPr lang="en-SG" sz="4400" dirty="0">
              <a:solidFill>
                <a:srgbClr val="FFFF00"/>
              </a:solidFill>
            </a:endParaRPr>
          </a:p>
        </p:txBody>
      </p:sp>
      <p:sp>
        <p:nvSpPr>
          <p:cNvPr id="654341" name="Rectangle 5"/>
          <p:cNvSpPr>
            <a:spLocks noChangeArrowheads="1"/>
          </p:cNvSpPr>
          <p:nvPr/>
        </p:nvSpPr>
        <p:spPr bwMode="auto">
          <a:xfrm>
            <a:off x="1173332" y="5154613"/>
            <a:ext cx="2263439"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bn-IN" sz="2800" i="1" dirty="0" smtClean="0">
                <a:solidFill>
                  <a:srgbClr val="00FF00"/>
                </a:solidFill>
                <a:latin typeface="Arial" pitchFamily="-107" charset="0"/>
                <a:ea typeface="+mn-ea"/>
                <a:cs typeface="+mn-cs"/>
              </a:rPr>
              <a:t>দ্বিতীয় বিবরণ</a:t>
            </a:r>
            <a:endParaRPr lang="en-US" sz="2800" i="1" dirty="0">
              <a:solidFill>
                <a:srgbClr val="00FF00"/>
              </a:solidFill>
              <a:latin typeface="Arial" pitchFamily="-107" charset="0"/>
              <a:ea typeface="+mn-ea"/>
              <a:cs typeface="+mn-cs"/>
            </a:endParaRPr>
          </a:p>
          <a:p>
            <a:pPr algn="ctr">
              <a:defRPr/>
            </a:pPr>
            <a:r>
              <a:rPr lang="bn-IN" sz="2800" i="1" dirty="0" smtClean="0">
                <a:solidFill>
                  <a:srgbClr val="00FF00"/>
                </a:solidFill>
                <a:latin typeface="Arial" pitchFamily="-107" charset="0"/>
                <a:ea typeface="+mn-ea"/>
                <a:cs typeface="+mn-cs"/>
              </a:rPr>
              <a:t>৩০</a:t>
            </a:r>
            <a:r>
              <a:rPr lang="en-US" sz="2800" i="1" dirty="0" smtClean="0">
                <a:solidFill>
                  <a:srgbClr val="00FF00"/>
                </a:solidFill>
                <a:latin typeface="Arial" pitchFamily="-107" charset="0"/>
                <a:ea typeface="+mn-ea"/>
                <a:cs typeface="+mn-cs"/>
              </a:rPr>
              <a:t>:</a:t>
            </a:r>
            <a:r>
              <a:rPr lang="bn-IN" sz="2800" i="1" dirty="0" smtClean="0">
                <a:solidFill>
                  <a:srgbClr val="00FF00"/>
                </a:solidFill>
                <a:latin typeface="Arial" pitchFamily="-107" charset="0"/>
                <a:ea typeface="+mn-ea"/>
                <a:cs typeface="+mn-cs"/>
              </a:rPr>
              <a:t>১-১০</a:t>
            </a:r>
            <a:endParaRPr lang="en-US" sz="2800" i="1" dirty="0">
              <a:solidFill>
                <a:srgbClr val="00FF00"/>
              </a:solidFill>
              <a:latin typeface="Arial" pitchFamily="-107" charset="0"/>
              <a:ea typeface="+mn-ea"/>
              <a:cs typeface="+mn-cs"/>
            </a:endParaRPr>
          </a:p>
        </p:txBody>
      </p:sp>
      <p:sp>
        <p:nvSpPr>
          <p:cNvPr id="654342"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349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349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3600">
              <a:solidFill>
                <a:srgbClr val="00FF00"/>
              </a:solidFill>
              <a:latin typeface="Arial" charset="0"/>
            </a:endParaRPr>
          </a:p>
        </p:txBody>
      </p:sp>
      <p:sp>
        <p:nvSpPr>
          <p:cNvPr id="65434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bn-IN" sz="3600" dirty="0" smtClean="0">
                <a:solidFill>
                  <a:srgbClr val="00FF00"/>
                </a:solidFill>
                <a:latin typeface="Arial" pitchFamily="-107" charset="0"/>
                <a:ea typeface="+mn-ea"/>
                <a:cs typeface="+mn-cs"/>
              </a:rPr>
              <a:t>আশীর্বাদ</a:t>
            </a:r>
            <a:endParaRPr lang="en-US" sz="3600" dirty="0">
              <a:solidFill>
                <a:srgbClr val="00FF00"/>
              </a:solidFill>
              <a:latin typeface="Arial" pitchFamily="-107" charset="0"/>
              <a:ea typeface="+mn-ea"/>
              <a:cs typeface="+mn-cs"/>
            </a:endParaRPr>
          </a:p>
        </p:txBody>
      </p:sp>
      <p:sp>
        <p:nvSpPr>
          <p:cNvPr id="65434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bn-IN" sz="3600" dirty="0" smtClean="0">
                <a:solidFill>
                  <a:srgbClr val="00FF00"/>
                </a:solidFill>
                <a:latin typeface="Arial" pitchFamily="-107" charset="0"/>
                <a:ea typeface="+mn-ea"/>
                <a:cs typeface="+mn-cs"/>
              </a:rPr>
              <a:t>বিজ</a:t>
            </a:r>
            <a:endParaRPr lang="en-US" sz="3600" dirty="0">
              <a:solidFill>
                <a:srgbClr val="00FF00"/>
              </a:solidFill>
              <a:latin typeface="Arial" pitchFamily="-107" charset="0"/>
              <a:ea typeface="+mn-ea"/>
              <a:cs typeface="+mn-cs"/>
            </a:endParaRPr>
          </a:p>
        </p:txBody>
      </p:sp>
      <p:sp>
        <p:nvSpPr>
          <p:cNvPr id="65434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bn-IN" sz="3600" dirty="0" smtClean="0">
                <a:solidFill>
                  <a:srgbClr val="00FF00"/>
                </a:solidFill>
                <a:latin typeface="Arial" pitchFamily="-107" charset="0"/>
                <a:ea typeface="+mn-ea"/>
                <a:cs typeface="+mn-cs"/>
              </a:rPr>
              <a:t>জমি</a:t>
            </a:r>
            <a:endParaRPr lang="en-US" sz="3600" dirty="0">
              <a:solidFill>
                <a:srgbClr val="00FF00"/>
              </a:solidFill>
              <a:latin typeface="Arial" pitchFamily="-107" charset="0"/>
              <a:ea typeface="+mn-ea"/>
              <a:cs typeface="+mn-cs"/>
            </a:endParaRPr>
          </a:p>
        </p:txBody>
      </p:sp>
      <p:sp>
        <p:nvSpPr>
          <p:cNvPr id="654349" name="Text Box 13"/>
          <p:cNvSpPr txBox="1">
            <a:spLocks noChangeArrowheads="1"/>
          </p:cNvSpPr>
          <p:nvPr/>
        </p:nvSpPr>
        <p:spPr bwMode="auto">
          <a:xfrm>
            <a:off x="1460500" y="4364038"/>
            <a:ext cx="1684338"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bn-IN" sz="4000" b="0" dirty="0" smtClean="0">
                <a:solidFill>
                  <a:srgbClr val="FAFD00"/>
                </a:solidFill>
                <a:latin typeface="Arial" pitchFamily="-107" charset="0"/>
                <a:ea typeface="+mn-ea"/>
                <a:cs typeface="+mn-cs"/>
              </a:rPr>
              <a:t>জমি</a:t>
            </a:r>
            <a:endParaRPr lang="en-US" sz="4000" b="0" dirty="0">
              <a:solidFill>
                <a:srgbClr val="FAFD00"/>
              </a:solidFill>
              <a:latin typeface="Arial" pitchFamily="-107" charset="0"/>
              <a:ea typeface="+mn-ea"/>
              <a:cs typeface="+mn-cs"/>
            </a:endParaRPr>
          </a:p>
        </p:txBody>
      </p:sp>
      <p:sp>
        <p:nvSpPr>
          <p:cNvPr id="654352" name="Text Box 16"/>
          <p:cNvSpPr txBox="1">
            <a:spLocks noChangeArrowheads="1"/>
          </p:cNvSpPr>
          <p:nvPr/>
        </p:nvSpPr>
        <p:spPr bwMode="auto">
          <a:xfrm>
            <a:off x="2555875" y="1878013"/>
            <a:ext cx="4062413" cy="5847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bn-IN" sz="3200" i="1" dirty="0" smtClean="0">
                <a:solidFill>
                  <a:srgbClr val="00FF00"/>
                </a:solidFill>
                <a:latin typeface="Arial" pitchFamily="-107" charset="0"/>
                <a:ea typeface="+mn-ea"/>
                <a:cs typeface="+mn-cs"/>
              </a:rPr>
              <a:t>আদিপুস্তক  ১২</a:t>
            </a:r>
            <a:r>
              <a:rPr lang="en-US" sz="3200" i="1" dirty="0" smtClean="0">
                <a:solidFill>
                  <a:srgbClr val="00FF00"/>
                </a:solidFill>
                <a:latin typeface="Arial" pitchFamily="-107" charset="0"/>
                <a:ea typeface="+mn-ea"/>
                <a:cs typeface="+mn-cs"/>
              </a:rPr>
              <a:t>:</a:t>
            </a:r>
            <a:r>
              <a:rPr lang="bn-IN" sz="3200" i="1" dirty="0" smtClean="0">
                <a:solidFill>
                  <a:srgbClr val="00FF00"/>
                </a:solidFill>
                <a:latin typeface="Arial" pitchFamily="-107" charset="0"/>
                <a:ea typeface="+mn-ea"/>
                <a:cs typeface="+mn-cs"/>
              </a:rPr>
              <a:t>১-৩</a:t>
            </a:r>
            <a:endParaRPr lang="en-US" sz="3200" i="1" dirty="0">
              <a:solidFill>
                <a:srgbClr val="00FF00"/>
              </a:solidFill>
              <a:latin typeface="Arial" pitchFamily="-107" charset="0"/>
              <a:ea typeface="+mn-ea"/>
              <a:cs typeface="+mn-cs"/>
            </a:endParaRPr>
          </a:p>
        </p:txBody>
      </p:sp>
      <p:sp>
        <p:nvSpPr>
          <p:cNvPr id="65435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dirty="0" smtClean="0">
                <a:solidFill>
                  <a:srgbClr val="FAFD00"/>
                </a:solidFill>
                <a:latin typeface="Arial" charset="0"/>
              </a:rPr>
              <a:t>(</a:t>
            </a:r>
            <a:r>
              <a:rPr lang="en-US" altLang="ja-JP" sz="3200" dirty="0" smtClean="0">
                <a:solidFill>
                  <a:srgbClr val="FAFD00"/>
                </a:solidFill>
                <a:latin typeface="Arial" charset="0"/>
              </a:rPr>
              <a:t>“</a:t>
            </a:r>
            <a:r>
              <a:rPr lang="bn-IN" altLang="ja-JP" sz="3200" dirty="0" smtClean="0">
                <a:solidFill>
                  <a:srgbClr val="FAFD00"/>
                </a:solidFill>
                <a:latin typeface="Arial" charset="0"/>
              </a:rPr>
              <a:t>আহ্বান</a:t>
            </a:r>
            <a:r>
              <a:rPr lang="en-US" altLang="ja-JP" sz="3200" dirty="0" smtClean="0">
                <a:solidFill>
                  <a:srgbClr val="FAFD00"/>
                </a:solidFill>
                <a:latin typeface="Arial" charset="0"/>
              </a:rPr>
              <a:t>"</a:t>
            </a:r>
            <a:r>
              <a:rPr lang="en-US" sz="3200" dirty="0" smtClean="0">
                <a:solidFill>
                  <a:srgbClr val="FAFD00"/>
                </a:solidFill>
                <a:latin typeface="Arial" charset="0"/>
              </a:rPr>
              <a:t>)</a:t>
            </a:r>
            <a:endParaRPr lang="en-US" sz="2400" b="0" dirty="0">
              <a:solidFill>
                <a:srgbClr val="00FF00"/>
              </a:solidFill>
              <a:latin typeface="Arial" charset="0"/>
            </a:endParaRPr>
          </a:p>
        </p:txBody>
      </p:sp>
      <p:sp>
        <p:nvSpPr>
          <p:cNvPr id="65435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5435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5435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54376" name="Rectangle 4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30</a:t>
            </a:r>
          </a:p>
        </p:txBody>
      </p:sp>
      <p:sp>
        <p:nvSpPr>
          <p:cNvPr id="654377" name="AutoShape 41"/>
          <p:cNvSpPr>
            <a:spLocks noChangeArrowheads="1"/>
          </p:cNvSpPr>
          <p:nvPr/>
        </p:nvSpPr>
        <p:spPr bwMode="auto">
          <a:xfrm>
            <a:off x="1089025" y="4365625"/>
            <a:ext cx="2476500" cy="169545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38" name="Group 37"/>
          <p:cNvGrpSpPr/>
          <p:nvPr/>
        </p:nvGrpSpPr>
        <p:grpSpPr>
          <a:xfrm>
            <a:off x="8015123" y="3314307"/>
            <a:ext cx="978072" cy="1666282"/>
            <a:chOff x="8015123" y="3314307"/>
            <a:chExt cx="978072" cy="1666282"/>
          </a:xfrm>
        </p:grpSpPr>
        <p:grpSp>
          <p:nvGrpSpPr>
            <p:cNvPr id="39" name="Group 107"/>
            <p:cNvGrpSpPr/>
            <p:nvPr/>
          </p:nvGrpSpPr>
          <p:grpSpPr>
            <a:xfrm>
              <a:off x="8040695" y="3314307"/>
              <a:ext cx="952500" cy="1666282"/>
              <a:chOff x="8040695" y="3314307"/>
              <a:chExt cx="952500" cy="1666282"/>
            </a:xfrm>
          </p:grpSpPr>
          <p:grpSp>
            <p:nvGrpSpPr>
              <p:cNvPr id="41" name="Group 96"/>
              <p:cNvGrpSpPr/>
              <p:nvPr/>
            </p:nvGrpSpPr>
            <p:grpSpPr>
              <a:xfrm>
                <a:off x="8040695" y="3314307"/>
                <a:ext cx="952500" cy="1666282"/>
                <a:chOff x="8182584" y="3372113"/>
                <a:chExt cx="952500" cy="1666282"/>
              </a:xfrm>
            </p:grpSpPr>
            <p:grpSp>
              <p:nvGrpSpPr>
                <p:cNvPr id="43" name="Group 329"/>
                <p:cNvGrpSpPr/>
                <p:nvPr/>
              </p:nvGrpSpPr>
              <p:grpSpPr>
                <a:xfrm>
                  <a:off x="8182584" y="3372113"/>
                  <a:ext cx="952500" cy="1368052"/>
                  <a:chOff x="9687681" y="3119864"/>
                  <a:chExt cx="952500" cy="1368052"/>
                </a:xfrm>
              </p:grpSpPr>
              <p:sp>
                <p:nvSpPr>
                  <p:cNvPr id="45"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4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4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4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55" name="Group 374"/>
                  <p:cNvGrpSpPr/>
                  <p:nvPr/>
                </p:nvGrpSpPr>
                <p:grpSpPr>
                  <a:xfrm>
                    <a:off x="9826127" y="3439787"/>
                    <a:ext cx="593110" cy="552118"/>
                    <a:chOff x="10744729" y="4262967"/>
                    <a:chExt cx="593110" cy="552118"/>
                  </a:xfrm>
                </p:grpSpPr>
                <p:sp>
                  <p:nvSpPr>
                    <p:cNvPr id="5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5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60"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56"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57" name="Rectangle 56"/>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44"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42" name="TextBox 41"/>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
          <p:nvSpPr>
            <p:cNvPr id="40" name="Rectangle 39"/>
            <p:cNvSpPr/>
            <p:nvPr/>
          </p:nvSpPr>
          <p:spPr>
            <a:xfrm>
              <a:off x="8015123" y="4489432"/>
              <a:ext cx="889987" cy="230832"/>
            </a:xfrm>
            <a:prstGeom prst="rect">
              <a:avLst/>
            </a:prstGeom>
          </p:spPr>
          <p:txBody>
            <a:bodyPr wrap="none">
              <a:spAutoFit/>
            </a:bodyPr>
            <a:lstStyle/>
            <a:p>
              <a:r>
                <a:rPr lang="bn-IN" sz="900" dirty="0" smtClean="0">
                  <a:solidFill>
                    <a:schemeClr val="bg1"/>
                  </a:solidFill>
                  <a:latin typeface="Times" charset="0"/>
                </a:rPr>
                <a:t>৫টি ধর্মোপদেশ</a:t>
              </a:r>
              <a:endParaRPr lang="en-US" sz="900" dirty="0">
                <a:solidFill>
                  <a:schemeClr val="bg1"/>
                </a:solidFill>
                <a:latin typeface="Times"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54377"/>
                                        </p:tgtEl>
                                        <p:attrNameLst>
                                          <p:attrName>style.visibility</p:attrName>
                                        </p:attrNameLst>
                                      </p:cBhvr>
                                      <p:to>
                                        <p:strVal val="visible"/>
                                      </p:to>
                                    </p:set>
                                    <p:anim calcmode="lin" valueType="num">
                                      <p:cBhvr>
                                        <p:cTn id="7" dur="500" fill="hold"/>
                                        <p:tgtEl>
                                          <p:spTgt spid="654377"/>
                                        </p:tgtEl>
                                        <p:attrNameLst>
                                          <p:attrName>ppt_w</p:attrName>
                                        </p:attrNameLst>
                                      </p:cBhvr>
                                      <p:tavLst>
                                        <p:tav tm="0">
                                          <p:val>
                                            <p:fltVal val="0"/>
                                          </p:val>
                                        </p:tav>
                                        <p:tav tm="100000">
                                          <p:val>
                                            <p:strVal val="#ppt_w"/>
                                          </p:val>
                                        </p:tav>
                                      </p:tavLst>
                                    </p:anim>
                                    <p:anim calcmode="lin" valueType="num">
                                      <p:cBhvr>
                                        <p:cTn id="8" dur="500" fill="hold"/>
                                        <p:tgtEl>
                                          <p:spTgt spid="654377"/>
                                        </p:tgtEl>
                                        <p:attrNameLst>
                                          <p:attrName>ppt_h</p:attrName>
                                        </p:attrNameLst>
                                      </p:cBhvr>
                                      <p:tavLst>
                                        <p:tav tm="0">
                                          <p:val>
                                            <p:fltVal val="0"/>
                                          </p:val>
                                        </p:tav>
                                        <p:tav tm="100000">
                                          <p:val>
                                            <p:strVal val="#ppt_h"/>
                                          </p:val>
                                        </p:tav>
                                      </p:tavLst>
                                    </p:anim>
                                    <p:anim calcmode="lin" valueType="num">
                                      <p:cBhvr>
                                        <p:cTn id="9" dur="500" fill="hold"/>
                                        <p:tgtEl>
                                          <p:spTgt spid="654377"/>
                                        </p:tgtEl>
                                        <p:attrNameLst>
                                          <p:attrName>ppt_x</p:attrName>
                                        </p:attrNameLst>
                                      </p:cBhvr>
                                      <p:tavLst>
                                        <p:tav tm="0">
                                          <p:val>
                                            <p:fltVal val="0.5"/>
                                          </p:val>
                                        </p:tav>
                                        <p:tav tm="100000">
                                          <p:val>
                                            <p:strVal val="#ppt_x"/>
                                          </p:val>
                                        </p:tav>
                                      </p:tavLst>
                                    </p:anim>
                                    <p:anim calcmode="lin" valueType="num">
                                      <p:cBhvr>
                                        <p:cTn id="10" dur="500" fill="hold"/>
                                        <p:tgtEl>
                                          <p:spTgt spid="6543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7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1" name="Group 400"/>
          <p:cNvGrpSpPr/>
          <p:nvPr/>
        </p:nvGrpSpPr>
        <p:grpSpPr>
          <a:xfrm>
            <a:off x="4163082" y="4233963"/>
            <a:ext cx="978072" cy="1666282"/>
            <a:chOff x="8015123" y="3314307"/>
            <a:chExt cx="978072" cy="1666282"/>
          </a:xfrm>
        </p:grpSpPr>
        <p:grpSp>
          <p:nvGrpSpPr>
            <p:cNvPr id="402" name="Group 107"/>
            <p:cNvGrpSpPr/>
            <p:nvPr/>
          </p:nvGrpSpPr>
          <p:grpSpPr>
            <a:xfrm>
              <a:off x="8040695" y="3314307"/>
              <a:ext cx="952500" cy="1666282"/>
              <a:chOff x="8040695" y="3314307"/>
              <a:chExt cx="952500" cy="1666282"/>
            </a:xfrm>
          </p:grpSpPr>
          <p:grpSp>
            <p:nvGrpSpPr>
              <p:cNvPr id="404" name="Group 96"/>
              <p:cNvGrpSpPr/>
              <p:nvPr/>
            </p:nvGrpSpPr>
            <p:grpSpPr>
              <a:xfrm>
                <a:off x="8040695" y="3314307"/>
                <a:ext cx="952500" cy="1666282"/>
                <a:chOff x="8182584" y="3372113"/>
                <a:chExt cx="952500" cy="1666282"/>
              </a:xfrm>
            </p:grpSpPr>
            <p:grpSp>
              <p:nvGrpSpPr>
                <p:cNvPr id="406" name="Group 329"/>
                <p:cNvGrpSpPr/>
                <p:nvPr/>
              </p:nvGrpSpPr>
              <p:grpSpPr>
                <a:xfrm>
                  <a:off x="8182584" y="3372113"/>
                  <a:ext cx="952500" cy="1368052"/>
                  <a:chOff x="9687681" y="3119864"/>
                  <a:chExt cx="952500" cy="1368052"/>
                </a:xfrm>
              </p:grpSpPr>
              <p:sp>
                <p:nvSpPr>
                  <p:cNvPr id="408"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409"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410"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1"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412"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3"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4"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5"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6"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7"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418" name="Group 374"/>
                  <p:cNvGrpSpPr/>
                  <p:nvPr/>
                </p:nvGrpSpPr>
                <p:grpSpPr>
                  <a:xfrm>
                    <a:off x="9826127" y="3439787"/>
                    <a:ext cx="593110" cy="552118"/>
                    <a:chOff x="10744729" y="4262967"/>
                    <a:chExt cx="593110" cy="552118"/>
                  </a:xfrm>
                </p:grpSpPr>
                <p:sp>
                  <p:nvSpPr>
                    <p:cNvPr id="421"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422"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423"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419"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420" name="Rectangle 419"/>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407"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405" name="TextBox 404"/>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
          <p:nvSpPr>
            <p:cNvPr id="403" name="Rectangle 402"/>
            <p:cNvSpPr/>
            <p:nvPr/>
          </p:nvSpPr>
          <p:spPr>
            <a:xfrm>
              <a:off x="8015123" y="4489432"/>
              <a:ext cx="889987" cy="230832"/>
            </a:xfrm>
            <a:prstGeom prst="rect">
              <a:avLst/>
            </a:prstGeom>
          </p:spPr>
          <p:txBody>
            <a:bodyPr wrap="none">
              <a:spAutoFit/>
            </a:bodyPr>
            <a:lstStyle/>
            <a:p>
              <a:r>
                <a:rPr lang="bn-IN" sz="900" dirty="0" smtClean="0">
                  <a:solidFill>
                    <a:schemeClr val="bg1"/>
                  </a:solidFill>
                  <a:latin typeface="Times" charset="0"/>
                </a:rPr>
                <a:t>৫টি ধর্মোপদেশ</a:t>
              </a:r>
              <a:endParaRPr lang="en-US" sz="900" dirty="0">
                <a:solidFill>
                  <a:schemeClr val="bg1"/>
                </a:solidFill>
                <a:latin typeface="Times"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pic>
        <p:nvPicPr>
          <p:cNvPr id="68655" name="Picture 85"/>
          <p:cNvPicPr>
            <a:picLocks noChangeArrowheads="1"/>
          </p:cNvPicPr>
          <p:nvPr/>
        </p:nvPicPr>
        <p:blipFill>
          <a:blip r:embed="rId3"/>
          <a:srcRect/>
          <a:stretch>
            <a:fillRect/>
          </a:stretch>
        </p:blipFill>
        <p:spPr bwMode="auto">
          <a:xfrm>
            <a:off x="6069013" y="965200"/>
            <a:ext cx="342900" cy="2578100"/>
          </a:xfrm>
          <a:prstGeom prst="rect">
            <a:avLst/>
          </a:prstGeom>
          <a:noFill/>
          <a:ln w="127000">
            <a:noFill/>
            <a:miter lim="800000"/>
            <a:headEnd/>
            <a:tailEnd/>
          </a:ln>
        </p:spPr>
      </p:pic>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pic>
        <p:nvPicPr>
          <p:cNvPr id="68704" name="Picture 135"/>
          <p:cNvPicPr>
            <a:picLocks noChangeArrowheads="1"/>
          </p:cNvPicPr>
          <p:nvPr/>
        </p:nvPicPr>
        <p:blipFill>
          <a:blip r:embed="rId4"/>
          <a:srcRect/>
          <a:stretch>
            <a:fillRect/>
          </a:stretch>
        </p:blipFill>
        <p:spPr bwMode="auto">
          <a:xfrm>
            <a:off x="3617913" y="3022600"/>
            <a:ext cx="342900" cy="1930400"/>
          </a:xfrm>
          <a:prstGeom prst="rect">
            <a:avLst/>
          </a:prstGeom>
          <a:noFill/>
          <a:ln w="12700">
            <a:noFill/>
            <a:miter lim="800000"/>
            <a:headEnd/>
            <a:tailEnd/>
          </a:ln>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07" charset="0"/>
              <a:ea typeface="+mn-ea"/>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8707" name="Rectangle 138"/>
          <p:cNvSpPr>
            <a:spLocks noChangeArrowheads="1"/>
          </p:cNvSpPr>
          <p:nvPr/>
        </p:nvSpPr>
        <p:spPr bwMode="auto">
          <a:xfrm>
            <a:off x="3038475" y="434975"/>
            <a:ext cx="219075" cy="271463"/>
          </a:xfrm>
          <a:prstGeom prst="rect">
            <a:avLst/>
          </a:prstGeom>
          <a:noFill/>
          <a:ln w="12700">
            <a:noFill/>
            <a:miter lim="800000"/>
            <a:headEnd/>
            <a:tailEnd/>
          </a:ln>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8713" name="Rectangle 144"/>
          <p:cNvSpPr>
            <a:spLocks noChangeArrowheads="1"/>
          </p:cNvSpPr>
          <p:nvPr/>
        </p:nvSpPr>
        <p:spPr bwMode="auto">
          <a:xfrm>
            <a:off x="6238875" y="4462463"/>
            <a:ext cx="350838" cy="454025"/>
          </a:xfrm>
          <a:prstGeom prst="rect">
            <a:avLst/>
          </a:prstGeom>
          <a:noFill/>
          <a:ln w="12700">
            <a:noFill/>
            <a:miter lim="800000"/>
            <a:headEnd/>
            <a:tailEnd/>
          </a:ln>
        </p:spPr>
        <p:txBody>
          <a:bodyPr wrap="none" lIns="90487" tIns="44450" rIns="90487" bIns="44450">
            <a:spAutoFit/>
          </a:bodyPr>
          <a:lstStyle/>
          <a:p>
            <a:pPr algn="l"/>
            <a:r>
              <a:rPr lang="en-US" sz="2400" b="1">
                <a:solidFill>
                  <a:srgbClr val="000000"/>
                </a:solidFill>
                <a:effectLst/>
                <a:latin typeface="Times" charset="0"/>
              </a:rPr>
              <a:t>S</a:t>
            </a:r>
          </a:p>
        </p:txBody>
      </p:sp>
      <p:sp>
        <p:nvSpPr>
          <p:cNvPr id="667794" name="Rectangle 146"/>
          <p:cNvSpPr>
            <a:spLocks noChangeArrowheads="1"/>
          </p:cNvSpPr>
          <p:nvPr/>
        </p:nvSpPr>
        <p:spPr bwMode="auto">
          <a:xfrm>
            <a:off x="725488" y="2270125"/>
            <a:ext cx="2986087"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dirty="0">
                <a:solidFill>
                  <a:srgbClr val="FAFD00"/>
                </a:solidFill>
                <a:effectLst/>
                <a:latin typeface="Times" pitchFamily="-107" charset="0"/>
                <a:ea typeface="+mn-ea"/>
              </a:rPr>
              <a:t>সৃ৭নী য </a:t>
            </a:r>
            <a:endParaRPr lang="en-US" sz="5400" dirty="0">
              <a:solidFill>
                <a:srgbClr val="FAFD00"/>
              </a:solidFill>
              <a:effectLst/>
              <a:latin typeface="Times" pitchFamily="-107" charset="0"/>
              <a:ea typeface="+mn-ea"/>
            </a:endParaRPr>
          </a:p>
        </p:txBody>
      </p:sp>
      <p:sp>
        <p:nvSpPr>
          <p:cNvPr id="667796" name="Rectangle 148"/>
          <p:cNvSpPr>
            <a:spLocks noChangeArrowheads="1"/>
          </p:cNvSpPr>
          <p:nvPr/>
        </p:nvSpPr>
        <p:spPr bwMode="auto">
          <a:xfrm>
            <a:off x="465138" y="350678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dirty="0">
                <a:solidFill>
                  <a:srgbClr val="00FF00"/>
                </a:solidFill>
                <a:effectLst/>
                <a:latin typeface="Times" pitchFamily="-107" charset="0"/>
                <a:ea typeface="+mn-ea"/>
              </a:rPr>
              <a:t>৭</a:t>
            </a:r>
            <a:r>
              <a:rPr lang="en-US" sz="5400" dirty="0">
                <a:solidFill>
                  <a:srgbClr val="00FF00"/>
                </a:solidFill>
                <a:effectLst/>
                <a:latin typeface="Times" pitchFamily="-107" charset="0"/>
                <a:ea typeface="+mn-ea"/>
              </a:rPr>
              <a:t> = </a:t>
            </a:r>
            <a:r>
              <a:rPr lang="bn-IN" sz="5400" dirty="0">
                <a:solidFill>
                  <a:srgbClr val="00FF00"/>
                </a:solidFill>
                <a:effectLst/>
                <a:latin typeface="Times" pitchFamily="-107" charset="0"/>
                <a:ea typeface="+mn-ea"/>
              </a:rPr>
              <a:t>৪</a:t>
            </a:r>
            <a:r>
              <a:rPr lang="en-US" sz="5400" dirty="0">
                <a:solidFill>
                  <a:srgbClr val="00FF00"/>
                </a:solidFill>
                <a:effectLst/>
                <a:latin typeface="Times" pitchFamily="-107" charset="0"/>
                <a:ea typeface="+mn-ea"/>
              </a:rPr>
              <a:t> + </a:t>
            </a:r>
            <a:r>
              <a:rPr lang="bn-IN" sz="5400" dirty="0">
                <a:solidFill>
                  <a:srgbClr val="00FF00"/>
                </a:solidFill>
                <a:effectLst/>
                <a:latin typeface="Times" pitchFamily="-107" charset="0"/>
                <a:ea typeface="+mn-ea"/>
              </a:rPr>
              <a:t>৩</a:t>
            </a:r>
            <a:r>
              <a:rPr lang="en-US" sz="5400" dirty="0">
                <a:solidFill>
                  <a:srgbClr val="00FF00"/>
                </a:solidFill>
                <a:effectLst/>
                <a:latin typeface="Times" pitchFamily="-107" charset="0"/>
                <a:ea typeface="+mn-ea"/>
              </a:rPr>
              <a:t> </a:t>
            </a:r>
          </a:p>
        </p:txBody>
      </p:sp>
      <p:sp>
        <p:nvSpPr>
          <p:cNvPr id="667799" name="Line 151"/>
          <p:cNvSpPr>
            <a:spLocks noChangeShapeType="1"/>
          </p:cNvSpPr>
          <p:nvPr/>
        </p:nvSpPr>
        <p:spPr bwMode="auto">
          <a:xfrm>
            <a:off x="1390650" y="2954338"/>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1" name="Text Box 153"/>
          <p:cNvSpPr txBox="1">
            <a:spLocks noChangeArrowheads="1"/>
          </p:cNvSpPr>
          <p:nvPr/>
        </p:nvSpPr>
        <p:spPr bwMode="auto">
          <a:xfrm rot="16200000">
            <a:off x="4989513" y="2568575"/>
            <a:ext cx="24272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b="1" dirty="0">
                <a:solidFill>
                  <a:srgbClr val="EEFF4B"/>
                </a:solidFill>
                <a:effectLst/>
                <a:latin typeface="Times" pitchFamily="-107" charset="0"/>
                <a:ea typeface="+mn-ea"/>
              </a:rPr>
              <a:t>৩     সমাজ </a:t>
            </a:r>
            <a:endParaRPr lang="en-US" b="1" dirty="0">
              <a:solidFill>
                <a:srgbClr val="EEFF4B"/>
              </a:solidFill>
              <a:effectLst/>
              <a:latin typeface="Times" pitchFamily="-107" charset="0"/>
              <a:ea typeface="+mn-ea"/>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4" name="Text Box 156"/>
          <p:cNvSpPr txBox="1">
            <a:spLocks noChangeArrowheads="1"/>
          </p:cNvSpPr>
          <p:nvPr/>
        </p:nvSpPr>
        <p:spPr bwMode="auto">
          <a:xfrm rot="16214336">
            <a:off x="6276975" y="4240213"/>
            <a:ext cx="354013" cy="9540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নী </a:t>
            </a:r>
            <a:endParaRPr lang="en-US" b="1" dirty="0">
              <a:solidFill>
                <a:srgbClr val="EEFF4B"/>
              </a:solidFill>
              <a:effectLst/>
              <a:latin typeface="Times" pitchFamily="-107" charset="0"/>
              <a:ea typeface="+mn-ea"/>
            </a:endParaRPr>
          </a:p>
        </p:txBody>
      </p:sp>
      <p:sp>
        <p:nvSpPr>
          <p:cNvPr id="667805" name="Text Box 157"/>
          <p:cNvSpPr txBox="1">
            <a:spLocks noChangeArrowheads="1"/>
          </p:cNvSpPr>
          <p:nvPr/>
        </p:nvSpPr>
        <p:spPr bwMode="auto">
          <a:xfrm rot="16200000">
            <a:off x="6016626" y="5422900"/>
            <a:ext cx="341312" cy="52228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য</a:t>
            </a:r>
            <a:endParaRPr lang="en-US" b="1" dirty="0">
              <a:solidFill>
                <a:srgbClr val="EEFF4B"/>
              </a:solidFill>
              <a:effectLst/>
              <a:latin typeface="Times" pitchFamily="-107" charset="0"/>
              <a:ea typeface="+mn-ea"/>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7" name="Text Box 159"/>
          <p:cNvSpPr txBox="1">
            <a:spLocks noChangeArrowheads="1"/>
          </p:cNvSpPr>
          <p:nvPr/>
        </p:nvSpPr>
        <p:spPr bwMode="auto">
          <a:xfrm rot="16211464">
            <a:off x="27781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৪ ব্যক্তি </a:t>
            </a:r>
            <a:endParaRPr lang="en-US" b="1" dirty="0">
              <a:solidFill>
                <a:srgbClr val="EEFF4B"/>
              </a:solidFill>
              <a:effectLst/>
              <a:latin typeface="Times" pitchFamily="-107" charset="0"/>
              <a:ea typeface="+mn-ea"/>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12" name="Text Box 164"/>
          <p:cNvSpPr txBox="1">
            <a:spLocks noChangeArrowheads="1"/>
          </p:cNvSpPr>
          <p:nvPr/>
        </p:nvSpPr>
        <p:spPr bwMode="auto">
          <a:xfrm rot="16200000">
            <a:off x="3540126" y="1041400"/>
            <a:ext cx="341312" cy="5222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সৃ</a:t>
            </a:r>
            <a:endParaRPr lang="en-US" b="1" dirty="0">
              <a:solidFill>
                <a:srgbClr val="EEFF4B"/>
              </a:solidFill>
              <a:effectLst/>
              <a:latin typeface="Times" pitchFamily="-107" charset="0"/>
              <a:ea typeface="+mn-ea"/>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grpSp>
        <p:nvGrpSpPr>
          <p:cNvPr id="2"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33" name="Rectangle 185"/>
          <p:cNvSpPr>
            <a:spLocks noChangeArrowheads="1"/>
          </p:cNvSpPr>
          <p:nvPr/>
        </p:nvSpPr>
        <p:spPr bwMode="auto">
          <a:xfrm>
            <a:off x="7262813" y="1219200"/>
            <a:ext cx="1052512" cy="24288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dirty="0">
                <a:solidFill>
                  <a:srgbClr val="FFFF00"/>
                </a:solidFill>
                <a:effectLst/>
                <a:latin typeface="Times" pitchFamily="-107" charset="0"/>
                <a:ea typeface="+mn-ea"/>
              </a:rPr>
              <a:t>(</a:t>
            </a:r>
            <a:r>
              <a:rPr lang="bn-IN" sz="1000" b="1" dirty="0">
                <a:solidFill>
                  <a:srgbClr val="FFFF00"/>
                </a:solidFill>
                <a:effectLst/>
                <a:latin typeface="Times" pitchFamily="-107" charset="0"/>
                <a:ea typeface="+mn-ea"/>
              </a:rPr>
              <a:t>১০০০</a:t>
            </a:r>
            <a:r>
              <a:rPr lang="bn-IN" sz="1000" b="1" dirty="0">
                <a:solidFill>
                  <a:schemeClr val="tx2">
                    <a:lumMod val="75000"/>
                  </a:schemeClr>
                </a:solidFill>
                <a:effectLst/>
              </a:rPr>
              <a:t> </a:t>
            </a:r>
            <a:r>
              <a:rPr lang="bn-IN" sz="800" b="1" dirty="0">
                <a:solidFill>
                  <a:srgbClr val="FFFF00"/>
                </a:solidFill>
                <a:effectLst/>
              </a:rPr>
              <a:t>খ্রিষ্ট পূর্ব</a:t>
            </a:r>
            <a:r>
              <a:rPr lang="bn-IN" sz="800" b="1" dirty="0">
                <a:solidFill>
                  <a:srgbClr val="FFFF00"/>
                </a:solidFill>
                <a:effectLst/>
                <a:latin typeface="Times" pitchFamily="-107" charset="0"/>
                <a:ea typeface="+mn-ea"/>
              </a:rPr>
              <a:t> </a:t>
            </a:r>
            <a:r>
              <a:rPr lang="en-US" sz="1000" b="1" dirty="0">
                <a:solidFill>
                  <a:srgbClr val="FFFF00"/>
                </a:solidFill>
                <a:effectLst/>
                <a:latin typeface="Times" pitchFamily="-107" charset="0"/>
                <a:ea typeface="+mn-ea"/>
              </a:rPr>
              <a:t>.)</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10" name="Rectangle 206"/>
          <p:cNvSpPr>
            <a:spLocks noChangeArrowheads="1"/>
          </p:cNvSpPr>
          <p:nvPr/>
        </p:nvSpPr>
        <p:spPr bwMode="auto">
          <a:xfrm>
            <a:off x="6640513" y="3260725"/>
            <a:ext cx="6667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বন্দিদশা</a:t>
            </a:r>
            <a:r>
              <a:rPr lang="bn-IN" sz="900" b="1" dirty="0">
                <a:solidFill>
                  <a:srgbClr val="000000"/>
                </a:solidFill>
                <a:effectLst/>
                <a:latin typeface="Chicago" charset="0"/>
              </a:rPr>
              <a:t> </a:t>
            </a:r>
            <a:endParaRPr lang="en-US" sz="900" b="1" dirty="0">
              <a:solidFill>
                <a:srgbClr val="000000"/>
              </a:solidFill>
              <a:effectLst/>
              <a:latin typeface="Chicago"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18" name="Rectangle 210"/>
          <p:cNvSpPr>
            <a:spLocks noChangeArrowheads="1"/>
          </p:cNvSpPr>
          <p:nvPr/>
        </p:nvSpPr>
        <p:spPr bwMode="auto">
          <a:xfrm>
            <a:off x="6618288" y="4451350"/>
            <a:ext cx="6572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নীরবতা </a:t>
            </a:r>
            <a:endParaRPr lang="en-SG" sz="900" dirty="0">
              <a:solidFill>
                <a:schemeClr val="bg2"/>
              </a:solidFill>
              <a:effectLst/>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8767" name="Rectangle 217"/>
          <p:cNvSpPr>
            <a:spLocks noChangeArrowheads="1"/>
          </p:cNvSpPr>
          <p:nvPr/>
        </p:nvSpPr>
        <p:spPr bwMode="auto">
          <a:xfrm>
            <a:off x="6678613" y="5170488"/>
            <a:ext cx="517525" cy="336550"/>
          </a:xfrm>
          <a:prstGeom prst="rect">
            <a:avLst/>
          </a:prstGeom>
          <a:noFill/>
          <a:ln w="12700">
            <a:noFill/>
            <a:miter lim="800000"/>
            <a:headEnd/>
            <a:tailEnd/>
          </a:ln>
        </p:spPr>
        <p:txBody>
          <a:bodyPr wrap="none" lIns="90487" tIns="44450" rIns="90487" bIns="44450">
            <a:spAutoFit/>
          </a:bodyPr>
          <a:lstStyle/>
          <a:p>
            <a:pPr algn="l"/>
            <a:r>
              <a:rPr lang="bn-IN" sz="1600">
                <a:solidFill>
                  <a:schemeClr val="bg2"/>
                </a:solidFill>
                <a:effectLst/>
              </a:rPr>
              <a:t>যিশু</a:t>
            </a:r>
            <a:endParaRPr lang="en-US" sz="1200" b="1">
              <a:solidFill>
                <a:schemeClr val="bg2"/>
              </a:solidFill>
              <a:effectLst/>
              <a:latin typeface="Chicago" charset="0"/>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9335" name="Rectangle 227"/>
          <p:cNvSpPr>
            <a:spLocks noChangeArrowheads="1"/>
          </p:cNvSpPr>
          <p:nvPr/>
        </p:nvSpPr>
        <p:spPr bwMode="auto">
          <a:xfrm>
            <a:off x="6570663" y="619125"/>
            <a:ext cx="8302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অরাজকতা </a:t>
            </a:r>
            <a:endParaRPr lang="en-US" sz="900" b="1" dirty="0">
              <a:solidFill>
                <a:schemeClr val="bg2"/>
              </a:solidFill>
              <a:effectLst/>
              <a:latin typeface="Chicago" charset="0"/>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38" name="Rectangle 230"/>
          <p:cNvSpPr>
            <a:spLocks noChangeArrowheads="1"/>
          </p:cNvSpPr>
          <p:nvPr/>
        </p:nvSpPr>
        <p:spPr bwMode="auto">
          <a:xfrm>
            <a:off x="6597650" y="1301750"/>
            <a:ext cx="63658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রাজপদ </a:t>
            </a:r>
            <a:endParaRPr lang="en-SG" sz="900" dirty="0">
              <a:solidFill>
                <a:schemeClr val="bg2"/>
              </a:solidFill>
              <a:effectLst/>
            </a:endParaRPr>
          </a:p>
          <a:p>
            <a:pPr algn="l">
              <a:defRPr/>
            </a:pPr>
            <a:endParaRPr lang="en-US" sz="900" b="1" dirty="0">
              <a:solidFill>
                <a:srgbClr val="000000"/>
              </a:solidFill>
              <a:effectLst/>
              <a:latin typeface="Chicago" charset="0"/>
            </a:endParaRP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9341" name="Rectangle 233"/>
          <p:cNvSpPr>
            <a:spLocks noChangeArrowheads="1"/>
          </p:cNvSpPr>
          <p:nvPr/>
        </p:nvSpPr>
        <p:spPr bwMode="auto">
          <a:xfrm>
            <a:off x="4281488" y="5673687"/>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যিহোশূয়া</a:t>
            </a:r>
            <a:endParaRPr lang="en-US" sz="1050" b="1" dirty="0">
              <a:solidFill>
                <a:schemeClr val="bg2"/>
              </a:solidFill>
              <a:effectLst/>
              <a:latin typeface="Chicago" charset="0"/>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67898" name="Rectangle 250"/>
          <p:cNvSpPr>
            <a:spLocks noChangeArrowheads="1"/>
          </p:cNvSpPr>
          <p:nvPr/>
        </p:nvSpPr>
        <p:spPr bwMode="auto">
          <a:xfrm>
            <a:off x="4097338" y="2001838"/>
            <a:ext cx="1625600" cy="4343878"/>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8799" name="Text Box 268"/>
          <p:cNvSpPr txBox="1">
            <a:spLocks noChangeArrowheads="1"/>
          </p:cNvSpPr>
          <p:nvPr/>
        </p:nvSpPr>
        <p:spPr bwMode="auto">
          <a:xfrm>
            <a:off x="533400" y="6483350"/>
            <a:ext cx="1993900" cy="336550"/>
          </a:xfrm>
          <a:prstGeom prst="rect">
            <a:avLst/>
          </a:prstGeom>
          <a:noFill/>
          <a:ln w="12700">
            <a:noFill/>
            <a:miter lim="800000"/>
            <a:headEnd/>
            <a:tailEnd/>
          </a:ln>
        </p:spPr>
        <p:txBody>
          <a:bodyPr>
            <a:spAutoFit/>
          </a:bodyPr>
          <a:lstStyle/>
          <a:p>
            <a:pPr algn="l">
              <a:spcBef>
                <a:spcPct val="50000"/>
              </a:spcBef>
            </a:pPr>
            <a:endParaRPr lang="en-US" sz="1600">
              <a:solidFill>
                <a:schemeClr val="tx1"/>
              </a:solidFill>
              <a:effectLst/>
            </a:endParaRPr>
          </a:p>
        </p:txBody>
      </p:sp>
      <p:sp>
        <p:nvSpPr>
          <p:cNvPr id="68800" name="Text Box 271"/>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46</a:t>
            </a:r>
          </a:p>
        </p:txBody>
      </p:sp>
      <p:grpSp>
        <p:nvGrpSpPr>
          <p:cNvPr id="4" name="Group 329"/>
          <p:cNvGrpSpPr>
            <a:grpSpLocks/>
          </p:cNvGrpSpPr>
          <p:nvPr/>
        </p:nvGrpSpPr>
        <p:grpSpPr bwMode="auto">
          <a:xfrm>
            <a:off x="5143500" y="1344613"/>
            <a:ext cx="2905125" cy="4368800"/>
            <a:chOff x="3240" y="847"/>
            <a:chExt cx="1830" cy="2752"/>
          </a:xfrm>
        </p:grpSpPr>
        <p:grpSp>
          <p:nvGrpSpPr>
            <p:cNvPr id="5" name="Group 277"/>
            <p:cNvGrpSpPr>
              <a:grpSpLocks/>
            </p:cNvGrpSpPr>
            <p:nvPr/>
          </p:nvGrpSpPr>
          <p:grpSpPr bwMode="auto">
            <a:xfrm>
              <a:off x="3240" y="1381"/>
              <a:ext cx="338" cy="369"/>
              <a:chOff x="1560" y="1192"/>
              <a:chExt cx="338" cy="369"/>
            </a:xfrm>
          </p:grpSpPr>
          <p:grpSp>
            <p:nvGrpSpPr>
              <p:cNvPr id="6" name="Group 278"/>
              <p:cNvGrpSpPr>
                <a:grpSpLocks/>
              </p:cNvGrpSpPr>
              <p:nvPr/>
            </p:nvGrpSpPr>
            <p:grpSpPr bwMode="auto">
              <a:xfrm>
                <a:off x="1567" y="1192"/>
                <a:ext cx="331" cy="369"/>
                <a:chOff x="1085" y="711"/>
                <a:chExt cx="2950" cy="2769"/>
              </a:xfrm>
            </p:grpSpPr>
            <p:grpSp>
              <p:nvGrpSpPr>
                <p:cNvPr id="7" name="Group 279"/>
                <p:cNvGrpSpPr>
                  <a:grpSpLocks/>
                </p:cNvGrpSpPr>
                <p:nvPr/>
              </p:nvGrpSpPr>
              <p:grpSpPr bwMode="auto">
                <a:xfrm>
                  <a:off x="1085" y="711"/>
                  <a:ext cx="2950" cy="2769"/>
                  <a:chOff x="2708" y="548"/>
                  <a:chExt cx="2950" cy="2769"/>
                </a:xfrm>
              </p:grpSpPr>
              <p:grpSp>
                <p:nvGrpSpPr>
                  <p:cNvPr id="8"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2"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30" name="Freeform 282" descr="Cork"/>
                    <p:cNvSpPr>
                      <a:spLocks/>
                    </p:cNvSpPr>
                    <p:nvPr/>
                  </p:nvSpPr>
                  <p:spPr bwMode="auto">
                    <a:xfrm>
                      <a:off x="578"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923" name="Picture 283"/>
                  <p:cNvPicPr>
                    <a:picLocks noChangeArrowheads="1"/>
                  </p:cNvPicPr>
                  <p:nvPr/>
                </p:nvPicPr>
                <p:blipFill>
                  <a:blip r:embed="rId6"/>
                  <a:srcRect/>
                  <a:stretch>
                    <a:fillRect/>
                  </a:stretch>
                </p:blipFill>
                <p:spPr bwMode="auto">
                  <a:xfrm>
                    <a:off x="2708" y="548"/>
                    <a:ext cx="2950" cy="2769"/>
                  </a:xfrm>
                  <a:prstGeom prst="rect">
                    <a:avLst/>
                  </a:prstGeom>
                  <a:noFill/>
                  <a:ln w="12700">
                    <a:noFill/>
                    <a:miter lim="800000"/>
                    <a:headEnd/>
                    <a:tailEnd/>
                  </a:ln>
                </p:spPr>
              </p:pic>
            </p:grpSp>
            <p:sp>
              <p:nvSpPr>
                <p:cNvPr id="667932"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3"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4" name="Freeform 286"/>
                <p:cNvSpPr>
                  <a:spLocks/>
                </p:cNvSpPr>
                <p:nvPr/>
              </p:nvSpPr>
              <p:spPr bwMode="auto">
                <a:xfrm>
                  <a:off x="3010"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5" name="Freeform 287"/>
                <p:cNvSpPr>
                  <a:spLocks/>
                </p:cNvSpPr>
                <p:nvPr/>
              </p:nvSpPr>
              <p:spPr bwMode="auto">
                <a:xfrm>
                  <a:off x="1718"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6" name="Freeform 288"/>
                <p:cNvSpPr>
                  <a:spLocks/>
                </p:cNvSpPr>
                <p:nvPr/>
              </p:nvSpPr>
              <p:spPr bwMode="auto">
                <a:xfrm>
                  <a:off x="3429"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915" name="Rectangle 289"/>
              <p:cNvSpPr>
                <a:spLocks noChangeArrowheads="1"/>
              </p:cNvSpPr>
              <p:nvPr/>
            </p:nvSpPr>
            <p:spPr bwMode="auto">
              <a:xfrm>
                <a:off x="1560" y="1265"/>
                <a:ext cx="322" cy="163"/>
              </a:xfrm>
              <a:prstGeom prst="rect">
                <a:avLst/>
              </a:prstGeom>
              <a:noFill/>
              <a:ln w="9525">
                <a:noFill/>
                <a:miter lim="800000"/>
                <a:headEnd/>
                <a:tailEnd/>
              </a:ln>
            </p:spPr>
            <p:txBody>
              <a:bodyPr wrap="none" lIns="90487" tIns="44450" rIns="90487" bIns="44450">
                <a:spAutoFit/>
              </a:bodyPr>
              <a:lstStyle/>
              <a:p>
                <a:pPr algn="l"/>
                <a:r>
                  <a:rPr lang="bn-IN" sz="1100" b="1" i="1">
                    <a:solidFill>
                      <a:schemeClr val="bg2"/>
                    </a:solidFill>
                    <a:effectLst/>
                    <a:latin typeface="Kosher-Normal" charset="0"/>
                  </a:rPr>
                  <a:t>অ প্র </a:t>
                </a:r>
                <a:endParaRPr lang="en-US" sz="1100" i="1">
                  <a:solidFill>
                    <a:schemeClr val="bg2"/>
                  </a:solidFill>
                  <a:effectLst/>
                  <a:latin typeface="Helvetica" charset="0"/>
                </a:endParaRPr>
              </a:p>
            </p:txBody>
          </p:sp>
        </p:grpSp>
        <p:grpSp>
          <p:nvGrpSpPr>
            <p:cNvPr id="9" name="Group 290"/>
            <p:cNvGrpSpPr>
              <a:grpSpLocks/>
            </p:cNvGrpSpPr>
            <p:nvPr/>
          </p:nvGrpSpPr>
          <p:grpSpPr bwMode="auto">
            <a:xfrm>
              <a:off x="3250" y="3230"/>
              <a:ext cx="331" cy="369"/>
              <a:chOff x="1567" y="1192"/>
              <a:chExt cx="331" cy="369"/>
            </a:xfrm>
          </p:grpSpPr>
          <p:grpSp>
            <p:nvGrpSpPr>
              <p:cNvPr id="10" name="Group 291"/>
              <p:cNvGrpSpPr>
                <a:grpSpLocks/>
              </p:cNvGrpSpPr>
              <p:nvPr/>
            </p:nvGrpSpPr>
            <p:grpSpPr bwMode="auto">
              <a:xfrm>
                <a:off x="1567" y="1192"/>
                <a:ext cx="331" cy="369"/>
                <a:chOff x="1084" y="711"/>
                <a:chExt cx="2950" cy="2769"/>
              </a:xfrm>
            </p:grpSpPr>
            <p:grpSp>
              <p:nvGrpSpPr>
                <p:cNvPr id="11" name="Group 292"/>
                <p:cNvGrpSpPr>
                  <a:grpSpLocks/>
                </p:cNvGrpSpPr>
                <p:nvPr/>
              </p:nvGrpSpPr>
              <p:grpSpPr bwMode="auto">
                <a:xfrm>
                  <a:off x="1084" y="711"/>
                  <a:ext cx="2950" cy="2769"/>
                  <a:chOff x="2707" y="548"/>
                  <a:chExt cx="2950" cy="2769"/>
                </a:xfrm>
              </p:grpSpPr>
              <p:grpSp>
                <p:nvGrpSpPr>
                  <p:cNvPr id="12"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911" name="Picture 296"/>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903" name="Rectangle 302"/>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13" name="Group 303"/>
            <p:cNvGrpSpPr>
              <a:grpSpLocks/>
            </p:cNvGrpSpPr>
            <p:nvPr/>
          </p:nvGrpSpPr>
          <p:grpSpPr bwMode="auto">
            <a:xfrm>
              <a:off x="4739" y="847"/>
              <a:ext cx="331" cy="369"/>
              <a:chOff x="1567" y="1192"/>
              <a:chExt cx="331" cy="369"/>
            </a:xfrm>
          </p:grpSpPr>
          <p:grpSp>
            <p:nvGrpSpPr>
              <p:cNvPr id="14" name="Group 304"/>
              <p:cNvGrpSpPr>
                <a:grpSpLocks/>
              </p:cNvGrpSpPr>
              <p:nvPr/>
            </p:nvGrpSpPr>
            <p:grpSpPr bwMode="auto">
              <a:xfrm>
                <a:off x="1567" y="1192"/>
                <a:ext cx="331" cy="369"/>
                <a:chOff x="1084" y="711"/>
                <a:chExt cx="2950" cy="2769"/>
              </a:xfrm>
            </p:grpSpPr>
            <p:grpSp>
              <p:nvGrpSpPr>
                <p:cNvPr id="15" name="Group 305"/>
                <p:cNvGrpSpPr>
                  <a:grpSpLocks/>
                </p:cNvGrpSpPr>
                <p:nvPr/>
              </p:nvGrpSpPr>
              <p:grpSpPr bwMode="auto">
                <a:xfrm>
                  <a:off x="1084" y="711"/>
                  <a:ext cx="2950" cy="2769"/>
                  <a:chOff x="2707" y="548"/>
                  <a:chExt cx="2950" cy="2769"/>
                </a:xfrm>
              </p:grpSpPr>
              <p:grpSp>
                <p:nvGrpSpPr>
                  <p:cNvPr id="16"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899" name="Picture 309"/>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891" name="Rectangle 315"/>
              <p:cNvSpPr>
                <a:spLocks noChangeArrowheads="1"/>
              </p:cNvSpPr>
              <p:nvPr/>
            </p:nvSpPr>
            <p:spPr bwMode="auto">
              <a:xfrm>
                <a:off x="1609" y="1237"/>
                <a:ext cx="160" cy="210"/>
              </a:xfrm>
              <a:prstGeom prst="rect">
                <a:avLst/>
              </a:prstGeom>
              <a:noFill/>
              <a:ln w="9525">
                <a:noFill/>
                <a:miter lim="800000"/>
                <a:headEnd/>
                <a:tailEnd/>
              </a:ln>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17" name="Group 316"/>
            <p:cNvGrpSpPr>
              <a:grpSpLocks/>
            </p:cNvGrpSpPr>
            <p:nvPr/>
          </p:nvGrpSpPr>
          <p:grpSpPr bwMode="auto">
            <a:xfrm>
              <a:off x="4739" y="1351"/>
              <a:ext cx="331" cy="369"/>
              <a:chOff x="1567" y="1192"/>
              <a:chExt cx="331" cy="369"/>
            </a:xfrm>
          </p:grpSpPr>
          <p:grpSp>
            <p:nvGrpSpPr>
              <p:cNvPr id="18" name="Group 317"/>
              <p:cNvGrpSpPr>
                <a:grpSpLocks/>
              </p:cNvGrpSpPr>
              <p:nvPr/>
            </p:nvGrpSpPr>
            <p:grpSpPr bwMode="auto">
              <a:xfrm>
                <a:off x="1567" y="1192"/>
                <a:ext cx="331" cy="369"/>
                <a:chOff x="1084" y="711"/>
                <a:chExt cx="2950" cy="2769"/>
              </a:xfrm>
            </p:grpSpPr>
            <p:grpSp>
              <p:nvGrpSpPr>
                <p:cNvPr id="19" name="Group 318"/>
                <p:cNvGrpSpPr>
                  <a:grpSpLocks/>
                </p:cNvGrpSpPr>
                <p:nvPr/>
              </p:nvGrpSpPr>
              <p:grpSpPr bwMode="auto">
                <a:xfrm>
                  <a:off x="1084" y="711"/>
                  <a:ext cx="2950" cy="2769"/>
                  <a:chOff x="2707" y="548"/>
                  <a:chExt cx="2950" cy="2769"/>
                </a:xfrm>
              </p:grpSpPr>
              <p:grpSp>
                <p:nvGrpSpPr>
                  <p:cNvPr id="20"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887" name="Picture 322"/>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879" name="Rectangle 328"/>
              <p:cNvSpPr>
                <a:spLocks noChangeArrowheads="1"/>
              </p:cNvSpPr>
              <p:nvPr/>
            </p:nvSpPr>
            <p:spPr bwMode="auto">
              <a:xfrm>
                <a:off x="1609" y="1237"/>
                <a:ext cx="160" cy="210"/>
              </a:xfrm>
              <a:prstGeom prst="rect">
                <a:avLst/>
              </a:prstGeom>
              <a:noFill/>
              <a:ln w="9525">
                <a:noFill/>
                <a:miter lim="800000"/>
                <a:headEnd/>
                <a:tailEnd/>
              </a:ln>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grpSp>
        <p:nvGrpSpPr>
          <p:cNvPr id="21" name="Group 331"/>
          <p:cNvGrpSpPr>
            <a:grpSpLocks/>
          </p:cNvGrpSpPr>
          <p:nvPr/>
        </p:nvGrpSpPr>
        <p:grpSpPr bwMode="auto">
          <a:xfrm>
            <a:off x="566738" y="7938"/>
            <a:ext cx="758825" cy="1104900"/>
            <a:chOff x="357" y="5"/>
            <a:chExt cx="478" cy="696"/>
          </a:xfrm>
        </p:grpSpPr>
        <p:sp>
          <p:nvSpPr>
            <p:cNvPr id="667980" name="Rectangle 332"/>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68804" name="Text Box 334"/>
          <p:cNvSpPr txBox="1">
            <a:spLocks noChangeArrowheads="1"/>
          </p:cNvSpPr>
          <p:nvPr/>
        </p:nvSpPr>
        <p:spPr bwMode="auto">
          <a:xfrm>
            <a:off x="8650288" y="6465888"/>
            <a:ext cx="292100" cy="304800"/>
          </a:xfrm>
          <a:prstGeom prst="rect">
            <a:avLst/>
          </a:prstGeom>
          <a:noFill/>
          <a:ln w="12700">
            <a:noFill/>
            <a:miter lim="800000"/>
            <a:headEnd/>
            <a:tailEnd/>
          </a:ln>
        </p:spPr>
        <p:txBody>
          <a:bodyPr wrap="none" anchor="ctr">
            <a:spAutoFit/>
          </a:bodyPr>
          <a:lstStyle/>
          <a:p>
            <a:pPr>
              <a:spcBef>
                <a:spcPct val="50000"/>
              </a:spcBef>
            </a:pPr>
            <a:r>
              <a:rPr lang="en-US" sz="1400" b="1">
                <a:solidFill>
                  <a:srgbClr val="FFFFFF"/>
                </a:solidFill>
                <a:effectLst/>
              </a:rPr>
              <a:t>2</a:t>
            </a:r>
          </a:p>
        </p:txBody>
      </p:sp>
      <p:grpSp>
        <p:nvGrpSpPr>
          <p:cNvPr id="22" name="Group 1"/>
          <p:cNvGrpSpPr>
            <a:grpSpLocks/>
          </p:cNvGrpSpPr>
          <p:nvPr/>
        </p:nvGrpSpPr>
        <p:grpSpPr bwMode="auto">
          <a:xfrm>
            <a:off x="4089400" y="509588"/>
            <a:ext cx="1128713" cy="2763837"/>
            <a:chOff x="9474200" y="738187"/>
            <a:chExt cx="1128892" cy="2763203"/>
          </a:xfrm>
        </p:grpSpPr>
        <p:sp>
          <p:nvSpPr>
            <p:cNvPr id="667654"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655"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656"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67658"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59"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0"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1"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2"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3"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46" name="Rectangle 16"/>
            <p:cNvSpPr>
              <a:spLocks noChangeArrowheads="1"/>
            </p:cNvSpPr>
            <p:nvPr/>
          </p:nvSpPr>
          <p:spPr bwMode="auto">
            <a:xfrm>
              <a:off x="9746299" y="1028699"/>
              <a:ext cx="6876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68847" name="Rectangle 17"/>
            <p:cNvSpPr>
              <a:spLocks noChangeArrowheads="1"/>
            </p:cNvSpPr>
            <p:nvPr/>
          </p:nvSpPr>
          <p:spPr bwMode="auto">
            <a:xfrm>
              <a:off x="9665336" y="1181099"/>
              <a:ext cx="93775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68848" name="Rectangle 18"/>
            <p:cNvSpPr>
              <a:spLocks noChangeArrowheads="1"/>
            </p:cNvSpPr>
            <p:nvPr/>
          </p:nvSpPr>
          <p:spPr bwMode="auto">
            <a:xfrm>
              <a:off x="9673274" y="1346199"/>
              <a:ext cx="8415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68849" name="Rectangle 19"/>
            <p:cNvSpPr>
              <a:spLocks noChangeArrowheads="1"/>
            </p:cNvSpPr>
            <p:nvPr/>
          </p:nvSpPr>
          <p:spPr bwMode="auto">
            <a:xfrm>
              <a:off x="9665336" y="1511299"/>
              <a:ext cx="6812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হত্যা</a:t>
              </a:r>
              <a:endParaRPr lang="en-US" sz="900">
                <a:solidFill>
                  <a:srgbClr val="000000"/>
                </a:solidFill>
                <a:effectLst/>
                <a:latin typeface="Helvetica" charset="0"/>
              </a:endParaRPr>
            </a:p>
          </p:txBody>
        </p:sp>
        <p:sp>
          <p:nvSpPr>
            <p:cNvPr id="68850" name="Rectangle 20"/>
            <p:cNvSpPr>
              <a:spLocks noChangeArrowheads="1"/>
            </p:cNvSpPr>
            <p:nvPr/>
          </p:nvSpPr>
          <p:spPr bwMode="auto">
            <a:xfrm>
              <a:off x="9565324" y="1663699"/>
              <a:ext cx="8479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68851" name="Rectangle 21"/>
            <p:cNvSpPr>
              <a:spLocks noChangeArrowheads="1"/>
            </p:cNvSpPr>
            <p:nvPr/>
          </p:nvSpPr>
          <p:spPr bwMode="auto">
            <a:xfrm>
              <a:off x="9672639" y="1828799"/>
              <a:ext cx="867224"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68852" name="Rectangle 22"/>
            <p:cNvSpPr>
              <a:spLocks noChangeArrowheads="1"/>
            </p:cNvSpPr>
            <p:nvPr/>
          </p:nvSpPr>
          <p:spPr bwMode="auto">
            <a:xfrm>
              <a:off x="9716454" y="743584"/>
              <a:ext cx="408765"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68853" name="Rectangle 23"/>
            <p:cNvSpPr>
              <a:spLocks noChangeArrowheads="1"/>
            </p:cNvSpPr>
            <p:nvPr/>
          </p:nvSpPr>
          <p:spPr bwMode="auto">
            <a:xfrm>
              <a:off x="9525636" y="935989"/>
              <a:ext cx="953786" cy="212879"/>
            </a:xfrm>
            <a:prstGeom prst="rect">
              <a:avLst/>
            </a:prstGeom>
            <a:noFill/>
            <a:ln w="12700">
              <a:noFill/>
              <a:miter lim="800000"/>
              <a:headEnd/>
              <a:tailEnd/>
            </a:ln>
          </p:spPr>
          <p:txBody>
            <a:bodyPr wrap="none" lIns="90487" tIns="44450" rIns="90487" bIns="44450">
              <a:spAutoFit/>
            </a:bodyPr>
            <a:lstStyle/>
            <a:p>
              <a:pPr algn="l"/>
              <a:r>
                <a:rPr lang="bn-IN" sz="800">
                  <a:solidFill>
                    <a:srgbClr val="000000"/>
                  </a:solidFill>
                  <a:effectLst/>
                  <a:latin typeface="Helvetica" charset="0"/>
                </a:rPr>
                <a:t> ১থম নর ও নারী </a:t>
              </a:r>
              <a:endParaRPr lang="en-US" sz="800">
                <a:solidFill>
                  <a:srgbClr val="000000"/>
                </a:solidFill>
                <a:effectLst/>
                <a:latin typeface="Helvetica" charset="0"/>
              </a:endParaRPr>
            </a:p>
          </p:txBody>
        </p:sp>
        <p:sp>
          <p:nvSpPr>
            <p:cNvPr id="667684"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3" name="Group 337"/>
            <p:cNvGrpSpPr>
              <a:grpSpLocks/>
            </p:cNvGrpSpPr>
            <p:nvPr/>
          </p:nvGrpSpPr>
          <p:grpSpPr bwMode="auto">
            <a:xfrm>
              <a:off x="9474200" y="2272665"/>
              <a:ext cx="1054100" cy="1228725"/>
              <a:chOff x="7950200" y="3457575"/>
              <a:chExt cx="1054100" cy="1228725"/>
            </a:xfrm>
          </p:grpSpPr>
          <p:grpSp>
            <p:nvGrpSpPr>
              <p:cNvPr id="24" name="Group 69"/>
              <p:cNvGrpSpPr>
                <a:grpSpLocks/>
              </p:cNvGrpSpPr>
              <p:nvPr/>
            </p:nvGrpSpPr>
            <p:grpSpPr bwMode="auto">
              <a:xfrm>
                <a:off x="7950200" y="3457575"/>
                <a:ext cx="1054100" cy="1206500"/>
                <a:chOff x="7949643" y="3457575"/>
                <a:chExt cx="1054657" cy="1206500"/>
              </a:xfrm>
            </p:grpSpPr>
            <p:sp>
              <p:nvSpPr>
                <p:cNvPr id="342"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3"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44"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45"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46"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7"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8"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8866" name="Rectangle 60"/>
                <p:cNvSpPr>
                  <a:spLocks noChangeArrowheads="1"/>
                </p:cNvSpPr>
                <p:nvPr/>
              </p:nvSpPr>
              <p:spPr bwMode="auto">
                <a:xfrm>
                  <a:off x="7949643" y="3508375"/>
                  <a:ext cx="913839" cy="597599"/>
                </a:xfrm>
                <a:prstGeom prst="rect">
                  <a:avLst/>
                </a:prstGeom>
                <a:noFill/>
                <a:ln w="12700">
                  <a:noFill/>
                  <a:miter lim="800000"/>
                  <a:headEnd/>
                  <a:tailEnd/>
                </a:ln>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SG" sz="1100">
                    <a:solidFill>
                      <a:schemeClr val="bg2"/>
                    </a:solidFill>
                    <a:effectLst/>
                  </a:endParaRPr>
                </a:p>
                <a:p>
                  <a:pPr algn="l"/>
                  <a:endParaRPr lang="en-US" sz="1100" b="1">
                    <a:solidFill>
                      <a:srgbClr val="000000"/>
                    </a:solidFill>
                    <a:effectLst/>
                    <a:latin typeface="Chicago" charset="0"/>
                  </a:endParaRPr>
                </a:p>
              </p:txBody>
            </p:sp>
            <p:sp>
              <p:nvSpPr>
                <p:cNvPr id="350"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1"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2"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70" name="Rectangle 81"/>
                <p:cNvSpPr>
                  <a:spLocks noChangeArrowheads="1"/>
                </p:cNvSpPr>
                <p:nvPr/>
              </p:nvSpPr>
              <p:spPr bwMode="auto">
                <a:xfrm>
                  <a:off x="8122281" y="3821758"/>
                  <a:ext cx="655949" cy="276999"/>
                </a:xfrm>
                <a:prstGeom prst="rect">
                  <a:avLst/>
                </a:prstGeom>
                <a:noFill/>
                <a:ln w="9525">
                  <a:noFill/>
                  <a:miter lim="800000"/>
                  <a:headEnd/>
                  <a:tailEnd/>
                </a:ln>
              </p:spPr>
              <p:txBody>
                <a:bodyPr wrap="none">
                  <a:spAutoFit/>
                </a:bodyPr>
                <a:lstStyle/>
                <a:p>
                  <a:r>
                    <a:rPr lang="bn-IN" sz="1200">
                      <a:solidFill>
                        <a:schemeClr val="bg2"/>
                      </a:solidFill>
                      <a:effectLst/>
                    </a:rPr>
                    <a:t>দ ব আ</a:t>
                  </a:r>
                  <a:endParaRPr lang="en-SG" sz="1200">
                    <a:solidFill>
                      <a:schemeClr val="bg2"/>
                    </a:solidFill>
                    <a:effectLst/>
                  </a:endParaRPr>
                </a:p>
              </p:txBody>
            </p:sp>
            <p:sp>
              <p:nvSpPr>
                <p:cNvPr id="68871" name="Rectangle 82"/>
                <p:cNvSpPr>
                  <a:spLocks noChangeArrowheads="1"/>
                </p:cNvSpPr>
                <p:nvPr/>
              </p:nvSpPr>
              <p:spPr bwMode="auto">
                <a:xfrm>
                  <a:off x="8192121" y="4023519"/>
                  <a:ext cx="623889" cy="276999"/>
                </a:xfrm>
                <a:prstGeom prst="rect">
                  <a:avLst/>
                </a:prstGeom>
                <a:noFill/>
                <a:ln w="9525">
                  <a:noFill/>
                  <a:miter lim="800000"/>
                  <a:headEnd/>
                  <a:tailEnd/>
                </a:ln>
              </p:spPr>
              <p:txBody>
                <a:bodyPr wrap="none">
                  <a:spAutoFit/>
                </a:bodyPr>
                <a:lstStyle/>
                <a:p>
                  <a:r>
                    <a:rPr lang="bn-IN" sz="1200">
                      <a:solidFill>
                        <a:schemeClr val="bg2"/>
                      </a:solidFill>
                      <a:effectLst/>
                    </a:rPr>
                    <a:t>ই – ই </a:t>
                  </a:r>
                  <a:endParaRPr lang="en-SG" sz="1200">
                    <a:solidFill>
                      <a:schemeClr val="bg2"/>
                    </a:solidFill>
                    <a:effectLst/>
                  </a:endParaRPr>
                </a:p>
              </p:txBody>
            </p:sp>
          </p:grpSp>
          <p:sp>
            <p:nvSpPr>
              <p:cNvPr id="68857" name="Rectangle 15"/>
              <p:cNvSpPr>
                <a:spLocks noChangeArrowheads="1"/>
              </p:cNvSpPr>
              <p:nvPr/>
            </p:nvSpPr>
            <p:spPr bwMode="auto">
              <a:xfrm>
                <a:off x="8166100" y="4225925"/>
                <a:ext cx="612775" cy="258763"/>
              </a:xfrm>
              <a:prstGeom prst="rect">
                <a:avLst/>
              </a:prstGeom>
              <a:noFill/>
              <a:ln w="12700">
                <a:noFill/>
                <a:miter lim="800000"/>
                <a:headEnd/>
                <a:tailEnd/>
              </a:ln>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41" name="TextBox 340"/>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rPr>
                  <a:t>১২ </a:t>
                </a:r>
                <a:endParaRPr lang="en-SG" sz="1200" dirty="0">
                  <a:solidFill>
                    <a:schemeClr val="bg2"/>
                  </a:solidFill>
                </a:endParaRPr>
              </a:p>
            </p:txBody>
          </p:sp>
        </p:grpSp>
      </p:grpSp>
      <p:sp>
        <p:nvSpPr>
          <p:cNvPr id="3" name="Rectangle 2"/>
          <p:cNvSpPr/>
          <p:nvPr/>
        </p:nvSpPr>
        <p:spPr>
          <a:xfrm>
            <a:off x="4718050" y="2025650"/>
            <a:ext cx="1200150" cy="246063"/>
          </a:xfrm>
          <a:prstGeom prst="rect">
            <a:avLst/>
          </a:prstGeom>
        </p:spPr>
        <p:txBody>
          <a:bodyPr wrap="none">
            <a:spAutoFit/>
          </a:bodyPr>
          <a:lstStyle/>
          <a:p>
            <a:pPr>
              <a:defRPr/>
            </a:pPr>
            <a:r>
              <a:rPr lang="bn-IN" sz="1000" b="1" dirty="0">
                <a:solidFill>
                  <a:srgbClr val="FFFF00"/>
                </a:solidFill>
                <a:effectLst/>
              </a:rPr>
              <a:t>(২০০০ খ্রিষ্ট পূর্ব)  </a:t>
            </a:r>
            <a:endParaRPr lang="en-SG" sz="1000" dirty="0">
              <a:solidFill>
                <a:srgbClr val="FFFF00"/>
              </a:solidFill>
            </a:endParaRPr>
          </a:p>
        </p:txBody>
      </p:sp>
      <p:sp>
        <p:nvSpPr>
          <p:cNvPr id="357" name="Rectangle 356"/>
          <p:cNvSpPr/>
          <p:nvPr/>
        </p:nvSpPr>
        <p:spPr>
          <a:xfrm>
            <a:off x="7440613" y="4316413"/>
            <a:ext cx="752475" cy="400050"/>
          </a:xfrm>
          <a:prstGeom prst="rect">
            <a:avLst/>
          </a:prstGeom>
        </p:spPr>
        <p:txBody>
          <a:bodyPr wrap="none">
            <a:spAutoFit/>
          </a:bodyPr>
          <a:lstStyle/>
          <a:p>
            <a:pPr>
              <a:defRPr/>
            </a:pPr>
            <a:r>
              <a:rPr lang="bn-IN" sz="1000" b="1" dirty="0">
                <a:solidFill>
                  <a:srgbClr val="FFFF00"/>
                </a:solidFill>
                <a:effectLst/>
              </a:rPr>
              <a:t>(৫০০ </a:t>
            </a:r>
            <a:br>
              <a:rPr lang="bn-IN" sz="1000" b="1" dirty="0">
                <a:solidFill>
                  <a:srgbClr val="FFFF00"/>
                </a:solidFill>
                <a:effectLst/>
              </a:rPr>
            </a:br>
            <a:r>
              <a:rPr lang="bn-IN" sz="1000" b="1" dirty="0">
                <a:solidFill>
                  <a:srgbClr val="FFFF00"/>
                </a:solidFill>
                <a:effectLst/>
              </a:rPr>
              <a:t>খ্রিষ্ট পূর্ব)  </a:t>
            </a:r>
            <a:endParaRPr lang="en-SG" sz="1000" dirty="0">
              <a:solidFill>
                <a:srgbClr val="FFFF00"/>
              </a:solidFill>
            </a:endParaRPr>
          </a:p>
        </p:txBody>
      </p:sp>
      <p:sp>
        <p:nvSpPr>
          <p:cNvPr id="358" name="Rectangle 357"/>
          <p:cNvSpPr/>
          <p:nvPr/>
        </p:nvSpPr>
        <p:spPr>
          <a:xfrm>
            <a:off x="5126038" y="4183063"/>
            <a:ext cx="752475" cy="400050"/>
          </a:xfrm>
          <a:prstGeom prst="rect">
            <a:avLst/>
          </a:prstGeom>
        </p:spPr>
        <p:txBody>
          <a:bodyPr wrap="none">
            <a:spAutoFit/>
          </a:bodyPr>
          <a:lstStyle/>
          <a:p>
            <a:pPr>
              <a:defRPr/>
            </a:pPr>
            <a:r>
              <a:rPr lang="bn-IN" sz="1000" b="1" dirty="0">
                <a:solidFill>
                  <a:srgbClr val="FFFF00"/>
                </a:solidFill>
                <a:effectLst/>
              </a:rPr>
              <a:t>(১৫০০ </a:t>
            </a:r>
            <a:br>
              <a:rPr lang="bn-IN" sz="1000" b="1" dirty="0">
                <a:solidFill>
                  <a:srgbClr val="FFFF00"/>
                </a:solidFill>
                <a:effectLst/>
              </a:rPr>
            </a:br>
            <a:r>
              <a:rPr lang="bn-IN" sz="1000" b="1" dirty="0">
                <a:solidFill>
                  <a:srgbClr val="FFFF00"/>
                </a:solidFill>
                <a:effectLst/>
              </a:rPr>
              <a:t>খ্রিষ্ট পূর্ব)  </a:t>
            </a:r>
            <a:endParaRPr lang="en-SG" sz="1000" dirty="0">
              <a:solidFill>
                <a:srgbClr val="FFFF00"/>
              </a:solidFill>
            </a:endParaRPr>
          </a:p>
        </p:txBody>
      </p:sp>
      <p:grpSp>
        <p:nvGrpSpPr>
          <p:cNvPr id="25" name="Group 321"/>
          <p:cNvGrpSpPr>
            <a:grpSpLocks/>
          </p:cNvGrpSpPr>
          <p:nvPr/>
        </p:nvGrpSpPr>
        <p:grpSpPr bwMode="auto">
          <a:xfrm>
            <a:off x="4198938" y="3478213"/>
            <a:ext cx="954087" cy="650875"/>
            <a:chOff x="7988300" y="3451860"/>
            <a:chExt cx="954088" cy="650240"/>
          </a:xfrm>
        </p:grpSpPr>
        <p:sp>
          <p:nvSpPr>
            <p:cNvPr id="323"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2"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36"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7"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38"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39"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40"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49"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3"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34" name="Rectangle 237"/>
            <p:cNvSpPr>
              <a:spLocks noChangeArrowheads="1"/>
            </p:cNvSpPr>
            <p:nvPr/>
          </p:nvSpPr>
          <p:spPr bwMode="auto">
            <a:xfrm>
              <a:off x="8023225" y="3451860"/>
              <a:ext cx="577080"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যোষেফ </a:t>
              </a:r>
              <a:endParaRPr lang="en-US" sz="900" b="1">
                <a:solidFill>
                  <a:srgbClr val="000000"/>
                </a:solidFill>
                <a:effectLst/>
                <a:latin typeface="Chicago" charset="0"/>
              </a:endParaRPr>
            </a:p>
          </p:txBody>
        </p:sp>
        <p:sp>
          <p:nvSpPr>
            <p:cNvPr id="68835" name="Rectangle 238"/>
            <p:cNvSpPr>
              <a:spLocks noChangeArrowheads="1"/>
            </p:cNvSpPr>
            <p:nvPr/>
          </p:nvSpPr>
          <p:spPr bwMode="auto">
            <a:xfrm>
              <a:off x="8070850" y="3665538"/>
              <a:ext cx="596316" cy="228268"/>
            </a:xfrm>
            <a:prstGeom prst="rect">
              <a:avLst/>
            </a:prstGeom>
            <a:noFill/>
            <a:ln w="12700">
              <a:noFill/>
              <a:miter lim="800000"/>
              <a:headEnd/>
              <a:tailEnd/>
            </a:ln>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68836" name="Rectangle 239"/>
            <p:cNvSpPr>
              <a:spLocks noChangeArrowheads="1"/>
            </p:cNvSpPr>
            <p:nvPr/>
          </p:nvSpPr>
          <p:spPr bwMode="auto">
            <a:xfrm>
              <a:off x="8188960" y="3854450"/>
              <a:ext cx="418383" cy="228045"/>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sp>
        <p:nvSpPr>
          <p:cNvPr id="321" name="Text Box 62"/>
          <p:cNvSpPr txBox="1">
            <a:spLocks noChangeArrowheads="1"/>
          </p:cNvSpPr>
          <p:nvPr/>
        </p:nvSpPr>
        <p:spPr bwMode="auto">
          <a:xfrm>
            <a:off x="1781175" y="0"/>
            <a:ext cx="3603625"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b="1" dirty="0">
                <a:solidFill>
                  <a:schemeClr val="tx1"/>
                </a:solidFill>
                <a:effectLst/>
                <a:latin typeface="Comic Sans MS" pitchFamily="-107" charset="0"/>
                <a:ea typeface="+mn-ea"/>
              </a:rPr>
              <a:t>আদিপুস্তক ১</a:t>
            </a:r>
            <a:r>
              <a:rPr lang="en-US" sz="1200" b="1" dirty="0">
                <a:solidFill>
                  <a:schemeClr val="tx1"/>
                </a:solidFill>
                <a:effectLst/>
                <a:latin typeface="Comic Sans MS" pitchFamily="-107" charset="0"/>
              </a:rPr>
              <a:t>:</a:t>
            </a:r>
            <a:r>
              <a:rPr lang="bn-IN" sz="1200" b="1" dirty="0">
                <a:solidFill>
                  <a:schemeClr val="tx1"/>
                </a:solidFill>
                <a:effectLst/>
                <a:latin typeface="Comic Sans MS" pitchFamily="-107" charset="0"/>
                <a:ea typeface="+mn-ea"/>
              </a:rPr>
              <a:t>১ </a:t>
            </a:r>
            <a:r>
              <a:rPr lang="bn-IN" sz="1200" b="1" dirty="0" smtClean="0">
                <a:solidFill>
                  <a:schemeClr val="tx1"/>
                </a:solidFill>
                <a:effectLst/>
                <a:latin typeface="Comic Sans MS" pitchFamily="-107" charset="0"/>
                <a:ea typeface="+mn-ea"/>
              </a:rPr>
              <a:t>থেকে </a:t>
            </a:r>
            <a:r>
              <a:rPr lang="bn-IN" sz="1200" dirty="0" smtClean="0">
                <a:solidFill>
                  <a:schemeClr val="tx1"/>
                </a:solidFill>
              </a:rPr>
              <a:t>যিহোশূয়া</a:t>
            </a:r>
            <a:r>
              <a:rPr lang="bn-IN" sz="1200" dirty="0">
                <a:solidFill>
                  <a:schemeClr val="tx1"/>
                </a:solidFill>
                <a:latin typeface="Comic Sans MS" pitchFamily="-107" charset="0"/>
                <a:ea typeface="+mn-ea"/>
              </a:rPr>
              <a:t> </a:t>
            </a:r>
            <a:r>
              <a:rPr lang="bn-IN" sz="1200" dirty="0" smtClean="0">
                <a:solidFill>
                  <a:schemeClr val="tx1"/>
                </a:solidFill>
                <a:latin typeface="Comic Sans MS" pitchFamily="-107" charset="0"/>
                <a:ea typeface="+mn-ea"/>
              </a:rPr>
              <a:t>২৪</a:t>
            </a:r>
            <a:endParaRPr lang="en-US" sz="1200" dirty="0" smtClean="0">
              <a:solidFill>
                <a:schemeClr val="tx1"/>
              </a:solidFill>
              <a:latin typeface="Chicago" charset="0"/>
            </a:endParaRPr>
          </a:p>
        </p:txBody>
      </p:sp>
      <p:sp>
        <p:nvSpPr>
          <p:cNvPr id="322" name="Rectangle 295"/>
          <p:cNvSpPr>
            <a:spLocks noChangeArrowheads="1"/>
          </p:cNvSpPr>
          <p:nvPr/>
        </p:nvSpPr>
        <p:spPr bwMode="auto">
          <a:xfrm>
            <a:off x="5166203" y="2278063"/>
            <a:ext cx="51456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defRPr/>
            </a:pPr>
            <a:r>
              <a:rPr lang="bn-IN" i="1" dirty="0" smtClean="0">
                <a:solidFill>
                  <a:srgbClr val="FFFFFF"/>
                </a:solidFill>
                <a:effectLst>
                  <a:outerShdw blurRad="50800" dist="101600" dir="2700000" algn="tl" rotWithShape="0">
                    <a:srgbClr val="000000"/>
                  </a:outerShdw>
                </a:effectLst>
                <a:latin typeface="Kosher-Normal" charset="0"/>
              </a:rPr>
              <a:t>এসি</a:t>
            </a:r>
            <a:endParaRPr lang="en-US" b="0" i="1" dirty="0">
              <a:solidFill>
                <a:srgbClr val="FFFFFF"/>
              </a:solidFill>
              <a:effectLst>
                <a:outerShdw blurRad="50800" dist="101600" dir="2700000" algn="tl" rotWithShape="0">
                  <a:srgbClr val="000000"/>
                </a:outerShdw>
              </a:effectLst>
              <a:latin typeface="Helvetica" charset="0"/>
            </a:endParaRPr>
          </a:p>
        </p:txBody>
      </p:sp>
      <p:sp>
        <p:nvSpPr>
          <p:cNvPr id="324" name="Rectangle 308"/>
          <p:cNvSpPr>
            <a:spLocks noChangeArrowheads="1"/>
          </p:cNvSpPr>
          <p:nvPr/>
        </p:nvSpPr>
        <p:spPr bwMode="auto">
          <a:xfrm>
            <a:off x="5093846" y="5214114"/>
            <a:ext cx="65562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defRPr/>
            </a:pPr>
            <a:r>
              <a:rPr lang="bn-IN" i="1" dirty="0" smtClean="0">
                <a:solidFill>
                  <a:schemeClr val="tx1"/>
                </a:solidFill>
                <a:effectLst>
                  <a:outerShdw blurRad="50800" dist="76200" dir="2700000" algn="tl" rotWithShape="0">
                    <a:srgbClr val="000000"/>
                  </a:outerShdw>
                </a:effectLst>
                <a:latin typeface="Kosher-Normal" charset="0"/>
              </a:rPr>
              <a:t>এলসি</a:t>
            </a:r>
            <a:endParaRPr lang="en-US" b="0" i="1" dirty="0">
              <a:solidFill>
                <a:schemeClr val="tx1"/>
              </a:solidFill>
              <a:effectLst>
                <a:outerShdw blurRad="50800" dist="76200" dir="2700000" algn="tl" rotWithShape="0">
                  <a:srgbClr val="000000"/>
                </a:outerShdw>
              </a:effectLst>
              <a:latin typeface="Helvetica" charset="0"/>
            </a:endParaRPr>
          </a:p>
        </p:txBody>
      </p:sp>
      <p:grpSp>
        <p:nvGrpSpPr>
          <p:cNvPr id="27" name="Group 382"/>
          <p:cNvGrpSpPr/>
          <p:nvPr/>
        </p:nvGrpSpPr>
        <p:grpSpPr>
          <a:xfrm>
            <a:off x="5096830" y="2069026"/>
            <a:ext cx="673100" cy="3606800"/>
            <a:chOff x="5054600" y="2159000"/>
            <a:chExt cx="673100" cy="3606800"/>
          </a:xfrm>
        </p:grpSpPr>
        <p:sp>
          <p:nvSpPr>
            <p:cNvPr id="384" name="AutoShape 291"/>
            <p:cNvSpPr>
              <a:spLocks noChangeArrowheads="1"/>
            </p:cNvSpPr>
            <p:nvPr/>
          </p:nvSpPr>
          <p:spPr bwMode="auto">
            <a:xfrm>
              <a:off x="5054600" y="21590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385" name="AutoShape 292"/>
            <p:cNvSpPr>
              <a:spLocks noChangeArrowheads="1"/>
            </p:cNvSpPr>
            <p:nvPr/>
          </p:nvSpPr>
          <p:spPr bwMode="auto">
            <a:xfrm>
              <a:off x="5080000" y="51435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7918" name="AutoShape 270"/>
          <p:cNvSpPr>
            <a:spLocks noChangeArrowheads="1"/>
          </p:cNvSpPr>
          <p:nvPr/>
        </p:nvSpPr>
        <p:spPr bwMode="auto">
          <a:xfrm rot="20173114">
            <a:off x="5255506" y="3988102"/>
            <a:ext cx="2732979" cy="523582"/>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372" name="Group 371"/>
          <p:cNvGrpSpPr/>
          <p:nvPr/>
        </p:nvGrpSpPr>
        <p:grpSpPr>
          <a:xfrm>
            <a:off x="8015123" y="3314307"/>
            <a:ext cx="978072" cy="1666282"/>
            <a:chOff x="8015123" y="3314307"/>
            <a:chExt cx="978072" cy="1666282"/>
          </a:xfrm>
        </p:grpSpPr>
        <p:grpSp>
          <p:nvGrpSpPr>
            <p:cNvPr id="373" name="Group 107"/>
            <p:cNvGrpSpPr/>
            <p:nvPr/>
          </p:nvGrpSpPr>
          <p:grpSpPr>
            <a:xfrm>
              <a:off x="8040695" y="3314307"/>
              <a:ext cx="952500" cy="1666282"/>
              <a:chOff x="8040695" y="3314307"/>
              <a:chExt cx="952500" cy="1666282"/>
            </a:xfrm>
          </p:grpSpPr>
          <p:grpSp>
            <p:nvGrpSpPr>
              <p:cNvPr id="376" name="Group 96"/>
              <p:cNvGrpSpPr/>
              <p:nvPr/>
            </p:nvGrpSpPr>
            <p:grpSpPr>
              <a:xfrm>
                <a:off x="8040695" y="3314307"/>
                <a:ext cx="952500" cy="1666282"/>
                <a:chOff x="8182584" y="3372113"/>
                <a:chExt cx="952500" cy="1666282"/>
              </a:xfrm>
            </p:grpSpPr>
            <p:grpSp>
              <p:nvGrpSpPr>
                <p:cNvPr id="378" name="Group 329"/>
                <p:cNvGrpSpPr/>
                <p:nvPr/>
              </p:nvGrpSpPr>
              <p:grpSpPr>
                <a:xfrm>
                  <a:off x="8182584" y="3372113"/>
                  <a:ext cx="952500" cy="1368052"/>
                  <a:chOff x="9687681" y="3119864"/>
                  <a:chExt cx="952500" cy="1368052"/>
                </a:xfrm>
              </p:grpSpPr>
              <p:sp>
                <p:nvSpPr>
                  <p:cNvPr id="383"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8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8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8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38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395" name="Group 374"/>
                  <p:cNvGrpSpPr/>
                  <p:nvPr/>
                </p:nvGrpSpPr>
                <p:grpSpPr>
                  <a:xfrm>
                    <a:off x="9826127" y="3439787"/>
                    <a:ext cx="593110" cy="552118"/>
                    <a:chOff x="10744729" y="4262967"/>
                    <a:chExt cx="593110" cy="552118"/>
                  </a:xfrm>
                </p:grpSpPr>
                <p:sp>
                  <p:nvSpPr>
                    <p:cNvPr id="39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39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400"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396"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397" name="Rectangle 396"/>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379"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377" name="TextBox 376"/>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
          <p:nvSpPr>
            <p:cNvPr id="375" name="Rectangle 374"/>
            <p:cNvSpPr/>
            <p:nvPr/>
          </p:nvSpPr>
          <p:spPr>
            <a:xfrm>
              <a:off x="8015123" y="4489432"/>
              <a:ext cx="889987" cy="230832"/>
            </a:xfrm>
            <a:prstGeom prst="rect">
              <a:avLst/>
            </a:prstGeom>
          </p:spPr>
          <p:txBody>
            <a:bodyPr wrap="none">
              <a:spAutoFit/>
            </a:bodyPr>
            <a:lstStyle/>
            <a:p>
              <a:r>
                <a:rPr lang="bn-IN" sz="900" dirty="0" smtClean="0">
                  <a:solidFill>
                    <a:schemeClr val="bg1"/>
                  </a:solidFill>
                  <a:latin typeface="Times" charset="0"/>
                </a:rPr>
                <a:t>৫টি ধর্মোপদেশ</a:t>
              </a:r>
              <a:endParaRPr lang="en-US" sz="900" dirty="0">
                <a:solidFill>
                  <a:schemeClr val="bg1"/>
                </a:solidFill>
                <a:latin typeface="Times"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2346325" y="4754563"/>
            <a:ext cx="4530725" cy="1311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9635" name="Text Box 10"/>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476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63</a:t>
            </a:r>
          </a:p>
        </p:txBody>
      </p:sp>
      <p:grpSp>
        <p:nvGrpSpPr>
          <p:cNvPr id="2" name="Group 16"/>
          <p:cNvGrpSpPr>
            <a:grpSpLocks/>
          </p:cNvGrpSpPr>
          <p:nvPr/>
        </p:nvGrpSpPr>
        <p:grpSpPr bwMode="auto">
          <a:xfrm>
            <a:off x="566738" y="7938"/>
            <a:ext cx="758825" cy="1104900"/>
            <a:chOff x="357" y="5"/>
            <a:chExt cx="478" cy="696"/>
          </a:xfrm>
        </p:grpSpPr>
        <p:sp>
          <p:nvSpPr>
            <p:cNvPr id="74769" name="Rectangle 17"/>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74770"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grpSp>
        <p:nvGrpSpPr>
          <p:cNvPr id="3" name="Group 11"/>
          <p:cNvGrpSpPr>
            <a:grpSpLocks/>
          </p:cNvGrpSpPr>
          <p:nvPr/>
        </p:nvGrpSpPr>
        <p:grpSpPr bwMode="auto">
          <a:xfrm>
            <a:off x="381000" y="991202"/>
            <a:ext cx="7679047" cy="3949966"/>
            <a:chOff x="381297" y="991671"/>
            <a:chExt cx="7678763" cy="3949431"/>
          </a:xfrm>
        </p:grpSpPr>
        <p:sp>
          <p:nvSpPr>
            <p:cNvPr id="13" name="Rectangle 2"/>
            <p:cNvSpPr>
              <a:spLocks noChangeArrowheads="1"/>
            </p:cNvSpPr>
            <p:nvPr/>
          </p:nvSpPr>
          <p:spPr bwMode="auto">
            <a:xfrm>
              <a:off x="381297" y="2389467"/>
              <a:ext cx="2382750" cy="255163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dirty="0">
                  <a:solidFill>
                    <a:schemeClr val="tx1"/>
                  </a:solidFill>
                  <a:effectLst/>
                  <a:latin typeface="Times" charset="0"/>
                </a:rPr>
                <a:t>৪ জন ব্যক্তির </a:t>
              </a:r>
              <a:r>
                <a:rPr lang="bn-IN" sz="3200" dirty="0">
                  <a:solidFill>
                    <a:srgbClr val="FAFD00"/>
                  </a:solidFill>
                  <a:effectLst/>
                  <a:latin typeface="Times" charset="0"/>
                </a:rPr>
                <a:t>মধ্যে </a:t>
              </a:r>
              <a:r>
                <a:rPr lang="bn-IN" sz="3200" dirty="0" smtClean="0">
                  <a:solidFill>
                    <a:schemeClr val="tx1"/>
                  </a:solidFill>
                  <a:effectLst/>
                  <a:latin typeface="Times" charset="0"/>
                </a:rPr>
                <a:t>চতুর্থ</a:t>
              </a:r>
              <a:endParaRPr lang="en-US" sz="3200" dirty="0">
                <a:solidFill>
                  <a:srgbClr val="FAFD00"/>
                </a:solidFill>
                <a:effectLst/>
                <a:latin typeface="Times" charset="0"/>
              </a:endParaRPr>
            </a:p>
            <a:p>
              <a:pPr>
                <a:defRPr/>
              </a:pPr>
              <a:r>
                <a:rPr lang="bn-IN" sz="3200" dirty="0">
                  <a:solidFill>
                    <a:srgbClr val="FAFD00"/>
                  </a:solidFill>
                  <a:effectLst/>
                  <a:latin typeface="Times" charset="0"/>
                </a:rPr>
                <a:t>হোল </a:t>
              </a:r>
              <a:r>
                <a:rPr lang="en-US" sz="3200" dirty="0">
                  <a:solidFill>
                    <a:srgbClr val="FAFD00"/>
                  </a:solidFill>
                  <a:effectLst/>
                  <a:latin typeface="Times" charset="0"/>
                </a:rPr>
                <a:t>:</a:t>
              </a:r>
            </a:p>
            <a:p>
              <a:pPr>
                <a:defRPr/>
              </a:pPr>
              <a:endParaRPr lang="en-US" sz="3200" dirty="0">
                <a:solidFill>
                  <a:srgbClr val="FAFD00"/>
                </a:solidFill>
                <a:effectLst/>
                <a:latin typeface="Times" charset="0"/>
              </a:endParaRPr>
            </a:p>
          </p:txBody>
        </p:sp>
        <p:sp>
          <p:nvSpPr>
            <p:cNvPr id="14" name="Rectangle 13"/>
            <p:cNvSpPr>
              <a:spLocks noChangeArrowheads="1"/>
            </p:cNvSpPr>
            <p:nvPr/>
          </p:nvSpPr>
          <p:spPr bwMode="auto">
            <a:xfrm>
              <a:off x="4988052" y="1467254"/>
              <a:ext cx="1747774" cy="519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5" name="Rectangle 14"/>
            <p:cNvSpPr>
              <a:spLocks noChangeArrowheads="1"/>
            </p:cNvSpPr>
            <p:nvPr/>
          </p:nvSpPr>
          <p:spPr bwMode="auto">
            <a:xfrm>
              <a:off x="2730273" y="991671"/>
              <a:ext cx="5329787" cy="3151718"/>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8000" dirty="0">
                  <a:solidFill>
                    <a:srgbClr val="FFFF00"/>
                  </a:solidFill>
                </a:rPr>
                <a:t>অ</a:t>
              </a:r>
              <a:r>
                <a:rPr lang="bn-IN" sz="8800" b="1" dirty="0" smtClean="0">
                  <a:solidFill>
                    <a:srgbClr val="FFFF00"/>
                  </a:solidFill>
                  <a:effectLst/>
                </a:rPr>
                <a:t> </a:t>
              </a:r>
              <a:r>
                <a:rPr lang="bn-IN" sz="8800" dirty="0" smtClean="0">
                  <a:solidFill>
                    <a:srgbClr val="FFFF00"/>
                  </a:solidFill>
                </a:rPr>
                <a:t>য</a:t>
              </a:r>
              <a:r>
                <a:rPr lang="bn-IN" sz="8800" b="1" dirty="0" smtClean="0">
                  <a:solidFill>
                    <a:srgbClr val="FFFF00"/>
                  </a:solidFill>
                  <a:effectLst/>
                </a:rPr>
                <a:t> </a:t>
              </a:r>
              <a:r>
                <a:rPr lang="bn-IN" sz="8800" b="1" dirty="0">
                  <a:solidFill>
                    <a:srgbClr val="FFFF00"/>
                  </a:solidFill>
                  <a:effectLst/>
                </a:rPr>
                <a:t>ম</a:t>
              </a:r>
              <a:r>
                <a:rPr lang="bn-IN" sz="8000" b="1" dirty="0">
                  <a:solidFill>
                    <a:srgbClr val="FFC000"/>
                  </a:solidFill>
                  <a:effectLst/>
                </a:rPr>
                <a:t> </a:t>
              </a:r>
              <a:r>
                <a:rPr lang="bn-IN" sz="19900" dirty="0" smtClean="0">
                  <a:solidFill>
                    <a:srgbClr val="66FF33"/>
                  </a:solidFill>
                </a:rPr>
                <a:t>য</a:t>
              </a:r>
              <a:endParaRPr lang="en-SG" sz="19900" b="1" dirty="0">
                <a:solidFill>
                  <a:srgbClr val="66FF33"/>
                </a:solidFill>
                <a:effectLst/>
              </a:endParaRPr>
            </a:p>
          </p:txBody>
        </p:sp>
      </p:grpSp>
      <p:sp>
        <p:nvSpPr>
          <p:cNvPr id="69639" name="Rectangle 2"/>
          <p:cNvSpPr>
            <a:spLocks noChangeArrowheads="1"/>
          </p:cNvSpPr>
          <p:nvPr/>
        </p:nvSpPr>
        <p:spPr bwMode="auto">
          <a:xfrm>
            <a:off x="793750" y="3987800"/>
            <a:ext cx="1128713" cy="2646363"/>
          </a:xfrm>
          <a:prstGeom prst="rect">
            <a:avLst/>
          </a:prstGeom>
          <a:noFill/>
          <a:ln w="9525">
            <a:noFill/>
            <a:miter lim="800000"/>
            <a:headEnd/>
            <a:tailEnd/>
          </a:ln>
        </p:spPr>
        <p:txBody>
          <a:bodyPr wrap="none">
            <a:spAutoFit/>
          </a:bodyPr>
          <a:lstStyle/>
          <a:p>
            <a:r>
              <a:rPr lang="en-US" sz="16600">
                <a:solidFill>
                  <a:srgbClr val="D83104"/>
                </a:solidFill>
                <a:effectLst/>
                <a:latin typeface="Times" charset="0"/>
              </a:rPr>
              <a:t>?</a:t>
            </a:r>
            <a:endParaRPr lang="en-US" sz="16600">
              <a:solidFill>
                <a:srgbClr val="51DC00"/>
              </a:solidFill>
              <a:effectLst/>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1977384" y="4513778"/>
            <a:ext cx="5493491"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000" b="0" i="1" dirty="0" smtClean="0">
                <a:solidFill>
                  <a:srgbClr val="00FF00"/>
                </a:solidFill>
                <a:latin typeface="Times" charset="0"/>
              </a:rPr>
              <a:t>"</a:t>
            </a:r>
            <a:r>
              <a:rPr lang="bn-IN" sz="8000" i="1" dirty="0" smtClean="0">
                <a:solidFill>
                  <a:srgbClr val="66FF33"/>
                </a:solidFill>
              </a:rPr>
              <a:t>যিহোশূয়া</a:t>
            </a:r>
            <a:r>
              <a:rPr lang="en-SG" sz="8000" i="1" dirty="0" smtClean="0">
                <a:solidFill>
                  <a:srgbClr val="66FF33"/>
                </a:solidFill>
              </a:rPr>
              <a:t> </a:t>
            </a:r>
            <a:r>
              <a:rPr lang="en-US" altLang="ja-JP" sz="8000" b="0" i="1" dirty="0" smtClean="0">
                <a:solidFill>
                  <a:srgbClr val="00FF00"/>
                </a:solidFill>
                <a:latin typeface="Times" charset="0"/>
              </a:rPr>
              <a:t>"</a:t>
            </a:r>
            <a:endParaRPr lang="en-US" sz="8000" b="0" i="1" dirty="0">
              <a:solidFill>
                <a:srgbClr val="00FF00"/>
              </a:solidFill>
              <a:latin typeface="Times" charset="0"/>
            </a:endParaRPr>
          </a:p>
        </p:txBody>
      </p:sp>
      <p:sp>
        <p:nvSpPr>
          <p:cNvPr id="69636" name="Text Box 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413"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33</a:t>
            </a:r>
          </a:p>
        </p:txBody>
      </p:sp>
      <p:sp>
        <p:nvSpPr>
          <p:cNvPr id="102415" name="Rectangle 1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102417" name="Text Box 17"/>
          <p:cNvSpPr txBox="1">
            <a:spLocks noChangeArrowheads="1"/>
          </p:cNvSpPr>
          <p:nvPr/>
        </p:nvSpPr>
        <p:spPr bwMode="auto">
          <a:xfrm>
            <a:off x="1768475" y="47625"/>
            <a:ext cx="1993900"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smtClean="0">
                <a:solidFill>
                  <a:schemeClr val="tx1"/>
                </a:solidFill>
              </a:rPr>
              <a:t>যিহোশূয়া  ১</a:t>
            </a:r>
            <a:r>
              <a:rPr lang="en-US" sz="1200" dirty="0" smtClean="0">
                <a:solidFill>
                  <a:schemeClr val="tx1"/>
                </a:solidFill>
              </a:rPr>
              <a:t>:</a:t>
            </a:r>
            <a:r>
              <a:rPr lang="bn-IN" sz="1200" dirty="0" smtClean="0">
                <a:solidFill>
                  <a:schemeClr val="tx1"/>
                </a:solidFill>
              </a:rPr>
              <a:t>১</a:t>
            </a:r>
            <a:endParaRPr lang="en-US" sz="800" u="sng" dirty="0" smtClean="0">
              <a:solidFill>
                <a:schemeClr val="tx1"/>
              </a:solidFill>
              <a:latin typeface="Geneva" charset="0"/>
            </a:endParaRPr>
          </a:p>
        </p:txBody>
      </p:sp>
      <p:sp>
        <p:nvSpPr>
          <p:cNvPr id="9" name="Rectangle 8"/>
          <p:cNvSpPr>
            <a:spLocks noChangeArrowheads="1"/>
          </p:cNvSpPr>
          <p:nvPr/>
        </p:nvSpPr>
        <p:spPr bwMode="auto">
          <a:xfrm>
            <a:off x="2908738" y="1475951"/>
            <a:ext cx="5329984" cy="3152145"/>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8000" dirty="0">
                <a:solidFill>
                  <a:srgbClr val="FFFF00"/>
                </a:solidFill>
              </a:rPr>
              <a:t>অ</a:t>
            </a:r>
            <a:r>
              <a:rPr lang="bn-IN" sz="8800" b="1" dirty="0" smtClean="0">
                <a:solidFill>
                  <a:srgbClr val="FFFF00"/>
                </a:solidFill>
                <a:effectLst/>
              </a:rPr>
              <a:t> </a:t>
            </a:r>
            <a:r>
              <a:rPr lang="bn-IN" sz="8800" dirty="0" smtClean="0">
                <a:solidFill>
                  <a:srgbClr val="FFFF00"/>
                </a:solidFill>
              </a:rPr>
              <a:t>য</a:t>
            </a:r>
            <a:r>
              <a:rPr lang="bn-IN" sz="8800" b="1" dirty="0" smtClean="0">
                <a:solidFill>
                  <a:srgbClr val="FFFF00"/>
                </a:solidFill>
                <a:effectLst/>
              </a:rPr>
              <a:t> </a:t>
            </a:r>
            <a:r>
              <a:rPr lang="bn-IN" sz="8800" b="1" dirty="0">
                <a:solidFill>
                  <a:srgbClr val="FFFF00"/>
                </a:solidFill>
                <a:effectLst/>
              </a:rPr>
              <a:t>ম</a:t>
            </a:r>
            <a:r>
              <a:rPr lang="bn-IN" sz="8000" b="1" dirty="0">
                <a:solidFill>
                  <a:srgbClr val="FFC000"/>
                </a:solidFill>
                <a:effectLst/>
              </a:rPr>
              <a:t> </a:t>
            </a:r>
            <a:r>
              <a:rPr lang="bn-IN" sz="19900" dirty="0" smtClean="0">
                <a:solidFill>
                  <a:srgbClr val="66FF33"/>
                </a:solidFill>
              </a:rPr>
              <a:t>য</a:t>
            </a:r>
            <a:endParaRPr lang="en-SG" sz="19900" b="1" dirty="0">
              <a:solidFill>
                <a:srgbClr val="66FF33"/>
              </a:solidFill>
              <a:effectLst/>
            </a:endParaRPr>
          </a:p>
        </p:txBody>
      </p:sp>
      <p:sp>
        <p:nvSpPr>
          <p:cNvPr id="10" name="Rectangle 2"/>
          <p:cNvSpPr>
            <a:spLocks noChangeArrowheads="1"/>
          </p:cNvSpPr>
          <p:nvPr/>
        </p:nvSpPr>
        <p:spPr bwMode="auto">
          <a:xfrm>
            <a:off x="535236" y="2389188"/>
            <a:ext cx="2382838" cy="255198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dirty="0">
                <a:solidFill>
                  <a:schemeClr val="tx1"/>
                </a:solidFill>
                <a:effectLst/>
                <a:latin typeface="Times" charset="0"/>
              </a:rPr>
              <a:t>৪ জন ব্যক্তির </a:t>
            </a:r>
            <a:r>
              <a:rPr lang="bn-IN" sz="3200" dirty="0">
                <a:solidFill>
                  <a:srgbClr val="FAFD00"/>
                </a:solidFill>
                <a:effectLst/>
                <a:latin typeface="Times" charset="0"/>
              </a:rPr>
              <a:t>মধ্যে </a:t>
            </a:r>
            <a:r>
              <a:rPr lang="bn-IN" sz="3200" dirty="0" smtClean="0">
                <a:solidFill>
                  <a:schemeClr val="tx1"/>
                </a:solidFill>
                <a:effectLst/>
                <a:latin typeface="Times" charset="0"/>
              </a:rPr>
              <a:t>চতুর্থ</a:t>
            </a:r>
            <a:endParaRPr lang="en-US" sz="3200" dirty="0">
              <a:solidFill>
                <a:srgbClr val="FAFD00"/>
              </a:solidFill>
              <a:effectLst/>
              <a:latin typeface="Times" charset="0"/>
            </a:endParaRPr>
          </a:p>
          <a:p>
            <a:pPr>
              <a:defRPr/>
            </a:pPr>
            <a:r>
              <a:rPr lang="bn-IN" sz="3200" dirty="0">
                <a:solidFill>
                  <a:srgbClr val="FAFD00"/>
                </a:solidFill>
                <a:effectLst/>
                <a:latin typeface="Times" charset="0"/>
              </a:rPr>
              <a:t>হোল </a:t>
            </a:r>
            <a:r>
              <a:rPr lang="en-US" sz="3200" dirty="0">
                <a:solidFill>
                  <a:srgbClr val="FAFD00"/>
                </a:solidFill>
                <a:effectLst/>
                <a:latin typeface="Times" charset="0"/>
              </a:rPr>
              <a:t>:</a:t>
            </a:r>
          </a:p>
          <a:p>
            <a:pPr>
              <a:defRPr/>
            </a:pPr>
            <a:endParaRPr lang="en-US" sz="3200" dirty="0">
              <a:solidFill>
                <a:srgbClr val="FAFD00"/>
              </a:solidFill>
              <a:effectLst/>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240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524292" name="Rectangle 4"/>
          <p:cNvSpPr>
            <a:spLocks noChangeArrowheads="1"/>
          </p:cNvSpPr>
          <p:nvPr/>
        </p:nvSpPr>
        <p:spPr bwMode="auto">
          <a:xfrm>
            <a:off x="738188" y="900113"/>
            <a:ext cx="7921625" cy="45217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3600" dirty="0" smtClean="0">
                <a:solidFill>
                  <a:srgbClr val="FAFD00"/>
                </a:solidFill>
                <a:latin typeface="Times" charset="0"/>
              </a:rPr>
              <a:t>অনুমানিত তারিক </a:t>
            </a:r>
            <a:r>
              <a:rPr lang="en-US" sz="3600" dirty="0" smtClean="0">
                <a:solidFill>
                  <a:srgbClr val="FAFD00"/>
                </a:solidFill>
                <a:latin typeface="Times" charset="0"/>
              </a:rPr>
              <a:t>:</a:t>
            </a:r>
          </a:p>
          <a:p>
            <a:pPr algn="ctr">
              <a:defRPr/>
            </a:pPr>
            <a:endParaRPr lang="en-US" sz="3600" dirty="0">
              <a:solidFill>
                <a:srgbClr val="FAFD00"/>
              </a:solidFill>
              <a:latin typeface="Times" charset="0"/>
            </a:endParaRPr>
          </a:p>
          <a:p>
            <a:pPr>
              <a:defRPr/>
            </a:pPr>
            <a:r>
              <a:rPr lang="bn-IN" sz="3600" dirty="0" smtClean="0">
                <a:solidFill>
                  <a:srgbClr val="FAFD00"/>
                </a:solidFill>
                <a:latin typeface="Times" charset="0"/>
              </a:rPr>
              <a:t>অব্রাহাম – জোষেফ</a:t>
            </a:r>
            <a:r>
              <a:rPr lang="en-US" sz="3600" dirty="0" smtClean="0">
                <a:solidFill>
                  <a:srgbClr val="FAFD00"/>
                </a:solidFill>
                <a:latin typeface="Times" charset="0"/>
              </a:rPr>
              <a:t>	  	</a:t>
            </a:r>
            <a:r>
              <a:rPr lang="bn-IN" sz="3600" dirty="0" smtClean="0">
                <a:solidFill>
                  <a:srgbClr val="FAFD00"/>
                </a:solidFill>
                <a:latin typeface="Times" charset="0"/>
              </a:rPr>
              <a:t>  ২০০০ </a:t>
            </a:r>
            <a:r>
              <a:rPr lang="bn-IN" sz="3600" dirty="0" smtClean="0">
                <a:solidFill>
                  <a:srgbClr val="FFFF00"/>
                </a:solidFill>
              </a:rPr>
              <a:t>খ্রিষ্ঠ পূর্ব</a:t>
            </a:r>
            <a:endParaRPr lang="en-US" sz="3600" dirty="0" smtClean="0">
              <a:solidFill>
                <a:srgbClr val="FFFF00"/>
              </a:solidFill>
              <a:latin typeface="Times" charset="0"/>
            </a:endParaRPr>
          </a:p>
          <a:p>
            <a:pPr>
              <a:defRPr/>
            </a:pPr>
            <a:endParaRPr lang="en-US" sz="3600" dirty="0">
              <a:solidFill>
                <a:srgbClr val="FAFD00"/>
              </a:solidFill>
              <a:latin typeface="Times" charset="0"/>
            </a:endParaRPr>
          </a:p>
          <a:p>
            <a:pPr>
              <a:defRPr/>
            </a:pPr>
            <a:r>
              <a:rPr lang="bn-IN" sz="3600" dirty="0" smtClean="0">
                <a:solidFill>
                  <a:schemeClr val="hlink"/>
                </a:solidFill>
                <a:latin typeface="Times" charset="0"/>
              </a:rPr>
              <a:t>মোশি –</a:t>
            </a:r>
            <a:r>
              <a:rPr lang="en-US" sz="3600" dirty="0" smtClean="0">
                <a:solidFill>
                  <a:schemeClr val="hlink"/>
                </a:solidFill>
                <a:latin typeface="Times" charset="0"/>
              </a:rPr>
              <a:t> </a:t>
            </a:r>
            <a:r>
              <a:rPr lang="en-US" sz="3600" dirty="0" err="1" smtClean="0">
                <a:solidFill>
                  <a:schemeClr val="hlink"/>
                </a:solidFill>
                <a:latin typeface="Times" charset="0"/>
              </a:rPr>
              <a:t>যি</a:t>
            </a:r>
            <a:r>
              <a:rPr lang="bn-IN" sz="3600" dirty="0" smtClean="0">
                <a:solidFill>
                  <a:schemeClr val="hlink"/>
                </a:solidFill>
                <a:latin typeface="Times" charset="0"/>
              </a:rPr>
              <a:t>হোশূয়া </a:t>
            </a:r>
            <a:r>
              <a:rPr lang="en-US" sz="3600" dirty="0" smtClean="0">
                <a:solidFill>
                  <a:schemeClr val="hlink"/>
                </a:solidFill>
                <a:latin typeface="Times" charset="0"/>
              </a:rPr>
              <a:t>		   </a:t>
            </a:r>
            <a:r>
              <a:rPr lang="bn-IN" sz="3600" dirty="0" smtClean="0">
                <a:solidFill>
                  <a:schemeClr val="hlink"/>
                </a:solidFill>
                <a:latin typeface="Times" charset="0"/>
              </a:rPr>
              <a:t>১৫০০ </a:t>
            </a:r>
            <a:r>
              <a:rPr lang="bn-IN" sz="3600" dirty="0" smtClean="0">
                <a:solidFill>
                  <a:schemeClr val="tx1"/>
                </a:solidFill>
              </a:rPr>
              <a:t>খ্রিষ্ঠ পূর্ব</a:t>
            </a:r>
            <a:endParaRPr lang="en-US" sz="3600" dirty="0" smtClean="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10240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17" name="Text Box 3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4325" name="Rectangle 37"/>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sp>
        <p:nvSpPr>
          <p:cNvPr id="37" name="Text Box 12"/>
          <p:cNvSpPr txBox="1">
            <a:spLocks noChangeArrowheads="1"/>
          </p:cNvSpPr>
          <p:nvPr/>
        </p:nvSpPr>
        <p:spPr bwMode="auto">
          <a:xfrm>
            <a:off x="1911695" y="0"/>
            <a:ext cx="1993900"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smtClean="0">
                <a:solidFill>
                  <a:schemeClr val="tx1"/>
                </a:solidFill>
              </a:rPr>
              <a:t> যিহোশূয়া ১</a:t>
            </a:r>
            <a:r>
              <a:rPr lang="en-US" sz="1200" dirty="0" smtClean="0">
                <a:solidFill>
                  <a:schemeClr val="tx1"/>
                </a:solidFill>
              </a:rPr>
              <a:t>:</a:t>
            </a:r>
            <a:r>
              <a:rPr lang="bn-IN" sz="1200" dirty="0" smtClean="0">
                <a:solidFill>
                  <a:schemeClr val="tx1"/>
                </a:solidFill>
              </a:rPr>
              <a:t>১</a:t>
            </a:r>
            <a:endParaRPr lang="en-US" sz="800" u="sng" dirty="0" smtClean="0">
              <a:solidFill>
                <a:srgbClr val="000000"/>
              </a:solidFill>
              <a:latin typeface="Genev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0"/>
          <p:cNvGrpSpPr>
            <a:grpSpLocks/>
          </p:cNvGrpSpPr>
          <p:nvPr/>
        </p:nvGrpSpPr>
        <p:grpSpPr bwMode="auto">
          <a:xfrm>
            <a:off x="2425700" y="1493838"/>
            <a:ext cx="4362450" cy="3636962"/>
            <a:chOff x="2425700" y="1493838"/>
            <a:chExt cx="4362450" cy="3636962"/>
          </a:xfrm>
        </p:grpSpPr>
        <p:grpSp>
          <p:nvGrpSpPr>
            <p:cNvPr id="3" name="Group 79"/>
            <p:cNvGrpSpPr>
              <a:grpSpLocks/>
            </p:cNvGrpSpPr>
            <p:nvPr/>
          </p:nvGrpSpPr>
          <p:grpSpPr bwMode="auto">
            <a:xfrm>
              <a:off x="2425700" y="1531938"/>
              <a:ext cx="4362450" cy="3598862"/>
              <a:chOff x="1512" y="1397"/>
              <a:chExt cx="2748" cy="2267"/>
            </a:xfrm>
          </p:grpSpPr>
          <p:sp>
            <p:nvSpPr>
              <p:cNvPr id="91"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2"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93"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94"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95"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6"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97"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98"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9"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0"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01"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2"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03"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04"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5"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6"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07"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8"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09"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0"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11"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ea typeface="ＭＳ Ｐゴシック" charset="0"/>
                    <a:cs typeface="ＭＳ Ｐゴシック" charset="0"/>
                  </a:rPr>
                  <a:t>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2"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3"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4"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15"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6"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17"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8"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9"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0"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1"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22"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3"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4"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5"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26"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7"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8"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9"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0"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1"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32"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3"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4"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5"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6"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37"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8"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9"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0"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1"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42"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3"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44"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45"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6"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grpSp>
        <p:sp>
          <p:nvSpPr>
            <p:cNvPr id="81" name="Rectangle 80"/>
            <p:cNvSpPr/>
            <p:nvPr/>
          </p:nvSpPr>
          <p:spPr>
            <a:xfrm>
              <a:off x="2778125" y="1493838"/>
              <a:ext cx="552450" cy="369887"/>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সৃষ্টি</a:t>
              </a:r>
              <a:endParaRPr lang="en-SG" sz="1400" b="1" dirty="0">
                <a:solidFill>
                  <a:schemeClr val="accent6"/>
                </a:solidFill>
                <a:effectLst/>
                <a:latin typeface="Arial" charset="0"/>
                <a:ea typeface="MS PGothic" pitchFamily="34" charset="-128"/>
              </a:endParaRPr>
            </a:p>
          </p:txBody>
        </p:sp>
        <p:sp>
          <p:nvSpPr>
            <p:cNvPr id="82" name="Rectangle 81"/>
            <p:cNvSpPr/>
            <p:nvPr/>
          </p:nvSpPr>
          <p:spPr>
            <a:xfrm>
              <a:off x="2916238" y="1768475"/>
              <a:ext cx="1054100" cy="369888"/>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অব্রাহাম </a:t>
              </a:r>
              <a:endParaRPr lang="en-SG" sz="1800" b="1" dirty="0">
                <a:solidFill>
                  <a:schemeClr val="accent6"/>
                </a:solidFill>
                <a:effectLst/>
                <a:latin typeface="Arial" charset="0"/>
                <a:ea typeface="MS PGothic" pitchFamily="34" charset="-128"/>
              </a:endParaRPr>
            </a:p>
          </p:txBody>
        </p:sp>
        <p:sp>
          <p:nvSpPr>
            <p:cNvPr id="83" name="Rectangle 82"/>
            <p:cNvSpPr/>
            <p:nvPr/>
          </p:nvSpPr>
          <p:spPr>
            <a:xfrm>
              <a:off x="3008313" y="2036763"/>
              <a:ext cx="973137" cy="369887"/>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যোষেফ </a:t>
              </a:r>
              <a:endParaRPr lang="en-SG" sz="1800" b="1" dirty="0">
                <a:solidFill>
                  <a:schemeClr val="accent6"/>
                </a:solidFill>
                <a:effectLst/>
                <a:latin typeface="Arial" charset="0"/>
                <a:ea typeface="MS PGothic" pitchFamily="34" charset="-128"/>
              </a:endParaRPr>
            </a:p>
          </p:txBody>
        </p:sp>
        <p:sp>
          <p:nvSpPr>
            <p:cNvPr id="84" name="Rectangle 83"/>
            <p:cNvSpPr/>
            <p:nvPr/>
          </p:nvSpPr>
          <p:spPr>
            <a:xfrm>
              <a:off x="3387725" y="2325688"/>
              <a:ext cx="769938"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মোশি</a:t>
              </a:r>
              <a:endParaRPr lang="en-SG" sz="2000" b="1" dirty="0">
                <a:solidFill>
                  <a:schemeClr val="accent6"/>
                </a:solidFill>
                <a:effectLst/>
                <a:latin typeface="Arial" charset="0"/>
                <a:ea typeface="MS PGothic" pitchFamily="34" charset="-128"/>
              </a:endParaRPr>
            </a:p>
          </p:txBody>
        </p:sp>
        <p:sp>
          <p:nvSpPr>
            <p:cNvPr id="85" name="Rectangle 84"/>
            <p:cNvSpPr/>
            <p:nvPr/>
          </p:nvSpPr>
          <p:spPr>
            <a:xfrm>
              <a:off x="3548063" y="2595563"/>
              <a:ext cx="123507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যিহোশূয়া </a:t>
              </a:r>
              <a:endParaRPr lang="en-SG" sz="2000" b="1" dirty="0">
                <a:solidFill>
                  <a:schemeClr val="accent6"/>
                </a:solidFill>
                <a:effectLst/>
                <a:latin typeface="Arial" charset="0"/>
                <a:ea typeface="MS PGothic" pitchFamily="34" charset="-128"/>
              </a:endParaRPr>
            </a:p>
          </p:txBody>
        </p:sp>
        <p:sp>
          <p:nvSpPr>
            <p:cNvPr id="86" name="Rectangle 85"/>
            <p:cNvSpPr/>
            <p:nvPr/>
          </p:nvSpPr>
          <p:spPr>
            <a:xfrm>
              <a:off x="3622675" y="2843213"/>
              <a:ext cx="141922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অরাজকতা </a:t>
              </a:r>
              <a:endParaRPr lang="en-SG" sz="2000" b="1" dirty="0">
                <a:solidFill>
                  <a:schemeClr val="accent6"/>
                </a:solidFill>
                <a:latin typeface="Arial" charset="0"/>
                <a:ea typeface="MS PGothic" pitchFamily="34" charset="-128"/>
              </a:endParaRPr>
            </a:p>
          </p:txBody>
        </p:sp>
        <p:sp>
          <p:nvSpPr>
            <p:cNvPr id="87" name="Rectangle 86"/>
            <p:cNvSpPr/>
            <p:nvPr/>
          </p:nvSpPr>
          <p:spPr>
            <a:xfrm>
              <a:off x="4046538" y="3121025"/>
              <a:ext cx="105092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রাজপদ </a:t>
              </a:r>
              <a:endParaRPr lang="en-SG" sz="2000" b="1" dirty="0">
                <a:solidFill>
                  <a:schemeClr val="accent6"/>
                </a:solidFill>
                <a:effectLst/>
                <a:latin typeface="Arial" charset="0"/>
                <a:ea typeface="MS PGothic" pitchFamily="34" charset="-128"/>
              </a:endParaRPr>
            </a:p>
          </p:txBody>
        </p:sp>
        <p:sp>
          <p:nvSpPr>
            <p:cNvPr id="88" name="Rectangle 87"/>
            <p:cNvSpPr/>
            <p:nvPr/>
          </p:nvSpPr>
          <p:spPr>
            <a:xfrm>
              <a:off x="4205288" y="3441700"/>
              <a:ext cx="112077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বন্দিদশা </a:t>
              </a:r>
              <a:endParaRPr lang="en-SG" b="1" dirty="0">
                <a:solidFill>
                  <a:schemeClr val="accent6"/>
                </a:solidFill>
                <a:latin typeface="Arial" charset="0"/>
                <a:ea typeface="MS PGothic" pitchFamily="34" charset="-128"/>
              </a:endParaRPr>
            </a:p>
          </p:txBody>
        </p:sp>
        <p:sp>
          <p:nvSpPr>
            <p:cNvPr id="89" name="Rectangle 88"/>
            <p:cNvSpPr/>
            <p:nvPr/>
          </p:nvSpPr>
          <p:spPr>
            <a:xfrm>
              <a:off x="4473575" y="3749675"/>
              <a:ext cx="1087438"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নীরবতা </a:t>
              </a:r>
              <a:endParaRPr lang="en-SG" b="1" dirty="0">
                <a:solidFill>
                  <a:schemeClr val="accent6"/>
                </a:solidFill>
                <a:effectLst/>
                <a:latin typeface="Arial" charset="0"/>
                <a:ea typeface="MS PGothic" pitchFamily="34" charset="-128"/>
              </a:endParaRPr>
            </a:p>
          </p:txBody>
        </p:sp>
        <p:sp>
          <p:nvSpPr>
            <p:cNvPr id="90" name="Rectangle 89"/>
            <p:cNvSpPr/>
            <p:nvPr/>
          </p:nvSpPr>
          <p:spPr>
            <a:xfrm>
              <a:off x="4892675" y="4206875"/>
              <a:ext cx="854075" cy="585788"/>
            </a:xfrm>
            <a:prstGeom prst="rect">
              <a:avLst/>
            </a:prstGeom>
          </p:spPr>
          <p:txBody>
            <a:bodyPr wrap="none">
              <a:spAutoFit/>
            </a:bodyPr>
            <a:lstStyle/>
            <a:p>
              <a:pPr>
                <a:defRPr/>
              </a:pPr>
              <a:r>
                <a:rPr lang="bn-IN" sz="3200" b="1" dirty="0">
                  <a:solidFill>
                    <a:schemeClr val="accent1"/>
                  </a:solidFill>
                  <a:effectLst/>
                  <a:latin typeface="Arial" charset="0"/>
                  <a:ea typeface="MS PGothic" pitchFamily="34" charset="-128"/>
                </a:rPr>
                <a:t>যিশু</a:t>
              </a:r>
              <a:endParaRPr lang="en-SG" b="1" dirty="0">
                <a:solidFill>
                  <a:schemeClr val="accent1"/>
                </a:solidFill>
                <a:latin typeface="Arial" charset="0"/>
                <a:ea typeface="MS PGothic" pitchFamily="34" charset="-128"/>
              </a:endParaRPr>
            </a:p>
          </p:txBody>
        </p:sp>
      </p:grpSp>
      <p:sp>
        <p:nvSpPr>
          <p:cNvPr id="76803" name="AutoShape 3"/>
          <p:cNvSpPr>
            <a:spLocks noChangeArrowheads="1"/>
          </p:cNvSpPr>
          <p:nvPr/>
        </p:nvSpPr>
        <p:spPr bwMode="auto">
          <a:xfrm rot="-1440000">
            <a:off x="2063133" y="2836041"/>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76871" name="Text Box 71"/>
          <p:cNvSpPr txBox="1">
            <a:spLocks noChangeArrowheads="1"/>
          </p:cNvSpPr>
          <p:nvPr/>
        </p:nvSpPr>
        <p:spPr bwMode="auto">
          <a:xfrm>
            <a:off x="1763713" y="23813"/>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যিহোশূয়া</a:t>
            </a:r>
            <a:r>
              <a:rPr lang="bn-IN" sz="1400" dirty="0" smtClean="0">
                <a:solidFill>
                  <a:schemeClr val="bg2"/>
                </a:solidFill>
              </a:rPr>
              <a:t> </a:t>
            </a:r>
            <a:r>
              <a:rPr lang="bn-IN" sz="1400" dirty="0" smtClean="0">
                <a:solidFill>
                  <a:schemeClr val="tx1"/>
                </a:solidFill>
              </a:rPr>
              <a:t>১</a:t>
            </a:r>
            <a:r>
              <a:rPr lang="en-US" sz="1400" dirty="0" smtClean="0">
                <a:solidFill>
                  <a:schemeClr val="tx1"/>
                </a:solidFill>
              </a:rPr>
              <a:t>:</a:t>
            </a:r>
            <a:r>
              <a:rPr lang="bn-IN" sz="1400" dirty="0" smtClean="0">
                <a:solidFill>
                  <a:schemeClr val="tx1"/>
                </a:solidFill>
              </a:rPr>
              <a:t>১</a:t>
            </a:r>
            <a:endParaRPr lang="en-US" sz="1400" u="sng" dirty="0" smtClean="0">
              <a:solidFill>
                <a:srgbClr val="000000"/>
              </a:solidFill>
              <a:latin typeface="Geneva" charset="0"/>
            </a:endParaRPr>
          </a:p>
        </p:txBody>
      </p:sp>
      <p:sp>
        <p:nvSpPr>
          <p:cNvPr id="6148" name="Text Box 7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6881" name="Rectangle 8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
        <p:nvSpPr>
          <p:cNvPr id="76891" name="AutoShape 91"/>
          <p:cNvSpPr>
            <a:spLocks noChangeArrowheads="1"/>
          </p:cNvSpPr>
          <p:nvPr/>
        </p:nvSpPr>
        <p:spPr bwMode="auto">
          <a:xfrm rot="-5400000">
            <a:off x="5509066" y="118942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525">
            <a:miter lim="800000"/>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p>
        </p:txBody>
      </p:sp>
      <p:sp>
        <p:nvSpPr>
          <p:cNvPr id="76892" name="Rectangle 92"/>
          <p:cNvSpPr>
            <a:spLocks noChangeArrowheads="1"/>
          </p:cNvSpPr>
          <p:nvPr/>
        </p:nvSpPr>
        <p:spPr bwMode="auto">
          <a:xfrm>
            <a:off x="5866853" y="2131028"/>
            <a:ext cx="2408238" cy="1320874"/>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a:defRPr/>
            </a:pPr>
            <a:r>
              <a:rPr lang="bn-IN" altLang="ja-JP" sz="2000" dirty="0" smtClean="0">
                <a:solidFill>
                  <a:srgbClr val="FAFD00"/>
                </a:solidFill>
                <a:latin typeface="Arial" charset="0"/>
              </a:rPr>
              <a:t>অ</a:t>
            </a:r>
            <a:endParaRPr lang="bn-IN" sz="2000" dirty="0" smtClean="0">
              <a:solidFill>
                <a:srgbClr val="FAFD00"/>
              </a:solidFill>
              <a:latin typeface="Arial" charset="0"/>
            </a:endParaRPr>
          </a:p>
          <a:p>
            <a:pPr>
              <a:defRPr/>
            </a:pPr>
            <a:r>
              <a:rPr lang="en-US" sz="2000" dirty="0" smtClean="0">
                <a:solidFill>
                  <a:srgbClr val="FAFD00"/>
                </a:solidFill>
                <a:latin typeface="Arial" charset="0"/>
              </a:rPr>
              <a:t>   </a:t>
            </a:r>
            <a:r>
              <a:rPr lang="bn-IN" sz="2000" dirty="0" smtClean="0">
                <a:solidFill>
                  <a:srgbClr val="FAFD00"/>
                </a:solidFill>
                <a:latin typeface="Arial" charset="0"/>
              </a:rPr>
              <a:t>য</a:t>
            </a:r>
            <a:r>
              <a:rPr lang="en-US" sz="2000" dirty="0">
                <a:solidFill>
                  <a:srgbClr val="62D6AC"/>
                </a:solidFill>
                <a:latin typeface="Arial" charset="0"/>
              </a:rPr>
              <a:t/>
            </a:r>
            <a:br>
              <a:rPr lang="en-US" sz="2000" dirty="0">
                <a:solidFill>
                  <a:srgbClr val="62D6AC"/>
                </a:solidFill>
                <a:latin typeface="Arial" charset="0"/>
              </a:rPr>
            </a:br>
            <a:r>
              <a:rPr lang="en-US" sz="2000" dirty="0">
                <a:solidFill>
                  <a:srgbClr val="62D6AC"/>
                </a:solidFill>
                <a:latin typeface="Arial" charset="0"/>
              </a:rPr>
              <a:t>    </a:t>
            </a:r>
            <a:r>
              <a:rPr lang="bn-IN" sz="2000" dirty="0" smtClean="0">
                <a:solidFill>
                  <a:srgbClr val="FAFD00"/>
                </a:solidFill>
                <a:latin typeface="Arial" charset="0"/>
              </a:rPr>
              <a:t>ম</a:t>
            </a:r>
            <a:r>
              <a:rPr lang="en-US" sz="2000" dirty="0" smtClean="0">
                <a:solidFill>
                  <a:srgbClr val="62D6AC"/>
                </a:solidFill>
                <a:latin typeface="Arial" charset="0"/>
              </a:rPr>
              <a:t> </a:t>
            </a:r>
            <a:r>
              <a:rPr lang="en-US" sz="2000" dirty="0">
                <a:solidFill>
                  <a:srgbClr val="62D6AC"/>
                </a:solidFill>
                <a:latin typeface="Arial" charset="0"/>
              </a:rPr>
              <a:t/>
            </a:r>
            <a:br>
              <a:rPr lang="en-US" sz="2000" dirty="0">
                <a:solidFill>
                  <a:srgbClr val="62D6AC"/>
                </a:solidFill>
                <a:latin typeface="Arial" charset="0"/>
              </a:rPr>
            </a:br>
            <a:r>
              <a:rPr lang="en-US" sz="2000" dirty="0">
                <a:solidFill>
                  <a:srgbClr val="62D6AC"/>
                </a:solidFill>
                <a:latin typeface="Arial" charset="0"/>
              </a:rPr>
              <a:t>      </a:t>
            </a:r>
            <a:r>
              <a:rPr lang="bn-IN" sz="2000" dirty="0" smtClean="0">
                <a:solidFill>
                  <a:srgbClr val="FAFD00"/>
                </a:solidFill>
                <a:latin typeface="Arial" charset="0"/>
              </a:rPr>
              <a:t>য</a:t>
            </a:r>
            <a:endParaRPr lang="en-US" sz="2000" dirty="0">
              <a:solidFill>
                <a:srgbClr val="FAFD00"/>
              </a:solidFill>
              <a:latin typeface="Arial" charset="0"/>
            </a:endParaRPr>
          </a:p>
        </p:txBody>
      </p:sp>
      <p:sp>
        <p:nvSpPr>
          <p:cNvPr id="76895" name="Rectangle 9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78"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91"/>
                                        </p:tgtEl>
                                        <p:attrNameLst>
                                          <p:attrName>style.visibility</p:attrName>
                                        </p:attrNameLst>
                                      </p:cBhvr>
                                      <p:to>
                                        <p:strVal val="visible"/>
                                      </p:to>
                                    </p:set>
                                    <p:anim calcmode="lin" valueType="num">
                                      <p:cBhvr additive="base">
                                        <p:cTn id="12" dur="500" fill="hold"/>
                                        <p:tgtEl>
                                          <p:spTgt spid="76891"/>
                                        </p:tgtEl>
                                        <p:attrNameLst>
                                          <p:attrName>ppt_x</p:attrName>
                                        </p:attrNameLst>
                                      </p:cBhvr>
                                      <p:tavLst>
                                        <p:tav tm="0">
                                          <p:val>
                                            <p:strVal val="1+#ppt_w/2"/>
                                          </p:val>
                                        </p:tav>
                                        <p:tav tm="100000">
                                          <p:val>
                                            <p:strVal val="#ppt_x"/>
                                          </p:val>
                                        </p:tav>
                                      </p:tavLst>
                                    </p:anim>
                                    <p:anim calcmode="lin" valueType="num">
                                      <p:cBhvr additive="base">
                                        <p:cTn id="13" dur="500" fill="hold"/>
                                        <p:tgtEl>
                                          <p:spTgt spid="7689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6892"/>
                                        </p:tgtEl>
                                        <p:attrNameLst>
                                          <p:attrName>style.visibility</p:attrName>
                                        </p:attrNameLst>
                                      </p:cBhvr>
                                      <p:to>
                                        <p:strVal val="visible"/>
                                      </p:to>
                                    </p:set>
                                    <p:animEffect transition="in" filter="fade">
                                      <p:cBhvr>
                                        <p:cTn id="17" dur="1000"/>
                                        <p:tgtEl>
                                          <p:spTgt spid="76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76891" grpId="0" animBg="1"/>
      <p:bldP spid="7689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778" name="AutoShape 3"/>
          <p:cNvSpPr>
            <a:spLocks noChangeArrowheads="1"/>
          </p:cNvSpPr>
          <p:nvPr/>
        </p:nvSpPr>
        <p:spPr bwMode="auto">
          <a:xfrm>
            <a:off x="316624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5779" name="Rectangle 4"/>
          <p:cNvSpPr>
            <a:spLocks noChangeArrowheads="1"/>
          </p:cNvSpPr>
          <p:nvPr/>
        </p:nvSpPr>
        <p:spPr bwMode="auto">
          <a:xfrm>
            <a:off x="3072683" y="931863"/>
            <a:ext cx="167353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Times" charset="0"/>
              </a:rPr>
              <a:t> </a:t>
            </a:r>
            <a:r>
              <a:rPr lang="bn-IN" sz="2800" dirty="0" smtClean="0">
                <a:solidFill>
                  <a:schemeClr val="bg2"/>
                </a:solidFill>
              </a:rPr>
              <a:t>যিহোশূয়া</a:t>
            </a:r>
            <a:endParaRPr lang="en-US" sz="2800" dirty="0">
              <a:solidFill>
                <a:schemeClr val="bg2"/>
              </a:solidFill>
              <a:latin typeface="Times" charset="0"/>
            </a:endParaRPr>
          </a:p>
        </p:txBody>
      </p:sp>
      <p:sp>
        <p:nvSpPr>
          <p:cNvPr id="105477" name="Rectangle 5"/>
          <p:cNvSpPr>
            <a:spLocks noChangeArrowheads="1"/>
          </p:cNvSpPr>
          <p:nvPr/>
        </p:nvSpPr>
        <p:spPr bwMode="auto">
          <a:xfrm>
            <a:off x="578875" y="2482850"/>
            <a:ext cx="2250616"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smtClean="0">
                <a:solidFill>
                  <a:schemeClr val="tx2"/>
                </a:solidFill>
                <a:latin typeface="Times" pitchFamily="-107" charset="0"/>
                <a:ea typeface="+mn-ea"/>
                <a:cs typeface="+mn-cs"/>
              </a:rPr>
              <a:t>অ য ম </a:t>
            </a:r>
            <a:r>
              <a:rPr lang="bn-IN" sz="8000" b="0" dirty="0" smtClean="0">
                <a:solidFill>
                  <a:srgbClr val="00FF00"/>
                </a:solidFill>
                <a:latin typeface="Times" pitchFamily="-107" charset="0"/>
                <a:ea typeface="+mn-ea"/>
                <a:cs typeface="+mn-cs"/>
              </a:rPr>
              <a:t>য</a:t>
            </a:r>
            <a:endParaRPr lang="en-US" sz="8000" b="0" dirty="0">
              <a:solidFill>
                <a:srgbClr val="00FF00"/>
              </a:solidFill>
              <a:latin typeface="Times" pitchFamily="-107" charset="0"/>
              <a:ea typeface="+mn-ea"/>
              <a:cs typeface="+mn-cs"/>
            </a:endParaRPr>
          </a:p>
        </p:txBody>
      </p:sp>
      <p:sp>
        <p:nvSpPr>
          <p:cNvPr id="7578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5782" name="Line 7"/>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83"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5784" name="Line 9"/>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6" name="Text Box 3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5517"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36</a:t>
            </a:r>
          </a:p>
        </p:txBody>
      </p:sp>
      <p:sp>
        <p:nvSpPr>
          <p:cNvPr id="105520" name="Rectangle 48"/>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grpSp>
        <p:nvGrpSpPr>
          <p:cNvPr id="25" name="Group 24"/>
          <p:cNvGrpSpPr/>
          <p:nvPr/>
        </p:nvGrpSpPr>
        <p:grpSpPr>
          <a:xfrm>
            <a:off x="7959284" y="3413959"/>
            <a:ext cx="1184716" cy="684966"/>
            <a:chOff x="7959284" y="3413959"/>
            <a:chExt cx="1184716" cy="684966"/>
          </a:xfrm>
        </p:grpSpPr>
        <p:grpSp>
          <p:nvGrpSpPr>
            <p:cNvPr id="26" name="Group 358"/>
            <p:cNvGrpSpPr>
              <a:grpSpLocks/>
            </p:cNvGrpSpPr>
            <p:nvPr/>
          </p:nvGrpSpPr>
          <p:grpSpPr bwMode="auto">
            <a:xfrm>
              <a:off x="7975600" y="3448050"/>
              <a:ext cx="954088" cy="650875"/>
              <a:chOff x="7988300" y="3451860"/>
              <a:chExt cx="954088" cy="650240"/>
            </a:xfrm>
          </p:grpSpPr>
          <p:sp>
            <p:nvSpPr>
              <p:cNvPr id="3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0"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1"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7" name="Rectangle 26"/>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28"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00" b="1" dirty="0">
                <a:solidFill>
                  <a:schemeClr val="bg2"/>
                </a:solidFill>
                <a:effectLst/>
                <a:latin typeface="Chicago" charset="0"/>
              </a:endParaRPr>
            </a:p>
          </p:txBody>
        </p:sp>
        <p:sp>
          <p:nvSpPr>
            <p:cNvPr id="29"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2" name="Rectangle 41"/>
          <p:cNvSpPr/>
          <p:nvPr/>
        </p:nvSpPr>
        <p:spPr>
          <a:xfrm>
            <a:off x="1900100" y="0"/>
            <a:ext cx="1370888"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১</a:t>
            </a:r>
            <a:r>
              <a:rPr lang="en-US" dirty="0" smtClean="0">
                <a:solidFill>
                  <a:schemeClr val="tx1"/>
                </a:solidFill>
              </a:rPr>
              <a:t>:</a:t>
            </a:r>
            <a:r>
              <a:rPr lang="bn-IN" dirty="0" smtClean="0">
                <a:solidFill>
                  <a:schemeClr val="tx1"/>
                </a:solidFill>
              </a:rPr>
              <a:t>১</a:t>
            </a:r>
            <a:endParaRPr lang="en-US" u="sng" dirty="0" smtClean="0">
              <a:solidFill>
                <a:srgbClr val="000000"/>
              </a:solidFill>
              <a:latin typeface="Geneva" charset="0"/>
            </a:endParaRPr>
          </a:p>
        </p:txBody>
      </p:sp>
      <p:sp>
        <p:nvSpPr>
          <p:cNvPr id="43"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94"/>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7826" name="Freeform 3"/>
          <p:cNvSpPr>
            <a:spLocks/>
          </p:cNvSpPr>
          <p:nvPr/>
        </p:nvSpPr>
        <p:spPr bwMode="auto">
          <a:xfrm>
            <a:off x="16033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82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2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9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ই আর</a:t>
            </a:r>
            <a:endParaRPr lang="en-US" sz="2400" dirty="0">
              <a:solidFill>
                <a:srgbClr val="006600"/>
              </a:solidFill>
              <a:latin typeface="Times" pitchFamily="-107" charset="0"/>
              <a:ea typeface="+mn-ea"/>
              <a:cs typeface="+mn-cs"/>
            </a:endParaRPr>
          </a:p>
        </p:txBody>
      </p:sp>
      <p:sp>
        <p:nvSpPr>
          <p:cNvPr id="7783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9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পি জি</a:t>
            </a:r>
            <a:endParaRPr lang="en-US" sz="2400" dirty="0">
              <a:solidFill>
                <a:srgbClr val="006600"/>
              </a:solidFill>
              <a:latin typeface="Times" pitchFamily="-107" charset="0"/>
              <a:ea typeface="+mn-ea"/>
              <a:cs typeface="+mn-cs"/>
            </a:endParaRPr>
          </a:p>
        </p:txBody>
      </p:sp>
      <p:sp>
        <p:nvSpPr>
          <p:cNvPr id="7783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9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এস জি</a:t>
            </a:r>
            <a:endParaRPr lang="en-US" sz="2400" dirty="0">
              <a:solidFill>
                <a:srgbClr val="006600"/>
              </a:solidFill>
              <a:latin typeface="Times" pitchFamily="-107" charset="0"/>
              <a:ea typeface="+mn-ea"/>
              <a:cs typeface="+mn-cs"/>
            </a:endParaRPr>
          </a:p>
        </p:txBody>
      </p:sp>
      <p:sp>
        <p:nvSpPr>
          <p:cNvPr id="272399" name="Rectangle 15"/>
          <p:cNvSpPr>
            <a:spLocks noChangeArrowheads="1"/>
          </p:cNvSpPr>
          <p:nvPr/>
        </p:nvSpPr>
        <p:spPr bwMode="auto">
          <a:xfrm>
            <a:off x="2516187" y="5640388"/>
            <a:ext cx="1130903"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আরএস </a:t>
            </a:r>
            <a:endParaRPr lang="en-US" sz="2400" dirty="0">
              <a:solidFill>
                <a:srgbClr val="006600"/>
              </a:solidFill>
              <a:latin typeface="Times" pitchFamily="-107" charset="0"/>
              <a:ea typeface="+mn-ea"/>
              <a:cs typeface="+mn-cs"/>
            </a:endParaRPr>
          </a:p>
        </p:txBody>
      </p:sp>
      <p:sp>
        <p:nvSpPr>
          <p:cNvPr id="272400" name="Rectangle 16"/>
          <p:cNvSpPr>
            <a:spLocks noChangeArrowheads="1"/>
          </p:cNvSpPr>
          <p:nvPr/>
        </p:nvSpPr>
        <p:spPr bwMode="auto">
          <a:xfrm>
            <a:off x="2020887" y="992188"/>
            <a:ext cx="11742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7784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24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outerShdw blurRad="63500" dist="12700" dir="162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04" name="Rectangle 20"/>
          <p:cNvSpPr>
            <a:spLocks noChangeArrowheads="1"/>
          </p:cNvSpPr>
          <p:nvPr/>
        </p:nvSpPr>
        <p:spPr bwMode="auto">
          <a:xfrm>
            <a:off x="0" y="1443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a:solidFill>
                <a:schemeClr val="tx2"/>
              </a:solidFill>
              <a:latin typeface="Times" pitchFamily="-107" charset="0"/>
            </a:endParaRPr>
          </a:p>
        </p:txBody>
      </p:sp>
      <p:sp>
        <p:nvSpPr>
          <p:cNvPr id="27240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ডি এস</a:t>
            </a:r>
            <a:endParaRPr lang="en-US" sz="2400" dirty="0">
              <a:solidFill>
                <a:srgbClr val="006600"/>
              </a:solidFill>
              <a:latin typeface="Times" pitchFamily="-107" charset="0"/>
              <a:ea typeface="+mn-ea"/>
              <a:cs typeface="+mn-cs"/>
            </a:endParaRPr>
          </a:p>
        </p:txBody>
      </p:sp>
      <p:sp>
        <p:nvSpPr>
          <p:cNvPr id="2724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0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2408"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272409"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272410"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rgbClr val="006600"/>
                </a:solidFill>
                <a:latin typeface="Times" pitchFamily="-107" charset="0"/>
                <a:ea typeface="+mn-ea"/>
                <a:cs typeface="+mn-cs"/>
              </a:rPr>
              <a:t>এইচ</a:t>
            </a:r>
            <a:endParaRPr lang="en-US" sz="2400" dirty="0">
              <a:solidFill>
                <a:srgbClr val="006600"/>
              </a:solidFill>
              <a:latin typeface="Times" pitchFamily="-107" charset="0"/>
              <a:ea typeface="+mn-ea"/>
              <a:cs typeface="+mn-cs"/>
            </a:endParaRPr>
          </a:p>
        </p:txBody>
      </p:sp>
      <p:sp>
        <p:nvSpPr>
          <p:cNvPr id="272411"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77851" name="Oval 28"/>
          <p:cNvSpPr>
            <a:spLocks noChangeArrowheads="1"/>
          </p:cNvSpPr>
          <p:nvPr/>
        </p:nvSpPr>
        <p:spPr bwMode="auto">
          <a:xfrm>
            <a:off x="6921500" y="1644650"/>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272413"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mn-ea"/>
                <a:cs typeface="+mn-cs"/>
              </a:rPr>
              <a:t>C</a:t>
            </a:r>
          </a:p>
        </p:txBody>
      </p:sp>
      <p:sp>
        <p:nvSpPr>
          <p:cNvPr id="272414" name="Rectangle 3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mn-ea"/>
                <a:cs typeface="+mn-cs"/>
              </a:rPr>
              <a:t>J</a:t>
            </a:r>
          </a:p>
        </p:txBody>
      </p:sp>
      <p:sp>
        <p:nvSpPr>
          <p:cNvPr id="272415"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mn-ea"/>
                <a:cs typeface="+mn-cs"/>
              </a:rPr>
              <a:t>KB</a:t>
            </a:r>
          </a:p>
        </p:txBody>
      </p:sp>
      <p:sp>
        <p:nvSpPr>
          <p:cNvPr id="272416" name="Rectangle 32"/>
          <p:cNvSpPr>
            <a:spLocks noChangeArrowheads="1"/>
          </p:cNvSpPr>
          <p:nvPr/>
        </p:nvSpPr>
        <p:spPr bwMode="auto">
          <a:xfrm>
            <a:off x="2997113" y="5164138"/>
            <a:ext cx="100347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rgbClr val="006600"/>
                </a:solidFill>
                <a:latin typeface="Times" pitchFamily="-107" charset="0"/>
                <a:ea typeface="+mn-ea"/>
                <a:cs typeface="+mn-cs"/>
              </a:rPr>
              <a:t>এমএস</a:t>
            </a:r>
            <a:endParaRPr lang="en-US" sz="2400" dirty="0">
              <a:solidFill>
                <a:srgbClr val="006600"/>
              </a:solidFill>
              <a:latin typeface="Times" pitchFamily="-107" charset="0"/>
              <a:ea typeface="+mn-ea"/>
              <a:cs typeface="+mn-cs"/>
            </a:endParaRPr>
          </a:p>
        </p:txBody>
      </p:sp>
      <p:sp>
        <p:nvSpPr>
          <p:cNvPr id="272417"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rgbClr val="006600"/>
                </a:solidFill>
                <a:latin typeface="Times" pitchFamily="-107" charset="0"/>
                <a:ea typeface="+mn-ea"/>
                <a:cs typeface="+mn-cs"/>
              </a:rPr>
              <a:t>ই</a:t>
            </a:r>
            <a:endParaRPr lang="en-US" sz="2400" dirty="0">
              <a:solidFill>
                <a:srgbClr val="006600"/>
              </a:solidFill>
              <a:latin typeface="Times" pitchFamily="-107" charset="0"/>
              <a:ea typeface="+mn-ea"/>
              <a:cs typeface="+mn-cs"/>
            </a:endParaRPr>
          </a:p>
        </p:txBody>
      </p:sp>
      <p:sp>
        <p:nvSpPr>
          <p:cNvPr id="272418" name="Rectangle 34"/>
          <p:cNvSpPr>
            <a:spLocks noChangeArrowheads="1"/>
          </p:cNvSpPr>
          <p:nvPr/>
        </p:nvSpPr>
        <p:spPr bwMode="auto">
          <a:xfrm>
            <a:off x="3545922" y="3078163"/>
            <a:ext cx="109965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rgbClr val="006600"/>
                </a:solidFill>
                <a:latin typeface="Times" pitchFamily="-107" charset="0"/>
                <a:ea typeface="+mn-ea"/>
                <a:cs typeface="+mn-cs"/>
              </a:rPr>
              <a:t>এম এন</a:t>
            </a:r>
            <a:endParaRPr lang="en-US" sz="2400" dirty="0">
              <a:solidFill>
                <a:srgbClr val="006600"/>
              </a:solidFill>
              <a:latin typeface="Times" pitchFamily="-107" charset="0"/>
              <a:ea typeface="+mn-ea"/>
              <a:cs typeface="+mn-cs"/>
            </a:endParaRPr>
          </a:p>
        </p:txBody>
      </p:sp>
      <p:sp>
        <p:nvSpPr>
          <p:cNvPr id="272419"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2420"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860"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422"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2423"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2424"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864" name="Oval 41"/>
          <p:cNvSpPr>
            <a:spLocks noChangeArrowheads="1"/>
          </p:cNvSpPr>
          <p:nvPr/>
        </p:nvSpPr>
        <p:spPr bwMode="auto">
          <a:xfrm>
            <a:off x="6735763" y="4508500"/>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5" name="Oval 42"/>
          <p:cNvSpPr>
            <a:spLocks noChangeArrowheads="1"/>
          </p:cNvSpPr>
          <p:nvPr/>
        </p:nvSpPr>
        <p:spPr bwMode="auto">
          <a:xfrm>
            <a:off x="5702300" y="3033713"/>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6" name="Oval 43"/>
          <p:cNvSpPr>
            <a:spLocks noChangeArrowheads="1"/>
          </p:cNvSpPr>
          <p:nvPr/>
        </p:nvSpPr>
        <p:spPr bwMode="auto">
          <a:xfrm>
            <a:off x="5313363" y="19827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7" name="Oval 44"/>
          <p:cNvSpPr>
            <a:spLocks noChangeArrowheads="1"/>
          </p:cNvSpPr>
          <p:nvPr/>
        </p:nvSpPr>
        <p:spPr bwMode="auto">
          <a:xfrm>
            <a:off x="2873375" y="27447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8" name="Oval 45"/>
          <p:cNvSpPr>
            <a:spLocks noChangeArrowheads="1"/>
          </p:cNvSpPr>
          <p:nvPr/>
        </p:nvSpPr>
        <p:spPr bwMode="auto">
          <a:xfrm>
            <a:off x="2992438" y="5286375"/>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9" name="Oval 46"/>
          <p:cNvSpPr>
            <a:spLocks noChangeArrowheads="1"/>
          </p:cNvSpPr>
          <p:nvPr/>
        </p:nvSpPr>
        <p:spPr bwMode="auto">
          <a:xfrm>
            <a:off x="1671638" y="418623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70" name="Oval 47"/>
          <p:cNvSpPr>
            <a:spLocks noChangeArrowheads="1"/>
          </p:cNvSpPr>
          <p:nvPr/>
        </p:nvSpPr>
        <p:spPr bwMode="auto">
          <a:xfrm>
            <a:off x="2974975" y="3235325"/>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71" name="Oval 48"/>
          <p:cNvSpPr>
            <a:spLocks noChangeArrowheads="1"/>
          </p:cNvSpPr>
          <p:nvPr/>
        </p:nvSpPr>
        <p:spPr bwMode="auto">
          <a:xfrm>
            <a:off x="3516313" y="32019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72" name="Oval 49"/>
          <p:cNvSpPr>
            <a:spLocks noChangeArrowheads="1"/>
          </p:cNvSpPr>
          <p:nvPr/>
        </p:nvSpPr>
        <p:spPr bwMode="auto">
          <a:xfrm>
            <a:off x="2906713" y="45735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272442" name="Line 58"/>
          <p:cNvSpPr>
            <a:spLocks noChangeShapeType="1"/>
          </p:cNvSpPr>
          <p:nvPr/>
        </p:nvSpPr>
        <p:spPr bwMode="auto">
          <a:xfrm flipH="1">
            <a:off x="2506663" y="1562100"/>
            <a:ext cx="1079500" cy="2438400"/>
          </a:xfrm>
          <a:prstGeom prst="line">
            <a:avLst/>
          </a:prstGeom>
          <a:noFill/>
          <a:ln w="57150">
            <a:solidFill>
              <a:srgbClr val="FF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3" name="Line 59"/>
          <p:cNvSpPr>
            <a:spLocks noChangeShapeType="1"/>
          </p:cNvSpPr>
          <p:nvPr/>
        </p:nvSpPr>
        <p:spPr bwMode="auto">
          <a:xfrm>
            <a:off x="2578100" y="3073400"/>
            <a:ext cx="3092450" cy="158750"/>
          </a:xfrm>
          <a:prstGeom prst="line">
            <a:avLst/>
          </a:prstGeom>
          <a:noFill/>
          <a:ln w="57150">
            <a:solidFill>
              <a:srgbClr val="FF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4" name="Text Box 60"/>
          <p:cNvSpPr txBox="1">
            <a:spLocks noChangeArrowheads="1"/>
          </p:cNvSpPr>
          <p:nvPr/>
        </p:nvSpPr>
        <p:spPr bwMode="auto">
          <a:xfrm>
            <a:off x="3344863" y="1081746"/>
            <a:ext cx="2959100" cy="156966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bn-IN" sz="3200" dirty="0" smtClean="0">
                <a:solidFill>
                  <a:srgbClr val="FFFF00"/>
                </a:solidFill>
              </a:rPr>
              <a:t>যিহোশূয়াকে  ঈশ্বরের প্রতিশ্রুতি </a:t>
            </a:r>
            <a:r>
              <a:rPr lang="en-US" sz="2800" dirty="0" smtClean="0">
                <a:solidFill>
                  <a:srgbClr val="FFFF00"/>
                </a:solidFill>
                <a:latin typeface="Comic Sans MS" pitchFamily="-107" charset="0"/>
                <a:ea typeface="+mn-ea"/>
                <a:cs typeface="+mn-cs"/>
              </a:rPr>
              <a:t>:</a:t>
            </a:r>
            <a:endParaRPr lang="en-US" sz="2800" dirty="0">
              <a:solidFill>
                <a:srgbClr val="FFFF00"/>
              </a:solidFill>
              <a:latin typeface="Comic Sans MS" pitchFamily="-107" charset="0"/>
              <a:ea typeface="+mn-ea"/>
              <a:cs typeface="+mn-cs"/>
            </a:endParaRPr>
          </a:p>
        </p:txBody>
      </p:sp>
      <p:sp>
        <p:nvSpPr>
          <p:cNvPr id="272445" name="Text Box 61"/>
          <p:cNvSpPr txBox="1">
            <a:spLocks noChangeArrowheads="1"/>
          </p:cNvSpPr>
          <p:nvPr/>
        </p:nvSpPr>
        <p:spPr bwMode="auto">
          <a:xfrm>
            <a:off x="165100" y="2259013"/>
            <a:ext cx="2997200" cy="107721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bn-IN" sz="3200" dirty="0" smtClean="0">
                <a:solidFill>
                  <a:srgbClr val="FFFF00"/>
                </a:solidFill>
              </a:rPr>
              <a:t>মরুভূমি থেকে লেবানন পর্যন্ত ...</a:t>
            </a:r>
            <a:endParaRPr lang="en-SG" sz="3200" dirty="0">
              <a:solidFill>
                <a:srgbClr val="FFFF00"/>
              </a:solidFill>
            </a:endParaRPr>
          </a:p>
        </p:txBody>
      </p:sp>
      <p:sp>
        <p:nvSpPr>
          <p:cNvPr id="272446" name="Text Box 62"/>
          <p:cNvSpPr txBox="1">
            <a:spLocks noChangeArrowheads="1"/>
          </p:cNvSpPr>
          <p:nvPr/>
        </p:nvSpPr>
        <p:spPr bwMode="auto">
          <a:xfrm>
            <a:off x="3468411" y="4720675"/>
            <a:ext cx="4067504" cy="1077218"/>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3200" dirty="0" smtClean="0">
                <a:solidFill>
                  <a:srgbClr val="FFFF00"/>
                </a:solidFill>
              </a:rPr>
              <a:t>...</a:t>
            </a:r>
            <a:r>
              <a:rPr lang="bn-IN" sz="3200" dirty="0" smtClean="0">
                <a:solidFill>
                  <a:srgbClr val="FFFF00"/>
                </a:solidFill>
              </a:rPr>
              <a:t> ইউফ্রেটিস থেকে</a:t>
            </a:r>
            <a:r>
              <a:rPr lang="en-SG" sz="3200" dirty="0" smtClean="0">
                <a:solidFill>
                  <a:srgbClr val="FFFF00"/>
                </a:solidFill>
              </a:rPr>
              <a:t> "</a:t>
            </a:r>
            <a:r>
              <a:rPr lang="bn-IN" sz="3200" dirty="0" smtClean="0">
                <a:solidFill>
                  <a:srgbClr val="FFFF00"/>
                </a:solidFill>
              </a:rPr>
              <a:t>মহা সমুদ্র</a:t>
            </a:r>
            <a:r>
              <a:rPr lang="en-SG" sz="3200" dirty="0" smtClean="0">
                <a:solidFill>
                  <a:srgbClr val="FFFF00"/>
                </a:solidFill>
              </a:rPr>
              <a:t>"</a:t>
            </a:r>
            <a:r>
              <a:rPr lang="bn-IN" altLang="ja-JP" sz="3200" dirty="0" smtClean="0">
                <a:solidFill>
                  <a:srgbClr val="FFFF00"/>
                </a:solidFill>
              </a:rPr>
              <a:t>পর্যন্ত</a:t>
            </a:r>
            <a:endParaRPr lang="en-US" sz="3200" dirty="0" smtClean="0">
              <a:solidFill>
                <a:srgbClr val="FFFF00"/>
              </a:solidFill>
            </a:endParaRPr>
          </a:p>
        </p:txBody>
      </p:sp>
      <p:sp>
        <p:nvSpPr>
          <p:cNvPr id="77889"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2477" name="Rectangle 9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37</a:t>
            </a:r>
          </a:p>
        </p:txBody>
      </p:sp>
      <p:sp>
        <p:nvSpPr>
          <p:cNvPr id="77892" name="Text Box 9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70" name="Group 69"/>
          <p:cNvGrpSpPr/>
          <p:nvPr/>
        </p:nvGrpSpPr>
        <p:grpSpPr>
          <a:xfrm>
            <a:off x="8069454" y="3413959"/>
            <a:ext cx="1184716" cy="684966"/>
            <a:chOff x="7959284" y="3413959"/>
            <a:chExt cx="1184716" cy="684966"/>
          </a:xfrm>
        </p:grpSpPr>
        <p:grpSp>
          <p:nvGrpSpPr>
            <p:cNvPr id="71" name="Group 358"/>
            <p:cNvGrpSpPr>
              <a:grpSpLocks/>
            </p:cNvGrpSpPr>
            <p:nvPr/>
          </p:nvGrpSpPr>
          <p:grpSpPr bwMode="auto">
            <a:xfrm>
              <a:off x="7975600" y="3448050"/>
              <a:ext cx="954088" cy="650875"/>
              <a:chOff x="7988300" y="3451860"/>
              <a:chExt cx="954088" cy="650240"/>
            </a:xfrm>
          </p:grpSpPr>
          <p:sp>
            <p:nvSpPr>
              <p:cNvPr id="75"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6"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77"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8"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79"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80"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81"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82"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3"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4"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85"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86"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72" name="Rectangle 71"/>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73"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00" b="1" dirty="0">
                <a:solidFill>
                  <a:schemeClr val="bg2"/>
                </a:solidFill>
                <a:effectLst/>
                <a:latin typeface="Chicago" charset="0"/>
              </a:endParaRPr>
            </a:p>
          </p:txBody>
        </p:sp>
        <p:sp>
          <p:nvSpPr>
            <p:cNvPr id="74"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87" name="Rectangle 86"/>
          <p:cNvSpPr/>
          <p:nvPr/>
        </p:nvSpPr>
        <p:spPr>
          <a:xfrm>
            <a:off x="1868570" y="0"/>
            <a:ext cx="1370888"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১</a:t>
            </a:r>
            <a:r>
              <a:rPr lang="en-US" dirty="0" smtClean="0">
                <a:solidFill>
                  <a:schemeClr val="tx1"/>
                </a:solidFill>
              </a:rPr>
              <a:t>:</a:t>
            </a:r>
            <a:r>
              <a:rPr lang="bn-IN" dirty="0" smtClean="0">
                <a:solidFill>
                  <a:schemeClr val="tx1"/>
                </a:solidFill>
              </a:rPr>
              <a:t>৪</a:t>
            </a:r>
            <a:endParaRPr lang="en-US" u="sng" dirty="0" smtClean="0">
              <a:solidFill>
                <a:srgbClr val="000000"/>
              </a:solidFill>
              <a:latin typeface="Geneva" charset="0"/>
            </a:endParaRPr>
          </a:p>
        </p:txBody>
      </p:sp>
      <p:sp>
        <p:nvSpPr>
          <p:cNvPr id="88"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72444"/>
                                        </p:tgtEl>
                                        <p:attrNameLst>
                                          <p:attrName>style.visibility</p:attrName>
                                        </p:attrNameLst>
                                      </p:cBhvr>
                                      <p:to>
                                        <p:strVal val="visible"/>
                                      </p:to>
                                    </p:set>
                                    <p:anim calcmode="lin" valueType="num">
                                      <p:cBhvr>
                                        <p:cTn id="7" dur="500" fill="hold"/>
                                        <p:tgtEl>
                                          <p:spTgt spid="272444"/>
                                        </p:tgtEl>
                                        <p:attrNameLst>
                                          <p:attrName>ppt_w</p:attrName>
                                        </p:attrNameLst>
                                      </p:cBhvr>
                                      <p:tavLst>
                                        <p:tav tm="0">
                                          <p:val>
                                            <p:fltVal val="0"/>
                                          </p:val>
                                        </p:tav>
                                        <p:tav tm="100000">
                                          <p:val>
                                            <p:strVal val="#ppt_w"/>
                                          </p:val>
                                        </p:tav>
                                      </p:tavLst>
                                    </p:anim>
                                    <p:anim calcmode="lin" valueType="num">
                                      <p:cBhvr>
                                        <p:cTn id="8" dur="500" fill="hold"/>
                                        <p:tgtEl>
                                          <p:spTgt spid="272444"/>
                                        </p:tgtEl>
                                        <p:attrNameLst>
                                          <p:attrName>ppt_h</p:attrName>
                                        </p:attrNameLst>
                                      </p:cBhvr>
                                      <p:tavLst>
                                        <p:tav tm="0">
                                          <p:val>
                                            <p:fltVal val="0"/>
                                          </p:val>
                                        </p:tav>
                                        <p:tav tm="100000">
                                          <p:val>
                                            <p:strVal val="#ppt_h"/>
                                          </p:val>
                                        </p:tav>
                                      </p:tavLst>
                                    </p:anim>
                                    <p:anim calcmode="lin" valueType="num">
                                      <p:cBhvr>
                                        <p:cTn id="9" dur="500" fill="hold"/>
                                        <p:tgtEl>
                                          <p:spTgt spid="272444"/>
                                        </p:tgtEl>
                                        <p:attrNameLst>
                                          <p:attrName>ppt_x</p:attrName>
                                        </p:attrNameLst>
                                      </p:cBhvr>
                                      <p:tavLst>
                                        <p:tav tm="0">
                                          <p:val>
                                            <p:fltVal val="0.5"/>
                                          </p:val>
                                        </p:tav>
                                        <p:tav tm="100000">
                                          <p:val>
                                            <p:strVal val="#ppt_x"/>
                                          </p:val>
                                        </p:tav>
                                      </p:tavLst>
                                    </p:anim>
                                    <p:anim calcmode="lin" valueType="num">
                                      <p:cBhvr>
                                        <p:cTn id="10" dur="500" fill="hold"/>
                                        <p:tgtEl>
                                          <p:spTgt spid="2724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72445"/>
                                        </p:tgtEl>
                                        <p:attrNameLst>
                                          <p:attrName>style.visibility</p:attrName>
                                        </p:attrNameLst>
                                      </p:cBhvr>
                                      <p:to>
                                        <p:strVal val="visible"/>
                                      </p:to>
                                    </p:set>
                                    <p:anim calcmode="lin" valueType="num">
                                      <p:cBhvr>
                                        <p:cTn id="15" dur="500" fill="hold"/>
                                        <p:tgtEl>
                                          <p:spTgt spid="272445"/>
                                        </p:tgtEl>
                                        <p:attrNameLst>
                                          <p:attrName>ppt_w</p:attrName>
                                        </p:attrNameLst>
                                      </p:cBhvr>
                                      <p:tavLst>
                                        <p:tav tm="0">
                                          <p:val>
                                            <p:fltVal val="0"/>
                                          </p:val>
                                        </p:tav>
                                        <p:tav tm="100000">
                                          <p:val>
                                            <p:strVal val="#ppt_w"/>
                                          </p:val>
                                        </p:tav>
                                      </p:tavLst>
                                    </p:anim>
                                    <p:anim calcmode="lin" valueType="num">
                                      <p:cBhvr>
                                        <p:cTn id="16" dur="500" fill="hold"/>
                                        <p:tgtEl>
                                          <p:spTgt spid="272445"/>
                                        </p:tgtEl>
                                        <p:attrNameLst>
                                          <p:attrName>ppt_h</p:attrName>
                                        </p:attrNameLst>
                                      </p:cBhvr>
                                      <p:tavLst>
                                        <p:tav tm="0">
                                          <p:val>
                                            <p:fltVal val="0"/>
                                          </p:val>
                                        </p:tav>
                                        <p:tav tm="100000">
                                          <p:val>
                                            <p:strVal val="#ppt_h"/>
                                          </p:val>
                                        </p:tav>
                                      </p:tavLst>
                                    </p:anim>
                                    <p:anim calcmode="lin" valueType="num">
                                      <p:cBhvr>
                                        <p:cTn id="17" dur="500" fill="hold"/>
                                        <p:tgtEl>
                                          <p:spTgt spid="272445"/>
                                        </p:tgtEl>
                                        <p:attrNameLst>
                                          <p:attrName>ppt_x</p:attrName>
                                        </p:attrNameLst>
                                      </p:cBhvr>
                                      <p:tavLst>
                                        <p:tav tm="0">
                                          <p:val>
                                            <p:fltVal val="0.5"/>
                                          </p:val>
                                        </p:tav>
                                        <p:tav tm="100000">
                                          <p:val>
                                            <p:strVal val="#ppt_x"/>
                                          </p:val>
                                        </p:tav>
                                      </p:tavLst>
                                    </p:anim>
                                    <p:anim calcmode="lin" valueType="num">
                                      <p:cBhvr>
                                        <p:cTn id="18" dur="500" fill="hold"/>
                                        <p:tgtEl>
                                          <p:spTgt spid="27244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4" fill="hold" nodeType="afterEffect">
                                  <p:stCondLst>
                                    <p:cond delay="100"/>
                                  </p:stCondLst>
                                  <p:childTnLst>
                                    <p:set>
                                      <p:cBhvr>
                                        <p:cTn id="21" dur="1" fill="hold">
                                          <p:stCondLst>
                                            <p:cond delay="0"/>
                                          </p:stCondLst>
                                        </p:cTn>
                                        <p:tgtEl>
                                          <p:spTgt spid="272442"/>
                                        </p:tgtEl>
                                        <p:attrNameLst>
                                          <p:attrName>style.visibility</p:attrName>
                                        </p:attrNameLst>
                                      </p:cBhvr>
                                      <p:to>
                                        <p:strVal val="visible"/>
                                      </p:to>
                                    </p:set>
                                    <p:animEffect transition="in" filter="wipe(down)">
                                      <p:cBhvr>
                                        <p:cTn id="22" dur="500"/>
                                        <p:tgtEl>
                                          <p:spTgt spid="2724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72446"/>
                                        </p:tgtEl>
                                        <p:attrNameLst>
                                          <p:attrName>style.visibility</p:attrName>
                                        </p:attrNameLst>
                                      </p:cBhvr>
                                      <p:to>
                                        <p:strVal val="visible"/>
                                      </p:to>
                                    </p:set>
                                    <p:anim calcmode="lin" valueType="num">
                                      <p:cBhvr>
                                        <p:cTn id="27" dur="500" fill="hold"/>
                                        <p:tgtEl>
                                          <p:spTgt spid="272446"/>
                                        </p:tgtEl>
                                        <p:attrNameLst>
                                          <p:attrName>ppt_w</p:attrName>
                                        </p:attrNameLst>
                                      </p:cBhvr>
                                      <p:tavLst>
                                        <p:tav tm="0">
                                          <p:val>
                                            <p:fltVal val="0"/>
                                          </p:val>
                                        </p:tav>
                                        <p:tav tm="100000">
                                          <p:val>
                                            <p:strVal val="#ppt_w"/>
                                          </p:val>
                                        </p:tav>
                                      </p:tavLst>
                                    </p:anim>
                                    <p:anim calcmode="lin" valueType="num">
                                      <p:cBhvr>
                                        <p:cTn id="28" dur="500" fill="hold"/>
                                        <p:tgtEl>
                                          <p:spTgt spid="272446"/>
                                        </p:tgtEl>
                                        <p:attrNameLst>
                                          <p:attrName>ppt_h</p:attrName>
                                        </p:attrNameLst>
                                      </p:cBhvr>
                                      <p:tavLst>
                                        <p:tav tm="0">
                                          <p:val>
                                            <p:fltVal val="0"/>
                                          </p:val>
                                        </p:tav>
                                        <p:tav tm="100000">
                                          <p:val>
                                            <p:strVal val="#ppt_h"/>
                                          </p:val>
                                        </p:tav>
                                      </p:tavLst>
                                    </p:anim>
                                    <p:anim calcmode="lin" valueType="num">
                                      <p:cBhvr>
                                        <p:cTn id="29" dur="500" fill="hold"/>
                                        <p:tgtEl>
                                          <p:spTgt spid="272446"/>
                                        </p:tgtEl>
                                        <p:attrNameLst>
                                          <p:attrName>ppt_x</p:attrName>
                                        </p:attrNameLst>
                                      </p:cBhvr>
                                      <p:tavLst>
                                        <p:tav tm="0">
                                          <p:val>
                                            <p:fltVal val="0.5"/>
                                          </p:val>
                                        </p:tav>
                                        <p:tav tm="100000">
                                          <p:val>
                                            <p:strVal val="#ppt_x"/>
                                          </p:val>
                                        </p:tav>
                                      </p:tavLst>
                                    </p:anim>
                                    <p:anim calcmode="lin" valueType="num">
                                      <p:cBhvr>
                                        <p:cTn id="30" dur="500" fill="hold"/>
                                        <p:tgtEl>
                                          <p:spTgt spid="272446"/>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500"/>
                            </p:stCondLst>
                            <p:childTnLst>
                              <p:par>
                                <p:cTn id="32" presetID="22" presetClass="entr" presetSubtype="2" fill="hold" nodeType="afterEffect">
                                  <p:stCondLst>
                                    <p:cond delay="100"/>
                                  </p:stCondLst>
                                  <p:childTnLst>
                                    <p:set>
                                      <p:cBhvr>
                                        <p:cTn id="33" dur="1" fill="hold">
                                          <p:stCondLst>
                                            <p:cond delay="0"/>
                                          </p:stCondLst>
                                        </p:cTn>
                                        <p:tgtEl>
                                          <p:spTgt spid="272443"/>
                                        </p:tgtEl>
                                        <p:attrNameLst>
                                          <p:attrName>style.visibility</p:attrName>
                                        </p:attrNameLst>
                                      </p:cBhvr>
                                      <p:to>
                                        <p:strVal val="visible"/>
                                      </p:to>
                                    </p:set>
                                    <p:animEffect transition="in" filter="wipe(right)">
                                      <p:cBhvr>
                                        <p:cTn id="34" dur="500"/>
                                        <p:tgtEl>
                                          <p:spTgt spid="272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44" grpId="0" autoUpdateAnimBg="0"/>
      <p:bldP spid="272445" grpId="0" autoUpdateAnimBg="0"/>
      <p:bldP spid="27244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987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3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8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7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7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79"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4729B7"/>
                </a:solidFill>
                <a:latin typeface="Times" charset="0"/>
              </a:rPr>
              <a:t>ER</a:t>
            </a:r>
          </a:p>
        </p:txBody>
      </p:sp>
      <p:sp>
        <p:nvSpPr>
          <p:cNvPr id="7988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394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 জি</a:t>
            </a:r>
            <a:endParaRPr lang="en-US" sz="2400" dirty="0">
              <a:solidFill>
                <a:schemeClr val="folHlink"/>
              </a:solidFill>
              <a:latin typeface="Times" pitchFamily="-107" charset="0"/>
              <a:ea typeface="+mn-ea"/>
              <a:cs typeface="+mn-cs"/>
            </a:endParaRPr>
          </a:p>
        </p:txBody>
      </p:sp>
      <p:sp>
        <p:nvSpPr>
          <p:cNvPr id="7988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395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 জি</a:t>
            </a:r>
            <a:endParaRPr lang="en-US" sz="2400" dirty="0">
              <a:solidFill>
                <a:schemeClr val="folHlink"/>
              </a:solidFill>
              <a:latin typeface="Times" pitchFamily="-107" charset="0"/>
              <a:ea typeface="+mn-ea"/>
              <a:cs typeface="+mn-cs"/>
            </a:endParaRPr>
          </a:p>
        </p:txBody>
      </p:sp>
      <p:sp>
        <p:nvSpPr>
          <p:cNvPr id="423951" name="Rectangle 15"/>
          <p:cNvSpPr>
            <a:spLocks noChangeArrowheads="1"/>
          </p:cNvSpPr>
          <p:nvPr/>
        </p:nvSpPr>
        <p:spPr bwMode="auto">
          <a:xfrm>
            <a:off x="2516188" y="5640388"/>
            <a:ext cx="13305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য়ার এস</a:t>
            </a:r>
            <a:endParaRPr lang="en-US" sz="2400" dirty="0">
              <a:solidFill>
                <a:schemeClr val="folHlink"/>
              </a:solidFill>
              <a:latin typeface="Times" pitchFamily="-107" charset="0"/>
              <a:ea typeface="+mn-ea"/>
              <a:cs typeface="+mn-cs"/>
            </a:endParaRPr>
          </a:p>
        </p:txBody>
      </p:sp>
      <p:sp>
        <p:nvSpPr>
          <p:cNvPr id="42395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mn-ea"/>
                <a:cs typeface="+mn-cs"/>
              </a:rPr>
              <a:t>MS</a:t>
            </a:r>
          </a:p>
        </p:txBody>
      </p:sp>
      <p:sp>
        <p:nvSpPr>
          <p:cNvPr id="7988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8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3956" name="Rectangle 20"/>
          <p:cNvSpPr>
            <a:spLocks noChangeArrowheads="1"/>
          </p:cNvSpPr>
          <p:nvPr/>
        </p:nvSpPr>
        <p:spPr bwMode="auto">
          <a:xfrm>
            <a:off x="76200" y="3048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a:solidFill>
                <a:schemeClr val="tx2"/>
              </a:solidFill>
              <a:latin typeface="Times" pitchFamily="-107" charset="0"/>
            </a:endParaRPr>
          </a:p>
        </p:txBody>
      </p:sp>
      <p:sp>
        <p:nvSpPr>
          <p:cNvPr id="42395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ডি এস</a:t>
            </a:r>
            <a:endParaRPr lang="en-US" sz="2400" dirty="0">
              <a:solidFill>
                <a:schemeClr val="folHlink"/>
              </a:solidFill>
              <a:latin typeface="Times" pitchFamily="-107" charset="0"/>
              <a:ea typeface="+mn-ea"/>
              <a:cs typeface="+mn-cs"/>
            </a:endParaRPr>
          </a:p>
        </p:txBody>
      </p:sp>
      <p:sp>
        <p:nvSpPr>
          <p:cNvPr id="423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39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396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accent1"/>
                </a:solidFill>
                <a:latin typeface="Times" pitchFamily="-107" charset="0"/>
                <a:ea typeface="+mn-ea"/>
                <a:cs typeface="+mn-cs"/>
              </a:rPr>
              <a:t>ইউ</a:t>
            </a:r>
            <a:endParaRPr lang="en-US" sz="2400" dirty="0">
              <a:solidFill>
                <a:schemeClr val="accent1"/>
              </a:solidFill>
              <a:latin typeface="Times" pitchFamily="-107" charset="0"/>
              <a:ea typeface="+mn-ea"/>
              <a:cs typeface="+mn-cs"/>
            </a:endParaRPr>
          </a:p>
        </p:txBody>
      </p:sp>
      <p:sp>
        <p:nvSpPr>
          <p:cNvPr id="423961"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accent1"/>
                </a:solidFill>
                <a:latin typeface="Times" pitchFamily="-107" charset="0"/>
                <a:ea typeface="+mn-ea"/>
                <a:cs typeface="+mn-cs"/>
              </a:rPr>
              <a:t>বি</a:t>
            </a:r>
            <a:endParaRPr lang="en-US" sz="2400" dirty="0">
              <a:solidFill>
                <a:schemeClr val="accent1"/>
              </a:solidFill>
              <a:latin typeface="Times" pitchFamily="-107" charset="0"/>
              <a:ea typeface="+mn-ea"/>
              <a:cs typeface="+mn-cs"/>
            </a:endParaRPr>
          </a:p>
        </p:txBody>
      </p:sp>
      <p:sp>
        <p:nvSpPr>
          <p:cNvPr id="79897" name="Rectangle 26"/>
          <p:cNvSpPr>
            <a:spLocks noChangeArrowheads="1"/>
          </p:cNvSpPr>
          <p:nvPr/>
        </p:nvSpPr>
        <p:spPr bwMode="auto">
          <a:xfrm>
            <a:off x="5487988" y="1811338"/>
            <a:ext cx="83502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bn-IN" sz="2400" dirty="0" smtClean="0">
                <a:solidFill>
                  <a:schemeClr val="accent1"/>
                </a:solidFill>
                <a:latin typeface="Times" charset="0"/>
              </a:rPr>
              <a:t>এইচ</a:t>
            </a:r>
            <a:endParaRPr lang="en-US" sz="2400" dirty="0">
              <a:solidFill>
                <a:schemeClr val="accent1"/>
              </a:solidFill>
              <a:latin typeface="Times" charset="0"/>
            </a:endParaRPr>
          </a:p>
        </p:txBody>
      </p:sp>
      <p:sp>
        <p:nvSpPr>
          <p:cNvPr id="423963"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79899"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396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C</a:t>
            </a:r>
          </a:p>
        </p:txBody>
      </p:sp>
      <p:sp>
        <p:nvSpPr>
          <p:cNvPr id="423966" name="Rectangle 30"/>
          <p:cNvSpPr>
            <a:spLocks noChangeArrowheads="1"/>
          </p:cNvSpPr>
          <p:nvPr/>
        </p:nvSpPr>
        <p:spPr bwMode="auto">
          <a:xfrm>
            <a:off x="2550169" y="3078163"/>
            <a:ext cx="68768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 উ</a:t>
            </a:r>
            <a:endParaRPr lang="en-US" sz="2400" dirty="0">
              <a:solidFill>
                <a:schemeClr val="folHlink"/>
              </a:solidFill>
              <a:latin typeface="Times" pitchFamily="-107" charset="0"/>
              <a:ea typeface="+mn-ea"/>
              <a:cs typeface="+mn-cs"/>
            </a:endParaRPr>
          </a:p>
        </p:txBody>
      </p:sp>
      <p:sp>
        <p:nvSpPr>
          <p:cNvPr id="423967"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KB</a:t>
            </a:r>
          </a:p>
        </p:txBody>
      </p:sp>
      <p:sp>
        <p:nvSpPr>
          <p:cNvPr id="423968" name="Rectangle 32"/>
          <p:cNvSpPr>
            <a:spLocks noChangeArrowheads="1"/>
          </p:cNvSpPr>
          <p:nvPr/>
        </p:nvSpPr>
        <p:spPr bwMode="auto">
          <a:xfrm>
            <a:off x="2949822" y="5164138"/>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423969"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423970" name="Rectangle 34"/>
          <p:cNvSpPr>
            <a:spLocks noChangeArrowheads="1"/>
          </p:cNvSpPr>
          <p:nvPr/>
        </p:nvSpPr>
        <p:spPr bwMode="auto">
          <a:xfrm>
            <a:off x="3545922" y="3078163"/>
            <a:ext cx="10996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 এন</a:t>
            </a:r>
            <a:endParaRPr lang="en-US" sz="2400" dirty="0">
              <a:solidFill>
                <a:schemeClr val="folHlink"/>
              </a:solidFill>
              <a:latin typeface="Times" pitchFamily="-107" charset="0"/>
              <a:ea typeface="+mn-ea"/>
              <a:cs typeface="+mn-cs"/>
            </a:endParaRPr>
          </a:p>
        </p:txBody>
      </p:sp>
      <p:sp>
        <p:nvSpPr>
          <p:cNvPr id="423971"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3972" name="Freeform 36"/>
          <p:cNvSpPr>
            <a:spLocks/>
          </p:cNvSpPr>
          <p:nvPr/>
        </p:nvSpPr>
        <p:spPr bwMode="auto">
          <a:xfrm>
            <a:off x="29083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908"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3974"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3975"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3976"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912" name="Oval 41"/>
          <p:cNvSpPr>
            <a:spLocks noChangeArrowheads="1"/>
          </p:cNvSpPr>
          <p:nvPr/>
        </p:nvSpPr>
        <p:spPr bwMode="auto">
          <a:xfrm>
            <a:off x="6723063" y="4495800"/>
            <a:ext cx="193675" cy="187325"/>
          </a:xfrm>
          <a:prstGeom prst="ellipse">
            <a:avLst/>
          </a:prstGeom>
          <a:solidFill>
            <a:srgbClr val="4729B7"/>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9913" name="Oval 42"/>
          <p:cNvSpPr>
            <a:spLocks noChangeArrowheads="1"/>
          </p:cNvSpPr>
          <p:nvPr/>
        </p:nvSpPr>
        <p:spPr bwMode="auto">
          <a:xfrm>
            <a:off x="5702300" y="3033713"/>
            <a:ext cx="193675" cy="187325"/>
          </a:xfrm>
          <a:prstGeom prst="ellipse">
            <a:avLst/>
          </a:prstGeom>
          <a:solidFill>
            <a:srgbClr val="4729B7"/>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9914" name="Oval 43"/>
          <p:cNvSpPr>
            <a:spLocks noChangeArrowheads="1"/>
          </p:cNvSpPr>
          <p:nvPr/>
        </p:nvSpPr>
        <p:spPr bwMode="auto">
          <a:xfrm>
            <a:off x="5313363" y="1982788"/>
            <a:ext cx="193675" cy="187325"/>
          </a:xfrm>
          <a:prstGeom prst="ellipse">
            <a:avLst/>
          </a:prstGeom>
          <a:solidFill>
            <a:srgbClr val="4729B7"/>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9915" name="Oval 4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16"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17" name="Oval 4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18" name="Oval 4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19" name="Oval 4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20"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4012" name="Text Box 76"/>
          <p:cNvSpPr txBox="1">
            <a:spLocks noChangeArrowheads="1"/>
          </p:cNvSpPr>
          <p:nvPr/>
        </p:nvSpPr>
        <p:spPr bwMode="auto">
          <a:xfrm>
            <a:off x="3596276" y="1284075"/>
            <a:ext cx="3390900" cy="313932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altLang="ja-JP" sz="3600" dirty="0" smtClean="0">
                <a:solidFill>
                  <a:srgbClr val="DFED5D"/>
                </a:solidFill>
              </a:rPr>
              <a:t>"</a:t>
            </a:r>
            <a:r>
              <a:rPr lang="bn-IN" sz="3600" dirty="0" smtClean="0">
                <a:solidFill>
                  <a:schemeClr val="tx1"/>
                </a:solidFill>
              </a:rPr>
              <a:t> </a:t>
            </a:r>
            <a:r>
              <a:rPr lang="bn-IN" sz="4400" dirty="0" smtClean="0">
                <a:solidFill>
                  <a:srgbClr val="FFFF00"/>
                </a:solidFill>
              </a:rPr>
              <a:t>যিহোশূয়া</a:t>
            </a:r>
            <a:r>
              <a:rPr lang="bn-IN" sz="4400" dirty="0" smtClean="0">
                <a:solidFill>
                  <a:schemeClr val="bg2"/>
                </a:solidFill>
              </a:rPr>
              <a:t> </a:t>
            </a:r>
            <a:r>
              <a:rPr lang="en-US" sz="4400" dirty="0" smtClean="0">
                <a:solidFill>
                  <a:srgbClr val="DFED5D"/>
                </a:solidFill>
              </a:rPr>
              <a:t>…</a:t>
            </a:r>
          </a:p>
          <a:p>
            <a:pPr algn="ctr">
              <a:spcBef>
                <a:spcPct val="50000"/>
              </a:spcBef>
              <a:defRPr/>
            </a:pPr>
            <a:r>
              <a:rPr lang="bn-IN" sz="4400" dirty="0" smtClean="0">
                <a:solidFill>
                  <a:srgbClr val="DFED5D"/>
                </a:solidFill>
              </a:rPr>
              <a:t>যাও এবং ভূমি দখল কর </a:t>
            </a:r>
            <a:r>
              <a:rPr lang="en-US" sz="4400" dirty="0" smtClean="0">
                <a:solidFill>
                  <a:srgbClr val="DFED5D"/>
                </a:solidFill>
              </a:rPr>
              <a:t>!</a:t>
            </a:r>
            <a:r>
              <a:rPr lang="bn-IN" sz="4400" dirty="0" smtClean="0">
                <a:solidFill>
                  <a:srgbClr val="DFED5D"/>
                </a:solidFill>
              </a:rPr>
              <a:t> </a:t>
            </a:r>
            <a:r>
              <a:rPr lang="en-US" altLang="ja-JP" sz="4400" dirty="0" smtClean="0">
                <a:solidFill>
                  <a:srgbClr val="DFED5D"/>
                </a:solidFill>
              </a:rPr>
              <a:t>"</a:t>
            </a:r>
            <a:endParaRPr lang="en-US" sz="4400" dirty="0" smtClean="0">
              <a:solidFill>
                <a:srgbClr val="DFED5D"/>
              </a:solidFill>
            </a:endParaRPr>
          </a:p>
        </p:txBody>
      </p:sp>
      <p:grpSp>
        <p:nvGrpSpPr>
          <p:cNvPr id="2" name="Group 101"/>
          <p:cNvGrpSpPr>
            <a:grpSpLocks/>
          </p:cNvGrpSpPr>
          <p:nvPr/>
        </p:nvGrpSpPr>
        <p:grpSpPr bwMode="auto">
          <a:xfrm>
            <a:off x="1614488" y="390525"/>
            <a:ext cx="2576512" cy="3995738"/>
            <a:chOff x="1017" y="246"/>
            <a:chExt cx="1623" cy="2517"/>
          </a:xfrm>
        </p:grpSpPr>
        <p:sp>
          <p:nvSpPr>
            <p:cNvPr id="424014" name="Oval 78"/>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4015" name="Rectangle 79"/>
            <p:cNvSpPr>
              <a:spLocks noChangeArrowheads="1"/>
            </p:cNvSpPr>
            <p:nvPr/>
          </p:nvSpPr>
          <p:spPr bwMode="auto">
            <a:xfrm rot="18000000">
              <a:off x="168" y="1205"/>
              <a:ext cx="2323" cy="40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bn-IN" sz="3600" dirty="0" smtClean="0">
                  <a:solidFill>
                    <a:srgbClr val="FFFF00"/>
                  </a:solidFill>
                </a:rPr>
                <a:t>ভূমি </a:t>
              </a:r>
              <a:endParaRPr lang="en-SG" sz="3600" dirty="0">
                <a:solidFill>
                  <a:srgbClr val="FFFF00"/>
                </a:solidFill>
              </a:endParaRPr>
            </a:p>
          </p:txBody>
        </p:sp>
        <p:sp>
          <p:nvSpPr>
            <p:cNvPr id="424016" name="Line 80"/>
            <p:cNvSpPr>
              <a:spLocks noChangeShapeType="1"/>
            </p:cNvSpPr>
            <p:nvPr/>
          </p:nvSpPr>
          <p:spPr bwMode="auto">
            <a:xfrm>
              <a:off x="1733" y="1189"/>
              <a:ext cx="907" cy="171"/>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4017" name="Line 81"/>
            <p:cNvSpPr>
              <a:spLocks noChangeShapeType="1"/>
            </p:cNvSpPr>
            <p:nvPr/>
          </p:nvSpPr>
          <p:spPr bwMode="auto">
            <a:xfrm>
              <a:off x="1200" y="2165"/>
              <a:ext cx="587" cy="598"/>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79934" name="Text Box 9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4035" name="Rectangle 9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grpSp>
        <p:nvGrpSpPr>
          <p:cNvPr id="70" name="Group 69"/>
          <p:cNvGrpSpPr/>
          <p:nvPr/>
        </p:nvGrpSpPr>
        <p:grpSpPr>
          <a:xfrm>
            <a:off x="7959284" y="3413959"/>
            <a:ext cx="1184716" cy="684966"/>
            <a:chOff x="7959284" y="3413959"/>
            <a:chExt cx="1184716" cy="684966"/>
          </a:xfrm>
        </p:grpSpPr>
        <p:grpSp>
          <p:nvGrpSpPr>
            <p:cNvPr id="71" name="Group 358"/>
            <p:cNvGrpSpPr>
              <a:grpSpLocks/>
            </p:cNvGrpSpPr>
            <p:nvPr/>
          </p:nvGrpSpPr>
          <p:grpSpPr bwMode="auto">
            <a:xfrm>
              <a:off x="7975600" y="3448050"/>
              <a:ext cx="954088" cy="650875"/>
              <a:chOff x="7988300" y="3451860"/>
              <a:chExt cx="954088" cy="650240"/>
            </a:xfrm>
          </p:grpSpPr>
          <p:sp>
            <p:nvSpPr>
              <p:cNvPr id="75"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6"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77"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8"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79"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80"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81"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82"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3"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4"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85"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86"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72" name="Rectangle 71"/>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73"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00" b="1" dirty="0">
                <a:solidFill>
                  <a:schemeClr val="bg2"/>
                </a:solidFill>
                <a:effectLst/>
                <a:latin typeface="Chicago" charset="0"/>
              </a:endParaRPr>
            </a:p>
          </p:txBody>
        </p:sp>
        <p:sp>
          <p:nvSpPr>
            <p:cNvPr id="74"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87" name="Rectangle 86"/>
          <p:cNvSpPr/>
          <p:nvPr/>
        </p:nvSpPr>
        <p:spPr>
          <a:xfrm>
            <a:off x="1805507" y="0"/>
            <a:ext cx="1487908"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১</a:t>
            </a:r>
            <a:r>
              <a:rPr lang="en-US" dirty="0" smtClean="0">
                <a:solidFill>
                  <a:schemeClr val="tx1"/>
                </a:solidFill>
              </a:rPr>
              <a:t>:</a:t>
            </a:r>
            <a:r>
              <a:rPr lang="bn-IN" dirty="0" smtClean="0">
                <a:solidFill>
                  <a:schemeClr val="tx1"/>
                </a:solidFill>
              </a:rPr>
              <a:t>১১</a:t>
            </a:r>
            <a:endParaRPr lang="en-US" u="sng" dirty="0" smtClean="0">
              <a:solidFill>
                <a:srgbClr val="000000"/>
              </a:solidFill>
              <a:latin typeface="Geneva" charset="0"/>
            </a:endParaRPr>
          </a:p>
        </p:txBody>
      </p:sp>
      <p:sp>
        <p:nvSpPr>
          <p:cNvPr id="88"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1114518" y="69835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8192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2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2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2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20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8192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21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 জি</a:t>
            </a:r>
            <a:endParaRPr lang="en-US" sz="2400" dirty="0">
              <a:solidFill>
                <a:schemeClr val="folHlink"/>
              </a:solidFill>
              <a:latin typeface="Times" pitchFamily="-107" charset="0"/>
              <a:ea typeface="+mn-ea"/>
              <a:cs typeface="+mn-cs"/>
            </a:endParaRPr>
          </a:p>
        </p:txBody>
      </p:sp>
      <p:sp>
        <p:nvSpPr>
          <p:cNvPr id="8193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3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3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21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 জি</a:t>
            </a:r>
            <a:endParaRPr lang="en-US" sz="2400" dirty="0">
              <a:solidFill>
                <a:schemeClr val="folHlink"/>
              </a:solidFill>
              <a:latin typeface="Times" pitchFamily="-107" charset="0"/>
              <a:ea typeface="+mn-ea"/>
              <a:cs typeface="+mn-cs"/>
            </a:endParaRPr>
          </a:p>
        </p:txBody>
      </p:sp>
      <p:sp>
        <p:nvSpPr>
          <p:cNvPr id="435215" name="Rectangle 15"/>
          <p:cNvSpPr>
            <a:spLocks noChangeArrowheads="1"/>
          </p:cNvSpPr>
          <p:nvPr/>
        </p:nvSpPr>
        <p:spPr bwMode="auto">
          <a:xfrm>
            <a:off x="2516188" y="5640388"/>
            <a:ext cx="139959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435216" name="Rectangle 16"/>
          <p:cNvSpPr>
            <a:spLocks noChangeArrowheads="1"/>
          </p:cNvSpPr>
          <p:nvPr/>
        </p:nvSpPr>
        <p:spPr bwMode="auto">
          <a:xfrm>
            <a:off x="2020888" y="992188"/>
            <a:ext cx="117413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8193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3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220" name="Rectangle 20"/>
          <p:cNvSpPr>
            <a:spLocks noChangeArrowheads="1"/>
          </p:cNvSpPr>
          <p:nvPr/>
        </p:nvSpPr>
        <p:spPr bwMode="auto">
          <a:xfrm>
            <a:off x="0" y="218739"/>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a:solidFill>
                <a:schemeClr val="tx2"/>
              </a:solidFill>
              <a:latin typeface="Times" pitchFamily="-107" charset="0"/>
            </a:endParaRPr>
          </a:p>
        </p:txBody>
      </p:sp>
      <p:sp>
        <p:nvSpPr>
          <p:cNvPr id="43522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ডিএস</a:t>
            </a:r>
            <a:endParaRPr lang="en-US" sz="2400" dirty="0">
              <a:solidFill>
                <a:schemeClr val="folHlink"/>
              </a:solidFill>
              <a:latin typeface="Times" pitchFamily="-107" charset="0"/>
              <a:ea typeface="+mn-ea"/>
              <a:cs typeface="+mn-cs"/>
            </a:endParaRPr>
          </a:p>
        </p:txBody>
      </p:sp>
      <p:sp>
        <p:nvSpPr>
          <p:cNvPr id="435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5223"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24"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435225"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435226"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435227"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81947"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35229" name="Rectangle 29"/>
          <p:cNvSpPr>
            <a:spLocks noChangeArrowheads="1"/>
          </p:cNvSpPr>
          <p:nvPr/>
        </p:nvSpPr>
        <p:spPr bwMode="auto">
          <a:xfrm>
            <a:off x="3042493" y="2568575"/>
            <a:ext cx="48250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সি</a:t>
            </a:r>
            <a:endParaRPr lang="en-US" sz="2400" dirty="0">
              <a:solidFill>
                <a:schemeClr val="folHlink"/>
              </a:solidFill>
              <a:latin typeface="Times" pitchFamily="-107" charset="0"/>
              <a:ea typeface="+mn-ea"/>
              <a:cs typeface="+mn-cs"/>
            </a:endParaRPr>
          </a:p>
        </p:txBody>
      </p:sp>
      <p:sp>
        <p:nvSpPr>
          <p:cNvPr id="435230" name="Rectangle 3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J</a:t>
            </a:r>
          </a:p>
        </p:txBody>
      </p:sp>
      <p:sp>
        <p:nvSpPr>
          <p:cNvPr id="435231"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KB</a:t>
            </a:r>
          </a:p>
        </p:txBody>
      </p:sp>
      <p:sp>
        <p:nvSpPr>
          <p:cNvPr id="435232" name="Rectangle 32"/>
          <p:cNvSpPr>
            <a:spLocks noChangeArrowheads="1"/>
          </p:cNvSpPr>
          <p:nvPr/>
        </p:nvSpPr>
        <p:spPr bwMode="auto">
          <a:xfrm>
            <a:off x="2949823" y="5164138"/>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435233"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435234" name="Rectangle 34"/>
          <p:cNvSpPr>
            <a:spLocks noChangeArrowheads="1"/>
          </p:cNvSpPr>
          <p:nvPr/>
        </p:nvSpPr>
        <p:spPr bwMode="auto">
          <a:xfrm>
            <a:off x="3593210"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435235"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36"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56"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5238"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39"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40"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60" name="Oval 4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1" name="Oval 4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2" name="Oval 4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3" name="Oval 4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4"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5" name="Oval 4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6" name="Oval 4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7" name="Oval 4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8"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35266" name="AutoShape 66"/>
          <p:cNvSpPr>
            <a:spLocks noChangeArrowheads="1"/>
          </p:cNvSpPr>
          <p:nvPr/>
        </p:nvSpPr>
        <p:spPr bwMode="auto">
          <a:xfrm rot="-4575445">
            <a:off x="2724944" y="2413794"/>
            <a:ext cx="1060450" cy="442912"/>
          </a:xfrm>
          <a:prstGeom prst="curvedDownArrow">
            <a:avLst>
              <a:gd name="adj1" fmla="val 55234"/>
              <a:gd name="adj2" fmla="val 10693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67" name="AutoShape 67"/>
          <p:cNvSpPr>
            <a:spLocks noChangeArrowheads="1"/>
          </p:cNvSpPr>
          <p:nvPr/>
        </p:nvSpPr>
        <p:spPr bwMode="auto">
          <a:xfrm rot="7343733" flipV="1">
            <a:off x="2247107" y="3269456"/>
            <a:ext cx="1200150" cy="468313"/>
          </a:xfrm>
          <a:prstGeom prst="curvedDownArrow">
            <a:avLst>
              <a:gd name="adj1" fmla="val 59868"/>
              <a:gd name="adj2" fmla="val 12360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72"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81985" name="Text Box 8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5291" name="Rectangle 9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39</a:t>
            </a:r>
          </a:p>
        </p:txBody>
      </p:sp>
      <p:grpSp>
        <p:nvGrpSpPr>
          <p:cNvPr id="81988" name="Group 93"/>
          <p:cNvGrpSpPr>
            <a:grpSpLocks/>
          </p:cNvGrpSpPr>
          <p:nvPr/>
        </p:nvGrpSpPr>
        <p:grpSpPr bwMode="auto">
          <a:xfrm>
            <a:off x="1669745" y="506231"/>
            <a:ext cx="2525712" cy="3717925"/>
            <a:chOff x="1049" y="421"/>
            <a:chExt cx="1591" cy="2342"/>
          </a:xfrm>
        </p:grpSpPr>
        <p:sp>
          <p:nvSpPr>
            <p:cNvPr id="435294" name="Oval 94"/>
            <p:cNvSpPr>
              <a:spLocks noChangeArrowheads="1"/>
            </p:cNvSpPr>
            <p:nvPr/>
          </p:nvSpPr>
          <p:spPr bwMode="auto">
            <a:xfrm rot="1740000">
              <a:off x="1049" y="447"/>
              <a:ext cx="509" cy="2151"/>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95" name="Rectangle 95"/>
            <p:cNvSpPr>
              <a:spLocks noChangeArrowheads="1"/>
            </p:cNvSpPr>
            <p:nvPr/>
          </p:nvSpPr>
          <p:spPr bwMode="auto">
            <a:xfrm rot="18000000">
              <a:off x="122" y="1382"/>
              <a:ext cx="2323" cy="40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3600" i="1" dirty="0" smtClean="0">
                  <a:solidFill>
                    <a:srgbClr val="FAF200"/>
                  </a:solidFill>
                  <a:effectLst>
                    <a:outerShdw blurRad="38100" dist="38100" dir="2700000" algn="tl">
                      <a:srgbClr val="000000"/>
                    </a:outerShdw>
                  </a:effectLst>
                  <a:latin typeface="Times" charset="0"/>
                </a:rPr>
                <a:t>ভূমি</a:t>
              </a:r>
              <a:endParaRPr lang="en-US" sz="3600" i="1" dirty="0">
                <a:solidFill>
                  <a:srgbClr val="FAF200"/>
                </a:solidFill>
                <a:effectLst>
                  <a:outerShdw blurRad="38100" dist="38100" dir="2700000" algn="tl">
                    <a:srgbClr val="000000"/>
                  </a:outerShdw>
                </a:effectLst>
                <a:latin typeface="Times" charset="0"/>
              </a:endParaRPr>
            </a:p>
          </p:txBody>
        </p:sp>
        <p:sp>
          <p:nvSpPr>
            <p:cNvPr id="435296" name="Line 96"/>
            <p:cNvSpPr>
              <a:spLocks noChangeShapeType="1"/>
            </p:cNvSpPr>
            <p:nvPr/>
          </p:nvSpPr>
          <p:spPr bwMode="auto">
            <a:xfrm>
              <a:off x="1733" y="1189"/>
              <a:ext cx="907" cy="171"/>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5297" name="Line 97"/>
            <p:cNvSpPr>
              <a:spLocks noChangeShapeType="1"/>
            </p:cNvSpPr>
            <p:nvPr/>
          </p:nvSpPr>
          <p:spPr bwMode="auto">
            <a:xfrm>
              <a:off x="1200" y="2165"/>
              <a:ext cx="587" cy="598"/>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74" name="Group 73"/>
          <p:cNvGrpSpPr/>
          <p:nvPr/>
        </p:nvGrpSpPr>
        <p:grpSpPr>
          <a:xfrm>
            <a:off x="7959284" y="3413959"/>
            <a:ext cx="1184716" cy="684966"/>
            <a:chOff x="7959284" y="3413959"/>
            <a:chExt cx="1184716" cy="684966"/>
          </a:xfrm>
        </p:grpSpPr>
        <p:grpSp>
          <p:nvGrpSpPr>
            <p:cNvPr id="75" name="Group 358"/>
            <p:cNvGrpSpPr>
              <a:grpSpLocks/>
            </p:cNvGrpSpPr>
            <p:nvPr/>
          </p:nvGrpSpPr>
          <p:grpSpPr bwMode="auto">
            <a:xfrm>
              <a:off x="7975600" y="3448050"/>
              <a:ext cx="954088" cy="650875"/>
              <a:chOff x="7988300" y="3451860"/>
              <a:chExt cx="954088" cy="650240"/>
            </a:xfrm>
          </p:grpSpPr>
          <p:sp>
            <p:nvSpPr>
              <p:cNvPr id="79"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80"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81"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82"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83"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84"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85"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86"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7"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8"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89"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90"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76" name="Rectangle 75"/>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77"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00" dirty="0" smtClean="0">
                  <a:solidFill>
                    <a:schemeClr val="bg2"/>
                  </a:solidFill>
                </a:rPr>
                <a:t>জেরিকো / আই </a:t>
              </a:r>
              <a:endParaRPr lang="en-US" sz="1000" b="1" dirty="0">
                <a:solidFill>
                  <a:schemeClr val="bg2"/>
                </a:solidFill>
                <a:effectLst/>
                <a:latin typeface="Chicago" charset="0"/>
              </a:endParaRPr>
            </a:p>
          </p:txBody>
        </p:sp>
        <p:sp>
          <p:nvSpPr>
            <p:cNvPr id="78"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91" name="Rectangle 90"/>
          <p:cNvSpPr/>
          <p:nvPr/>
        </p:nvSpPr>
        <p:spPr>
          <a:xfrm>
            <a:off x="1763467" y="0"/>
            <a:ext cx="1487908"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১</a:t>
            </a:r>
            <a:r>
              <a:rPr lang="en-US" dirty="0" smtClean="0">
                <a:solidFill>
                  <a:schemeClr val="tx1"/>
                </a:solidFill>
              </a:rPr>
              <a:t>:</a:t>
            </a:r>
            <a:r>
              <a:rPr lang="bn-IN" dirty="0" smtClean="0">
                <a:solidFill>
                  <a:schemeClr val="tx1"/>
                </a:solidFill>
              </a:rPr>
              <a:t>১১</a:t>
            </a:r>
            <a:endParaRPr lang="en-US" u="sng" dirty="0" smtClean="0">
              <a:solidFill>
                <a:srgbClr val="000000"/>
              </a:solidFill>
              <a:latin typeface="Geneva" charset="0"/>
            </a:endParaRPr>
          </a:p>
        </p:txBody>
      </p:sp>
      <p:sp>
        <p:nvSpPr>
          <p:cNvPr id="435251" name="Text Box 51"/>
          <p:cNvSpPr txBox="1">
            <a:spLocks noChangeArrowheads="1"/>
          </p:cNvSpPr>
          <p:nvPr/>
        </p:nvSpPr>
        <p:spPr bwMode="auto">
          <a:xfrm>
            <a:off x="3641533" y="1949612"/>
            <a:ext cx="3700631" cy="245605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nSpc>
                <a:spcPct val="120000"/>
              </a:lnSpc>
              <a:spcBef>
                <a:spcPct val="50000"/>
              </a:spcBef>
              <a:defRPr/>
            </a:pPr>
            <a:r>
              <a:rPr lang="bn-IN" sz="3200" dirty="0" smtClean="0">
                <a:solidFill>
                  <a:srgbClr val="EEFF4B"/>
                </a:solidFill>
                <a:latin typeface="Comic Sans MS" pitchFamily="-107" charset="0"/>
                <a:ea typeface="+mn-ea"/>
                <a:cs typeface="+mn-cs"/>
              </a:rPr>
              <a:t>নবো পর্বত থেকে ... </a:t>
            </a:r>
            <a:r>
              <a:rPr lang="bn-IN" sz="3200" dirty="0" smtClean="0">
                <a:solidFill>
                  <a:srgbClr val="FFFF00"/>
                </a:solidFill>
              </a:rPr>
              <a:t>যিহোশূয়ার বাহিনীদের যর্দ্দন</a:t>
            </a:r>
            <a:r>
              <a:rPr lang="bn-IN" sz="3200" dirty="0" smtClean="0">
                <a:solidFill>
                  <a:srgbClr val="EEFF4B"/>
                </a:solidFill>
                <a:latin typeface="Comic Sans MS" pitchFamily="-107" charset="0"/>
                <a:ea typeface="+mn-ea"/>
                <a:cs typeface="+mn-cs"/>
              </a:rPr>
              <a:t> নদি পার করতে হবে </a:t>
            </a:r>
            <a:endParaRPr lang="en-US" sz="3200" dirty="0">
              <a:solidFill>
                <a:srgbClr val="EEFF4B"/>
              </a:solidFill>
              <a:latin typeface="Comic Sans MS" pitchFamily="-107" charset="0"/>
              <a:ea typeface="+mn-ea"/>
              <a:cs typeface="+mn-cs"/>
            </a:endParaRPr>
          </a:p>
        </p:txBody>
      </p:sp>
      <p:sp>
        <p:nvSpPr>
          <p:cNvPr id="92"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5251"/>
                                        </p:tgtEl>
                                        <p:attrNameLst>
                                          <p:attrName>style.visibility</p:attrName>
                                        </p:attrNameLst>
                                      </p:cBhvr>
                                      <p:to>
                                        <p:strVal val="visible"/>
                                      </p:to>
                                    </p:set>
                                    <p:animEffect transition="in" filter="fade">
                                      <p:cBhvr>
                                        <p:cTn id="7" dur="1000"/>
                                        <p:tgtEl>
                                          <p:spTgt spid="435251"/>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435266"/>
                                        </p:tgtEl>
                                        <p:attrNameLst>
                                          <p:attrName>style.visibility</p:attrName>
                                        </p:attrNameLst>
                                      </p:cBhvr>
                                      <p:to>
                                        <p:strVal val="visible"/>
                                      </p:to>
                                    </p:set>
                                    <p:animEffect transition="in" filter="wipe(down)">
                                      <p:cBhvr>
                                        <p:cTn id="11" dur="500"/>
                                        <p:tgtEl>
                                          <p:spTgt spid="435266"/>
                                        </p:tgtEl>
                                      </p:cBhvr>
                                    </p:animEffect>
                                  </p:childTnLst>
                                </p:cTn>
                              </p:par>
                            </p:childTnLst>
                          </p:cTn>
                        </p:par>
                        <p:par>
                          <p:cTn id="12" fill="hold" nodeType="afterGroup">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435267"/>
                                        </p:tgtEl>
                                        <p:attrNameLst>
                                          <p:attrName>style.visibility</p:attrName>
                                        </p:attrNameLst>
                                      </p:cBhvr>
                                      <p:to>
                                        <p:strVal val="visible"/>
                                      </p:to>
                                    </p:set>
                                    <p:animEffect transition="in" filter="wipe(up)">
                                      <p:cBhvr>
                                        <p:cTn id="15" dur="500"/>
                                        <p:tgtEl>
                                          <p:spTgt spid="435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66" grpId="0" animBg="1"/>
      <p:bldP spid="435267" grpId="0" animBg="1"/>
      <p:bldP spid="43525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18"/>
          <p:cNvSpPr>
            <a:spLocks noChangeArrowheads="1"/>
          </p:cNvSpPr>
          <p:nvPr/>
        </p:nvSpPr>
        <p:spPr bwMode="auto">
          <a:xfrm>
            <a:off x="519113" y="7938"/>
            <a:ext cx="854076"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657410"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242"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243"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244"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accent2"/>
                </a:solidFill>
                <a:latin typeface="Times" charset="0"/>
              </a:rPr>
              <a:t>মোশি</a:t>
            </a:r>
          </a:p>
          <a:p>
            <a:endParaRPr lang="en-US" sz="2800" dirty="0">
              <a:solidFill>
                <a:schemeClr val="accent2"/>
              </a:solidFill>
              <a:latin typeface="Times" charset="0"/>
            </a:endParaRPr>
          </a:p>
        </p:txBody>
      </p:sp>
      <p:sp>
        <p:nvSpPr>
          <p:cNvPr id="1024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9"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0"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420" name="Rectangle 12"/>
          <p:cNvSpPr>
            <a:spLocks noChangeArrowheads="1"/>
          </p:cNvSpPr>
          <p:nvPr/>
        </p:nvSpPr>
        <p:spPr bwMode="auto">
          <a:xfrm>
            <a:off x="3630613" y="1568450"/>
            <a:ext cx="1455526"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বহির্গমন</a:t>
            </a:r>
          </a:p>
          <a:p>
            <a:endParaRPr lang="en-US" sz="2800" dirty="0">
              <a:solidFill>
                <a:schemeClr val="accent2"/>
              </a:solidFill>
              <a:latin typeface="Times" charset="0"/>
            </a:endParaRPr>
          </a:p>
        </p:txBody>
      </p:sp>
      <p:sp>
        <p:nvSpPr>
          <p:cNvPr id="657421" name="Rectangle 13"/>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7423" name="Rectangle 15"/>
          <p:cNvSpPr>
            <a:spLocks noChangeArrowheads="1"/>
          </p:cNvSpPr>
          <p:nvPr/>
        </p:nvSpPr>
        <p:spPr bwMode="auto">
          <a:xfrm>
            <a:off x="4811713" y="823913"/>
            <a:ext cx="20101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800" dirty="0" smtClean="0">
                <a:solidFill>
                  <a:srgbClr val="FAFD00"/>
                </a:solidFill>
                <a:latin typeface="Times" pitchFamily="-107" charset="0"/>
                <a:ea typeface="+mn-ea"/>
                <a:cs typeface="+mn-cs"/>
              </a:rPr>
              <a:t>১৫০০ বি</a:t>
            </a:r>
            <a:r>
              <a:rPr lang="en-US" sz="2800" dirty="0" smtClean="0">
                <a:solidFill>
                  <a:srgbClr val="FAFD00"/>
                </a:solidFill>
                <a:latin typeface="Times" pitchFamily="-107" charset="0"/>
                <a:ea typeface="+mn-ea"/>
                <a:cs typeface="+mn-cs"/>
              </a:rPr>
              <a:t>.</a:t>
            </a:r>
            <a:r>
              <a:rPr lang="bn-IN" sz="2800" dirty="0" smtClean="0">
                <a:solidFill>
                  <a:srgbClr val="FAFD00"/>
                </a:solidFill>
                <a:latin typeface="Times" pitchFamily="-107" charset="0"/>
                <a:ea typeface="+mn-ea"/>
                <a:cs typeface="+mn-cs"/>
              </a:rPr>
              <a:t>সি</a:t>
            </a:r>
            <a:r>
              <a:rPr lang="en-US" sz="2800" dirty="0" smtClean="0">
                <a:solidFill>
                  <a:srgbClr val="FAFD00"/>
                </a:solidFill>
                <a:latin typeface="Times" pitchFamily="-107" charset="0"/>
                <a:ea typeface="+mn-ea"/>
                <a:cs typeface="+mn-cs"/>
              </a:rPr>
              <a:t>.</a:t>
            </a:r>
            <a:endParaRPr lang="en-US" sz="2800" dirty="0">
              <a:solidFill>
                <a:srgbClr val="FAFD00"/>
              </a:solidFill>
              <a:latin typeface="Times" pitchFamily="-107" charset="0"/>
              <a:ea typeface="+mn-ea"/>
              <a:cs typeface="+mn-cs"/>
            </a:endParaRPr>
          </a:p>
        </p:txBody>
      </p:sp>
      <p:grpSp>
        <p:nvGrpSpPr>
          <p:cNvPr id="53" name="Group 52"/>
          <p:cNvGrpSpPr/>
          <p:nvPr/>
        </p:nvGrpSpPr>
        <p:grpSpPr>
          <a:xfrm>
            <a:off x="7948613" y="3429000"/>
            <a:ext cx="952500" cy="1330325"/>
            <a:chOff x="7948613" y="3429000"/>
            <a:chExt cx="952500" cy="1330325"/>
          </a:xfrm>
        </p:grpSpPr>
        <p:sp>
          <p:nvSpPr>
            <p:cNvPr id="10256"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57"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0258"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59"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60"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61"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2"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3"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4"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5"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6"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1026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8"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10269"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7439"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grpSp>
        <p:nvGrpSpPr>
          <p:cNvPr id="10272" name="Group 33"/>
          <p:cNvGrpSpPr>
            <a:grpSpLocks/>
          </p:cNvGrpSpPr>
          <p:nvPr/>
        </p:nvGrpSpPr>
        <p:grpSpPr bwMode="auto">
          <a:xfrm>
            <a:off x="5951538" y="3552825"/>
            <a:ext cx="1262062" cy="1347788"/>
            <a:chOff x="1084" y="711"/>
            <a:chExt cx="2950" cy="2769"/>
          </a:xfrm>
        </p:grpSpPr>
        <p:grpSp>
          <p:nvGrpSpPr>
            <p:cNvPr id="10281" name="Group 34"/>
            <p:cNvGrpSpPr>
              <a:grpSpLocks/>
            </p:cNvGrpSpPr>
            <p:nvPr/>
          </p:nvGrpSpPr>
          <p:grpSpPr bwMode="auto">
            <a:xfrm>
              <a:off x="1084" y="711"/>
              <a:ext cx="2950" cy="2769"/>
              <a:chOff x="2707" y="548"/>
              <a:chExt cx="2950" cy="2769"/>
            </a:xfrm>
          </p:grpSpPr>
          <p:grpSp>
            <p:nvGrpSpPr>
              <p:cNvPr id="10287" name="Group 35"/>
              <p:cNvGrpSpPr>
                <a:grpSpLocks/>
              </p:cNvGrpSpPr>
              <p:nvPr/>
            </p:nvGrpSpPr>
            <p:grpSpPr bwMode="auto">
              <a:xfrm>
                <a:off x="3180" y="1046"/>
                <a:ext cx="2105" cy="1421"/>
                <a:chOff x="578" y="2316"/>
                <a:chExt cx="2105" cy="1421"/>
              </a:xfrm>
            </p:grpSpPr>
            <p:sp>
              <p:nvSpPr>
                <p:cNvPr id="10289" name="Freeform 3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90" name="Freeform 3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288" name="Picture 38"/>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282" name="Freeform 3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83" name="Freeform 4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84" name="Freeform 4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85" name="Freeform 4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86" name="Freeform 4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57461" name="Oval 53"/>
          <p:cNvSpPr>
            <a:spLocks noChangeArrowheads="1"/>
          </p:cNvSpPr>
          <p:nvPr/>
        </p:nvSpPr>
        <p:spPr bwMode="auto">
          <a:xfrm>
            <a:off x="3281363" y="1516063"/>
            <a:ext cx="2339975" cy="666750"/>
          </a:xfrm>
          <a:prstGeom prst="ellipse">
            <a:avLst/>
          </a:prstGeom>
          <a:noFill/>
          <a:ln w="76200">
            <a:solidFill>
              <a:srgbClr val="FF0000"/>
            </a:solidFill>
            <a:round/>
            <a:headEnd/>
            <a:tailEnd/>
          </a:ln>
          <a:effectLst>
            <a:outerShdw blurRad="63500" dist="102391" dir="178469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 name="Group 57"/>
          <p:cNvGrpSpPr>
            <a:grpSpLocks/>
          </p:cNvGrpSpPr>
          <p:nvPr/>
        </p:nvGrpSpPr>
        <p:grpSpPr bwMode="auto">
          <a:xfrm>
            <a:off x="3021365" y="327907"/>
            <a:ext cx="4892676" cy="4237038"/>
            <a:chOff x="-415" y="-789"/>
            <a:chExt cx="3082" cy="2669"/>
          </a:xfrm>
        </p:grpSpPr>
        <p:sp>
          <p:nvSpPr>
            <p:cNvPr id="657466" name="AutoShape 58"/>
            <p:cNvSpPr>
              <a:spLocks noChangeArrowheads="1"/>
            </p:cNvSpPr>
            <p:nvPr/>
          </p:nvSpPr>
          <p:spPr bwMode="auto">
            <a:xfrm rot="850334">
              <a:off x="-415" y="-789"/>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657467" name="Text Box 59"/>
            <p:cNvSpPr txBox="1">
              <a:spLocks noChangeArrowheads="1"/>
            </p:cNvSpPr>
            <p:nvPr/>
          </p:nvSpPr>
          <p:spPr bwMode="auto">
            <a:xfrm>
              <a:off x="-171" y="145"/>
              <a:ext cx="2803" cy="64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bn-IN" sz="6000" dirty="0" smtClean="0">
                  <a:solidFill>
                    <a:srgbClr val="EEFF4B"/>
                  </a:solidFill>
                  <a:latin typeface="Comic Sans MS" pitchFamily="-107" charset="0"/>
                  <a:ea typeface="+mn-ea"/>
                  <a:cs typeface="+mn-cs"/>
                </a:rPr>
                <a:t>বহির্গমন</a:t>
              </a:r>
              <a:r>
                <a:rPr lang="en-US" sz="6000" dirty="0" smtClean="0">
                  <a:solidFill>
                    <a:srgbClr val="EEFF4B"/>
                  </a:solidFill>
                  <a:latin typeface="Comic Sans MS" pitchFamily="-107" charset="0"/>
                  <a:ea typeface="+mn-ea"/>
                  <a:cs typeface="+mn-cs"/>
                </a:rPr>
                <a:t>!</a:t>
              </a:r>
              <a:endParaRPr lang="en-US" sz="6000" dirty="0">
                <a:solidFill>
                  <a:srgbClr val="EEFF4B"/>
                </a:solidFill>
                <a:latin typeface="Comic Sans MS" pitchFamily="-107" charset="0"/>
                <a:ea typeface="+mn-ea"/>
                <a:cs typeface="+mn-cs"/>
              </a:endParaRPr>
            </a:p>
          </p:txBody>
        </p:sp>
      </p:grpSp>
      <p:sp>
        <p:nvSpPr>
          <p:cNvPr id="10276" name="Text Box 60"/>
          <p:cNvSpPr txBox="1">
            <a:spLocks noChangeArrowheads="1"/>
          </p:cNvSpPr>
          <p:nvPr/>
        </p:nvSpPr>
        <p:spPr bwMode="auto">
          <a:xfrm>
            <a:off x="8604250"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2" name="Rectangle 19"/>
          <p:cNvSpPr>
            <a:spLocks noChangeArrowheads="1"/>
          </p:cNvSpPr>
          <p:nvPr/>
        </p:nvSpPr>
        <p:spPr bwMode="auto">
          <a:xfrm>
            <a:off x="75044" y="2312988"/>
            <a:ext cx="3358290" cy="329064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endParaRPr lang="en-US" sz="3200" dirty="0">
              <a:solidFill>
                <a:srgbClr val="FAFD00"/>
              </a:solidFill>
              <a:latin typeface="Times" pitchFamily="-107" charset="0"/>
              <a:ea typeface="+mn-ea"/>
              <a:cs typeface="+mn-cs"/>
            </a:endParaRPr>
          </a:p>
          <a:p>
            <a:pPr algn="ctr">
              <a:defRPr/>
            </a:pPr>
            <a:r>
              <a:rPr lang="en-US" sz="3200" dirty="0" smtClean="0">
                <a:solidFill>
                  <a:schemeClr val="tx2"/>
                </a:solidFill>
                <a:latin typeface="Times" pitchFamily="-107" charset="0"/>
                <a:ea typeface="+mn-ea"/>
                <a:cs typeface="+mn-cs"/>
              </a:rPr>
              <a:t>“</a:t>
            </a:r>
            <a:r>
              <a:rPr lang="bn-IN" sz="3200" dirty="0" smtClean="0">
                <a:solidFill>
                  <a:schemeClr val="tx1"/>
                </a:solidFill>
                <a:latin typeface="Times" pitchFamily="-107" charset="0"/>
                <a:ea typeface="+mn-ea"/>
                <a:cs typeface="+mn-cs"/>
              </a:rPr>
              <a:t>৪</a:t>
            </a:r>
            <a:r>
              <a:rPr lang="en-US" sz="3200" dirty="0" smtClean="0">
                <a:solidFill>
                  <a:schemeClr val="tx1"/>
                </a:solidFill>
                <a:latin typeface="Times" pitchFamily="-107" charset="0"/>
                <a:ea typeface="+mn-ea"/>
                <a:cs typeface="+mn-cs"/>
              </a:rPr>
              <a:t> </a:t>
            </a:r>
            <a:r>
              <a:rPr lang="bn-IN" sz="3200" dirty="0" smtClean="0">
                <a:solidFill>
                  <a:schemeClr val="tx1"/>
                </a:solidFill>
                <a:latin typeface="Times" pitchFamily="-107" charset="0"/>
                <a:ea typeface="+mn-ea"/>
                <a:cs typeface="+mn-cs"/>
              </a:rPr>
              <a:t>লোকেদের</a:t>
            </a:r>
            <a:r>
              <a:rPr lang="en-US" sz="3200" dirty="0" smtClean="0">
                <a:solidFill>
                  <a:schemeClr val="tx2"/>
                </a:solidFill>
                <a:latin typeface="Times" pitchFamily="-107" charset="0"/>
                <a:ea typeface="+mn-ea"/>
                <a:cs typeface="+mn-cs"/>
              </a:rPr>
              <a:t>"</a:t>
            </a:r>
            <a:endParaRPr lang="en-US" sz="3200" dirty="0">
              <a:solidFill>
                <a:schemeClr val="tx2"/>
              </a:solidFill>
              <a:latin typeface="Times" pitchFamily="-107" charset="0"/>
              <a:ea typeface="+mn-ea"/>
              <a:cs typeface="+mn-cs"/>
            </a:endParaRPr>
          </a:p>
          <a:p>
            <a:pPr algn="ctr">
              <a:defRPr/>
            </a:pPr>
            <a:r>
              <a:rPr lang="bn-IN" sz="3200" dirty="0" smtClean="0">
                <a:solidFill>
                  <a:srgbClr val="FAFD00"/>
                </a:solidFill>
                <a:latin typeface="Times" pitchFamily="-107" charset="0"/>
                <a:ea typeface="+mn-ea"/>
                <a:cs typeface="+mn-cs"/>
              </a:rPr>
              <a:t>মধ্যে ত্রিতীয় লোক </a:t>
            </a:r>
            <a:br>
              <a:rPr lang="bn-IN" sz="3200" dirty="0" smtClean="0">
                <a:solidFill>
                  <a:srgbClr val="FAFD00"/>
                </a:solidFill>
                <a:latin typeface="Times" pitchFamily="-107" charset="0"/>
                <a:ea typeface="+mn-ea"/>
                <a:cs typeface="+mn-cs"/>
              </a:rPr>
            </a:br>
            <a:r>
              <a:rPr lang="bn-IN" sz="3200" dirty="0" smtClean="0">
                <a:solidFill>
                  <a:srgbClr val="FAFD00"/>
                </a:solidFill>
                <a:latin typeface="Times" pitchFamily="-107" charset="0"/>
                <a:ea typeface="+mn-ea"/>
                <a:cs typeface="+mn-cs"/>
              </a:rPr>
              <a:t>হল</a:t>
            </a:r>
            <a:r>
              <a:rPr lang="en-US" sz="3200" dirty="0" smtClean="0">
                <a:solidFill>
                  <a:srgbClr val="FAFD00"/>
                </a:solidFill>
                <a:latin typeface="Times" pitchFamily="-107" charset="0"/>
                <a:ea typeface="+mn-ea"/>
                <a:cs typeface="+mn-cs"/>
              </a:rPr>
              <a:t>:</a:t>
            </a:r>
          </a:p>
          <a:p>
            <a:pPr algn="ctr">
              <a:defRPr/>
            </a:pPr>
            <a:r>
              <a:rPr lang="bn-IN" sz="4000" dirty="0" smtClean="0">
                <a:solidFill>
                  <a:srgbClr val="FAFD00"/>
                </a:solidFill>
                <a:latin typeface="Times" pitchFamily="-107" charset="0"/>
                <a:ea typeface="+mn-ea"/>
                <a:cs typeface="+mn-cs"/>
              </a:rPr>
              <a:t>অ য </a:t>
            </a:r>
            <a:r>
              <a:rPr lang="bn-IN" sz="8000" dirty="0" smtClean="0">
                <a:solidFill>
                  <a:srgbClr val="00FF00"/>
                </a:solidFill>
                <a:latin typeface="Times" pitchFamily="-107" charset="0"/>
                <a:ea typeface="+mn-ea"/>
                <a:cs typeface="+mn-cs"/>
              </a:rPr>
              <a:t>ম</a:t>
            </a:r>
            <a:r>
              <a:rPr lang="bn-IN" sz="4000" dirty="0" smtClean="0">
                <a:solidFill>
                  <a:srgbClr val="FAFD00"/>
                </a:solidFill>
                <a:latin typeface="Times" pitchFamily="-107" charset="0"/>
                <a:ea typeface="+mn-ea"/>
                <a:cs typeface="+mn-cs"/>
              </a:rPr>
              <a:t>  য</a:t>
            </a:r>
            <a:endParaRPr lang="en-US" sz="4000" dirty="0">
              <a:solidFill>
                <a:srgbClr val="FAFD00"/>
              </a:solidFill>
              <a:latin typeface="Times" pitchFamily="-107" charset="0"/>
              <a:ea typeface="+mn-ea"/>
              <a:cs typeface="+mn-cs"/>
            </a:endParaRPr>
          </a:p>
        </p:txBody>
      </p:sp>
      <p:sp>
        <p:nvSpPr>
          <p:cNvPr id="54" name="Text Box 71"/>
          <p:cNvSpPr txBox="1">
            <a:spLocks noChangeArrowheads="1"/>
          </p:cNvSpPr>
          <p:nvPr/>
        </p:nvSpPr>
        <p:spPr bwMode="auto">
          <a:xfrm>
            <a:off x="1972558"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১২</a:t>
            </a:r>
            <a:r>
              <a:rPr lang="en-US" sz="1400" dirty="0" smtClean="0">
                <a:solidFill>
                  <a:schemeClr val="tx1"/>
                </a:solidFill>
              </a:rPr>
              <a:t>:</a:t>
            </a:r>
            <a:r>
              <a:rPr lang="bn-IN" sz="1400" dirty="0" smtClean="0">
                <a:solidFill>
                  <a:schemeClr val="tx1"/>
                </a:solidFill>
              </a:rPr>
              <a:t>৩১</a:t>
            </a:r>
            <a:endParaRPr lang="en-US" sz="1400" u="sng" dirty="0" smtClean="0">
              <a:solidFill>
                <a:srgbClr val="000000"/>
              </a:solidFill>
              <a:latin typeface="Geneva" charset="0"/>
            </a:endParaRPr>
          </a:p>
        </p:txBody>
      </p:sp>
      <p:sp>
        <p:nvSpPr>
          <p:cNvPr id="51"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657420"/>
                                        </p:tgtEl>
                                        <p:attrNameLst>
                                          <p:attrName>style.visibility</p:attrName>
                                        </p:attrNameLst>
                                      </p:cBhvr>
                                      <p:to>
                                        <p:strVal val="visible"/>
                                      </p:to>
                                    </p:set>
                                    <p:anim calcmode="lin" valueType="num">
                                      <p:cBhvr>
                                        <p:cTn id="11" dur="500" fill="hold"/>
                                        <p:tgtEl>
                                          <p:spTgt spid="657420"/>
                                        </p:tgtEl>
                                        <p:attrNameLst>
                                          <p:attrName>ppt_x</p:attrName>
                                        </p:attrNameLst>
                                      </p:cBhvr>
                                      <p:tavLst>
                                        <p:tav tm="0">
                                          <p:val>
                                            <p:strVal val="#ppt_x-#ppt_w/2"/>
                                          </p:val>
                                        </p:tav>
                                        <p:tav tm="100000">
                                          <p:val>
                                            <p:strVal val="#ppt_x"/>
                                          </p:val>
                                        </p:tav>
                                      </p:tavLst>
                                    </p:anim>
                                    <p:anim calcmode="lin" valueType="num">
                                      <p:cBhvr>
                                        <p:cTn id="12" dur="500" fill="hold"/>
                                        <p:tgtEl>
                                          <p:spTgt spid="657420"/>
                                        </p:tgtEl>
                                        <p:attrNameLst>
                                          <p:attrName>ppt_y</p:attrName>
                                        </p:attrNameLst>
                                      </p:cBhvr>
                                      <p:tavLst>
                                        <p:tav tm="0">
                                          <p:val>
                                            <p:strVal val="#ppt_y"/>
                                          </p:val>
                                        </p:tav>
                                        <p:tav tm="100000">
                                          <p:val>
                                            <p:strVal val="#ppt_y"/>
                                          </p:val>
                                        </p:tav>
                                      </p:tavLst>
                                    </p:anim>
                                    <p:anim calcmode="lin" valueType="num">
                                      <p:cBhvr>
                                        <p:cTn id="13" dur="500" fill="hold"/>
                                        <p:tgtEl>
                                          <p:spTgt spid="657420"/>
                                        </p:tgtEl>
                                        <p:attrNameLst>
                                          <p:attrName>ppt_w</p:attrName>
                                        </p:attrNameLst>
                                      </p:cBhvr>
                                      <p:tavLst>
                                        <p:tav tm="0">
                                          <p:val>
                                            <p:fltVal val="0"/>
                                          </p:val>
                                        </p:tav>
                                        <p:tav tm="100000">
                                          <p:val>
                                            <p:strVal val="#ppt_w"/>
                                          </p:val>
                                        </p:tav>
                                      </p:tavLst>
                                    </p:anim>
                                    <p:anim calcmode="lin" valueType="num">
                                      <p:cBhvr>
                                        <p:cTn id="14" dur="500" fill="hold"/>
                                        <p:tgtEl>
                                          <p:spTgt spid="65742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657461"/>
                                        </p:tgtEl>
                                        <p:attrNameLst>
                                          <p:attrName>style.visibility</p:attrName>
                                        </p:attrNameLst>
                                      </p:cBhvr>
                                      <p:to>
                                        <p:strVal val="visible"/>
                                      </p:to>
                                    </p:set>
                                    <p:anim calcmode="lin" valueType="num">
                                      <p:cBhvr additive="base">
                                        <p:cTn id="18" dur="500" fill="hold"/>
                                        <p:tgtEl>
                                          <p:spTgt spid="657461"/>
                                        </p:tgtEl>
                                        <p:attrNameLst>
                                          <p:attrName>ppt_x</p:attrName>
                                        </p:attrNameLst>
                                      </p:cBhvr>
                                      <p:tavLst>
                                        <p:tav tm="0">
                                          <p:val>
                                            <p:strVal val="#ppt_x"/>
                                          </p:val>
                                        </p:tav>
                                        <p:tav tm="100000">
                                          <p:val>
                                            <p:strVal val="#ppt_x"/>
                                          </p:val>
                                        </p:tav>
                                      </p:tavLst>
                                    </p:anim>
                                    <p:anim calcmode="lin" valueType="num">
                                      <p:cBhvr additive="base">
                                        <p:cTn id="19" dur="500" fill="hold"/>
                                        <p:tgtEl>
                                          <p:spTgt spid="657461"/>
                                        </p:tgtEl>
                                        <p:attrNameLst>
                                          <p:attrName>ppt_y</p:attrName>
                                        </p:attrNameLst>
                                      </p:cBhvr>
                                      <p:tavLst>
                                        <p:tav tm="0">
                                          <p:val>
                                            <p:strVal val="1+#ppt_h/2"/>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0-#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20" grpId="0" autoUpdateAnimBg="0"/>
      <p:bldP spid="657461" grpId="0" animBg="1"/>
      <p:bldP spid="5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ChangeArrowheads="1"/>
          </p:cNvSpPr>
          <p:nvPr/>
        </p:nvSpPr>
        <p:spPr bwMode="auto">
          <a:xfrm>
            <a:off x="3508375" y="2868613"/>
            <a:ext cx="248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70" name="Rectangle 5"/>
          <p:cNvSpPr>
            <a:spLocks noChangeArrowheads="1"/>
          </p:cNvSpPr>
          <p:nvPr/>
        </p:nvSpPr>
        <p:spPr bwMode="auto">
          <a:xfrm>
            <a:off x="3375025" y="3173413"/>
            <a:ext cx="258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07575" name="Picture 55"/>
          <p:cNvPicPr>
            <a:picLocks noChangeAspect="1" noChangeArrowheads="1"/>
          </p:cNvPicPr>
          <p:nvPr/>
        </p:nvPicPr>
        <p:blipFill>
          <a:blip r:embed="rId3"/>
          <a:srcRect/>
          <a:stretch>
            <a:fillRect/>
          </a:stretch>
        </p:blipFill>
        <p:spPr bwMode="auto">
          <a:xfrm>
            <a:off x="3752850" y="679450"/>
            <a:ext cx="4635500" cy="3059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07577" name="Rectangle 5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40</a:t>
            </a:r>
          </a:p>
        </p:txBody>
      </p:sp>
      <p:pic>
        <p:nvPicPr>
          <p:cNvPr id="107574" name="Picture 54"/>
          <p:cNvPicPr>
            <a:picLocks noChangeAspect="1" noChangeArrowheads="1"/>
          </p:cNvPicPr>
          <p:nvPr/>
        </p:nvPicPr>
        <p:blipFill>
          <a:blip r:embed="rId4">
            <a:lum contrast="30000"/>
          </a:blip>
          <a:srcRect/>
          <a:stretch>
            <a:fillRect/>
          </a:stretch>
        </p:blipFill>
        <p:spPr bwMode="auto">
          <a:xfrm>
            <a:off x="614363" y="460375"/>
            <a:ext cx="3732212" cy="2317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83986" name="Group 14"/>
          <p:cNvGrpSpPr>
            <a:grpSpLocks/>
          </p:cNvGrpSpPr>
          <p:nvPr/>
        </p:nvGrpSpPr>
        <p:grpSpPr bwMode="auto">
          <a:xfrm>
            <a:off x="6102350" y="3582988"/>
            <a:ext cx="1536700" cy="2682875"/>
            <a:chOff x="2000" y="776"/>
            <a:chExt cx="1648" cy="2426"/>
          </a:xfrm>
        </p:grpSpPr>
        <p:pic>
          <p:nvPicPr>
            <p:cNvPr id="107535" name="Picture 15"/>
            <p:cNvPicPr>
              <a:picLocks noChangeArrowheads="1"/>
            </p:cNvPicPr>
            <p:nvPr/>
          </p:nvPicPr>
          <p:blipFill>
            <a:blip r:embed="rId5"/>
            <a:srcRect/>
            <a:stretch>
              <a:fillRect/>
            </a:stretch>
          </p:blipFill>
          <p:spPr bwMode="auto">
            <a:xfrm>
              <a:off x="2003" y="787"/>
              <a:ext cx="1645" cy="2415"/>
            </a:xfrm>
            <a:prstGeom prst="rect">
              <a:avLst/>
            </a:prstGeom>
            <a:noFill/>
            <a:ln w="12700">
              <a:noFill/>
              <a:miter lim="800000"/>
              <a:headEnd/>
              <a:tailEnd/>
            </a:ln>
            <a:effectLst>
              <a:outerShdw blurRad="63500" dist="89803" dir="2700000" algn="ctr" rotWithShape="0">
                <a:schemeClr val="bg2">
                  <a:alpha val="74998"/>
                </a:schemeClr>
              </a:outerShdw>
            </a:effectLst>
          </p:spPr>
        </p:pic>
        <p:sp>
          <p:nvSpPr>
            <p:cNvPr id="107536" name="Rectangle 16"/>
            <p:cNvSpPr>
              <a:spLocks noChangeArrowheads="1"/>
            </p:cNvSpPr>
            <p:nvPr/>
          </p:nvSpPr>
          <p:spPr bwMode="auto">
            <a:xfrm>
              <a:off x="2000" y="776"/>
              <a:ext cx="1648" cy="2416"/>
            </a:xfrm>
            <a:prstGeom prst="rect">
              <a:avLst/>
            </a:prstGeom>
            <a:noFill/>
            <a:ln w="508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07537" name="Freeform 17"/>
          <p:cNvSpPr>
            <a:spLocks/>
          </p:cNvSpPr>
          <p:nvPr/>
        </p:nvSpPr>
        <p:spPr bwMode="auto">
          <a:xfrm>
            <a:off x="6534150" y="5094288"/>
            <a:ext cx="679450" cy="531812"/>
          </a:xfrm>
          <a:custGeom>
            <a:avLst/>
            <a:gdLst/>
            <a:ahLst/>
            <a:cxnLst>
              <a:cxn ang="0">
                <a:pos x="728" y="8"/>
              </a:cxn>
              <a:cxn ang="0">
                <a:pos x="712" y="8"/>
              </a:cxn>
              <a:cxn ang="0">
                <a:pos x="696" y="0"/>
              </a:cxn>
              <a:cxn ang="0">
                <a:pos x="680" y="0"/>
              </a:cxn>
              <a:cxn ang="0">
                <a:pos x="664" y="0"/>
              </a:cxn>
              <a:cxn ang="0">
                <a:pos x="640" y="0"/>
              </a:cxn>
              <a:cxn ang="0">
                <a:pos x="624" y="0"/>
              </a:cxn>
              <a:cxn ang="0">
                <a:pos x="608" y="0"/>
              </a:cxn>
              <a:cxn ang="0">
                <a:pos x="584" y="0"/>
              </a:cxn>
              <a:cxn ang="0">
                <a:pos x="560" y="0"/>
              </a:cxn>
              <a:cxn ang="0">
                <a:pos x="544" y="0"/>
              </a:cxn>
              <a:cxn ang="0">
                <a:pos x="528" y="0"/>
              </a:cxn>
              <a:cxn ang="0">
                <a:pos x="504" y="0"/>
              </a:cxn>
              <a:cxn ang="0">
                <a:pos x="488" y="0"/>
              </a:cxn>
              <a:cxn ang="0">
                <a:pos x="472" y="0"/>
              </a:cxn>
              <a:cxn ang="0">
                <a:pos x="448" y="8"/>
              </a:cxn>
              <a:cxn ang="0">
                <a:pos x="432" y="16"/>
              </a:cxn>
              <a:cxn ang="0">
                <a:pos x="408" y="16"/>
              </a:cxn>
              <a:cxn ang="0">
                <a:pos x="392" y="24"/>
              </a:cxn>
              <a:cxn ang="0">
                <a:pos x="376" y="24"/>
              </a:cxn>
              <a:cxn ang="0">
                <a:pos x="360" y="32"/>
              </a:cxn>
              <a:cxn ang="0">
                <a:pos x="344" y="32"/>
              </a:cxn>
              <a:cxn ang="0">
                <a:pos x="328" y="32"/>
              </a:cxn>
              <a:cxn ang="0">
                <a:pos x="312" y="40"/>
              </a:cxn>
              <a:cxn ang="0">
                <a:pos x="296" y="48"/>
              </a:cxn>
              <a:cxn ang="0">
                <a:pos x="280" y="56"/>
              </a:cxn>
              <a:cxn ang="0">
                <a:pos x="264" y="56"/>
              </a:cxn>
              <a:cxn ang="0">
                <a:pos x="248" y="72"/>
              </a:cxn>
              <a:cxn ang="0">
                <a:pos x="232" y="80"/>
              </a:cxn>
              <a:cxn ang="0">
                <a:pos x="216" y="88"/>
              </a:cxn>
              <a:cxn ang="0">
                <a:pos x="200" y="96"/>
              </a:cxn>
              <a:cxn ang="0">
                <a:pos x="192" y="112"/>
              </a:cxn>
              <a:cxn ang="0">
                <a:pos x="176" y="128"/>
              </a:cxn>
              <a:cxn ang="0">
                <a:pos x="160" y="144"/>
              </a:cxn>
              <a:cxn ang="0">
                <a:pos x="152" y="160"/>
              </a:cxn>
              <a:cxn ang="0">
                <a:pos x="136" y="168"/>
              </a:cxn>
              <a:cxn ang="0">
                <a:pos x="128" y="184"/>
              </a:cxn>
              <a:cxn ang="0">
                <a:pos x="120" y="200"/>
              </a:cxn>
              <a:cxn ang="0">
                <a:pos x="104" y="208"/>
              </a:cxn>
              <a:cxn ang="0">
                <a:pos x="104" y="224"/>
              </a:cxn>
              <a:cxn ang="0">
                <a:pos x="88" y="232"/>
              </a:cxn>
              <a:cxn ang="0">
                <a:pos x="88" y="248"/>
              </a:cxn>
              <a:cxn ang="0">
                <a:pos x="72" y="256"/>
              </a:cxn>
              <a:cxn ang="0">
                <a:pos x="72" y="272"/>
              </a:cxn>
              <a:cxn ang="0">
                <a:pos x="64" y="288"/>
              </a:cxn>
              <a:cxn ang="0">
                <a:pos x="56" y="304"/>
              </a:cxn>
              <a:cxn ang="0">
                <a:pos x="48" y="320"/>
              </a:cxn>
              <a:cxn ang="0">
                <a:pos x="48" y="336"/>
              </a:cxn>
              <a:cxn ang="0">
                <a:pos x="40" y="352"/>
              </a:cxn>
              <a:cxn ang="0">
                <a:pos x="32" y="368"/>
              </a:cxn>
              <a:cxn ang="0">
                <a:pos x="24" y="384"/>
              </a:cxn>
              <a:cxn ang="0">
                <a:pos x="24" y="400"/>
              </a:cxn>
              <a:cxn ang="0">
                <a:pos x="16" y="416"/>
              </a:cxn>
              <a:cxn ang="0">
                <a:pos x="8" y="432"/>
              </a:cxn>
              <a:cxn ang="0">
                <a:pos x="8" y="448"/>
              </a:cxn>
              <a:cxn ang="0">
                <a:pos x="8" y="464"/>
              </a:cxn>
              <a:cxn ang="0">
                <a:pos x="8" y="480"/>
              </a:cxn>
              <a:cxn ang="0">
                <a:pos x="0" y="464"/>
              </a:cxn>
            </a:cxnLst>
            <a:rect l="0" t="0" r="r" b="b"/>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538" name="Freeform 18"/>
          <p:cNvSpPr>
            <a:spLocks/>
          </p:cNvSpPr>
          <p:nvPr/>
        </p:nvSpPr>
        <p:spPr bwMode="auto">
          <a:xfrm>
            <a:off x="6813550" y="3760788"/>
            <a:ext cx="433388" cy="1239837"/>
          </a:xfrm>
          <a:custGeom>
            <a:avLst/>
            <a:gdLst/>
            <a:ahLst/>
            <a:cxnLst>
              <a:cxn ang="0">
                <a:pos x="448" y="1104"/>
              </a:cxn>
              <a:cxn ang="0">
                <a:pos x="416" y="1096"/>
              </a:cxn>
              <a:cxn ang="0">
                <a:pos x="384" y="1096"/>
              </a:cxn>
              <a:cxn ang="0">
                <a:pos x="352" y="1080"/>
              </a:cxn>
              <a:cxn ang="0">
                <a:pos x="320" y="1064"/>
              </a:cxn>
              <a:cxn ang="0">
                <a:pos x="288" y="1056"/>
              </a:cxn>
              <a:cxn ang="0">
                <a:pos x="256" y="1040"/>
              </a:cxn>
              <a:cxn ang="0">
                <a:pos x="224" y="1024"/>
              </a:cxn>
              <a:cxn ang="0">
                <a:pos x="184" y="992"/>
              </a:cxn>
              <a:cxn ang="0">
                <a:pos x="152" y="976"/>
              </a:cxn>
              <a:cxn ang="0">
                <a:pos x="128" y="952"/>
              </a:cxn>
              <a:cxn ang="0">
                <a:pos x="96" y="928"/>
              </a:cxn>
              <a:cxn ang="0">
                <a:pos x="64" y="896"/>
              </a:cxn>
              <a:cxn ang="0">
                <a:pos x="48" y="864"/>
              </a:cxn>
              <a:cxn ang="0">
                <a:pos x="24" y="840"/>
              </a:cxn>
              <a:cxn ang="0">
                <a:pos x="8" y="808"/>
              </a:cxn>
              <a:cxn ang="0">
                <a:pos x="8" y="776"/>
              </a:cxn>
              <a:cxn ang="0">
                <a:pos x="0" y="744"/>
              </a:cxn>
              <a:cxn ang="0">
                <a:pos x="0" y="704"/>
              </a:cxn>
              <a:cxn ang="0">
                <a:pos x="0" y="648"/>
              </a:cxn>
              <a:cxn ang="0">
                <a:pos x="0" y="608"/>
              </a:cxn>
              <a:cxn ang="0">
                <a:pos x="0" y="576"/>
              </a:cxn>
              <a:cxn ang="0">
                <a:pos x="0" y="544"/>
              </a:cxn>
              <a:cxn ang="0">
                <a:pos x="8" y="512"/>
              </a:cxn>
              <a:cxn ang="0">
                <a:pos x="16" y="480"/>
              </a:cxn>
              <a:cxn ang="0">
                <a:pos x="32" y="440"/>
              </a:cxn>
              <a:cxn ang="0">
                <a:pos x="40" y="408"/>
              </a:cxn>
              <a:cxn ang="0">
                <a:pos x="64" y="384"/>
              </a:cxn>
              <a:cxn ang="0">
                <a:pos x="80" y="352"/>
              </a:cxn>
              <a:cxn ang="0">
                <a:pos x="104" y="320"/>
              </a:cxn>
              <a:cxn ang="0">
                <a:pos x="136" y="280"/>
              </a:cxn>
              <a:cxn ang="0">
                <a:pos x="168" y="240"/>
              </a:cxn>
              <a:cxn ang="0">
                <a:pos x="200" y="216"/>
              </a:cxn>
              <a:cxn ang="0">
                <a:pos x="216" y="200"/>
              </a:cxn>
              <a:cxn ang="0">
                <a:pos x="232" y="184"/>
              </a:cxn>
              <a:cxn ang="0">
                <a:pos x="256" y="152"/>
              </a:cxn>
              <a:cxn ang="0">
                <a:pos x="296" y="120"/>
              </a:cxn>
              <a:cxn ang="0">
                <a:pos x="320" y="96"/>
              </a:cxn>
              <a:cxn ang="0">
                <a:pos x="344" y="72"/>
              </a:cxn>
              <a:cxn ang="0">
                <a:pos x="376" y="48"/>
              </a:cxn>
              <a:cxn ang="0">
                <a:pos x="408" y="24"/>
              </a:cxn>
              <a:cxn ang="0">
                <a:pos x="432" y="0"/>
              </a:cxn>
            </a:cxnLst>
            <a:rect l="0" t="0" r="r" b="b"/>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540" name="Text Box 20"/>
          <p:cNvSpPr txBox="1">
            <a:spLocks noChangeArrowheads="1"/>
          </p:cNvSpPr>
          <p:nvPr/>
        </p:nvSpPr>
        <p:spPr bwMode="auto">
          <a:xfrm>
            <a:off x="969963" y="2578100"/>
            <a:ext cx="7080250" cy="523220"/>
          </a:xfrm>
          <a:prstGeom prst="rect">
            <a:avLst/>
          </a:prstGeom>
          <a:gradFill rotWithShape="0">
            <a:gsLst>
              <a:gs pos="0">
                <a:srgbClr val="2D1A74"/>
              </a:gs>
              <a:gs pos="50000">
                <a:srgbClr val="2D1A74">
                  <a:gamma/>
                  <a:shade val="46275"/>
                  <a:invGamma/>
                </a:srgbClr>
              </a:gs>
              <a:gs pos="100000">
                <a:srgbClr val="2D1A74"/>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FFC000"/>
                </a:solidFill>
              </a:rPr>
              <a:t>  যিহোশূয়ার সামনে</a:t>
            </a:r>
            <a:r>
              <a:rPr lang="en-US" sz="2800" dirty="0" smtClean="0">
                <a:solidFill>
                  <a:schemeClr val="tx2"/>
                </a:solidFill>
                <a:latin typeface="Comic Sans MS" pitchFamily="-107" charset="0"/>
                <a:ea typeface="+mn-ea"/>
                <a:cs typeface="+mn-cs"/>
              </a:rPr>
              <a:t> </a:t>
            </a:r>
            <a:r>
              <a:rPr lang="bn-IN" sz="2800" dirty="0" smtClean="0">
                <a:solidFill>
                  <a:srgbClr val="FFC000"/>
                </a:solidFill>
                <a:latin typeface="Comic Sans MS" pitchFamily="-107" charset="0"/>
                <a:ea typeface="+mn-ea"/>
                <a:cs typeface="+mn-cs"/>
              </a:rPr>
              <a:t>ভৌগোলিক সমস্যা </a:t>
            </a:r>
            <a:r>
              <a:rPr lang="en-US" sz="2800" dirty="0" smtClean="0">
                <a:solidFill>
                  <a:srgbClr val="FFC000"/>
                </a:solidFill>
                <a:latin typeface="Comic Sans MS" pitchFamily="-107" charset="0"/>
                <a:ea typeface="+mn-ea"/>
                <a:cs typeface="+mn-cs"/>
              </a:rPr>
              <a:t>...</a:t>
            </a:r>
            <a:endParaRPr lang="en-US" sz="2800" dirty="0">
              <a:solidFill>
                <a:srgbClr val="FFC000"/>
              </a:solidFill>
              <a:latin typeface="Comic Sans MS" pitchFamily="-107" charset="0"/>
              <a:ea typeface="+mn-ea"/>
              <a:cs typeface="+mn-cs"/>
            </a:endParaRPr>
          </a:p>
        </p:txBody>
      </p:sp>
      <p:pic>
        <p:nvPicPr>
          <p:cNvPr id="107579" name="Picture 59"/>
          <p:cNvPicPr>
            <a:picLocks noChangeAspect="1" noChangeArrowheads="1"/>
          </p:cNvPicPr>
          <p:nvPr/>
        </p:nvPicPr>
        <p:blipFill>
          <a:blip r:embed="rId6"/>
          <a:srcRect/>
          <a:stretch>
            <a:fillRect/>
          </a:stretch>
        </p:blipFill>
        <p:spPr bwMode="auto">
          <a:xfrm>
            <a:off x="1195388" y="3395663"/>
            <a:ext cx="3971925" cy="27765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83992" name="Text Box 61"/>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4</a:t>
            </a:r>
            <a:endParaRPr lang="en-US" sz="1400"/>
          </a:p>
        </p:txBody>
      </p:sp>
      <p:grpSp>
        <p:nvGrpSpPr>
          <p:cNvPr id="28" name="Group 27"/>
          <p:cNvGrpSpPr/>
          <p:nvPr/>
        </p:nvGrpSpPr>
        <p:grpSpPr>
          <a:xfrm>
            <a:off x="7959284" y="3413959"/>
            <a:ext cx="1184716" cy="684966"/>
            <a:chOff x="7959284" y="3413959"/>
            <a:chExt cx="1184716" cy="684966"/>
          </a:xfrm>
        </p:grpSpPr>
        <p:grpSp>
          <p:nvGrpSpPr>
            <p:cNvPr id="29" name="Group 358"/>
            <p:cNvGrpSpPr>
              <a:grpSpLocks/>
            </p:cNvGrpSpPr>
            <p:nvPr/>
          </p:nvGrpSpPr>
          <p:grpSpPr bwMode="auto">
            <a:xfrm>
              <a:off x="7975600" y="3448050"/>
              <a:ext cx="954088" cy="650875"/>
              <a:chOff x="7988300" y="3451860"/>
              <a:chExt cx="954088" cy="650240"/>
            </a:xfrm>
          </p:grpSpPr>
          <p:sp>
            <p:nvSpPr>
              <p:cNvPr id="33"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5"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6"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7"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8"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9"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0"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2"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3"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4"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0" name="Rectangle 29"/>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31"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00" dirty="0" smtClean="0">
                  <a:solidFill>
                    <a:schemeClr val="bg2"/>
                  </a:solidFill>
                </a:rPr>
                <a:t>জেরিকো / অয়</a:t>
              </a:r>
              <a:endParaRPr lang="en-US" sz="1000" dirty="0" smtClean="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32"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5" name="Rectangle 44"/>
          <p:cNvSpPr/>
          <p:nvPr/>
        </p:nvSpPr>
        <p:spPr>
          <a:xfrm>
            <a:off x="1942142" y="0"/>
            <a:ext cx="1527982"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১</a:t>
            </a:r>
            <a:r>
              <a:rPr lang="en-US" dirty="0" smtClean="0">
                <a:solidFill>
                  <a:schemeClr val="tx1"/>
                </a:solidFill>
              </a:rPr>
              <a:t>:</a:t>
            </a:r>
            <a:r>
              <a:rPr lang="bn-IN" dirty="0" smtClean="0">
                <a:solidFill>
                  <a:schemeClr val="tx1"/>
                </a:solidFill>
              </a:rPr>
              <a:t>১৬</a:t>
            </a:r>
            <a:endParaRPr lang="en-US" u="sng" dirty="0" smtClean="0">
              <a:solidFill>
                <a:srgbClr val="000000"/>
              </a:solidFill>
              <a:latin typeface="Geneva" charset="0"/>
            </a:endParaRPr>
          </a:p>
        </p:txBody>
      </p:sp>
      <p:sp>
        <p:nvSpPr>
          <p:cNvPr id="46"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7538"/>
                                        </p:tgtEl>
                                        <p:attrNameLst>
                                          <p:attrName>style.visibility</p:attrName>
                                        </p:attrNameLst>
                                      </p:cBhvr>
                                      <p:to>
                                        <p:strVal val="visible"/>
                                      </p:to>
                                    </p:set>
                                    <p:anim calcmode="lin" valueType="num">
                                      <p:cBhvr>
                                        <p:cTn id="7" dur="500" fill="hold"/>
                                        <p:tgtEl>
                                          <p:spTgt spid="107538"/>
                                        </p:tgtEl>
                                        <p:attrNameLst>
                                          <p:attrName>ppt_w</p:attrName>
                                        </p:attrNameLst>
                                      </p:cBhvr>
                                      <p:tavLst>
                                        <p:tav tm="0">
                                          <p:val>
                                            <p:fltVal val="0"/>
                                          </p:val>
                                        </p:tav>
                                        <p:tav tm="100000">
                                          <p:val>
                                            <p:strVal val="#ppt_w"/>
                                          </p:val>
                                        </p:tav>
                                      </p:tavLst>
                                    </p:anim>
                                    <p:anim calcmode="lin" valueType="num">
                                      <p:cBhvr>
                                        <p:cTn id="8" dur="500" fill="hold"/>
                                        <p:tgtEl>
                                          <p:spTgt spid="107538"/>
                                        </p:tgtEl>
                                        <p:attrNameLst>
                                          <p:attrName>ppt_h</p:attrName>
                                        </p:attrNameLst>
                                      </p:cBhvr>
                                      <p:tavLst>
                                        <p:tav tm="0">
                                          <p:val>
                                            <p:fltVal val="0"/>
                                          </p:val>
                                        </p:tav>
                                        <p:tav tm="100000">
                                          <p:val>
                                            <p:strVal val="#ppt_h"/>
                                          </p:val>
                                        </p:tav>
                                      </p:tavLst>
                                    </p:anim>
                                    <p:anim calcmode="lin" valueType="num">
                                      <p:cBhvr>
                                        <p:cTn id="9" dur="500" fill="hold"/>
                                        <p:tgtEl>
                                          <p:spTgt spid="107538"/>
                                        </p:tgtEl>
                                        <p:attrNameLst>
                                          <p:attrName>ppt_x</p:attrName>
                                        </p:attrNameLst>
                                      </p:cBhvr>
                                      <p:tavLst>
                                        <p:tav tm="0">
                                          <p:val>
                                            <p:fltVal val="0.5"/>
                                          </p:val>
                                        </p:tav>
                                        <p:tav tm="100000">
                                          <p:val>
                                            <p:strVal val="#ppt_x"/>
                                          </p:val>
                                        </p:tav>
                                      </p:tavLst>
                                    </p:anim>
                                    <p:anim calcmode="lin" valueType="num">
                                      <p:cBhvr>
                                        <p:cTn id="10" dur="500" fill="hold"/>
                                        <p:tgtEl>
                                          <p:spTgt spid="10753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07537"/>
                                        </p:tgtEl>
                                        <p:attrNameLst>
                                          <p:attrName>style.visibility</p:attrName>
                                        </p:attrNameLst>
                                      </p:cBhvr>
                                      <p:to>
                                        <p:strVal val="visible"/>
                                      </p:to>
                                    </p:set>
                                    <p:anim calcmode="lin" valueType="num">
                                      <p:cBhvr>
                                        <p:cTn id="14" dur="500" fill="hold"/>
                                        <p:tgtEl>
                                          <p:spTgt spid="107537"/>
                                        </p:tgtEl>
                                        <p:attrNameLst>
                                          <p:attrName>ppt_w</p:attrName>
                                        </p:attrNameLst>
                                      </p:cBhvr>
                                      <p:tavLst>
                                        <p:tav tm="0">
                                          <p:val>
                                            <p:fltVal val="0"/>
                                          </p:val>
                                        </p:tav>
                                        <p:tav tm="100000">
                                          <p:val>
                                            <p:strVal val="#ppt_w"/>
                                          </p:val>
                                        </p:tav>
                                      </p:tavLst>
                                    </p:anim>
                                    <p:anim calcmode="lin" valueType="num">
                                      <p:cBhvr>
                                        <p:cTn id="15" dur="500" fill="hold"/>
                                        <p:tgtEl>
                                          <p:spTgt spid="107537"/>
                                        </p:tgtEl>
                                        <p:attrNameLst>
                                          <p:attrName>ppt_h</p:attrName>
                                        </p:attrNameLst>
                                      </p:cBhvr>
                                      <p:tavLst>
                                        <p:tav tm="0">
                                          <p:val>
                                            <p:fltVal val="0"/>
                                          </p:val>
                                        </p:tav>
                                        <p:tav tm="100000">
                                          <p:val>
                                            <p:strVal val="#ppt_h"/>
                                          </p:val>
                                        </p:tav>
                                      </p:tavLst>
                                    </p:anim>
                                    <p:anim calcmode="lin" valueType="num">
                                      <p:cBhvr>
                                        <p:cTn id="16" dur="500" fill="hold"/>
                                        <p:tgtEl>
                                          <p:spTgt spid="107537"/>
                                        </p:tgtEl>
                                        <p:attrNameLst>
                                          <p:attrName>ppt_x</p:attrName>
                                        </p:attrNameLst>
                                      </p:cBhvr>
                                      <p:tavLst>
                                        <p:tav tm="0">
                                          <p:val>
                                            <p:fltVal val="0.5"/>
                                          </p:val>
                                        </p:tav>
                                        <p:tav tm="100000">
                                          <p:val>
                                            <p:strVal val="#ppt_x"/>
                                          </p:val>
                                        </p:tav>
                                      </p:tavLst>
                                    </p:anim>
                                    <p:anim calcmode="lin" valueType="num">
                                      <p:cBhvr>
                                        <p:cTn id="17" dur="500" fill="hold"/>
                                        <p:tgtEl>
                                          <p:spTgt spid="1075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7579"/>
                                        </p:tgtEl>
                                        <p:attrNameLst>
                                          <p:attrName>style.visibility</p:attrName>
                                        </p:attrNameLst>
                                      </p:cBhvr>
                                      <p:to>
                                        <p:strVal val="visible"/>
                                      </p:to>
                                    </p:set>
                                    <p:animEffect transition="in" filter="fade">
                                      <p:cBhvr>
                                        <p:cTn id="22" dur="1000"/>
                                        <p:tgtEl>
                                          <p:spTgt spid="1075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7574"/>
                                        </p:tgtEl>
                                        <p:attrNameLst>
                                          <p:attrName>style.visibility</p:attrName>
                                        </p:attrNameLst>
                                      </p:cBhvr>
                                      <p:to>
                                        <p:strVal val="visible"/>
                                      </p:to>
                                    </p:set>
                                    <p:animEffect transition="in" filter="fade">
                                      <p:cBhvr>
                                        <p:cTn id="27" dur="1000"/>
                                        <p:tgtEl>
                                          <p:spTgt spid="107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7575"/>
                                        </p:tgtEl>
                                        <p:attrNameLst>
                                          <p:attrName>style.visibility</p:attrName>
                                        </p:attrNameLst>
                                      </p:cBhvr>
                                      <p:to>
                                        <p:strVal val="visible"/>
                                      </p:to>
                                    </p:set>
                                    <p:animEffect transition="in" filter="fade">
                                      <p:cBhvr>
                                        <p:cTn id="32" dur="1000"/>
                                        <p:tgtEl>
                                          <p:spTgt spid="10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8547" name="Rectangle 3"/>
          <p:cNvSpPr>
            <a:spLocks noChangeArrowheads="1"/>
          </p:cNvSpPr>
          <p:nvPr/>
        </p:nvSpPr>
        <p:spPr bwMode="auto">
          <a:xfrm>
            <a:off x="3360738" y="1870075"/>
            <a:ext cx="232435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জেরিকো </a:t>
            </a:r>
            <a:r>
              <a:rPr lang="en-US" sz="2800" dirty="0" smtClean="0">
                <a:solidFill>
                  <a:schemeClr val="accent2"/>
                </a:solidFill>
                <a:latin typeface="Times" charset="0"/>
              </a:rPr>
              <a:t>/</a:t>
            </a:r>
            <a:r>
              <a:rPr lang="bn-IN" sz="2800" dirty="0" smtClean="0">
                <a:solidFill>
                  <a:schemeClr val="accent2"/>
                </a:solidFill>
                <a:latin typeface="Times" charset="0"/>
              </a:rPr>
              <a:t> অয়</a:t>
            </a:r>
            <a:endParaRPr lang="en-US" sz="2800" dirty="0">
              <a:solidFill>
                <a:schemeClr val="accent2"/>
              </a:solidFill>
              <a:latin typeface="Times" charset="0"/>
            </a:endParaRPr>
          </a:p>
        </p:txBody>
      </p:sp>
      <p:sp>
        <p:nvSpPr>
          <p:cNvPr id="86019"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6020" name="Rectangle 5"/>
          <p:cNvSpPr>
            <a:spLocks noChangeArrowheads="1"/>
          </p:cNvSpPr>
          <p:nvPr/>
        </p:nvSpPr>
        <p:spPr bwMode="auto">
          <a:xfrm>
            <a:off x="3020133" y="931863"/>
            <a:ext cx="167353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bg2"/>
                </a:solidFill>
              </a:rPr>
              <a:t>যিহোশূয়া</a:t>
            </a:r>
            <a:endParaRPr lang="en-US" sz="2800" dirty="0">
              <a:solidFill>
                <a:schemeClr val="accent2"/>
              </a:solidFill>
              <a:latin typeface="Times" charset="0"/>
            </a:endParaRPr>
          </a:p>
        </p:txBody>
      </p:sp>
      <p:sp>
        <p:nvSpPr>
          <p:cNvPr id="108550" name="Rectangle 6"/>
          <p:cNvSpPr>
            <a:spLocks noChangeArrowheads="1"/>
          </p:cNvSpPr>
          <p:nvPr/>
        </p:nvSpPr>
        <p:spPr bwMode="auto">
          <a:xfrm>
            <a:off x="578875" y="2482850"/>
            <a:ext cx="2250616"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smtClean="0">
                <a:solidFill>
                  <a:schemeClr val="tx2"/>
                </a:solidFill>
                <a:latin typeface="Times" pitchFamily="-107" charset="0"/>
                <a:ea typeface="+mn-ea"/>
                <a:cs typeface="+mn-cs"/>
              </a:rPr>
              <a:t>অ য ম </a:t>
            </a:r>
            <a:r>
              <a:rPr lang="bn-IN" sz="8000" b="0" dirty="0" smtClean="0">
                <a:solidFill>
                  <a:srgbClr val="00FF00"/>
                </a:solidFill>
                <a:latin typeface="Times" pitchFamily="-107" charset="0"/>
                <a:ea typeface="+mn-ea"/>
                <a:cs typeface="+mn-cs"/>
              </a:rPr>
              <a:t>য</a:t>
            </a:r>
            <a:endParaRPr lang="en-US" sz="8000" b="0" dirty="0">
              <a:solidFill>
                <a:srgbClr val="00FF00"/>
              </a:solidFill>
              <a:latin typeface="Times" pitchFamily="-107" charset="0"/>
              <a:ea typeface="+mn-ea"/>
              <a:cs typeface="+mn-cs"/>
            </a:endParaRPr>
          </a:p>
        </p:txBody>
      </p:sp>
      <p:sp>
        <p:nvSpPr>
          <p:cNvPr id="86022"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23" name="Line 8"/>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4" name="Rectangle 9"/>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25" name="Line 10"/>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6" name="Text Box 28"/>
          <p:cNvSpPr txBox="1">
            <a:spLocks noChangeArrowheads="1"/>
          </p:cNvSpPr>
          <p:nvPr/>
        </p:nvSpPr>
        <p:spPr bwMode="auto">
          <a:xfrm>
            <a:off x="533400" y="6483350"/>
            <a:ext cx="19939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a:p>
            <a:pPr>
              <a:spcBef>
                <a:spcPct val="50000"/>
              </a:spcBef>
            </a:pPr>
            <a:endParaRPr lang="en-US">
              <a:solidFill>
                <a:schemeClr val="tx1"/>
              </a:solidFill>
            </a:endParaRPr>
          </a:p>
        </p:txBody>
      </p:sp>
      <p:sp>
        <p:nvSpPr>
          <p:cNvPr id="86039"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8589" name="Rectangle 4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41</a:t>
            </a:r>
          </a:p>
        </p:txBody>
      </p:sp>
      <p:sp>
        <p:nvSpPr>
          <p:cNvPr id="108592" name="Rectangle 48"/>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108594" name="Oval 50"/>
          <p:cNvSpPr>
            <a:spLocks noChangeArrowheads="1"/>
          </p:cNvSpPr>
          <p:nvPr/>
        </p:nvSpPr>
        <p:spPr bwMode="auto">
          <a:xfrm>
            <a:off x="3130550" y="1751013"/>
            <a:ext cx="2928938" cy="776287"/>
          </a:xfrm>
          <a:prstGeom prst="ellipse">
            <a:avLst/>
          </a:prstGeom>
          <a:noFill/>
          <a:ln w="76200">
            <a:solidFill>
              <a:srgbClr val="FF00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9" name="Group 28"/>
          <p:cNvGrpSpPr/>
          <p:nvPr/>
        </p:nvGrpSpPr>
        <p:grpSpPr>
          <a:xfrm>
            <a:off x="7959284" y="3413959"/>
            <a:ext cx="1184716" cy="684966"/>
            <a:chOff x="7959284" y="3413959"/>
            <a:chExt cx="1184716" cy="684966"/>
          </a:xfrm>
        </p:grpSpPr>
        <p:grpSp>
          <p:nvGrpSpPr>
            <p:cNvPr id="30" name="Group 358"/>
            <p:cNvGrpSpPr>
              <a:grpSpLocks/>
            </p:cNvGrpSpPr>
            <p:nvPr/>
          </p:nvGrpSpPr>
          <p:grpSpPr bwMode="auto">
            <a:xfrm>
              <a:off x="7975600" y="3448050"/>
              <a:ext cx="954088" cy="650875"/>
              <a:chOff x="7988300" y="3451860"/>
              <a:chExt cx="954088" cy="650240"/>
            </a:xfrm>
          </p:grpSpPr>
          <p:sp>
            <p:nvSpPr>
              <p:cNvPr id="34"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5"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6"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7"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8"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9"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40"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2"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3"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4"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5"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1" name="Rectangle 30"/>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32"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00" dirty="0" smtClean="0">
                  <a:solidFill>
                    <a:schemeClr val="bg2"/>
                  </a:solidFill>
                </a:rPr>
                <a:t>জেরিকো / অয়</a:t>
              </a:r>
              <a:endParaRPr lang="en-US" sz="1000" dirty="0" smtClean="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33"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6" name="Rectangle 45"/>
          <p:cNvSpPr/>
          <p:nvPr/>
        </p:nvSpPr>
        <p:spPr>
          <a:xfrm>
            <a:off x="1900101" y="0"/>
            <a:ext cx="1486304"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৬-৮</a:t>
            </a:r>
            <a:endParaRPr lang="en-US" u="sng" dirty="0" smtClean="0">
              <a:solidFill>
                <a:srgbClr val="000000"/>
              </a:solidFill>
              <a:latin typeface="Geneva" charset="0"/>
            </a:endParaRPr>
          </a:p>
        </p:txBody>
      </p:sp>
      <p:sp>
        <p:nvSpPr>
          <p:cNvPr id="47"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ppt_x</p:attrName>
                                        </p:attrNameLst>
                                      </p:cBhvr>
                                      <p:tavLst>
                                        <p:tav tm="0">
                                          <p:val>
                                            <p:strVal val="#ppt_x-#ppt_w/2"/>
                                          </p:val>
                                        </p:tav>
                                        <p:tav tm="100000">
                                          <p:val>
                                            <p:strVal val="#ppt_x"/>
                                          </p:val>
                                        </p:tav>
                                      </p:tavLst>
                                    </p:anim>
                                    <p:anim calcmode="lin" valueType="num">
                                      <p:cBhvr>
                                        <p:cTn id="8" dur="500" fill="hold"/>
                                        <p:tgtEl>
                                          <p:spTgt spid="108547"/>
                                        </p:tgtEl>
                                        <p:attrNameLst>
                                          <p:attrName>ppt_y</p:attrName>
                                        </p:attrNameLst>
                                      </p:cBhvr>
                                      <p:tavLst>
                                        <p:tav tm="0">
                                          <p:val>
                                            <p:strVal val="#ppt_y"/>
                                          </p:val>
                                        </p:tav>
                                        <p:tav tm="100000">
                                          <p:val>
                                            <p:strVal val="#ppt_y"/>
                                          </p:val>
                                        </p:tav>
                                      </p:tavLst>
                                    </p:anim>
                                    <p:anim calcmode="lin" valueType="num">
                                      <p:cBhvr>
                                        <p:cTn id="9" dur="500" fill="hold"/>
                                        <p:tgtEl>
                                          <p:spTgt spid="108547"/>
                                        </p:tgtEl>
                                        <p:attrNameLst>
                                          <p:attrName>ppt_w</p:attrName>
                                        </p:attrNameLst>
                                      </p:cBhvr>
                                      <p:tavLst>
                                        <p:tav tm="0">
                                          <p:val>
                                            <p:fltVal val="0"/>
                                          </p:val>
                                        </p:tav>
                                        <p:tav tm="100000">
                                          <p:val>
                                            <p:strVal val="#ppt_w"/>
                                          </p:val>
                                        </p:tav>
                                      </p:tavLst>
                                    </p:anim>
                                    <p:anim calcmode="lin" valueType="num">
                                      <p:cBhvr>
                                        <p:cTn id="10" dur="500" fill="hold"/>
                                        <p:tgtEl>
                                          <p:spTgt spid="1085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8594"/>
                                        </p:tgtEl>
                                        <p:attrNameLst>
                                          <p:attrName>style.visibility</p:attrName>
                                        </p:attrNameLst>
                                      </p:cBhvr>
                                      <p:to>
                                        <p:strVal val="visible"/>
                                      </p:to>
                                    </p:set>
                                    <p:animEffect transition="in" filter="fade">
                                      <p:cBhvr>
                                        <p:cTn id="14" dur="500"/>
                                        <p:tgtEl>
                                          <p:spTgt spid="10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9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267"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42</a:t>
            </a:r>
          </a:p>
        </p:txBody>
      </p:sp>
      <p:pic>
        <p:nvPicPr>
          <p:cNvPr id="88068"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51270" name="Text Box 6"/>
          <p:cNvSpPr txBox="1">
            <a:spLocks noChangeArrowheads="1"/>
          </p:cNvSpPr>
          <p:nvPr/>
        </p:nvSpPr>
        <p:spPr bwMode="auto">
          <a:xfrm>
            <a:off x="3117850" y="4287838"/>
            <a:ext cx="3681413"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2800" dirty="0" smtClean="0">
                <a:solidFill>
                  <a:schemeClr val="tx2"/>
                </a:solidFill>
                <a:latin typeface="Comic Sans MS" pitchFamily="-107" charset="0"/>
                <a:ea typeface="+mn-ea"/>
                <a:cs typeface="+mn-cs"/>
              </a:rPr>
              <a:t>প্রাচীন জেরিকো</a:t>
            </a:r>
            <a:endParaRPr lang="en-US" sz="2800" dirty="0">
              <a:solidFill>
                <a:schemeClr val="tx2"/>
              </a:solidFill>
              <a:latin typeface="Comic Sans MS" pitchFamily="-107" charset="0"/>
              <a:ea typeface="+mn-ea"/>
              <a:cs typeface="+mn-cs"/>
            </a:endParaRPr>
          </a:p>
        </p:txBody>
      </p:sp>
      <p:sp>
        <p:nvSpPr>
          <p:cNvPr id="651271" name="Text Box 7"/>
          <p:cNvSpPr txBox="1">
            <a:spLocks noChangeArrowheads="1"/>
          </p:cNvSpPr>
          <p:nvPr/>
        </p:nvSpPr>
        <p:spPr bwMode="auto">
          <a:xfrm>
            <a:off x="5000625" y="1074738"/>
            <a:ext cx="3421063"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3200" dirty="0" smtClean="0">
                <a:solidFill>
                  <a:schemeClr val="accent1"/>
                </a:solidFill>
                <a:latin typeface="Comic Sans MS" pitchFamily="-107" charset="0"/>
                <a:ea typeface="+mn-ea"/>
                <a:cs typeface="+mn-cs"/>
              </a:rPr>
              <a:t>লবণ সমুদ্র</a:t>
            </a:r>
            <a:endParaRPr lang="en-US" sz="3200" dirty="0">
              <a:solidFill>
                <a:schemeClr val="accent1"/>
              </a:solidFill>
              <a:latin typeface="Comic Sans MS" pitchFamily="-107" charset="0"/>
              <a:ea typeface="+mn-ea"/>
              <a:cs typeface="+mn-cs"/>
            </a:endParaRPr>
          </a:p>
        </p:txBody>
      </p:sp>
      <p:sp>
        <p:nvSpPr>
          <p:cNvPr id="651272" name="Text Box 8"/>
          <p:cNvSpPr txBox="1">
            <a:spLocks noChangeArrowheads="1"/>
          </p:cNvSpPr>
          <p:nvPr/>
        </p:nvSpPr>
        <p:spPr bwMode="auto">
          <a:xfrm>
            <a:off x="1729992" y="1469642"/>
            <a:ext cx="3421062"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bn-IN" sz="3200" dirty="0" smtClean="0">
                <a:solidFill>
                  <a:schemeClr val="accent1"/>
                </a:solidFill>
                <a:latin typeface="Comic Sans MS" pitchFamily="-107" charset="0"/>
                <a:ea typeface="+mn-ea"/>
                <a:cs typeface="+mn-cs"/>
              </a:rPr>
              <a:t>যর্দ্দন নদি</a:t>
            </a:r>
            <a:endParaRPr lang="en-US" sz="3200" dirty="0">
              <a:solidFill>
                <a:schemeClr val="accent1"/>
              </a:solidFill>
              <a:latin typeface="Comic Sans MS" pitchFamily="-107" charset="0"/>
              <a:ea typeface="+mn-ea"/>
              <a:cs typeface="+mn-cs"/>
            </a:endParaRPr>
          </a:p>
        </p:txBody>
      </p:sp>
      <p:sp>
        <p:nvSpPr>
          <p:cNvPr id="651273"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4"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5"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075"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303" name="Rectangle 39"/>
          <p:cNvSpPr>
            <a:spLocks noChangeArrowheads="1"/>
          </p:cNvSpPr>
          <p:nvPr/>
        </p:nvSpPr>
        <p:spPr bwMode="auto">
          <a:xfrm>
            <a:off x="1851287" y="5167313"/>
            <a:ext cx="5495414"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bn-IN" sz="2800" dirty="0" smtClean="0">
                <a:solidFill>
                  <a:srgbClr val="FFEA18"/>
                </a:solidFill>
                <a:latin typeface="Comic Sans MS" pitchFamily="-107" charset="0"/>
                <a:ea typeface="+mn-ea"/>
                <a:cs typeface="+mn-cs"/>
              </a:rPr>
              <a:t>জেরিকো থেকে... </a:t>
            </a:r>
          </a:p>
          <a:p>
            <a:pPr algn="ctr">
              <a:defRPr/>
            </a:pPr>
            <a:r>
              <a:rPr lang="bn-IN" sz="2800" dirty="0" smtClean="0">
                <a:solidFill>
                  <a:srgbClr val="FFEA18"/>
                </a:solidFill>
                <a:latin typeface="Comic Sans MS" pitchFamily="-107" charset="0"/>
                <a:ea typeface="+mn-ea"/>
                <a:cs typeface="+mn-cs"/>
              </a:rPr>
              <a:t>পূর্ব দিকে </a:t>
            </a:r>
            <a:r>
              <a:rPr lang="bn-IN" sz="2800" dirty="0" smtClean="0">
                <a:solidFill>
                  <a:srgbClr val="FFFF00"/>
                </a:solidFill>
                <a:latin typeface="Comic Sans MS" pitchFamily="-107" charset="0"/>
              </a:rPr>
              <a:t>যর্দ্দন নদির </a:t>
            </a:r>
            <a:r>
              <a:rPr lang="bn-IN" sz="2800" dirty="0" smtClean="0">
                <a:solidFill>
                  <a:srgbClr val="FFEA18"/>
                </a:solidFill>
                <a:latin typeface="Comic Sans MS" pitchFamily="-107" charset="0"/>
                <a:ea typeface="+mn-ea"/>
                <a:cs typeface="+mn-cs"/>
              </a:rPr>
              <a:t>ওপারে দেখলে </a:t>
            </a:r>
            <a:endParaRPr lang="en-US" sz="2800" dirty="0">
              <a:solidFill>
                <a:srgbClr val="FFEA18"/>
              </a:solidFill>
              <a:latin typeface="Comic Sans MS" pitchFamily="-107" charset="0"/>
              <a:ea typeface="+mn-ea"/>
              <a:cs typeface="+mn-cs"/>
            </a:endParaRPr>
          </a:p>
        </p:txBody>
      </p:sp>
      <p:sp>
        <p:nvSpPr>
          <p:cNvPr id="651304" name="Text Box 40"/>
          <p:cNvSpPr txBox="1">
            <a:spLocks noChangeArrowheads="1"/>
          </p:cNvSpPr>
          <p:nvPr/>
        </p:nvSpPr>
        <p:spPr bwMode="auto">
          <a:xfrm>
            <a:off x="2424113" y="2979738"/>
            <a:ext cx="3681412"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2800" dirty="0" smtClean="0">
                <a:solidFill>
                  <a:schemeClr val="tx2"/>
                </a:solidFill>
                <a:latin typeface="Comic Sans MS" pitchFamily="-107" charset="0"/>
                <a:ea typeface="+mn-ea"/>
                <a:cs typeface="+mn-cs"/>
              </a:rPr>
              <a:t>বর্তমানের জেরিকো</a:t>
            </a:r>
            <a:endParaRPr lang="en-US" sz="2800" dirty="0">
              <a:solidFill>
                <a:schemeClr val="tx2"/>
              </a:solidFill>
              <a:latin typeface="Comic Sans MS" pitchFamily="-107" charset="0"/>
              <a:ea typeface="+mn-ea"/>
              <a:cs typeface="+mn-cs"/>
            </a:endParaRPr>
          </a:p>
        </p:txBody>
      </p:sp>
      <p:grpSp>
        <p:nvGrpSpPr>
          <p:cNvPr id="26" name="Group 25"/>
          <p:cNvGrpSpPr/>
          <p:nvPr/>
        </p:nvGrpSpPr>
        <p:grpSpPr>
          <a:xfrm>
            <a:off x="7959284" y="3413959"/>
            <a:ext cx="1184716" cy="684966"/>
            <a:chOff x="7959284" y="3413959"/>
            <a:chExt cx="1184716" cy="684966"/>
          </a:xfrm>
        </p:grpSpPr>
        <p:grpSp>
          <p:nvGrpSpPr>
            <p:cNvPr id="27" name="Group 358"/>
            <p:cNvGrpSpPr>
              <a:grpSpLocks/>
            </p:cNvGrpSpPr>
            <p:nvPr/>
          </p:nvGrpSpPr>
          <p:grpSpPr bwMode="auto">
            <a:xfrm>
              <a:off x="7975600" y="3448050"/>
              <a:ext cx="954088" cy="650875"/>
              <a:chOff x="7988300" y="3451860"/>
              <a:chExt cx="954088" cy="650240"/>
            </a:xfrm>
          </p:grpSpPr>
          <p:sp>
            <p:nvSpPr>
              <p:cNvPr id="31"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2"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3"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5"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6"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7"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8"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1"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2"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8" name="Rectangle 27"/>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29"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00" dirty="0" smtClean="0">
                  <a:solidFill>
                    <a:schemeClr val="bg2"/>
                  </a:solidFill>
                </a:rPr>
                <a:t>জেরিকো / অয় </a:t>
              </a:r>
              <a:endParaRPr lang="en-US" sz="1000" b="1" dirty="0">
                <a:solidFill>
                  <a:schemeClr val="bg2"/>
                </a:solidFill>
                <a:effectLst/>
                <a:latin typeface="Chicago" charset="0"/>
              </a:endParaRPr>
            </a:p>
          </p:txBody>
        </p:sp>
        <p:sp>
          <p:nvSpPr>
            <p:cNvPr id="30"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3"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
        <p:nvSpPr>
          <p:cNvPr id="45" name="TextBox 44"/>
          <p:cNvSpPr txBox="1"/>
          <p:nvPr/>
        </p:nvSpPr>
        <p:spPr>
          <a:xfrm>
            <a:off x="9553902" y="2322787"/>
            <a:ext cx="2238704" cy="338554"/>
          </a:xfrm>
          <a:prstGeom prst="rect">
            <a:avLst/>
          </a:prstGeom>
          <a:noFill/>
        </p:spPr>
        <p:txBody>
          <a:bodyPr wrap="square" rtlCol="0">
            <a:spAutoFit/>
          </a:bodyPr>
          <a:lstStyle/>
          <a:p>
            <a:r>
              <a:rPr lang="bn-IN" dirty="0" smtClean="0"/>
              <a:t>জর্দান</a:t>
            </a:r>
            <a:endParaRPr lang="en-SG"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3000"/>
                                        <p:tgtEl>
                                          <p:spTgt spid="651275"/>
                                        </p:tgtEl>
                                      </p:cBhvr>
                                    </p:animEffect>
                                  </p:childTnLst>
                                </p:cTn>
                              </p:par>
                              <p:par>
                                <p:cTn id="8" presetID="22" presetClass="entr" presetSubtype="1" fill="hold" nodeType="withEffect">
                                  <p:stCondLst>
                                    <p:cond delay="0"/>
                                  </p:stCondLst>
                                  <p:childTnLst>
                                    <p:set>
                                      <p:cBhvr>
                                        <p:cTn id="9" dur="1" fill="hold">
                                          <p:stCondLst>
                                            <p:cond delay="0"/>
                                          </p:stCondLst>
                                        </p:cTn>
                                        <p:tgtEl>
                                          <p:spTgt spid="651274"/>
                                        </p:tgtEl>
                                        <p:attrNameLst>
                                          <p:attrName>style.visibility</p:attrName>
                                        </p:attrNameLst>
                                      </p:cBhvr>
                                      <p:to>
                                        <p:strVal val="visible"/>
                                      </p:to>
                                    </p:set>
                                    <p:animEffect transition="in" filter="wipe(up)">
                                      <p:cBhvr>
                                        <p:cTn id="10" dur="3000"/>
                                        <p:tgtEl>
                                          <p:spTgt spid="651274"/>
                                        </p:tgtEl>
                                      </p:cBhvr>
                                    </p:animEffect>
                                  </p:childTnLst>
                                </p:cTn>
                              </p:par>
                              <p:par>
                                <p:cTn id="11" presetID="22" presetClass="entr" presetSubtype="1" fill="hold" nodeType="withEffect">
                                  <p:stCondLst>
                                    <p:cond delay="0"/>
                                  </p:stCondLst>
                                  <p:childTnLst>
                                    <p:set>
                                      <p:cBhvr>
                                        <p:cTn id="12" dur="1" fill="hold">
                                          <p:stCondLst>
                                            <p:cond delay="0"/>
                                          </p:stCondLst>
                                        </p:cTn>
                                        <p:tgtEl>
                                          <p:spTgt spid="651273"/>
                                        </p:tgtEl>
                                        <p:attrNameLst>
                                          <p:attrName>style.visibility</p:attrName>
                                        </p:attrNameLst>
                                      </p:cBhvr>
                                      <p:to>
                                        <p:strVal val="visible"/>
                                      </p:to>
                                    </p:set>
                                    <p:animEffect transition="in" filter="wipe(up)">
                                      <p:cBhvr>
                                        <p:cTn id="13" dur="30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0628" name="Rectangle 3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43</a:t>
            </a:r>
          </a:p>
        </p:txBody>
      </p:sp>
      <p:pic>
        <p:nvPicPr>
          <p:cNvPr id="90115" name="Picture 38" descr="Jericho looking east with tell in foreground, 44-35tb s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12763" y="534988"/>
            <a:ext cx="8148637" cy="57785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0595" name="Rectangle 3"/>
          <p:cNvSpPr>
            <a:spLocks noChangeArrowheads="1"/>
          </p:cNvSpPr>
          <p:nvPr/>
        </p:nvSpPr>
        <p:spPr bwMode="auto">
          <a:xfrm>
            <a:off x="488950" y="5646738"/>
            <a:ext cx="8027988" cy="644525"/>
          </a:xfrm>
          <a:prstGeom prst="rect">
            <a:avLst/>
          </a:prstGeom>
          <a:noFill/>
          <a:ln w="76200">
            <a:noFill/>
            <a:miter lim="800000"/>
            <a:headEnd/>
            <a:tailEnd/>
          </a:ln>
          <a:effectLst/>
        </p:spPr>
        <p:txBody>
          <a:bodyPr lIns="90487" tIns="44450" rIns="90487" bIns="44450">
            <a:spAutoFit/>
          </a:bodyPr>
          <a:lstStyle/>
          <a:p>
            <a:pPr algn="ctr">
              <a:defRPr/>
            </a:pPr>
            <a:r>
              <a:rPr lang="en-US" sz="3200" dirty="0">
                <a:solidFill>
                  <a:schemeClr val="tx2"/>
                </a:solidFill>
                <a:effectLst>
                  <a:glow rad="139700">
                    <a:schemeClr val="bg2"/>
                  </a:glow>
                </a:effectLst>
                <a:latin typeface="Comic Sans MS" pitchFamily="-107" charset="0"/>
                <a:ea typeface="+mn-ea"/>
                <a:cs typeface="+mn-cs"/>
              </a:rPr>
              <a:t> </a:t>
            </a:r>
            <a:r>
              <a:rPr lang="bn-IN" sz="3600" dirty="0" smtClean="0">
                <a:solidFill>
                  <a:schemeClr val="tx2"/>
                </a:solidFill>
                <a:effectLst>
                  <a:glow rad="139700">
                    <a:schemeClr val="bg2"/>
                  </a:glow>
                </a:effectLst>
                <a:latin typeface="Comic Sans MS" pitchFamily="-107" charset="0"/>
                <a:ea typeface="+mn-ea"/>
                <a:cs typeface="+mn-cs"/>
              </a:rPr>
              <a:t>জেরিকো</a:t>
            </a:r>
            <a:r>
              <a:rPr lang="en-US" sz="3600" dirty="0" smtClean="0">
                <a:solidFill>
                  <a:schemeClr val="tx2"/>
                </a:solidFill>
                <a:effectLst>
                  <a:glow rad="139700">
                    <a:schemeClr val="bg2"/>
                  </a:glow>
                </a:effectLst>
                <a:latin typeface="Comic Sans MS" pitchFamily="-107" charset="0"/>
                <a:ea typeface="+mn-ea"/>
                <a:cs typeface="+mn-cs"/>
              </a:rPr>
              <a:t>: </a:t>
            </a:r>
            <a:r>
              <a:rPr lang="bn-IN" sz="3600" dirty="0" smtClean="0">
                <a:solidFill>
                  <a:schemeClr val="tx2"/>
                </a:solidFill>
                <a:effectLst>
                  <a:glow rad="139700">
                    <a:schemeClr val="bg2"/>
                  </a:glow>
                </a:effectLst>
                <a:latin typeface="Comic Sans MS" pitchFamily="-107" charset="0"/>
                <a:ea typeface="+mn-ea"/>
                <a:cs typeface="+mn-cs"/>
              </a:rPr>
              <a:t>প্রাচীণ পুরাণিদর্শন</a:t>
            </a:r>
            <a:endParaRPr lang="en-US" sz="3600" dirty="0">
              <a:solidFill>
                <a:schemeClr val="tx2"/>
              </a:solidFill>
              <a:effectLst>
                <a:glow rad="139700">
                  <a:schemeClr val="bg2"/>
                </a:glow>
              </a:effectLst>
              <a:latin typeface="Comic Sans MS" pitchFamily="-107" charset="0"/>
              <a:ea typeface="+mn-ea"/>
              <a:cs typeface="+mn-cs"/>
            </a:endParaRPr>
          </a:p>
        </p:txBody>
      </p:sp>
      <p:pic>
        <p:nvPicPr>
          <p:cNvPr id="110632" name="Picture 40" descr="Jericho mudbrick collapse in front of revetment wall, 97k-22"/>
          <p:cNvPicPr preferRelativeResize="0">
            <a:picLocks noChangeAspect="1" noChangeArrowheads="1"/>
          </p:cNvPicPr>
          <p:nvPr>
            <p:custDataLst>
              <p:tags r:id="rId2"/>
            </p:custDataLst>
          </p:nvPr>
        </p:nvPicPr>
        <p:blipFill>
          <a:blip r:embed="rId7"/>
          <a:srcRect/>
          <a:stretch>
            <a:fillRect/>
          </a:stretch>
        </p:blipFill>
        <p:spPr bwMode="auto">
          <a:xfrm>
            <a:off x="3036888" y="595313"/>
            <a:ext cx="3889375" cy="2484437"/>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10633" name="AutoShape 41"/>
          <p:cNvSpPr>
            <a:spLocks noChangeArrowheads="1"/>
          </p:cNvSpPr>
          <p:nvPr/>
        </p:nvSpPr>
        <p:spPr bwMode="auto">
          <a:xfrm>
            <a:off x="4710113" y="3338513"/>
            <a:ext cx="3557587" cy="833437"/>
          </a:xfrm>
          <a:prstGeom prst="roundRect">
            <a:avLst>
              <a:gd name="adj" fmla="val 16667"/>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110631" name="Picture 39" descr="Jericho Neolithic tower, 45-01tb sr"/>
          <p:cNvPicPr preferRelativeResize="0">
            <a:picLocks noChangeAspect="1" noChangeArrowheads="1"/>
          </p:cNvPicPr>
          <p:nvPr>
            <p:custDataLst>
              <p:tags r:id="rId3"/>
            </p:custDataLst>
          </p:nvPr>
        </p:nvPicPr>
        <p:blipFill>
          <a:blip r:embed="rId8"/>
          <a:srcRect/>
          <a:stretch>
            <a:fillRect/>
          </a:stretch>
        </p:blipFill>
        <p:spPr bwMode="auto">
          <a:xfrm>
            <a:off x="1270000" y="1638300"/>
            <a:ext cx="2481263" cy="37147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grpSp>
        <p:nvGrpSpPr>
          <p:cNvPr id="21" name="Group 20"/>
          <p:cNvGrpSpPr/>
          <p:nvPr/>
        </p:nvGrpSpPr>
        <p:grpSpPr>
          <a:xfrm>
            <a:off x="8201658" y="3413959"/>
            <a:ext cx="1184716" cy="684966"/>
            <a:chOff x="7959284" y="3413959"/>
            <a:chExt cx="1184716" cy="684966"/>
          </a:xfrm>
        </p:grpSpPr>
        <p:grpSp>
          <p:nvGrpSpPr>
            <p:cNvPr id="22" name="Group 358"/>
            <p:cNvGrpSpPr>
              <a:grpSpLocks/>
            </p:cNvGrpSpPr>
            <p:nvPr/>
          </p:nvGrpSpPr>
          <p:grpSpPr bwMode="auto">
            <a:xfrm>
              <a:off x="7975600" y="3448050"/>
              <a:ext cx="954088" cy="650875"/>
              <a:chOff x="7988300" y="3451860"/>
              <a:chExt cx="954088" cy="650240"/>
            </a:xfrm>
          </p:grpSpPr>
          <p:sp>
            <p:nvSpPr>
              <p:cNvPr id="26"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27"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28"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29"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0"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1"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2"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3"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36"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37"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3" name="Rectangle 22"/>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24"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00" dirty="0" smtClean="0">
                  <a:solidFill>
                    <a:schemeClr val="bg2"/>
                  </a:solidFill>
                </a:rPr>
                <a:t>জেরিকো / অয়</a:t>
              </a:r>
              <a:endParaRPr lang="en-US" sz="1000" dirty="0" smtClean="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25"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38"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0633"/>
                                        </p:tgtEl>
                                        <p:attrNameLst>
                                          <p:attrName>style.visibility</p:attrName>
                                        </p:attrNameLst>
                                      </p:cBhvr>
                                      <p:to>
                                        <p:strVal val="visible"/>
                                      </p:to>
                                    </p:set>
                                    <p:animEffect transition="in" filter="fade">
                                      <p:cBhvr>
                                        <p:cTn id="7" dur="1000"/>
                                        <p:tgtEl>
                                          <p:spTgt spid="11063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632"/>
                                        </p:tgtEl>
                                        <p:attrNameLst>
                                          <p:attrName>style.visibility</p:attrName>
                                        </p:attrNameLst>
                                      </p:cBhvr>
                                      <p:to>
                                        <p:strVal val="visible"/>
                                      </p:to>
                                    </p:set>
                                    <p:animEffect transition="in" filter="fade">
                                      <p:cBhvr>
                                        <p:cTn id="11" dur="10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3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51"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07" charset="0"/>
                <a:ea typeface="+mn-ea"/>
                <a:cs typeface="+mn-cs"/>
              </a:rPr>
              <a:t>7</a:t>
            </a:r>
          </a:p>
        </p:txBody>
      </p:sp>
      <p:sp>
        <p:nvSpPr>
          <p:cNvPr id="364552" name="Line 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92163" name="Group 15"/>
          <p:cNvGrpSpPr>
            <a:grpSpLocks/>
          </p:cNvGrpSpPr>
          <p:nvPr/>
        </p:nvGrpSpPr>
        <p:grpSpPr bwMode="auto">
          <a:xfrm>
            <a:off x="571500" y="536575"/>
            <a:ext cx="8080375" cy="5745163"/>
            <a:chOff x="360" y="352"/>
            <a:chExt cx="5090" cy="3619"/>
          </a:xfrm>
        </p:grpSpPr>
        <p:pic>
          <p:nvPicPr>
            <p:cNvPr id="92182" name="Picture 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 y="352"/>
              <a:ext cx="5020" cy="3619"/>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64561" name="Rectangle 17"/>
            <p:cNvSpPr>
              <a:spLocks noChangeArrowheads="1"/>
            </p:cNvSpPr>
            <p:nvPr/>
          </p:nvSpPr>
          <p:spPr bwMode="auto">
            <a:xfrm>
              <a:off x="380" y="459"/>
              <a:ext cx="5070" cy="36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bn-IN" sz="3200" dirty="0" smtClean="0">
                  <a:solidFill>
                    <a:schemeClr val="accent2"/>
                  </a:solidFill>
                  <a:effectLst>
                    <a:outerShdw blurRad="50800" dist="38100" dir="2700000" algn="tl" rotWithShape="0">
                      <a:schemeClr val="tx1">
                        <a:alpha val="43000"/>
                      </a:schemeClr>
                    </a:outerShdw>
                  </a:effectLst>
                </a:rPr>
                <a:t>তাবোর্ পর্বত থেকে যেজ্রীল তলভূমির দ্রশ্য</a:t>
              </a:r>
              <a:endParaRPr lang="en-US" sz="3200" dirty="0">
                <a:solidFill>
                  <a:schemeClr val="accent2"/>
                </a:solidFill>
                <a:effectLst>
                  <a:outerShdw blurRad="50800" dist="38100" dir="2700000" algn="tl" rotWithShape="0">
                    <a:schemeClr val="tx1">
                      <a:alpha val="43000"/>
                    </a:schemeClr>
                  </a:outerShdw>
                </a:effectLst>
                <a:latin typeface="Times" charset="0"/>
              </a:endParaRPr>
            </a:p>
          </p:txBody>
        </p:sp>
      </p:grpSp>
      <p:sp>
        <p:nvSpPr>
          <p:cNvPr id="92164" name="Text Box 3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92177" name="Text Box 4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4593" name="Rectangle 4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44</a:t>
            </a:r>
          </a:p>
        </p:txBody>
      </p:sp>
      <p:sp>
        <p:nvSpPr>
          <p:cNvPr id="364595" name="Text Box 51"/>
          <p:cNvSpPr txBox="1">
            <a:spLocks noChangeArrowheads="1"/>
          </p:cNvSpPr>
          <p:nvPr/>
        </p:nvSpPr>
        <p:spPr bwMode="auto">
          <a:xfrm>
            <a:off x="965200" y="4865688"/>
            <a:ext cx="7513638"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3600" dirty="0" smtClean="0">
                <a:solidFill>
                  <a:srgbClr val="FFFF00"/>
                </a:solidFill>
              </a:rPr>
              <a:t>এই হোল দুধ ও মধু </a:t>
            </a:r>
            <a:r>
              <a:rPr lang="en-US" sz="3600" dirty="0" smtClean="0">
                <a:solidFill>
                  <a:srgbClr val="FFEA18"/>
                </a:solidFill>
                <a:latin typeface="Comic Sans MS" pitchFamily="-107" charset="0"/>
                <a:ea typeface="+mn-ea"/>
                <a:cs typeface="+mn-cs"/>
              </a:rPr>
              <a:t>!</a:t>
            </a:r>
            <a:endParaRPr lang="en-US" sz="3600" dirty="0">
              <a:solidFill>
                <a:srgbClr val="FFEA18"/>
              </a:solidFill>
              <a:latin typeface="Comic Sans MS" pitchFamily="-107" charset="0"/>
              <a:ea typeface="+mn-ea"/>
              <a:cs typeface="+mn-cs"/>
            </a:endParaRPr>
          </a:p>
        </p:txBody>
      </p:sp>
      <p:sp>
        <p:nvSpPr>
          <p:cNvPr id="92181" name="Rectangle 52"/>
          <p:cNvSpPr>
            <a:spLocks noChangeArrowheads="1"/>
          </p:cNvSpPr>
          <p:nvPr/>
        </p:nvSpPr>
        <p:spPr bwMode="auto">
          <a:xfrm>
            <a:off x="4229100" y="3905250"/>
            <a:ext cx="60325" cy="42863"/>
          </a:xfrm>
          <a:prstGeom prst="rect">
            <a:avLst/>
          </a:prstGeom>
          <a:solidFill>
            <a:srgbClr val="4666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5" name="Group 24"/>
          <p:cNvGrpSpPr/>
          <p:nvPr/>
        </p:nvGrpSpPr>
        <p:grpSpPr>
          <a:xfrm>
            <a:off x="8094752" y="3380092"/>
            <a:ext cx="1184716" cy="684966"/>
            <a:chOff x="7959284" y="3413959"/>
            <a:chExt cx="1184716" cy="684966"/>
          </a:xfrm>
        </p:grpSpPr>
        <p:grpSp>
          <p:nvGrpSpPr>
            <p:cNvPr id="26" name="Group 358"/>
            <p:cNvGrpSpPr>
              <a:grpSpLocks/>
            </p:cNvGrpSpPr>
            <p:nvPr/>
          </p:nvGrpSpPr>
          <p:grpSpPr bwMode="auto">
            <a:xfrm>
              <a:off x="7975600" y="3448050"/>
              <a:ext cx="954088" cy="650875"/>
              <a:chOff x="7988300" y="3451860"/>
              <a:chExt cx="954088" cy="650240"/>
            </a:xfrm>
          </p:grpSpPr>
          <p:sp>
            <p:nvSpPr>
              <p:cNvPr id="3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0"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1"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7" name="Rectangle 26"/>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28"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00" dirty="0" smtClean="0">
                  <a:solidFill>
                    <a:schemeClr val="bg2"/>
                  </a:solidFill>
                </a:rPr>
                <a:t>জেরিকো / অয়</a:t>
              </a:r>
              <a:endParaRPr lang="en-US" sz="1000" dirty="0" smtClean="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29"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2" name="Rectangle 41"/>
          <p:cNvSpPr/>
          <p:nvPr/>
        </p:nvSpPr>
        <p:spPr>
          <a:xfrm>
            <a:off x="1868569" y="0"/>
            <a:ext cx="1648208"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১৭</a:t>
            </a:r>
            <a:r>
              <a:rPr lang="en-US" dirty="0" smtClean="0">
                <a:solidFill>
                  <a:schemeClr val="tx1"/>
                </a:solidFill>
              </a:rPr>
              <a:t>:</a:t>
            </a:r>
            <a:r>
              <a:rPr lang="bn-IN" dirty="0" smtClean="0">
                <a:solidFill>
                  <a:schemeClr val="tx1"/>
                </a:solidFill>
              </a:rPr>
              <a:t>১৬</a:t>
            </a:r>
            <a:endParaRPr lang="en-US" u="sng" dirty="0" smtClean="0">
              <a:solidFill>
                <a:srgbClr val="000000"/>
              </a:solidFill>
              <a:latin typeface="Geneva" charset="0"/>
            </a:endParaRPr>
          </a:p>
        </p:txBody>
      </p:sp>
      <p:sp>
        <p:nvSpPr>
          <p:cNvPr id="43"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64595"/>
                                        </p:tgtEl>
                                        <p:attrNameLst>
                                          <p:attrName>style.visibility</p:attrName>
                                        </p:attrNameLst>
                                      </p:cBhvr>
                                      <p:to>
                                        <p:strVal val="visible"/>
                                      </p:to>
                                    </p:set>
                                    <p:anim calcmode="lin" valueType="num">
                                      <p:cBhvr additive="base">
                                        <p:cTn id="7" dur="5000" fill="hold"/>
                                        <p:tgtEl>
                                          <p:spTgt spid="364595"/>
                                        </p:tgtEl>
                                        <p:attrNameLst>
                                          <p:attrName>ppt_x</p:attrName>
                                        </p:attrNameLst>
                                      </p:cBhvr>
                                      <p:tavLst>
                                        <p:tav tm="0">
                                          <p:val>
                                            <p:strVal val="#ppt_x"/>
                                          </p:val>
                                        </p:tav>
                                        <p:tav tm="100000">
                                          <p:val>
                                            <p:strVal val="#ppt_x"/>
                                          </p:val>
                                        </p:tav>
                                      </p:tavLst>
                                    </p:anim>
                                    <p:anim calcmode="lin" valueType="num">
                                      <p:cBhvr additive="base">
                                        <p:cTn id="8" dur="5000" fill="hold"/>
                                        <p:tgtEl>
                                          <p:spTgt spid="364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9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9" name="Text Box 29"/>
          <p:cNvSpPr txBox="1">
            <a:spLocks noChangeArrowheads="1"/>
          </p:cNvSpPr>
          <p:nvPr/>
        </p:nvSpPr>
        <p:spPr bwMode="auto">
          <a:xfrm>
            <a:off x="1787525" y="41275"/>
            <a:ext cx="3146425" cy="2143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800" u="sng">
              <a:solidFill>
                <a:srgbClr val="000000"/>
              </a:solidFill>
              <a:latin typeface="Geneva" pitchFamily="-107" charset="0"/>
              <a:ea typeface="+mn-ea"/>
              <a:cs typeface="+mn-cs"/>
            </a:endParaRPr>
          </a:p>
        </p:txBody>
      </p:sp>
      <p:sp>
        <p:nvSpPr>
          <p:cNvPr id="94210" name="Text Box 4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12691" name="Picture 51"/>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633413" y="565150"/>
            <a:ext cx="3159125" cy="24463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2692" name="Picture 52"/>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2651" name="Rectangle 11"/>
          <p:cNvSpPr>
            <a:spLocks noChangeArrowheads="1"/>
          </p:cNvSpPr>
          <p:nvPr/>
        </p:nvSpPr>
        <p:spPr bwMode="auto">
          <a:xfrm>
            <a:off x="3883025" y="666750"/>
            <a:ext cx="4595813" cy="459100"/>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000" dirty="0">
                <a:solidFill>
                  <a:schemeClr val="bg2"/>
                </a:solidFill>
                <a:latin typeface="Comic Sans MS" pitchFamily="-107" charset="0"/>
                <a:ea typeface="+mn-ea"/>
                <a:cs typeface="+mn-cs"/>
              </a:rPr>
              <a:t> </a:t>
            </a:r>
            <a:r>
              <a:rPr lang="en-US" sz="2400" dirty="0" smtClean="0">
                <a:solidFill>
                  <a:schemeClr val="accent2"/>
                </a:solidFill>
                <a:latin typeface="Comic Sans MS" pitchFamily="-107" charset="0"/>
                <a:ea typeface="+mn-ea"/>
                <a:cs typeface="+mn-cs"/>
              </a:rPr>
              <a:t>…</a:t>
            </a:r>
            <a:r>
              <a:rPr lang="bn-IN" sz="2400" dirty="0" smtClean="0">
                <a:solidFill>
                  <a:schemeClr val="accent2"/>
                </a:solidFill>
                <a:latin typeface="Comic Sans MS" pitchFamily="-107" charset="0"/>
                <a:ea typeface="+mn-ea"/>
                <a:cs typeface="+mn-cs"/>
              </a:rPr>
              <a:t>উত্তর দিকে দান্ থেকে</a:t>
            </a:r>
            <a:r>
              <a:rPr lang="en-US" sz="2400" dirty="0" smtClean="0">
                <a:solidFill>
                  <a:schemeClr val="accent2"/>
                </a:solidFill>
                <a:latin typeface="Comic Sans MS" pitchFamily="-107" charset="0"/>
                <a:ea typeface="+mn-ea"/>
                <a:cs typeface="+mn-cs"/>
              </a:rPr>
              <a:t>...</a:t>
            </a:r>
            <a:endParaRPr lang="en-US" sz="2400" dirty="0">
              <a:solidFill>
                <a:schemeClr val="accent2"/>
              </a:solidFill>
              <a:latin typeface="Comic Sans MS" pitchFamily="-107" charset="0"/>
              <a:ea typeface="+mn-ea"/>
              <a:cs typeface="+mn-cs"/>
            </a:endParaRPr>
          </a:p>
        </p:txBody>
      </p:sp>
      <p:sp>
        <p:nvSpPr>
          <p:cNvPr id="112652" name="Rectangle 12"/>
          <p:cNvSpPr>
            <a:spLocks noChangeArrowheads="1"/>
          </p:cNvSpPr>
          <p:nvPr/>
        </p:nvSpPr>
        <p:spPr bwMode="auto">
          <a:xfrm>
            <a:off x="2428875" y="5707063"/>
            <a:ext cx="5116513" cy="459100"/>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000" dirty="0">
                <a:solidFill>
                  <a:schemeClr val="bg2"/>
                </a:solidFill>
                <a:latin typeface="Comic Sans MS" pitchFamily="-107" charset="0"/>
                <a:ea typeface="+mn-ea"/>
                <a:cs typeface="+mn-cs"/>
              </a:rPr>
              <a:t> </a:t>
            </a:r>
            <a:r>
              <a:rPr lang="en-US" sz="2400" dirty="0" smtClean="0">
                <a:solidFill>
                  <a:schemeClr val="accent2"/>
                </a:solidFill>
                <a:latin typeface="Comic Sans MS" pitchFamily="-107" charset="0"/>
              </a:rPr>
              <a:t>... </a:t>
            </a:r>
            <a:r>
              <a:rPr lang="bn-IN" sz="2400" dirty="0" smtClean="0">
                <a:solidFill>
                  <a:schemeClr val="accent2"/>
                </a:solidFill>
                <a:latin typeface="Comic Sans MS" pitchFamily="-107" charset="0"/>
                <a:ea typeface="+mn-ea"/>
                <a:cs typeface="+mn-cs"/>
              </a:rPr>
              <a:t>দক্ষীণে বীর্ শিবা পর্যন্ত </a:t>
            </a:r>
            <a:r>
              <a:rPr lang="en-US" sz="2400" dirty="0" smtClean="0">
                <a:solidFill>
                  <a:schemeClr val="accent2"/>
                </a:solidFill>
                <a:latin typeface="Comic Sans MS" pitchFamily="-107" charset="0"/>
                <a:ea typeface="+mn-ea"/>
                <a:cs typeface="+mn-cs"/>
              </a:rPr>
              <a:t>...</a:t>
            </a:r>
            <a:endParaRPr lang="en-US" sz="2400" dirty="0">
              <a:solidFill>
                <a:schemeClr val="accent2"/>
              </a:solidFill>
              <a:latin typeface="Comic Sans MS" pitchFamily="-107" charset="0"/>
              <a:ea typeface="+mn-ea"/>
              <a:cs typeface="+mn-cs"/>
            </a:endParaRPr>
          </a:p>
        </p:txBody>
      </p:sp>
      <p:pic>
        <p:nvPicPr>
          <p:cNvPr id="112644" name="Picture 4"/>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8"/>
              </a:schemeClr>
            </a:outerShdw>
          </a:effectLst>
        </p:spPr>
      </p:pic>
      <p:sp>
        <p:nvSpPr>
          <p:cNvPr id="112671" name="AutoShape 3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000000"/>
              </a:gs>
            </a:gsLst>
            <a:lin ang="5400000" scaled="1"/>
          </a:gradFill>
          <a:ln w="12700">
            <a:solidFill>
              <a:srgbClr val="FF0000"/>
            </a:solidFill>
            <a:miter lim="800000"/>
            <a:headEnd/>
            <a:tailEnd/>
          </a:ln>
        </p:spPr>
        <p:txBody>
          <a:bodyPr wrap="none" anchor="ctr"/>
          <a:lstStyle/>
          <a:p>
            <a:endParaRPr lang="en-US"/>
          </a:p>
        </p:txBody>
      </p:sp>
      <p:sp>
        <p:nvSpPr>
          <p:cNvPr id="112672" name="AutoShape 3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000000"/>
              </a:gs>
              <a:gs pos="100000">
                <a:srgbClr val="66FF66"/>
              </a:gs>
            </a:gsLst>
            <a:lin ang="5400000" scaled="1"/>
          </a:gradFill>
          <a:ln w="12700">
            <a:solidFill>
              <a:srgbClr val="FF0000"/>
            </a:solidFill>
            <a:miter lim="800000"/>
            <a:headEnd/>
            <a:tailEnd/>
          </a:ln>
        </p:spPr>
        <p:txBody>
          <a:bodyPr wrap="none" anchor="ctr"/>
          <a:lstStyle/>
          <a:p>
            <a:endParaRPr lang="en-US"/>
          </a:p>
        </p:txBody>
      </p:sp>
      <p:sp>
        <p:nvSpPr>
          <p:cNvPr id="112695"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45</a:t>
            </a:r>
          </a:p>
        </p:txBody>
      </p:sp>
      <p:sp>
        <p:nvSpPr>
          <p:cNvPr id="94232" name="Text Box 58"/>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112699" name="Text Box 59"/>
          <p:cNvSpPr txBox="1">
            <a:spLocks noChangeArrowheads="1"/>
          </p:cNvSpPr>
          <p:nvPr/>
        </p:nvSpPr>
        <p:spPr bwMode="auto">
          <a:xfrm>
            <a:off x="461148" y="3037435"/>
            <a:ext cx="2586803" cy="317009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r>
              <a:rPr lang="bn-IN" sz="4000" dirty="0" smtClean="0">
                <a:solidFill>
                  <a:srgbClr val="FFFF00"/>
                </a:solidFill>
              </a:rPr>
              <a:t>সাত বছর জুড়ে কঠোর যুদ্ধের পর  </a:t>
            </a:r>
            <a:r>
              <a:rPr lang="en-SG" sz="4000" dirty="0" smtClean="0">
                <a:solidFill>
                  <a:srgbClr val="FFFF00"/>
                </a:solidFill>
              </a:rPr>
              <a:t>... </a:t>
            </a:r>
            <a:endParaRPr lang="en-SG" sz="4000" dirty="0">
              <a:solidFill>
                <a:srgbClr val="FFFF00"/>
              </a:solidFill>
            </a:endParaRPr>
          </a:p>
        </p:txBody>
      </p:sp>
      <p:sp>
        <p:nvSpPr>
          <p:cNvPr id="94234" name="Text Box 6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28" name="Group 27"/>
          <p:cNvGrpSpPr/>
          <p:nvPr/>
        </p:nvGrpSpPr>
        <p:grpSpPr>
          <a:xfrm>
            <a:off x="8223692" y="3413959"/>
            <a:ext cx="1184716" cy="684966"/>
            <a:chOff x="7959284" y="3413959"/>
            <a:chExt cx="1184716" cy="684966"/>
          </a:xfrm>
        </p:grpSpPr>
        <p:grpSp>
          <p:nvGrpSpPr>
            <p:cNvPr id="29" name="Group 358"/>
            <p:cNvGrpSpPr>
              <a:grpSpLocks/>
            </p:cNvGrpSpPr>
            <p:nvPr/>
          </p:nvGrpSpPr>
          <p:grpSpPr bwMode="auto">
            <a:xfrm>
              <a:off x="7975600" y="3448050"/>
              <a:ext cx="954088" cy="650875"/>
              <a:chOff x="7988300" y="3451860"/>
              <a:chExt cx="954088" cy="650240"/>
            </a:xfrm>
          </p:grpSpPr>
          <p:sp>
            <p:nvSpPr>
              <p:cNvPr id="33"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5"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6"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7"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8"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9"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0"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2"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3"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4"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0" name="Rectangle 29"/>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31"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00" dirty="0" smtClean="0">
                  <a:solidFill>
                    <a:schemeClr val="bg2"/>
                  </a:solidFill>
                </a:rPr>
                <a:t>জেরিকো / অয়</a:t>
              </a:r>
              <a:endParaRPr lang="en-US" sz="1000" dirty="0" smtClean="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32"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5"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2672"/>
                                        </p:tgtEl>
                                        <p:attrNameLst>
                                          <p:attrName>style.visibility</p:attrName>
                                        </p:attrNameLst>
                                      </p:cBhvr>
                                      <p:to>
                                        <p:strVal val="visible"/>
                                      </p:to>
                                    </p:set>
                                    <p:animEffect transition="in" filter="wipe(down)">
                                      <p:cBhvr>
                                        <p:cTn id="7" dur="500"/>
                                        <p:tgtEl>
                                          <p:spTgt spid="11267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671"/>
                                        </p:tgtEl>
                                        <p:attrNameLst>
                                          <p:attrName>style.visibility</p:attrName>
                                        </p:attrNameLst>
                                      </p:cBhvr>
                                      <p:to>
                                        <p:strVal val="visible"/>
                                      </p:to>
                                    </p:set>
                                    <p:animEffect transition="in" filter="wipe(up)">
                                      <p:cBhvr>
                                        <p:cTn id="11" dur="500"/>
                                        <p:tgtEl>
                                          <p:spTgt spid="1126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2691"/>
                                        </p:tgtEl>
                                        <p:attrNameLst>
                                          <p:attrName>style.visibility</p:attrName>
                                        </p:attrNameLst>
                                      </p:cBhvr>
                                      <p:to>
                                        <p:strVal val="visible"/>
                                      </p:to>
                                    </p:set>
                                    <p:animEffect transition="in" filter="wipe(left)">
                                      <p:cBhvr>
                                        <p:cTn id="16" dur="500"/>
                                        <p:tgtEl>
                                          <p:spTgt spid="112691"/>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2692"/>
                                        </p:tgtEl>
                                        <p:attrNameLst>
                                          <p:attrName>style.visibility</p:attrName>
                                        </p:attrNameLst>
                                      </p:cBhvr>
                                      <p:to>
                                        <p:strVal val="visible"/>
                                      </p:to>
                                    </p:set>
                                    <p:animEffect transition="in" filter="wipe(left)">
                                      <p:cBhvr>
                                        <p:cTn id="20" dur="500"/>
                                        <p:tgtEl>
                                          <p:spTgt spid="1126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2651"/>
                                        </p:tgtEl>
                                        <p:attrNameLst>
                                          <p:attrName>style.visibility</p:attrName>
                                        </p:attrNameLst>
                                      </p:cBhvr>
                                      <p:to>
                                        <p:strVal val="visible"/>
                                      </p:to>
                                    </p:set>
                                    <p:animEffect transition="in" filter="wipe(right)">
                                      <p:cBhvr>
                                        <p:cTn id="25" dur="1000"/>
                                        <p:tgtEl>
                                          <p:spTgt spid="112651"/>
                                        </p:tgtEl>
                                      </p:cBhvr>
                                    </p:animEffect>
                                  </p:childTnLst>
                                </p:cTn>
                              </p:par>
                            </p:childTnLst>
                          </p:cTn>
                        </p:par>
                        <p:par>
                          <p:cTn id="26" fill="hold" nodeType="afterGroup">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2652"/>
                                        </p:tgtEl>
                                        <p:attrNameLst>
                                          <p:attrName>style.visibility</p:attrName>
                                        </p:attrNameLst>
                                      </p:cBhvr>
                                      <p:to>
                                        <p:strVal val="visible"/>
                                      </p:to>
                                    </p:set>
                                    <p:animEffect transition="in" filter="wipe(right)">
                                      <p:cBhvr>
                                        <p:cTn id="29" dur="1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nimBg="1" autoUpdateAnimBg="0"/>
      <p:bldP spid="112652" grpId="0" animBg="1" autoUpdateAnimBg="0"/>
      <p:bldP spid="112671" grpId="0" animBg="1"/>
      <p:bldP spid="11267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6258" name="Rectangle 3"/>
          <p:cNvSpPr>
            <a:spLocks noChangeArrowheads="1"/>
          </p:cNvSpPr>
          <p:nvPr/>
        </p:nvSpPr>
        <p:spPr bwMode="auto">
          <a:xfrm>
            <a:off x="3360738" y="1870075"/>
            <a:ext cx="221374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bg2"/>
                </a:solidFill>
                <a:latin typeface="Times" charset="0"/>
              </a:rPr>
              <a:t>জেরিকো</a:t>
            </a:r>
            <a:r>
              <a:rPr lang="en-US" sz="2800" dirty="0" smtClean="0">
                <a:solidFill>
                  <a:schemeClr val="bg2"/>
                </a:solidFill>
                <a:latin typeface="Times" charset="0"/>
              </a:rPr>
              <a:t>/</a:t>
            </a:r>
            <a:r>
              <a:rPr lang="bn-IN" sz="2800" dirty="0" smtClean="0">
                <a:solidFill>
                  <a:schemeClr val="bg2"/>
                </a:solidFill>
                <a:latin typeface="Times" charset="0"/>
              </a:rPr>
              <a:t> অয়</a:t>
            </a:r>
            <a:endParaRPr lang="en-US" sz="2800" dirty="0">
              <a:solidFill>
                <a:schemeClr val="bg2"/>
              </a:solidFill>
              <a:latin typeface="Times" charset="0"/>
            </a:endParaRPr>
          </a:p>
        </p:txBody>
      </p:sp>
      <p:sp>
        <p:nvSpPr>
          <p:cNvPr id="111620" name="Rectangle 4"/>
          <p:cNvSpPr>
            <a:spLocks noChangeArrowheads="1"/>
          </p:cNvSpPr>
          <p:nvPr/>
        </p:nvSpPr>
        <p:spPr bwMode="auto">
          <a:xfrm>
            <a:off x="3596825" y="2311400"/>
            <a:ext cx="160941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ভূমি ভাগ</a:t>
            </a:r>
            <a:endParaRPr lang="en-US" sz="2800" dirty="0">
              <a:solidFill>
                <a:schemeClr val="accent2"/>
              </a:solidFill>
              <a:latin typeface="Times" charset="0"/>
            </a:endParaRPr>
          </a:p>
        </p:txBody>
      </p:sp>
      <p:sp>
        <p:nvSpPr>
          <p:cNvPr id="96260"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261" name="Rectangle 6"/>
          <p:cNvSpPr>
            <a:spLocks noChangeArrowheads="1"/>
          </p:cNvSpPr>
          <p:nvPr/>
        </p:nvSpPr>
        <p:spPr bwMode="auto">
          <a:xfrm>
            <a:off x="3020133" y="931863"/>
            <a:ext cx="167353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bg2"/>
                </a:solidFill>
              </a:rPr>
              <a:t>যিহোশূয়া</a:t>
            </a:r>
            <a:endParaRPr lang="en-US" sz="2800" dirty="0">
              <a:solidFill>
                <a:schemeClr val="accent2"/>
              </a:solidFill>
              <a:latin typeface="Times" charset="0"/>
            </a:endParaRPr>
          </a:p>
        </p:txBody>
      </p:sp>
      <p:sp>
        <p:nvSpPr>
          <p:cNvPr id="111623" name="Rectangle 7"/>
          <p:cNvSpPr>
            <a:spLocks noChangeArrowheads="1"/>
          </p:cNvSpPr>
          <p:nvPr/>
        </p:nvSpPr>
        <p:spPr bwMode="auto">
          <a:xfrm>
            <a:off x="578875" y="2482850"/>
            <a:ext cx="2250616"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smtClean="0">
                <a:solidFill>
                  <a:schemeClr val="tx2"/>
                </a:solidFill>
                <a:latin typeface="Times" pitchFamily="-107" charset="0"/>
                <a:ea typeface="+mn-ea"/>
                <a:cs typeface="+mn-cs"/>
              </a:rPr>
              <a:t>অ য ম </a:t>
            </a:r>
            <a:r>
              <a:rPr lang="bn-IN" sz="8000" b="0" dirty="0" smtClean="0">
                <a:solidFill>
                  <a:srgbClr val="00FF00"/>
                </a:solidFill>
                <a:latin typeface="Times" pitchFamily="-107" charset="0"/>
                <a:ea typeface="+mn-ea"/>
                <a:cs typeface="+mn-cs"/>
              </a:rPr>
              <a:t>য</a:t>
            </a:r>
            <a:endParaRPr lang="en-US" sz="8000" b="0" dirty="0">
              <a:solidFill>
                <a:srgbClr val="00FF00"/>
              </a:solidFill>
              <a:latin typeface="Times" pitchFamily="-107" charset="0"/>
              <a:ea typeface="+mn-ea"/>
              <a:cs typeface="+mn-cs"/>
            </a:endParaRPr>
          </a:p>
        </p:txBody>
      </p:sp>
      <p:sp>
        <p:nvSpPr>
          <p:cNvPr id="96263" name="Line 9"/>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64" name="Rectangle 10"/>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65" name="Line 11"/>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79"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1675" name="Rectangle 5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46</a:t>
            </a:r>
          </a:p>
        </p:txBody>
      </p:sp>
      <p:sp>
        <p:nvSpPr>
          <p:cNvPr id="111678" name="Rectangle 62"/>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111681" name="Oval 65"/>
          <p:cNvSpPr>
            <a:spLocks noChangeArrowheads="1"/>
          </p:cNvSpPr>
          <p:nvPr/>
        </p:nvSpPr>
        <p:spPr bwMode="auto">
          <a:xfrm>
            <a:off x="2992438" y="2230438"/>
            <a:ext cx="3224212" cy="668337"/>
          </a:xfrm>
          <a:prstGeom prst="ellipse">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9" name="Group 28"/>
          <p:cNvGrpSpPr/>
          <p:nvPr/>
        </p:nvGrpSpPr>
        <p:grpSpPr>
          <a:xfrm>
            <a:off x="8190641" y="3413959"/>
            <a:ext cx="1184716" cy="684966"/>
            <a:chOff x="7959284" y="3413959"/>
            <a:chExt cx="1184716" cy="684966"/>
          </a:xfrm>
        </p:grpSpPr>
        <p:grpSp>
          <p:nvGrpSpPr>
            <p:cNvPr id="30" name="Group 358"/>
            <p:cNvGrpSpPr>
              <a:grpSpLocks/>
            </p:cNvGrpSpPr>
            <p:nvPr/>
          </p:nvGrpSpPr>
          <p:grpSpPr bwMode="auto">
            <a:xfrm>
              <a:off x="7975600" y="3448050"/>
              <a:ext cx="954088" cy="650875"/>
              <a:chOff x="7988300" y="3451860"/>
              <a:chExt cx="954088" cy="650240"/>
            </a:xfrm>
          </p:grpSpPr>
          <p:sp>
            <p:nvSpPr>
              <p:cNvPr id="34"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5"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6"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7"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8"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9"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40"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2"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3"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4"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5"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1" name="Rectangle 30"/>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32"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00" dirty="0" smtClean="0">
                  <a:solidFill>
                    <a:schemeClr val="bg2"/>
                  </a:solidFill>
                </a:rPr>
                <a:t>জেরিকো / অয়</a:t>
              </a:r>
              <a:endParaRPr lang="en-US" sz="1000" dirty="0" smtClean="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33"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smtClean="0">
                  <a:solidFill>
                    <a:schemeClr val="bg2"/>
                  </a:solidFill>
                </a:rPr>
                <a:t>ভূমি ভাগ</a:t>
              </a:r>
              <a:endParaRPr lang="en-US" sz="1050" b="1" dirty="0">
                <a:solidFill>
                  <a:schemeClr val="bg2"/>
                </a:solidFill>
                <a:effectLst/>
                <a:latin typeface="Chicago" charset="0"/>
              </a:endParaRPr>
            </a:p>
          </p:txBody>
        </p:sp>
      </p:grpSp>
      <p:sp>
        <p:nvSpPr>
          <p:cNvPr id="46" name="Rectangle 45"/>
          <p:cNvSpPr/>
          <p:nvPr/>
        </p:nvSpPr>
        <p:spPr>
          <a:xfrm>
            <a:off x="2047245" y="0"/>
            <a:ext cx="1487908"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১৪</a:t>
            </a:r>
            <a:r>
              <a:rPr lang="en-US" dirty="0" smtClean="0">
                <a:solidFill>
                  <a:schemeClr val="tx1"/>
                </a:solidFill>
              </a:rPr>
              <a:t>:</a:t>
            </a:r>
            <a:r>
              <a:rPr lang="bn-IN" dirty="0" smtClean="0">
                <a:solidFill>
                  <a:schemeClr val="tx1"/>
                </a:solidFill>
              </a:rPr>
              <a:t>৫</a:t>
            </a:r>
            <a:endParaRPr lang="en-US" u="sng" dirty="0" smtClean="0">
              <a:solidFill>
                <a:srgbClr val="000000"/>
              </a:solidFill>
              <a:latin typeface="Geneva" charset="0"/>
            </a:endParaRPr>
          </a:p>
        </p:txBody>
      </p:sp>
      <p:sp>
        <p:nvSpPr>
          <p:cNvPr id="47"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ppt_x</p:attrName>
                                        </p:attrNameLst>
                                      </p:cBhvr>
                                      <p:tavLst>
                                        <p:tav tm="0">
                                          <p:val>
                                            <p:strVal val="#ppt_x-#ppt_w/2"/>
                                          </p:val>
                                        </p:tav>
                                        <p:tav tm="100000">
                                          <p:val>
                                            <p:strVal val="#ppt_x"/>
                                          </p:val>
                                        </p:tav>
                                      </p:tavLst>
                                    </p:anim>
                                    <p:anim calcmode="lin" valueType="num">
                                      <p:cBhvr>
                                        <p:cTn id="8" dur="500" fill="hold"/>
                                        <p:tgtEl>
                                          <p:spTgt spid="111620"/>
                                        </p:tgtEl>
                                        <p:attrNameLst>
                                          <p:attrName>ppt_y</p:attrName>
                                        </p:attrNameLst>
                                      </p:cBhvr>
                                      <p:tavLst>
                                        <p:tav tm="0">
                                          <p:val>
                                            <p:strVal val="#ppt_y"/>
                                          </p:val>
                                        </p:tav>
                                        <p:tav tm="100000">
                                          <p:val>
                                            <p:strVal val="#ppt_y"/>
                                          </p:val>
                                        </p:tav>
                                      </p:tavLst>
                                    </p:anim>
                                    <p:anim calcmode="lin" valueType="num">
                                      <p:cBhvr>
                                        <p:cTn id="9" dur="500" fill="hold"/>
                                        <p:tgtEl>
                                          <p:spTgt spid="111620"/>
                                        </p:tgtEl>
                                        <p:attrNameLst>
                                          <p:attrName>ppt_w</p:attrName>
                                        </p:attrNameLst>
                                      </p:cBhvr>
                                      <p:tavLst>
                                        <p:tav tm="0">
                                          <p:val>
                                            <p:fltVal val="0"/>
                                          </p:val>
                                        </p:tav>
                                        <p:tav tm="100000">
                                          <p:val>
                                            <p:strVal val="#ppt_w"/>
                                          </p:val>
                                        </p:tav>
                                      </p:tavLst>
                                    </p:anim>
                                    <p:anim calcmode="lin" valueType="num">
                                      <p:cBhvr>
                                        <p:cTn id="10" dur="500" fill="hold"/>
                                        <p:tgtEl>
                                          <p:spTgt spid="11162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1681"/>
                                        </p:tgtEl>
                                        <p:attrNameLst>
                                          <p:attrName>style.visibility</p:attrName>
                                        </p:attrNameLst>
                                      </p:cBhvr>
                                      <p:to>
                                        <p:strVal val="visible"/>
                                      </p:to>
                                    </p:set>
                                    <p:animEffect transition="in" filter="fade">
                                      <p:cBhvr>
                                        <p:cTn id="14" dur="500"/>
                                        <p:tgtEl>
                                          <p:spTgt spid="11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8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6"/>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98306" name="Group 59"/>
          <p:cNvGrpSpPr>
            <a:grpSpLocks/>
          </p:cNvGrpSpPr>
          <p:nvPr/>
        </p:nvGrpSpPr>
        <p:grpSpPr bwMode="auto">
          <a:xfrm>
            <a:off x="5473700" y="2120900"/>
            <a:ext cx="558800" cy="3644900"/>
            <a:chOff x="3448" y="1336"/>
            <a:chExt cx="352" cy="2296"/>
          </a:xfrm>
        </p:grpSpPr>
        <p:grpSp>
          <p:nvGrpSpPr>
            <p:cNvPr id="98363" name="Group 58"/>
            <p:cNvGrpSpPr>
              <a:grpSpLocks/>
            </p:cNvGrpSpPr>
            <p:nvPr/>
          </p:nvGrpSpPr>
          <p:grpSpPr bwMode="auto">
            <a:xfrm>
              <a:off x="3656" y="1336"/>
              <a:ext cx="144" cy="1416"/>
              <a:chOff x="3656" y="1336"/>
              <a:chExt cx="144" cy="1416"/>
            </a:xfrm>
          </p:grpSpPr>
          <p:sp>
            <p:nvSpPr>
              <p:cNvPr id="525344" name="Freeform 32"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5" name="Freeform 33"/>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6" name="Freeform 34"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98307" name="Group 57"/>
          <p:cNvGrpSpPr>
            <a:grpSpLocks/>
          </p:cNvGrpSpPr>
          <p:nvPr/>
        </p:nvGrpSpPr>
        <p:grpSpPr bwMode="auto">
          <a:xfrm>
            <a:off x="3073400" y="1079500"/>
            <a:ext cx="2317750" cy="4584700"/>
            <a:chOff x="1936" y="680"/>
            <a:chExt cx="1460" cy="2888"/>
          </a:xfrm>
        </p:grpSpPr>
        <p:sp>
          <p:nvSpPr>
            <p:cNvPr id="525347" name="Freeform 35"/>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8" name="Freeform 36"/>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9" name="Text Box 37"/>
          <p:cNvSpPr txBox="1">
            <a:spLocks noChangeArrowheads="1"/>
          </p:cNvSpPr>
          <p:nvPr/>
        </p:nvSpPr>
        <p:spPr bwMode="auto">
          <a:xfrm>
            <a:off x="5664200" y="1574800"/>
            <a:ext cx="1612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smtClean="0">
                <a:solidFill>
                  <a:srgbClr val="00FF00"/>
                </a:solidFill>
                <a:latin typeface="Comic Sans MS" pitchFamily="-107" charset="0"/>
                <a:ea typeface="+mn-ea"/>
                <a:cs typeface="+mn-cs"/>
              </a:rPr>
              <a:t>গালীল সমুদ্র </a:t>
            </a:r>
            <a:endParaRPr lang="en-US" b="0" i="1" dirty="0">
              <a:solidFill>
                <a:srgbClr val="00FF00"/>
              </a:solidFill>
              <a:latin typeface="Comic Sans MS" pitchFamily="-107" charset="0"/>
              <a:ea typeface="+mn-ea"/>
              <a:cs typeface="+mn-cs"/>
            </a:endParaRPr>
          </a:p>
        </p:txBody>
      </p:sp>
      <p:sp>
        <p:nvSpPr>
          <p:cNvPr id="525350" name="Text Box 38"/>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smtClean="0">
                <a:solidFill>
                  <a:srgbClr val="00FF00"/>
                </a:solidFill>
                <a:latin typeface="Comic Sans MS" pitchFamily="-107" charset="0"/>
                <a:ea typeface="+mn-ea"/>
                <a:cs typeface="+mn-cs"/>
              </a:rPr>
              <a:t>গিলবোয়া পর্বত</a:t>
            </a:r>
            <a:endParaRPr lang="en-US" b="0" i="1" dirty="0">
              <a:solidFill>
                <a:srgbClr val="00FF00"/>
              </a:solidFill>
              <a:latin typeface="Comic Sans MS" pitchFamily="-107" charset="0"/>
              <a:ea typeface="+mn-ea"/>
              <a:cs typeface="+mn-cs"/>
            </a:endParaRPr>
          </a:p>
        </p:txBody>
      </p:sp>
      <p:sp>
        <p:nvSpPr>
          <p:cNvPr id="525351" name="Text Box 39"/>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smtClean="0">
                <a:solidFill>
                  <a:srgbClr val="00FF00"/>
                </a:solidFill>
                <a:latin typeface="Comic Sans MS" pitchFamily="-107" charset="0"/>
                <a:ea typeface="+mn-ea"/>
                <a:cs typeface="+mn-cs"/>
              </a:rPr>
              <a:t>হীব্রোন</a:t>
            </a:r>
            <a:endParaRPr lang="en-US" b="0" i="1" dirty="0">
              <a:solidFill>
                <a:srgbClr val="00FF00"/>
              </a:solidFill>
              <a:latin typeface="Comic Sans MS" pitchFamily="-107" charset="0"/>
              <a:ea typeface="+mn-ea"/>
              <a:cs typeface="+mn-cs"/>
            </a:endParaRPr>
          </a:p>
        </p:txBody>
      </p:sp>
      <p:sp>
        <p:nvSpPr>
          <p:cNvPr id="525352" name="Text Box 40"/>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আশের</a:t>
            </a:r>
            <a:endParaRPr lang="en-US" dirty="0">
              <a:solidFill>
                <a:srgbClr val="FFFF00"/>
              </a:solidFill>
              <a:latin typeface="Comic Sans MS" pitchFamily="-107" charset="0"/>
              <a:ea typeface="+mn-ea"/>
              <a:cs typeface="+mn-cs"/>
            </a:endParaRPr>
          </a:p>
        </p:txBody>
      </p:sp>
      <p:sp>
        <p:nvSpPr>
          <p:cNvPr id="525353" name="Text Box 41"/>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ইষাখর</a:t>
            </a:r>
            <a:endParaRPr lang="en-US" dirty="0">
              <a:solidFill>
                <a:srgbClr val="FFFF00"/>
              </a:solidFill>
              <a:latin typeface="Comic Sans MS" pitchFamily="-107" charset="0"/>
            </a:endParaRPr>
          </a:p>
        </p:txBody>
      </p:sp>
      <p:sp>
        <p:nvSpPr>
          <p:cNvPr id="525355" name="Text Box 43"/>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গাদ</a:t>
            </a:r>
            <a:endParaRPr lang="en-US" dirty="0">
              <a:solidFill>
                <a:srgbClr val="FFFF00"/>
              </a:solidFill>
              <a:latin typeface="Comic Sans MS" pitchFamily="-107" charset="0"/>
              <a:ea typeface="+mn-ea"/>
              <a:cs typeface="+mn-cs"/>
            </a:endParaRPr>
          </a:p>
        </p:txBody>
      </p:sp>
      <p:sp>
        <p:nvSpPr>
          <p:cNvPr id="525356" name="Text Box 44"/>
          <p:cNvSpPr txBox="1">
            <a:spLocks noChangeArrowheads="1"/>
          </p:cNvSpPr>
          <p:nvPr/>
        </p:nvSpPr>
        <p:spPr bwMode="auto">
          <a:xfrm rot="-2225045">
            <a:off x="4559300"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ইফ্রয়িম</a:t>
            </a:r>
            <a:endParaRPr lang="en-US" dirty="0">
              <a:solidFill>
                <a:srgbClr val="FFFF00"/>
              </a:solidFill>
              <a:latin typeface="Comic Sans MS" pitchFamily="-107" charset="0"/>
              <a:ea typeface="+mn-ea"/>
              <a:cs typeface="+mn-cs"/>
            </a:endParaRPr>
          </a:p>
        </p:txBody>
      </p:sp>
      <p:sp>
        <p:nvSpPr>
          <p:cNvPr id="525357" name="Text Box 45"/>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বিন্যামীন</a:t>
            </a:r>
            <a:endParaRPr lang="en-US" dirty="0">
              <a:solidFill>
                <a:srgbClr val="FFFF00"/>
              </a:solidFill>
              <a:latin typeface="Comic Sans MS" pitchFamily="-107" charset="0"/>
              <a:ea typeface="+mn-ea"/>
              <a:cs typeface="+mn-cs"/>
            </a:endParaRPr>
          </a:p>
        </p:txBody>
      </p:sp>
      <p:sp>
        <p:nvSpPr>
          <p:cNvPr id="525358" name="Text Box 46"/>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রূবেণ</a:t>
            </a:r>
            <a:endParaRPr lang="en-US" dirty="0">
              <a:solidFill>
                <a:srgbClr val="FFFF00"/>
              </a:solidFill>
              <a:latin typeface="Comic Sans MS" pitchFamily="-107" charset="0"/>
              <a:ea typeface="+mn-ea"/>
              <a:cs typeface="+mn-cs"/>
            </a:endParaRPr>
          </a:p>
        </p:txBody>
      </p:sp>
      <p:sp>
        <p:nvSpPr>
          <p:cNvPr id="525359" name="Text Box 47"/>
          <p:cNvSpPr txBox="1">
            <a:spLocks noChangeArrowheads="1"/>
          </p:cNvSpPr>
          <p:nvPr/>
        </p:nvSpPr>
        <p:spPr bwMode="auto">
          <a:xfrm rot="-3254640">
            <a:off x="3824288"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দান</a:t>
            </a:r>
            <a:endParaRPr lang="en-US" dirty="0">
              <a:solidFill>
                <a:srgbClr val="FFFF00"/>
              </a:solidFill>
              <a:latin typeface="Comic Sans MS" pitchFamily="-107" charset="0"/>
              <a:ea typeface="+mn-ea"/>
              <a:cs typeface="+mn-cs"/>
            </a:endParaRPr>
          </a:p>
        </p:txBody>
      </p:sp>
      <p:sp>
        <p:nvSpPr>
          <p:cNvPr id="525360" name="Text Box 48"/>
          <p:cNvSpPr txBox="1">
            <a:spLocks noChangeArrowheads="1"/>
          </p:cNvSpPr>
          <p:nvPr/>
        </p:nvSpPr>
        <p:spPr bwMode="auto">
          <a:xfrm rot="-2428638">
            <a:off x="3752850" y="47021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যিহূদা</a:t>
            </a:r>
            <a:endParaRPr lang="en-US" dirty="0">
              <a:solidFill>
                <a:srgbClr val="FFFF00"/>
              </a:solidFill>
              <a:latin typeface="Comic Sans MS" pitchFamily="-107" charset="0"/>
              <a:ea typeface="+mn-ea"/>
              <a:cs typeface="+mn-cs"/>
            </a:endParaRPr>
          </a:p>
        </p:txBody>
      </p:sp>
      <p:sp>
        <p:nvSpPr>
          <p:cNvPr id="525361" name="Text Box 49"/>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cs typeface="+mn-cs"/>
              </a:rPr>
              <a:t>শিমিয়ন</a:t>
            </a:r>
            <a:endParaRPr lang="en-US" dirty="0">
              <a:solidFill>
                <a:srgbClr val="FFFF00"/>
              </a:solidFill>
              <a:latin typeface="Comic Sans MS" pitchFamily="-107" charset="0"/>
              <a:ea typeface="+mn-ea"/>
              <a:cs typeface="+mn-cs"/>
            </a:endParaRPr>
          </a:p>
        </p:txBody>
      </p:sp>
      <p:grpSp>
        <p:nvGrpSpPr>
          <p:cNvPr id="5" name="Group 70"/>
          <p:cNvGrpSpPr>
            <a:grpSpLocks/>
          </p:cNvGrpSpPr>
          <p:nvPr/>
        </p:nvGrpSpPr>
        <p:grpSpPr bwMode="auto">
          <a:xfrm>
            <a:off x="4419600" y="3048000"/>
            <a:ext cx="2989263" cy="531813"/>
            <a:chOff x="2784" y="1920"/>
            <a:chExt cx="1883" cy="335"/>
          </a:xfrm>
        </p:grpSpPr>
        <p:sp>
          <p:nvSpPr>
            <p:cNvPr id="525354" name="Text Box 42"/>
            <p:cNvSpPr txBox="1">
              <a:spLocks noChangeArrowheads="1"/>
            </p:cNvSpPr>
            <p:nvPr/>
          </p:nvSpPr>
          <p:spPr bwMode="auto">
            <a:xfrm rot="469584">
              <a:off x="2784" y="1920"/>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মনঃশি </a:t>
              </a:r>
              <a:endParaRPr lang="en-US" dirty="0">
                <a:solidFill>
                  <a:srgbClr val="FFFF00"/>
                </a:solidFill>
                <a:latin typeface="Comic Sans MS" pitchFamily="-107" charset="0"/>
              </a:endParaRPr>
            </a:p>
          </p:txBody>
        </p:sp>
        <p:sp>
          <p:nvSpPr>
            <p:cNvPr id="525362" name="Text Box 50"/>
            <p:cNvSpPr txBox="1">
              <a:spLocks noChangeArrowheads="1"/>
            </p:cNvSpPr>
            <p:nvPr/>
          </p:nvSpPr>
          <p:spPr bwMode="auto">
            <a:xfrm rot="-1471107">
              <a:off x="3651" y="2043"/>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মনঃশি </a:t>
              </a:r>
              <a:endParaRPr lang="en-US" dirty="0">
                <a:solidFill>
                  <a:srgbClr val="FFFF00"/>
                </a:solidFill>
                <a:latin typeface="Comic Sans MS" pitchFamily="-107" charset="0"/>
              </a:endParaRPr>
            </a:p>
          </p:txBody>
        </p:sp>
      </p:grpSp>
      <p:sp>
        <p:nvSpPr>
          <p:cNvPr id="525363" name="Text Box 51"/>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নপ্তালি</a:t>
            </a:r>
            <a:endParaRPr lang="en-US" dirty="0">
              <a:solidFill>
                <a:srgbClr val="FFFF00"/>
              </a:solidFill>
              <a:latin typeface="Comic Sans MS" pitchFamily="-107" charset="0"/>
              <a:ea typeface="+mn-ea"/>
              <a:cs typeface="+mn-cs"/>
            </a:endParaRPr>
          </a:p>
        </p:txBody>
      </p:sp>
      <p:sp>
        <p:nvSpPr>
          <p:cNvPr id="525364" name="Text Box 52"/>
          <p:cNvSpPr txBox="1">
            <a:spLocks noChangeArrowheads="1"/>
          </p:cNvSpPr>
          <p:nvPr/>
        </p:nvSpPr>
        <p:spPr bwMode="auto">
          <a:xfrm rot="-5105054">
            <a:off x="4718050"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সবূলূন</a:t>
            </a:r>
            <a:endParaRPr lang="en-US" dirty="0">
              <a:solidFill>
                <a:srgbClr val="FFFF00"/>
              </a:solidFill>
              <a:latin typeface="Comic Sans MS" pitchFamily="-107" charset="0"/>
              <a:ea typeface="+mn-ea"/>
              <a:cs typeface="+mn-cs"/>
            </a:endParaRPr>
          </a:p>
        </p:txBody>
      </p:sp>
      <p:sp>
        <p:nvSpPr>
          <p:cNvPr id="525365" name="Text Box 53"/>
          <p:cNvSpPr txBox="1">
            <a:spLocks noChangeArrowheads="1"/>
          </p:cNvSpPr>
          <p:nvPr/>
        </p:nvSpPr>
        <p:spPr bwMode="auto">
          <a:xfrm>
            <a:off x="4051300" y="2311400"/>
            <a:ext cx="1612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smtClean="0">
                <a:solidFill>
                  <a:srgbClr val="66FF66"/>
                </a:solidFill>
                <a:latin typeface="Comic Sans MS" pitchFamily="-107" charset="0"/>
                <a:ea typeface="+mn-ea"/>
                <a:cs typeface="+mn-cs"/>
              </a:rPr>
              <a:t>কারমেল পর্বত</a:t>
            </a:r>
            <a:endParaRPr lang="en-US" b="0" i="1" dirty="0">
              <a:solidFill>
                <a:srgbClr val="66FF66"/>
              </a:solidFill>
              <a:latin typeface="Comic Sans MS" pitchFamily="-107" charset="0"/>
              <a:ea typeface="+mn-ea"/>
              <a:cs typeface="+mn-cs"/>
            </a:endParaRPr>
          </a:p>
        </p:txBody>
      </p:sp>
      <p:sp>
        <p:nvSpPr>
          <p:cNvPr id="525366" name="Text Box 54"/>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smtClean="0">
                <a:solidFill>
                  <a:srgbClr val="00FF00"/>
                </a:solidFill>
                <a:latin typeface="Comic Sans MS" pitchFamily="-107" charset="0"/>
                <a:ea typeface="+mn-ea"/>
                <a:cs typeface="+mn-cs"/>
              </a:rPr>
              <a:t>তাবোর পর্বত</a:t>
            </a:r>
            <a:endParaRPr lang="en-US" b="0" i="1" dirty="0">
              <a:solidFill>
                <a:srgbClr val="00FF00"/>
              </a:solidFill>
              <a:latin typeface="Comic Sans MS" pitchFamily="-107" charset="0"/>
              <a:ea typeface="+mn-ea"/>
              <a:cs typeface="+mn-cs"/>
            </a:endParaRPr>
          </a:p>
        </p:txBody>
      </p:sp>
      <p:sp>
        <p:nvSpPr>
          <p:cNvPr id="525367" name="Text Box 55"/>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smtClean="0">
                <a:solidFill>
                  <a:srgbClr val="00FF00"/>
                </a:solidFill>
                <a:latin typeface="Comic Sans MS" pitchFamily="-107" charset="0"/>
                <a:ea typeface="+mn-ea"/>
                <a:cs typeface="+mn-cs"/>
              </a:rPr>
              <a:t>লবণ সমুদ্র</a:t>
            </a:r>
            <a:endParaRPr lang="en-US" b="0" i="1" dirty="0">
              <a:solidFill>
                <a:srgbClr val="00FF00"/>
              </a:solidFill>
              <a:latin typeface="Comic Sans MS" pitchFamily="-107" charset="0"/>
              <a:ea typeface="+mn-ea"/>
              <a:cs typeface="+mn-cs"/>
            </a:endParaRPr>
          </a:p>
        </p:txBody>
      </p:sp>
      <p:sp>
        <p:nvSpPr>
          <p:cNvPr id="525372" name="Text Box 60"/>
          <p:cNvSpPr txBox="1">
            <a:spLocks noChangeArrowheads="1"/>
          </p:cNvSpPr>
          <p:nvPr/>
        </p:nvSpPr>
        <p:spPr bwMode="auto">
          <a:xfrm>
            <a:off x="2959100" y="852488"/>
            <a:ext cx="1204109"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sz="2800" i="1" dirty="0" smtClean="0">
                <a:solidFill>
                  <a:srgbClr val="00FF00"/>
                </a:solidFill>
                <a:latin typeface="Comic Sans MS" pitchFamily="-107" charset="0"/>
              </a:rPr>
              <a:t>মহা সমুদ্র</a:t>
            </a:r>
          </a:p>
        </p:txBody>
      </p:sp>
      <p:sp>
        <p:nvSpPr>
          <p:cNvPr id="525373" name="Oval 61"/>
          <p:cNvSpPr>
            <a:spLocks noChangeArrowheads="1"/>
          </p:cNvSpPr>
          <p:nvPr/>
        </p:nvSpPr>
        <p:spPr bwMode="auto">
          <a:xfrm>
            <a:off x="4953000" y="4953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4" name="Oval 62"/>
          <p:cNvSpPr>
            <a:spLocks noChangeArrowheads="1"/>
          </p:cNvSpPr>
          <p:nvPr/>
        </p:nvSpPr>
        <p:spPr bwMode="auto">
          <a:xfrm>
            <a:off x="5435600" y="28702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5" name="Oval 63"/>
          <p:cNvSpPr>
            <a:spLocks noChangeArrowheads="1"/>
          </p:cNvSpPr>
          <p:nvPr/>
        </p:nvSpPr>
        <p:spPr bwMode="auto">
          <a:xfrm>
            <a:off x="5461000" y="24257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6" name="Oval 64"/>
          <p:cNvSpPr>
            <a:spLocks noChangeArrowheads="1"/>
          </p:cNvSpPr>
          <p:nvPr/>
        </p:nvSpPr>
        <p:spPr bwMode="auto">
          <a:xfrm>
            <a:off x="4902200" y="2286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7" name="Text Box 65"/>
          <p:cNvSpPr txBox="1">
            <a:spLocks noChangeArrowheads="1"/>
          </p:cNvSpPr>
          <p:nvPr/>
        </p:nvSpPr>
        <p:spPr bwMode="auto">
          <a:xfrm rot="-37201">
            <a:off x="6818313" y="4462021"/>
            <a:ext cx="1328737" cy="16804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80000"/>
              </a:lnSpc>
              <a:spcBef>
                <a:spcPct val="50000"/>
              </a:spcBef>
              <a:defRPr/>
            </a:pPr>
            <a:r>
              <a:rPr lang="bn-IN" i="1" dirty="0" smtClean="0">
                <a:solidFill>
                  <a:srgbClr val="FFFF00"/>
                </a:solidFill>
                <a:latin typeface="Comic Sans MS" pitchFamily="-107" charset="0"/>
              </a:rPr>
              <a:t>লেবি</a:t>
            </a:r>
            <a:r>
              <a:rPr lang="en-US" i="1" dirty="0" smtClean="0">
                <a:solidFill>
                  <a:srgbClr val="FFFF00"/>
                </a:solidFill>
                <a:latin typeface="Comic Sans MS" pitchFamily="-107" charset="0"/>
              </a:rPr>
              <a:t>:  </a:t>
            </a:r>
            <a:r>
              <a:rPr lang="bn-IN" i="1" dirty="0" smtClean="0">
                <a:solidFill>
                  <a:srgbClr val="FFFF00"/>
                </a:solidFill>
                <a:latin typeface="Comic Sans MS" pitchFamily="-107" charset="0"/>
              </a:rPr>
              <a:t>শুধু শহরে শহরে বাস করতে পারে</a:t>
            </a:r>
            <a:r>
              <a:rPr lang="en-US" i="1" dirty="0" smtClean="0">
                <a:solidFill>
                  <a:srgbClr val="FFFF00"/>
                </a:solidFill>
                <a:latin typeface="Comic Sans MS" pitchFamily="-107" charset="0"/>
              </a:rPr>
              <a:t>; </a:t>
            </a:r>
            <a:r>
              <a:rPr lang="bn-IN" i="1" dirty="0" smtClean="0">
                <a:solidFill>
                  <a:srgbClr val="FFFF00"/>
                </a:solidFill>
                <a:latin typeface="Comic Sans MS" pitchFamily="-107" charset="0"/>
              </a:rPr>
              <a:t>তাদের করতব্য হোল পবিত্র তাঁবু  দেখাশোনা করা</a:t>
            </a:r>
            <a:r>
              <a:rPr lang="en-US" i="1" dirty="0" smtClean="0">
                <a:solidFill>
                  <a:srgbClr val="FFFF00"/>
                </a:solidFill>
                <a:latin typeface="Comic Sans MS" pitchFamily="-107" charset="0"/>
              </a:rPr>
              <a:t>!</a:t>
            </a:r>
            <a:endParaRPr lang="en-US" i="1" dirty="0">
              <a:solidFill>
                <a:srgbClr val="FFFF00"/>
              </a:solidFill>
              <a:latin typeface="Comic Sans MS" pitchFamily="-107" charset="0"/>
            </a:endParaRPr>
          </a:p>
        </p:txBody>
      </p:sp>
      <p:sp>
        <p:nvSpPr>
          <p:cNvPr id="525381" name="AutoShape 69"/>
          <p:cNvSpPr>
            <a:spLocks noChangeArrowheads="1"/>
          </p:cNvSpPr>
          <p:nvPr/>
        </p:nvSpPr>
        <p:spPr bwMode="auto">
          <a:xfrm>
            <a:off x="6888545" y="4372303"/>
            <a:ext cx="1335088" cy="1716526"/>
          </a:xfrm>
          <a:prstGeom prst="roundRect">
            <a:avLst>
              <a:gd name="adj" fmla="val 16667"/>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83" name="Text Box 71"/>
          <p:cNvSpPr txBox="1">
            <a:spLocks noChangeArrowheads="1"/>
          </p:cNvSpPr>
          <p:nvPr/>
        </p:nvSpPr>
        <p:spPr bwMode="auto">
          <a:xfrm>
            <a:off x="1063264" y="1707281"/>
            <a:ext cx="2659047" cy="440120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r>
              <a:rPr lang="bn-IN" sz="2800" dirty="0" smtClean="0">
                <a:solidFill>
                  <a:srgbClr val="FFFF00"/>
                </a:solidFill>
              </a:rPr>
              <a:t>প্রতিটি  উপজাতীয়  দল প্রতিষ্ঠিত হোল এবং শিক্ষা গ্রহণ করতে প্রস্তুত হোল, অব্রাহামের উত্তরাধিকারিয় নতুন জমিতে বাস করার জন্য।</a:t>
            </a:r>
            <a:endParaRPr lang="en-SG" sz="2800" dirty="0">
              <a:solidFill>
                <a:srgbClr val="FFFF00"/>
              </a:solidFill>
            </a:endParaRPr>
          </a:p>
        </p:txBody>
      </p:sp>
      <p:sp>
        <p:nvSpPr>
          <p:cNvPr id="98347" name="Text Box 84"/>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8348" name="Text Box 87"/>
          <p:cNvSpPr txBox="1">
            <a:spLocks noChangeArrowheads="1"/>
          </p:cNvSpPr>
          <p:nvPr/>
        </p:nvSpPr>
        <p:spPr bwMode="auto">
          <a:xfrm>
            <a:off x="8659813"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25400" name="Rectangle 8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grpSp>
        <p:nvGrpSpPr>
          <p:cNvPr id="6" name="Group 89"/>
          <p:cNvGrpSpPr>
            <a:grpSpLocks/>
          </p:cNvGrpSpPr>
          <p:nvPr/>
        </p:nvGrpSpPr>
        <p:grpSpPr bwMode="auto">
          <a:xfrm>
            <a:off x="4178319" y="2377440"/>
            <a:ext cx="3663950" cy="1992312"/>
            <a:chOff x="2693" y="1509"/>
            <a:chExt cx="2308" cy="1255"/>
          </a:xfrm>
        </p:grpSpPr>
        <p:sp>
          <p:nvSpPr>
            <p:cNvPr id="525402" name="Text Box 90"/>
            <p:cNvSpPr txBox="1">
              <a:spLocks noChangeArrowheads="1"/>
            </p:cNvSpPr>
            <p:nvPr/>
          </p:nvSpPr>
          <p:spPr bwMode="auto">
            <a:xfrm>
              <a:off x="4071" y="1509"/>
              <a:ext cx="930"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dirty="0" smtClean="0">
                  <a:solidFill>
                    <a:schemeClr val="tx1"/>
                  </a:solidFill>
                </a:rPr>
                <a:t>যোষেফের পুত্ররা</a:t>
              </a:r>
              <a:endParaRPr lang="en-US" dirty="0" smtClean="0">
                <a:solidFill>
                  <a:srgbClr val="FFFF00"/>
                </a:solidFill>
              </a:endParaRPr>
            </a:p>
          </p:txBody>
        </p:sp>
        <p:sp>
          <p:nvSpPr>
            <p:cNvPr id="525403" name="Freeform 91"/>
            <p:cNvSpPr>
              <a:spLocks/>
            </p:cNvSpPr>
            <p:nvPr/>
          </p:nvSpPr>
          <p:spPr bwMode="auto">
            <a:xfrm>
              <a:off x="2693" y="1876"/>
              <a:ext cx="1893" cy="888"/>
            </a:xfrm>
            <a:custGeom>
              <a:avLst/>
              <a:gdLst/>
              <a:ahLst/>
              <a:cxnLst>
                <a:cxn ang="0">
                  <a:pos x="507" y="9"/>
                </a:cxn>
                <a:cxn ang="0">
                  <a:pos x="103" y="17"/>
                </a:cxn>
                <a:cxn ang="0">
                  <a:pos x="39" y="65"/>
                </a:cxn>
                <a:cxn ang="0">
                  <a:pos x="0" y="152"/>
                </a:cxn>
                <a:cxn ang="0">
                  <a:pos x="55" y="215"/>
                </a:cxn>
                <a:cxn ang="0">
                  <a:pos x="79" y="247"/>
                </a:cxn>
                <a:cxn ang="0">
                  <a:pos x="158" y="286"/>
                </a:cxn>
                <a:cxn ang="0">
                  <a:pos x="206" y="318"/>
                </a:cxn>
                <a:cxn ang="0">
                  <a:pos x="245" y="358"/>
                </a:cxn>
                <a:cxn ang="0">
                  <a:pos x="269" y="429"/>
                </a:cxn>
                <a:cxn ang="0">
                  <a:pos x="277" y="453"/>
                </a:cxn>
                <a:cxn ang="0">
                  <a:pos x="237" y="722"/>
                </a:cxn>
                <a:cxn ang="0">
                  <a:pos x="325" y="888"/>
                </a:cxn>
                <a:cxn ang="0">
                  <a:pos x="515" y="857"/>
                </a:cxn>
                <a:cxn ang="0">
                  <a:pos x="768" y="627"/>
                </a:cxn>
                <a:cxn ang="0">
                  <a:pos x="1014" y="619"/>
                </a:cxn>
                <a:cxn ang="0">
                  <a:pos x="1101" y="603"/>
                </a:cxn>
                <a:cxn ang="0">
                  <a:pos x="1204" y="524"/>
                </a:cxn>
                <a:cxn ang="0">
                  <a:pos x="1291" y="492"/>
                </a:cxn>
                <a:cxn ang="0">
                  <a:pos x="1624" y="429"/>
                </a:cxn>
                <a:cxn ang="0">
                  <a:pos x="1671" y="397"/>
                </a:cxn>
                <a:cxn ang="0">
                  <a:pos x="1774" y="334"/>
                </a:cxn>
                <a:cxn ang="0">
                  <a:pos x="1790" y="310"/>
                </a:cxn>
                <a:cxn ang="0">
                  <a:pos x="1814" y="294"/>
                </a:cxn>
                <a:cxn ang="0">
                  <a:pos x="1861" y="247"/>
                </a:cxn>
                <a:cxn ang="0">
                  <a:pos x="1869" y="223"/>
                </a:cxn>
                <a:cxn ang="0">
                  <a:pos x="1877" y="191"/>
                </a:cxn>
                <a:cxn ang="0">
                  <a:pos x="1893" y="144"/>
                </a:cxn>
                <a:cxn ang="0">
                  <a:pos x="1798" y="57"/>
                </a:cxn>
                <a:cxn ang="0">
                  <a:pos x="1750" y="41"/>
                </a:cxn>
                <a:cxn ang="0">
                  <a:pos x="1441" y="49"/>
                </a:cxn>
                <a:cxn ang="0">
                  <a:pos x="1386" y="81"/>
                </a:cxn>
                <a:cxn ang="0">
                  <a:pos x="1243" y="160"/>
                </a:cxn>
                <a:cxn ang="0">
                  <a:pos x="950" y="144"/>
                </a:cxn>
                <a:cxn ang="0">
                  <a:pos x="808" y="65"/>
                </a:cxn>
                <a:cxn ang="0">
                  <a:pos x="507" y="9"/>
                </a:cxn>
              </a:cxnLst>
              <a:rect l="0" t="0" r="r" b="b"/>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00" cap="flat" cmpd="sng">
              <a:solidFill>
                <a:srgbClr val="FFFF00"/>
              </a:solidFill>
              <a:prstDash val="solid"/>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405" name="Text Box 93"/>
          <p:cNvSpPr txBox="1">
            <a:spLocks noChangeArrowheads="1"/>
          </p:cNvSpPr>
          <p:nvPr/>
        </p:nvSpPr>
        <p:spPr bwMode="auto">
          <a:xfrm>
            <a:off x="725956" y="2237561"/>
            <a:ext cx="2707915" cy="286232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bn-IN" sz="6000" i="1" dirty="0" smtClean="0">
                <a:solidFill>
                  <a:srgbClr val="FFFF00"/>
                </a:solidFill>
                <a:latin typeface="Comic Sans MS" pitchFamily="-107" charset="0"/>
                <a:ea typeface="+mn-ea"/>
                <a:cs typeface="+mn-cs"/>
              </a:rPr>
              <a:t>কনান ভূমি ভাগ!</a:t>
            </a:r>
            <a:endParaRPr lang="en-US" sz="6000" i="1" dirty="0">
              <a:solidFill>
                <a:srgbClr val="FFFF00"/>
              </a:solidFill>
              <a:latin typeface="Comic Sans MS" pitchFamily="-107" charset="0"/>
              <a:ea typeface="+mn-ea"/>
              <a:cs typeface="+mn-cs"/>
            </a:endParaRPr>
          </a:p>
        </p:txBody>
      </p:sp>
      <p:sp>
        <p:nvSpPr>
          <p:cNvPr id="525407" name="Rectangle 9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98354" name="Text Box 97"/>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13</a:t>
            </a:r>
            <a:endParaRPr lang="en-US" sz="1400"/>
          </a:p>
        </p:txBody>
      </p:sp>
      <p:grpSp>
        <p:nvGrpSpPr>
          <p:cNvPr id="62" name="Group 61"/>
          <p:cNvGrpSpPr/>
          <p:nvPr/>
        </p:nvGrpSpPr>
        <p:grpSpPr>
          <a:xfrm>
            <a:off x="7959284" y="3413959"/>
            <a:ext cx="1184716" cy="684966"/>
            <a:chOff x="7959284" y="3413959"/>
            <a:chExt cx="1184716" cy="684966"/>
          </a:xfrm>
        </p:grpSpPr>
        <p:grpSp>
          <p:nvGrpSpPr>
            <p:cNvPr id="63" name="Group 358"/>
            <p:cNvGrpSpPr>
              <a:grpSpLocks/>
            </p:cNvGrpSpPr>
            <p:nvPr/>
          </p:nvGrpSpPr>
          <p:grpSpPr bwMode="auto">
            <a:xfrm>
              <a:off x="7975600" y="3448050"/>
              <a:ext cx="954088" cy="650875"/>
              <a:chOff x="7988300" y="3451860"/>
              <a:chExt cx="954088" cy="650240"/>
            </a:xfrm>
          </p:grpSpPr>
          <p:sp>
            <p:nvSpPr>
              <p:cNvPr id="67"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8"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9"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0"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71"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72"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73"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74"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5"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6"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77"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78"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64" name="Rectangle 63"/>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65"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00" dirty="0" smtClean="0">
                  <a:solidFill>
                    <a:schemeClr val="bg2"/>
                  </a:solidFill>
                </a:rPr>
                <a:t>জেরিকো / অয়</a:t>
              </a:r>
              <a:endParaRPr lang="en-US" sz="1000" dirty="0" smtClean="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66"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50" dirty="0" smtClean="0">
                  <a:solidFill>
                    <a:schemeClr val="bg2"/>
                  </a:solidFill>
                </a:rPr>
                <a:t>ভূমি ভাগ</a:t>
              </a:r>
              <a:endParaRPr lang="en-US" sz="1050" dirty="0">
                <a:solidFill>
                  <a:schemeClr val="bg2"/>
                </a:solidFill>
                <a:latin typeface="Chicago" charset="0"/>
              </a:endParaRPr>
            </a:p>
          </p:txBody>
        </p:sp>
      </p:grpSp>
      <p:sp>
        <p:nvSpPr>
          <p:cNvPr id="79" name="Rectangle 78"/>
          <p:cNvSpPr/>
          <p:nvPr/>
        </p:nvSpPr>
        <p:spPr>
          <a:xfrm>
            <a:off x="1900101" y="0"/>
            <a:ext cx="2595582" cy="338554"/>
          </a:xfrm>
          <a:prstGeom prst="rect">
            <a:avLst/>
          </a:prstGeom>
        </p:spPr>
        <p:txBody>
          <a:bodyPr wrap="none">
            <a:spAutoFit/>
          </a:bodyPr>
          <a:lstStyle/>
          <a:p>
            <a:pPr>
              <a:spcBef>
                <a:spcPct val="50000"/>
              </a:spcBef>
              <a:defRPr/>
            </a:pPr>
            <a:r>
              <a:rPr lang="bn-IN" dirty="0" smtClean="0">
                <a:solidFill>
                  <a:schemeClr val="tx1"/>
                </a:solidFill>
              </a:rPr>
              <a:t>যিহোশূয়া</a:t>
            </a:r>
            <a:r>
              <a:rPr lang="bn-IN" dirty="0" smtClean="0">
                <a:solidFill>
                  <a:schemeClr val="bg2"/>
                </a:solidFill>
              </a:rPr>
              <a:t> </a:t>
            </a:r>
            <a:r>
              <a:rPr lang="bn-IN" dirty="0" smtClean="0">
                <a:solidFill>
                  <a:schemeClr val="tx1"/>
                </a:solidFill>
              </a:rPr>
              <a:t>১৩</a:t>
            </a:r>
            <a:r>
              <a:rPr lang="en-US" dirty="0" smtClean="0">
                <a:solidFill>
                  <a:schemeClr val="tx1"/>
                </a:solidFill>
              </a:rPr>
              <a:t>:</a:t>
            </a:r>
            <a:r>
              <a:rPr lang="bn-IN" dirty="0" smtClean="0">
                <a:solidFill>
                  <a:schemeClr val="tx1"/>
                </a:solidFill>
              </a:rPr>
              <a:t>১-২১; ১৩</a:t>
            </a:r>
            <a:r>
              <a:rPr lang="en-US" dirty="0" smtClean="0">
                <a:solidFill>
                  <a:schemeClr val="tx1"/>
                </a:solidFill>
              </a:rPr>
              <a:t>:</a:t>
            </a:r>
            <a:r>
              <a:rPr lang="bn-IN" dirty="0" smtClean="0">
                <a:solidFill>
                  <a:schemeClr val="tx1"/>
                </a:solidFill>
              </a:rPr>
              <a:t>৪৩</a:t>
            </a:r>
            <a:endParaRPr lang="en-US" u="sng" dirty="0" smtClean="0">
              <a:solidFill>
                <a:srgbClr val="000000"/>
              </a:solidFill>
              <a:latin typeface="Geneva" charset="0"/>
            </a:endParaRPr>
          </a:p>
        </p:txBody>
      </p:sp>
      <p:sp>
        <p:nvSpPr>
          <p:cNvPr id="80"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525405"/>
                                        </p:tgtEl>
                                        <p:attrNameLst>
                                          <p:attrName>style.visibility</p:attrName>
                                        </p:attrNameLst>
                                      </p:cBhvr>
                                      <p:to>
                                        <p:strVal val="visible"/>
                                      </p:to>
                                    </p:set>
                                  </p:childTnLst>
                                </p:cTn>
                              </p:par>
                            </p:childTnLst>
                          </p:cTn>
                        </p:par>
                        <p:par>
                          <p:cTn id="7" fill="hold" nodeType="withGroup">
                            <p:stCondLst>
                              <p:cond delay="1000"/>
                            </p:stCondLst>
                            <p:childTnLst>
                              <p:par>
                                <p:cTn id="8" presetID="4" presetClass="exit" presetSubtype="16" fill="hold" grpId="1" nodeType="afterEffect">
                                  <p:stCondLst>
                                    <p:cond delay="0"/>
                                  </p:stCondLst>
                                  <p:childTnLst>
                                    <p:animEffect transition="out" filter="box(in)">
                                      <p:cBhvr>
                                        <p:cTn id="9" dur="3000"/>
                                        <p:tgtEl>
                                          <p:spTgt spid="525405"/>
                                        </p:tgtEl>
                                      </p:cBhvr>
                                    </p:animEffect>
                                    <p:set>
                                      <p:cBhvr>
                                        <p:cTn id="10" dur="1" fill="hold">
                                          <p:stCondLst>
                                            <p:cond delay="2999"/>
                                          </p:stCondLst>
                                        </p:cTn>
                                        <p:tgtEl>
                                          <p:spTgt spid="52540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525352"/>
                                        </p:tgtEl>
                                        <p:attrNameLst>
                                          <p:attrName>style.visibility</p:attrName>
                                        </p:attrNameLst>
                                      </p:cBhvr>
                                      <p:to>
                                        <p:strVal val="visible"/>
                                      </p:to>
                                    </p:set>
                                    <p:anim calcmode="lin" valueType="num">
                                      <p:cBhvr>
                                        <p:cTn id="15" dur="500" fill="hold"/>
                                        <p:tgtEl>
                                          <p:spTgt spid="5253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5253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525352"/>
                                        </p:tgtEl>
                                        <p:attrNameLst>
                                          <p:attrName>ppt_x</p:attrName>
                                        </p:attrNameLst>
                                      </p:cBhvr>
                                      <p:tavLst>
                                        <p:tav tm="0">
                                          <p:val>
                                            <p:fltVal val="0.5"/>
                                          </p:val>
                                        </p:tav>
                                        <p:tav tm="100000">
                                          <p:val>
                                            <p:strVal val="#ppt_x"/>
                                          </p:val>
                                        </p:tav>
                                      </p:tavLst>
                                    </p:anim>
                                    <p:anim calcmode="lin" valueType="num">
                                      <p:cBhvr>
                                        <p:cTn id="18" dur="500" fill="hold"/>
                                        <p:tgtEl>
                                          <p:spTgt spid="5253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525364"/>
                                        </p:tgtEl>
                                        <p:attrNameLst>
                                          <p:attrName>style.visibility</p:attrName>
                                        </p:attrNameLst>
                                      </p:cBhvr>
                                      <p:to>
                                        <p:strVal val="visible"/>
                                      </p:to>
                                    </p:set>
                                    <p:anim calcmode="lin" valueType="num">
                                      <p:cBhvr>
                                        <p:cTn id="23" dur="500" fill="hold"/>
                                        <p:tgtEl>
                                          <p:spTgt spid="525364"/>
                                        </p:tgtEl>
                                        <p:attrNameLst>
                                          <p:attrName>ppt_w</p:attrName>
                                        </p:attrNameLst>
                                      </p:cBhvr>
                                      <p:tavLst>
                                        <p:tav tm="0">
                                          <p:val>
                                            <p:strVal val="(6*min(max(#ppt_w*#ppt_h,.3),1)-7.4)/-.7*#ppt_w"/>
                                          </p:val>
                                        </p:tav>
                                        <p:tav tm="100000">
                                          <p:val>
                                            <p:strVal val="#ppt_w"/>
                                          </p:val>
                                        </p:tav>
                                      </p:tavLst>
                                    </p:anim>
                                    <p:anim calcmode="lin" valueType="num">
                                      <p:cBhvr>
                                        <p:cTn id="24" dur="500" fill="hold"/>
                                        <p:tgtEl>
                                          <p:spTgt spid="525364"/>
                                        </p:tgtEl>
                                        <p:attrNameLst>
                                          <p:attrName>ppt_h</p:attrName>
                                        </p:attrNameLst>
                                      </p:cBhvr>
                                      <p:tavLst>
                                        <p:tav tm="0">
                                          <p:val>
                                            <p:strVal val="(6*min(max(#ppt_w*#ppt_h,.3),1)-7.4)/-.7*#ppt_h"/>
                                          </p:val>
                                        </p:tav>
                                        <p:tav tm="100000">
                                          <p:val>
                                            <p:strVal val="#ppt_h"/>
                                          </p:val>
                                        </p:tav>
                                      </p:tavLst>
                                    </p:anim>
                                    <p:anim calcmode="lin" valueType="num">
                                      <p:cBhvr>
                                        <p:cTn id="25" dur="500" fill="hold"/>
                                        <p:tgtEl>
                                          <p:spTgt spid="525364"/>
                                        </p:tgtEl>
                                        <p:attrNameLst>
                                          <p:attrName>ppt_x</p:attrName>
                                        </p:attrNameLst>
                                      </p:cBhvr>
                                      <p:tavLst>
                                        <p:tav tm="0">
                                          <p:val>
                                            <p:fltVal val="0.5"/>
                                          </p:val>
                                        </p:tav>
                                        <p:tav tm="100000">
                                          <p:val>
                                            <p:strVal val="#ppt_x"/>
                                          </p:val>
                                        </p:tav>
                                      </p:tavLst>
                                    </p:anim>
                                    <p:anim calcmode="lin" valueType="num">
                                      <p:cBhvr>
                                        <p:cTn id="26" dur="500" fill="hold"/>
                                        <p:tgtEl>
                                          <p:spTgt spid="525364"/>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525363"/>
                                        </p:tgtEl>
                                        <p:attrNameLst>
                                          <p:attrName>style.visibility</p:attrName>
                                        </p:attrNameLst>
                                      </p:cBhvr>
                                      <p:to>
                                        <p:strVal val="visible"/>
                                      </p:to>
                                    </p:set>
                                    <p:anim calcmode="lin" valueType="num">
                                      <p:cBhvr>
                                        <p:cTn id="31" dur="500" fill="hold"/>
                                        <p:tgtEl>
                                          <p:spTgt spid="525363"/>
                                        </p:tgtEl>
                                        <p:attrNameLst>
                                          <p:attrName>ppt_w</p:attrName>
                                        </p:attrNameLst>
                                      </p:cBhvr>
                                      <p:tavLst>
                                        <p:tav tm="0">
                                          <p:val>
                                            <p:strVal val="(6*min(max(#ppt_w*#ppt_h,.3),1)-7.4)/-.7*#ppt_w"/>
                                          </p:val>
                                        </p:tav>
                                        <p:tav tm="100000">
                                          <p:val>
                                            <p:strVal val="#ppt_w"/>
                                          </p:val>
                                        </p:tav>
                                      </p:tavLst>
                                    </p:anim>
                                    <p:anim calcmode="lin" valueType="num">
                                      <p:cBhvr>
                                        <p:cTn id="32" dur="500" fill="hold"/>
                                        <p:tgtEl>
                                          <p:spTgt spid="525363"/>
                                        </p:tgtEl>
                                        <p:attrNameLst>
                                          <p:attrName>ppt_h</p:attrName>
                                        </p:attrNameLst>
                                      </p:cBhvr>
                                      <p:tavLst>
                                        <p:tav tm="0">
                                          <p:val>
                                            <p:strVal val="(6*min(max(#ppt_w*#ppt_h,.3),1)-7.4)/-.7*#ppt_h"/>
                                          </p:val>
                                        </p:tav>
                                        <p:tav tm="100000">
                                          <p:val>
                                            <p:strVal val="#ppt_h"/>
                                          </p:val>
                                        </p:tav>
                                      </p:tavLst>
                                    </p:anim>
                                    <p:anim calcmode="lin" valueType="num">
                                      <p:cBhvr>
                                        <p:cTn id="33" dur="500" fill="hold"/>
                                        <p:tgtEl>
                                          <p:spTgt spid="525363"/>
                                        </p:tgtEl>
                                        <p:attrNameLst>
                                          <p:attrName>ppt_x</p:attrName>
                                        </p:attrNameLst>
                                      </p:cBhvr>
                                      <p:tavLst>
                                        <p:tav tm="0">
                                          <p:val>
                                            <p:fltVal val="0.5"/>
                                          </p:val>
                                        </p:tav>
                                        <p:tav tm="100000">
                                          <p:val>
                                            <p:strVal val="#ppt_x"/>
                                          </p:val>
                                        </p:tav>
                                      </p:tavLst>
                                    </p:anim>
                                    <p:anim calcmode="lin" valueType="num">
                                      <p:cBhvr>
                                        <p:cTn id="34" dur="500" fill="hold"/>
                                        <p:tgtEl>
                                          <p:spTgt spid="525363"/>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525353"/>
                                        </p:tgtEl>
                                        <p:attrNameLst>
                                          <p:attrName>style.visibility</p:attrName>
                                        </p:attrNameLst>
                                      </p:cBhvr>
                                      <p:to>
                                        <p:strVal val="visible"/>
                                      </p:to>
                                    </p:set>
                                    <p:anim calcmode="lin" valueType="num">
                                      <p:cBhvr>
                                        <p:cTn id="39" dur="500" fill="hold"/>
                                        <p:tgtEl>
                                          <p:spTgt spid="525353"/>
                                        </p:tgtEl>
                                        <p:attrNameLst>
                                          <p:attrName>ppt_w</p:attrName>
                                        </p:attrNameLst>
                                      </p:cBhvr>
                                      <p:tavLst>
                                        <p:tav tm="0">
                                          <p:val>
                                            <p:strVal val="(6*min(max(#ppt_w*#ppt_h,.3),1)-7.4)/-.7*#ppt_w"/>
                                          </p:val>
                                        </p:tav>
                                        <p:tav tm="100000">
                                          <p:val>
                                            <p:strVal val="#ppt_w"/>
                                          </p:val>
                                        </p:tav>
                                      </p:tavLst>
                                    </p:anim>
                                    <p:anim calcmode="lin" valueType="num">
                                      <p:cBhvr>
                                        <p:cTn id="40" dur="500" fill="hold"/>
                                        <p:tgtEl>
                                          <p:spTgt spid="525353"/>
                                        </p:tgtEl>
                                        <p:attrNameLst>
                                          <p:attrName>ppt_h</p:attrName>
                                        </p:attrNameLst>
                                      </p:cBhvr>
                                      <p:tavLst>
                                        <p:tav tm="0">
                                          <p:val>
                                            <p:strVal val="(6*min(max(#ppt_w*#ppt_h,.3),1)-7.4)/-.7*#ppt_h"/>
                                          </p:val>
                                        </p:tav>
                                        <p:tav tm="100000">
                                          <p:val>
                                            <p:strVal val="#ppt_h"/>
                                          </p:val>
                                        </p:tav>
                                      </p:tavLst>
                                    </p:anim>
                                    <p:anim calcmode="lin" valueType="num">
                                      <p:cBhvr>
                                        <p:cTn id="41" dur="500" fill="hold"/>
                                        <p:tgtEl>
                                          <p:spTgt spid="525353"/>
                                        </p:tgtEl>
                                        <p:attrNameLst>
                                          <p:attrName>ppt_x</p:attrName>
                                        </p:attrNameLst>
                                      </p:cBhvr>
                                      <p:tavLst>
                                        <p:tav tm="0">
                                          <p:val>
                                            <p:fltVal val="0.5"/>
                                          </p:val>
                                        </p:tav>
                                        <p:tav tm="100000">
                                          <p:val>
                                            <p:strVal val="#ppt_x"/>
                                          </p:val>
                                        </p:tav>
                                      </p:tavLst>
                                    </p:anim>
                                    <p:anim calcmode="lin" valueType="num">
                                      <p:cBhvr>
                                        <p:cTn id="42" dur="500" fill="hold"/>
                                        <p:tgtEl>
                                          <p:spTgt spid="525353"/>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525356"/>
                                        </p:tgtEl>
                                        <p:attrNameLst>
                                          <p:attrName>style.visibility</p:attrName>
                                        </p:attrNameLst>
                                      </p:cBhvr>
                                      <p:to>
                                        <p:strVal val="visible"/>
                                      </p:to>
                                    </p:set>
                                    <p:anim calcmode="lin" valueType="num">
                                      <p:cBhvr>
                                        <p:cTn id="47" dur="500" fill="hold"/>
                                        <p:tgtEl>
                                          <p:spTgt spid="525356"/>
                                        </p:tgtEl>
                                        <p:attrNameLst>
                                          <p:attrName>ppt_w</p:attrName>
                                        </p:attrNameLst>
                                      </p:cBhvr>
                                      <p:tavLst>
                                        <p:tav tm="0">
                                          <p:val>
                                            <p:strVal val="(6*min(max(#ppt_w*#ppt_h,.3),1)-7.4)/-.7*#ppt_w"/>
                                          </p:val>
                                        </p:tav>
                                        <p:tav tm="100000">
                                          <p:val>
                                            <p:strVal val="#ppt_w"/>
                                          </p:val>
                                        </p:tav>
                                      </p:tavLst>
                                    </p:anim>
                                    <p:anim calcmode="lin" valueType="num">
                                      <p:cBhvr>
                                        <p:cTn id="48" dur="500" fill="hold"/>
                                        <p:tgtEl>
                                          <p:spTgt spid="525356"/>
                                        </p:tgtEl>
                                        <p:attrNameLst>
                                          <p:attrName>ppt_h</p:attrName>
                                        </p:attrNameLst>
                                      </p:cBhvr>
                                      <p:tavLst>
                                        <p:tav tm="0">
                                          <p:val>
                                            <p:strVal val="(6*min(max(#ppt_w*#ppt_h,.3),1)-7.4)/-.7*#ppt_h"/>
                                          </p:val>
                                        </p:tav>
                                        <p:tav tm="100000">
                                          <p:val>
                                            <p:strVal val="#ppt_h"/>
                                          </p:val>
                                        </p:tav>
                                      </p:tavLst>
                                    </p:anim>
                                    <p:anim calcmode="lin" valueType="num">
                                      <p:cBhvr>
                                        <p:cTn id="49" dur="500" fill="hold"/>
                                        <p:tgtEl>
                                          <p:spTgt spid="525356"/>
                                        </p:tgtEl>
                                        <p:attrNameLst>
                                          <p:attrName>ppt_x</p:attrName>
                                        </p:attrNameLst>
                                      </p:cBhvr>
                                      <p:tavLst>
                                        <p:tav tm="0">
                                          <p:val>
                                            <p:fltVal val="0.5"/>
                                          </p:val>
                                        </p:tav>
                                        <p:tav tm="100000">
                                          <p:val>
                                            <p:strVal val="#ppt_x"/>
                                          </p:val>
                                        </p:tav>
                                      </p:tavLst>
                                    </p:anim>
                                    <p:anim calcmode="lin" valueType="num">
                                      <p:cBhvr>
                                        <p:cTn id="50" dur="500" fill="hold"/>
                                        <p:tgtEl>
                                          <p:spTgt spid="525356"/>
                                        </p:tgtEl>
                                        <p:attrNameLst>
                                          <p:attrName>ppt_y</p:attrName>
                                        </p:attrNameLst>
                                      </p:cBhvr>
                                      <p:tavLst>
                                        <p:tav tm="0">
                                          <p:val>
                                            <p:strVal val="1+(6*min(max(#ppt_w*#ppt_h,.3),1)-7.4)/-.7*#ppt_h/2"/>
                                          </p:val>
                                        </p:tav>
                                        <p:tav tm="100000">
                                          <p:val>
                                            <p:strVal val="#ppt_y"/>
                                          </p:val>
                                        </p:tav>
                                      </p:tavLst>
                                    </p:anim>
                                  </p:childTnLst>
                                </p:cTn>
                              </p:par>
                            </p:childTnLst>
                          </p:cTn>
                        </p:par>
                        <p:par>
                          <p:cTn id="51" fill="hold" nodeType="afterGroup">
                            <p:stCondLst>
                              <p:cond delay="500"/>
                            </p:stCondLst>
                            <p:childTnLst>
                              <p:par>
                                <p:cTn id="52" presetID="23" presetClass="entr" presetSubtype="36"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strVal val="(6*min(max(#ppt_w*#ppt_h,.3),1)-7.4)/-.7*#ppt_w"/>
                                          </p:val>
                                        </p:tav>
                                        <p:tav tm="100000">
                                          <p:val>
                                            <p:strVal val="#ppt_w"/>
                                          </p:val>
                                        </p:tav>
                                      </p:tavLst>
                                    </p:anim>
                                    <p:anim calcmode="lin" valueType="num">
                                      <p:cBhvr>
                                        <p:cTn id="55" dur="500" fill="hold"/>
                                        <p:tgtEl>
                                          <p:spTgt spid="5"/>
                                        </p:tgtEl>
                                        <p:attrNameLst>
                                          <p:attrName>ppt_h</p:attrName>
                                        </p:attrNameLst>
                                      </p:cBhvr>
                                      <p:tavLst>
                                        <p:tav tm="0">
                                          <p:val>
                                            <p:strVal val="(6*min(max(#ppt_w*#ppt_h,.3),1)-7.4)/-.7*#ppt_h"/>
                                          </p:val>
                                        </p:tav>
                                        <p:tav tm="100000">
                                          <p:val>
                                            <p:strVal val="#ppt_h"/>
                                          </p:val>
                                        </p:tav>
                                      </p:tavLst>
                                    </p:anim>
                                    <p:anim calcmode="lin" valueType="num">
                                      <p:cBhvr>
                                        <p:cTn id="56" dur="500" fill="hold"/>
                                        <p:tgtEl>
                                          <p:spTgt spid="5"/>
                                        </p:tgtEl>
                                        <p:attrNameLst>
                                          <p:attrName>ppt_x</p:attrName>
                                        </p:attrNameLst>
                                      </p:cBhvr>
                                      <p:tavLst>
                                        <p:tav tm="0">
                                          <p:val>
                                            <p:fltVal val="0.5"/>
                                          </p:val>
                                        </p:tav>
                                        <p:tav tm="100000">
                                          <p:val>
                                            <p:strVal val="#ppt_x"/>
                                          </p:val>
                                        </p:tav>
                                      </p:tavLst>
                                    </p:anim>
                                    <p:anim calcmode="lin" valueType="num">
                                      <p:cBhvr>
                                        <p:cTn id="57"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58" fill="hold" nodeType="afterGroup">
                            <p:stCondLst>
                              <p:cond delay="1000"/>
                            </p:stCondLst>
                            <p:childTnLst>
                              <p:par>
                                <p:cTn id="59" presetID="22" presetClass="entr" presetSubtype="8"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36" fill="hold" grpId="0" nodeType="clickEffect">
                                  <p:stCondLst>
                                    <p:cond delay="0"/>
                                  </p:stCondLst>
                                  <p:childTnLst>
                                    <p:set>
                                      <p:cBhvr>
                                        <p:cTn id="65" dur="1" fill="hold">
                                          <p:stCondLst>
                                            <p:cond delay="0"/>
                                          </p:stCondLst>
                                        </p:cTn>
                                        <p:tgtEl>
                                          <p:spTgt spid="525355"/>
                                        </p:tgtEl>
                                        <p:attrNameLst>
                                          <p:attrName>style.visibility</p:attrName>
                                        </p:attrNameLst>
                                      </p:cBhvr>
                                      <p:to>
                                        <p:strVal val="visible"/>
                                      </p:to>
                                    </p:set>
                                    <p:anim calcmode="lin" valueType="num">
                                      <p:cBhvr>
                                        <p:cTn id="66" dur="500" fill="hold"/>
                                        <p:tgtEl>
                                          <p:spTgt spid="525355"/>
                                        </p:tgtEl>
                                        <p:attrNameLst>
                                          <p:attrName>ppt_w</p:attrName>
                                        </p:attrNameLst>
                                      </p:cBhvr>
                                      <p:tavLst>
                                        <p:tav tm="0">
                                          <p:val>
                                            <p:strVal val="(6*min(max(#ppt_w*#ppt_h,.3),1)-7.4)/-.7*#ppt_w"/>
                                          </p:val>
                                        </p:tav>
                                        <p:tav tm="100000">
                                          <p:val>
                                            <p:strVal val="#ppt_w"/>
                                          </p:val>
                                        </p:tav>
                                      </p:tavLst>
                                    </p:anim>
                                    <p:anim calcmode="lin" valueType="num">
                                      <p:cBhvr>
                                        <p:cTn id="67" dur="500" fill="hold"/>
                                        <p:tgtEl>
                                          <p:spTgt spid="525355"/>
                                        </p:tgtEl>
                                        <p:attrNameLst>
                                          <p:attrName>ppt_h</p:attrName>
                                        </p:attrNameLst>
                                      </p:cBhvr>
                                      <p:tavLst>
                                        <p:tav tm="0">
                                          <p:val>
                                            <p:strVal val="(6*min(max(#ppt_w*#ppt_h,.3),1)-7.4)/-.7*#ppt_h"/>
                                          </p:val>
                                        </p:tav>
                                        <p:tav tm="100000">
                                          <p:val>
                                            <p:strVal val="#ppt_h"/>
                                          </p:val>
                                        </p:tav>
                                      </p:tavLst>
                                    </p:anim>
                                    <p:anim calcmode="lin" valueType="num">
                                      <p:cBhvr>
                                        <p:cTn id="68" dur="500" fill="hold"/>
                                        <p:tgtEl>
                                          <p:spTgt spid="525355"/>
                                        </p:tgtEl>
                                        <p:attrNameLst>
                                          <p:attrName>ppt_x</p:attrName>
                                        </p:attrNameLst>
                                      </p:cBhvr>
                                      <p:tavLst>
                                        <p:tav tm="0">
                                          <p:val>
                                            <p:fltVal val="0.5"/>
                                          </p:val>
                                        </p:tav>
                                        <p:tav tm="100000">
                                          <p:val>
                                            <p:strVal val="#ppt_x"/>
                                          </p:val>
                                        </p:tav>
                                      </p:tavLst>
                                    </p:anim>
                                    <p:anim calcmode="lin" valueType="num">
                                      <p:cBhvr>
                                        <p:cTn id="69" dur="500" fill="hold"/>
                                        <p:tgtEl>
                                          <p:spTgt spid="525355"/>
                                        </p:tgtEl>
                                        <p:attrNameLst>
                                          <p:attrName>ppt_y</p:attrName>
                                        </p:attrNameLst>
                                      </p:cBhvr>
                                      <p:tavLst>
                                        <p:tav tm="0">
                                          <p:val>
                                            <p:strVal val="1+(6*min(max(#ppt_w*#ppt_h,.3),1)-7.4)/-.7*#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525359"/>
                                        </p:tgtEl>
                                        <p:attrNameLst>
                                          <p:attrName>style.visibility</p:attrName>
                                        </p:attrNameLst>
                                      </p:cBhvr>
                                      <p:to>
                                        <p:strVal val="visible"/>
                                      </p:to>
                                    </p:set>
                                    <p:anim calcmode="lin" valueType="num">
                                      <p:cBhvr>
                                        <p:cTn id="74" dur="500" fill="hold"/>
                                        <p:tgtEl>
                                          <p:spTgt spid="525359"/>
                                        </p:tgtEl>
                                        <p:attrNameLst>
                                          <p:attrName>ppt_w</p:attrName>
                                        </p:attrNameLst>
                                      </p:cBhvr>
                                      <p:tavLst>
                                        <p:tav tm="0">
                                          <p:val>
                                            <p:strVal val="(6*min(max(#ppt_w*#ppt_h,.3),1)-7.4)/-.7*#ppt_w"/>
                                          </p:val>
                                        </p:tav>
                                        <p:tav tm="100000">
                                          <p:val>
                                            <p:strVal val="#ppt_w"/>
                                          </p:val>
                                        </p:tav>
                                      </p:tavLst>
                                    </p:anim>
                                    <p:anim calcmode="lin" valueType="num">
                                      <p:cBhvr>
                                        <p:cTn id="75" dur="500" fill="hold"/>
                                        <p:tgtEl>
                                          <p:spTgt spid="525359"/>
                                        </p:tgtEl>
                                        <p:attrNameLst>
                                          <p:attrName>ppt_h</p:attrName>
                                        </p:attrNameLst>
                                      </p:cBhvr>
                                      <p:tavLst>
                                        <p:tav tm="0">
                                          <p:val>
                                            <p:strVal val="(6*min(max(#ppt_w*#ppt_h,.3),1)-7.4)/-.7*#ppt_h"/>
                                          </p:val>
                                        </p:tav>
                                        <p:tav tm="100000">
                                          <p:val>
                                            <p:strVal val="#ppt_h"/>
                                          </p:val>
                                        </p:tav>
                                      </p:tavLst>
                                    </p:anim>
                                    <p:anim calcmode="lin" valueType="num">
                                      <p:cBhvr>
                                        <p:cTn id="76" dur="500" fill="hold"/>
                                        <p:tgtEl>
                                          <p:spTgt spid="525359"/>
                                        </p:tgtEl>
                                        <p:attrNameLst>
                                          <p:attrName>ppt_x</p:attrName>
                                        </p:attrNameLst>
                                      </p:cBhvr>
                                      <p:tavLst>
                                        <p:tav tm="0">
                                          <p:val>
                                            <p:fltVal val="0.5"/>
                                          </p:val>
                                        </p:tav>
                                        <p:tav tm="100000">
                                          <p:val>
                                            <p:strVal val="#ppt_x"/>
                                          </p:val>
                                        </p:tav>
                                      </p:tavLst>
                                    </p:anim>
                                    <p:anim calcmode="lin" valueType="num">
                                      <p:cBhvr>
                                        <p:cTn id="77" dur="500" fill="hold"/>
                                        <p:tgtEl>
                                          <p:spTgt spid="525359"/>
                                        </p:tgtEl>
                                        <p:attrNameLst>
                                          <p:attrName>ppt_y</p:attrName>
                                        </p:attrNameLst>
                                      </p:cBhvr>
                                      <p:tavLst>
                                        <p:tav tm="0">
                                          <p:val>
                                            <p:strVal val="1+(6*min(max(#ppt_w*#ppt_h,.3),1)-7.4)/-.7*#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36" fill="hold" grpId="0" nodeType="clickEffect">
                                  <p:stCondLst>
                                    <p:cond delay="0"/>
                                  </p:stCondLst>
                                  <p:childTnLst>
                                    <p:set>
                                      <p:cBhvr>
                                        <p:cTn id="81" dur="1" fill="hold">
                                          <p:stCondLst>
                                            <p:cond delay="0"/>
                                          </p:stCondLst>
                                        </p:cTn>
                                        <p:tgtEl>
                                          <p:spTgt spid="525358"/>
                                        </p:tgtEl>
                                        <p:attrNameLst>
                                          <p:attrName>style.visibility</p:attrName>
                                        </p:attrNameLst>
                                      </p:cBhvr>
                                      <p:to>
                                        <p:strVal val="visible"/>
                                      </p:to>
                                    </p:set>
                                    <p:anim calcmode="lin" valueType="num">
                                      <p:cBhvr>
                                        <p:cTn id="82" dur="500" fill="hold"/>
                                        <p:tgtEl>
                                          <p:spTgt spid="525358"/>
                                        </p:tgtEl>
                                        <p:attrNameLst>
                                          <p:attrName>ppt_w</p:attrName>
                                        </p:attrNameLst>
                                      </p:cBhvr>
                                      <p:tavLst>
                                        <p:tav tm="0">
                                          <p:val>
                                            <p:strVal val="(6*min(max(#ppt_w*#ppt_h,.3),1)-7.4)/-.7*#ppt_w"/>
                                          </p:val>
                                        </p:tav>
                                        <p:tav tm="100000">
                                          <p:val>
                                            <p:strVal val="#ppt_w"/>
                                          </p:val>
                                        </p:tav>
                                      </p:tavLst>
                                    </p:anim>
                                    <p:anim calcmode="lin" valueType="num">
                                      <p:cBhvr>
                                        <p:cTn id="83" dur="500" fill="hold"/>
                                        <p:tgtEl>
                                          <p:spTgt spid="525358"/>
                                        </p:tgtEl>
                                        <p:attrNameLst>
                                          <p:attrName>ppt_h</p:attrName>
                                        </p:attrNameLst>
                                      </p:cBhvr>
                                      <p:tavLst>
                                        <p:tav tm="0">
                                          <p:val>
                                            <p:strVal val="(6*min(max(#ppt_w*#ppt_h,.3),1)-7.4)/-.7*#ppt_h"/>
                                          </p:val>
                                        </p:tav>
                                        <p:tav tm="100000">
                                          <p:val>
                                            <p:strVal val="#ppt_h"/>
                                          </p:val>
                                        </p:tav>
                                      </p:tavLst>
                                    </p:anim>
                                    <p:anim calcmode="lin" valueType="num">
                                      <p:cBhvr>
                                        <p:cTn id="84" dur="500" fill="hold"/>
                                        <p:tgtEl>
                                          <p:spTgt spid="525358"/>
                                        </p:tgtEl>
                                        <p:attrNameLst>
                                          <p:attrName>ppt_x</p:attrName>
                                        </p:attrNameLst>
                                      </p:cBhvr>
                                      <p:tavLst>
                                        <p:tav tm="0">
                                          <p:val>
                                            <p:fltVal val="0.5"/>
                                          </p:val>
                                        </p:tav>
                                        <p:tav tm="100000">
                                          <p:val>
                                            <p:strVal val="#ppt_x"/>
                                          </p:val>
                                        </p:tav>
                                      </p:tavLst>
                                    </p:anim>
                                    <p:anim calcmode="lin" valueType="num">
                                      <p:cBhvr>
                                        <p:cTn id="85" dur="500" fill="hold"/>
                                        <p:tgtEl>
                                          <p:spTgt spid="525358"/>
                                        </p:tgtEl>
                                        <p:attrNameLst>
                                          <p:attrName>ppt_y</p:attrName>
                                        </p:attrNameLst>
                                      </p:cBhvr>
                                      <p:tavLst>
                                        <p:tav tm="0">
                                          <p:val>
                                            <p:strVal val="1+(6*min(max(#ppt_w*#ppt_h,.3),1)-7.4)/-.7*#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36" fill="hold" grpId="0" nodeType="clickEffect">
                                  <p:stCondLst>
                                    <p:cond delay="0"/>
                                  </p:stCondLst>
                                  <p:childTnLst>
                                    <p:set>
                                      <p:cBhvr>
                                        <p:cTn id="89" dur="1" fill="hold">
                                          <p:stCondLst>
                                            <p:cond delay="0"/>
                                          </p:stCondLst>
                                        </p:cTn>
                                        <p:tgtEl>
                                          <p:spTgt spid="525361"/>
                                        </p:tgtEl>
                                        <p:attrNameLst>
                                          <p:attrName>style.visibility</p:attrName>
                                        </p:attrNameLst>
                                      </p:cBhvr>
                                      <p:to>
                                        <p:strVal val="visible"/>
                                      </p:to>
                                    </p:set>
                                    <p:anim calcmode="lin" valueType="num">
                                      <p:cBhvr>
                                        <p:cTn id="90" dur="500" fill="hold"/>
                                        <p:tgtEl>
                                          <p:spTgt spid="525361"/>
                                        </p:tgtEl>
                                        <p:attrNameLst>
                                          <p:attrName>ppt_w</p:attrName>
                                        </p:attrNameLst>
                                      </p:cBhvr>
                                      <p:tavLst>
                                        <p:tav tm="0">
                                          <p:val>
                                            <p:strVal val="(6*min(max(#ppt_w*#ppt_h,.3),1)-7.4)/-.7*#ppt_w"/>
                                          </p:val>
                                        </p:tav>
                                        <p:tav tm="100000">
                                          <p:val>
                                            <p:strVal val="#ppt_w"/>
                                          </p:val>
                                        </p:tav>
                                      </p:tavLst>
                                    </p:anim>
                                    <p:anim calcmode="lin" valueType="num">
                                      <p:cBhvr>
                                        <p:cTn id="91" dur="500" fill="hold"/>
                                        <p:tgtEl>
                                          <p:spTgt spid="525361"/>
                                        </p:tgtEl>
                                        <p:attrNameLst>
                                          <p:attrName>ppt_h</p:attrName>
                                        </p:attrNameLst>
                                      </p:cBhvr>
                                      <p:tavLst>
                                        <p:tav tm="0">
                                          <p:val>
                                            <p:strVal val="(6*min(max(#ppt_w*#ppt_h,.3),1)-7.4)/-.7*#ppt_h"/>
                                          </p:val>
                                        </p:tav>
                                        <p:tav tm="100000">
                                          <p:val>
                                            <p:strVal val="#ppt_h"/>
                                          </p:val>
                                        </p:tav>
                                      </p:tavLst>
                                    </p:anim>
                                    <p:anim calcmode="lin" valueType="num">
                                      <p:cBhvr>
                                        <p:cTn id="92" dur="500" fill="hold"/>
                                        <p:tgtEl>
                                          <p:spTgt spid="525361"/>
                                        </p:tgtEl>
                                        <p:attrNameLst>
                                          <p:attrName>ppt_x</p:attrName>
                                        </p:attrNameLst>
                                      </p:cBhvr>
                                      <p:tavLst>
                                        <p:tav tm="0">
                                          <p:val>
                                            <p:fltVal val="0.5"/>
                                          </p:val>
                                        </p:tav>
                                        <p:tav tm="100000">
                                          <p:val>
                                            <p:strVal val="#ppt_x"/>
                                          </p:val>
                                        </p:tav>
                                      </p:tavLst>
                                    </p:anim>
                                    <p:anim calcmode="lin" valueType="num">
                                      <p:cBhvr>
                                        <p:cTn id="93" dur="500" fill="hold"/>
                                        <p:tgtEl>
                                          <p:spTgt spid="525361"/>
                                        </p:tgtEl>
                                        <p:attrNameLst>
                                          <p:attrName>ppt_y</p:attrName>
                                        </p:attrNameLst>
                                      </p:cBhvr>
                                      <p:tavLst>
                                        <p:tav tm="0">
                                          <p:val>
                                            <p:strVal val="1+(6*min(max(#ppt_w*#ppt_h,.3),1)-7.4)/-.7*#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36" fill="hold" grpId="0" nodeType="clickEffect">
                                  <p:stCondLst>
                                    <p:cond delay="0"/>
                                  </p:stCondLst>
                                  <p:childTnLst>
                                    <p:set>
                                      <p:cBhvr>
                                        <p:cTn id="97" dur="1" fill="hold">
                                          <p:stCondLst>
                                            <p:cond delay="0"/>
                                          </p:stCondLst>
                                        </p:cTn>
                                        <p:tgtEl>
                                          <p:spTgt spid="525360"/>
                                        </p:tgtEl>
                                        <p:attrNameLst>
                                          <p:attrName>style.visibility</p:attrName>
                                        </p:attrNameLst>
                                      </p:cBhvr>
                                      <p:to>
                                        <p:strVal val="visible"/>
                                      </p:to>
                                    </p:set>
                                    <p:anim calcmode="lin" valueType="num">
                                      <p:cBhvr>
                                        <p:cTn id="98" dur="500" fill="hold"/>
                                        <p:tgtEl>
                                          <p:spTgt spid="525360"/>
                                        </p:tgtEl>
                                        <p:attrNameLst>
                                          <p:attrName>ppt_w</p:attrName>
                                        </p:attrNameLst>
                                      </p:cBhvr>
                                      <p:tavLst>
                                        <p:tav tm="0">
                                          <p:val>
                                            <p:strVal val="(6*min(max(#ppt_w*#ppt_h,.3),1)-7.4)/-.7*#ppt_w"/>
                                          </p:val>
                                        </p:tav>
                                        <p:tav tm="100000">
                                          <p:val>
                                            <p:strVal val="#ppt_w"/>
                                          </p:val>
                                        </p:tav>
                                      </p:tavLst>
                                    </p:anim>
                                    <p:anim calcmode="lin" valueType="num">
                                      <p:cBhvr>
                                        <p:cTn id="99" dur="500" fill="hold"/>
                                        <p:tgtEl>
                                          <p:spTgt spid="525360"/>
                                        </p:tgtEl>
                                        <p:attrNameLst>
                                          <p:attrName>ppt_h</p:attrName>
                                        </p:attrNameLst>
                                      </p:cBhvr>
                                      <p:tavLst>
                                        <p:tav tm="0">
                                          <p:val>
                                            <p:strVal val="(6*min(max(#ppt_w*#ppt_h,.3),1)-7.4)/-.7*#ppt_h"/>
                                          </p:val>
                                        </p:tav>
                                        <p:tav tm="100000">
                                          <p:val>
                                            <p:strVal val="#ppt_h"/>
                                          </p:val>
                                        </p:tav>
                                      </p:tavLst>
                                    </p:anim>
                                    <p:anim calcmode="lin" valueType="num">
                                      <p:cBhvr>
                                        <p:cTn id="100" dur="500" fill="hold"/>
                                        <p:tgtEl>
                                          <p:spTgt spid="525360"/>
                                        </p:tgtEl>
                                        <p:attrNameLst>
                                          <p:attrName>ppt_x</p:attrName>
                                        </p:attrNameLst>
                                      </p:cBhvr>
                                      <p:tavLst>
                                        <p:tav tm="0">
                                          <p:val>
                                            <p:fltVal val="0.5"/>
                                          </p:val>
                                        </p:tav>
                                        <p:tav tm="100000">
                                          <p:val>
                                            <p:strVal val="#ppt_x"/>
                                          </p:val>
                                        </p:tav>
                                      </p:tavLst>
                                    </p:anim>
                                    <p:anim calcmode="lin" valueType="num">
                                      <p:cBhvr>
                                        <p:cTn id="101" dur="500" fill="hold"/>
                                        <p:tgtEl>
                                          <p:spTgt spid="525360"/>
                                        </p:tgtEl>
                                        <p:attrNameLst>
                                          <p:attrName>ppt_y</p:attrName>
                                        </p:attrNameLst>
                                      </p:cBhvr>
                                      <p:tavLst>
                                        <p:tav tm="0">
                                          <p:val>
                                            <p:strVal val="1+(6*min(max(#ppt_w*#ppt_h,.3),1)-7.4)/-.7*#ppt_h/2"/>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3" presetClass="entr" presetSubtype="36" fill="hold" grpId="0" nodeType="clickEffect">
                                  <p:stCondLst>
                                    <p:cond delay="0"/>
                                  </p:stCondLst>
                                  <p:childTnLst>
                                    <p:set>
                                      <p:cBhvr>
                                        <p:cTn id="105" dur="1" fill="hold">
                                          <p:stCondLst>
                                            <p:cond delay="0"/>
                                          </p:stCondLst>
                                        </p:cTn>
                                        <p:tgtEl>
                                          <p:spTgt spid="525357"/>
                                        </p:tgtEl>
                                        <p:attrNameLst>
                                          <p:attrName>style.visibility</p:attrName>
                                        </p:attrNameLst>
                                      </p:cBhvr>
                                      <p:to>
                                        <p:strVal val="visible"/>
                                      </p:to>
                                    </p:set>
                                    <p:anim calcmode="lin" valueType="num">
                                      <p:cBhvr>
                                        <p:cTn id="106" dur="500" fill="hold"/>
                                        <p:tgtEl>
                                          <p:spTgt spid="525357"/>
                                        </p:tgtEl>
                                        <p:attrNameLst>
                                          <p:attrName>ppt_w</p:attrName>
                                        </p:attrNameLst>
                                      </p:cBhvr>
                                      <p:tavLst>
                                        <p:tav tm="0">
                                          <p:val>
                                            <p:strVal val="(6*min(max(#ppt_w*#ppt_h,.3),1)-7.4)/-.7*#ppt_w"/>
                                          </p:val>
                                        </p:tav>
                                        <p:tav tm="100000">
                                          <p:val>
                                            <p:strVal val="#ppt_w"/>
                                          </p:val>
                                        </p:tav>
                                      </p:tavLst>
                                    </p:anim>
                                    <p:anim calcmode="lin" valueType="num">
                                      <p:cBhvr>
                                        <p:cTn id="107" dur="500" fill="hold"/>
                                        <p:tgtEl>
                                          <p:spTgt spid="525357"/>
                                        </p:tgtEl>
                                        <p:attrNameLst>
                                          <p:attrName>ppt_h</p:attrName>
                                        </p:attrNameLst>
                                      </p:cBhvr>
                                      <p:tavLst>
                                        <p:tav tm="0">
                                          <p:val>
                                            <p:strVal val="(6*min(max(#ppt_w*#ppt_h,.3),1)-7.4)/-.7*#ppt_h"/>
                                          </p:val>
                                        </p:tav>
                                        <p:tav tm="100000">
                                          <p:val>
                                            <p:strVal val="#ppt_h"/>
                                          </p:val>
                                        </p:tav>
                                      </p:tavLst>
                                    </p:anim>
                                    <p:anim calcmode="lin" valueType="num">
                                      <p:cBhvr>
                                        <p:cTn id="108" dur="500" fill="hold"/>
                                        <p:tgtEl>
                                          <p:spTgt spid="525357"/>
                                        </p:tgtEl>
                                        <p:attrNameLst>
                                          <p:attrName>ppt_x</p:attrName>
                                        </p:attrNameLst>
                                      </p:cBhvr>
                                      <p:tavLst>
                                        <p:tav tm="0">
                                          <p:val>
                                            <p:fltVal val="0.5"/>
                                          </p:val>
                                        </p:tav>
                                        <p:tav tm="100000">
                                          <p:val>
                                            <p:strVal val="#ppt_x"/>
                                          </p:val>
                                        </p:tav>
                                      </p:tavLst>
                                    </p:anim>
                                    <p:anim calcmode="lin" valueType="num">
                                      <p:cBhvr>
                                        <p:cTn id="109" dur="500" fill="hold"/>
                                        <p:tgtEl>
                                          <p:spTgt spid="525357"/>
                                        </p:tgtEl>
                                        <p:attrNameLst>
                                          <p:attrName>ppt_y</p:attrName>
                                        </p:attrNameLst>
                                      </p:cBhvr>
                                      <p:tavLst>
                                        <p:tav tm="0">
                                          <p:val>
                                            <p:strVal val="1+(6*min(max(#ppt_w*#ppt_h,.3),1)-7.4)/-.7*#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3" presetClass="entr" presetSubtype="36" fill="hold" grpId="0" nodeType="clickEffect">
                                  <p:stCondLst>
                                    <p:cond delay="0"/>
                                  </p:stCondLst>
                                  <p:childTnLst>
                                    <p:set>
                                      <p:cBhvr>
                                        <p:cTn id="113" dur="1" fill="hold">
                                          <p:stCondLst>
                                            <p:cond delay="0"/>
                                          </p:stCondLst>
                                        </p:cTn>
                                        <p:tgtEl>
                                          <p:spTgt spid="525377"/>
                                        </p:tgtEl>
                                        <p:attrNameLst>
                                          <p:attrName>style.visibility</p:attrName>
                                        </p:attrNameLst>
                                      </p:cBhvr>
                                      <p:to>
                                        <p:strVal val="visible"/>
                                      </p:to>
                                    </p:set>
                                    <p:anim calcmode="lin" valueType="num">
                                      <p:cBhvr>
                                        <p:cTn id="114" dur="500" fill="hold"/>
                                        <p:tgtEl>
                                          <p:spTgt spid="525377"/>
                                        </p:tgtEl>
                                        <p:attrNameLst>
                                          <p:attrName>ppt_w</p:attrName>
                                        </p:attrNameLst>
                                      </p:cBhvr>
                                      <p:tavLst>
                                        <p:tav tm="0">
                                          <p:val>
                                            <p:strVal val="(6*min(max(#ppt_w*#ppt_h,.3),1)-7.4)/-.7*#ppt_w"/>
                                          </p:val>
                                        </p:tav>
                                        <p:tav tm="100000">
                                          <p:val>
                                            <p:strVal val="#ppt_w"/>
                                          </p:val>
                                        </p:tav>
                                      </p:tavLst>
                                    </p:anim>
                                    <p:anim calcmode="lin" valueType="num">
                                      <p:cBhvr>
                                        <p:cTn id="115" dur="500" fill="hold"/>
                                        <p:tgtEl>
                                          <p:spTgt spid="525377"/>
                                        </p:tgtEl>
                                        <p:attrNameLst>
                                          <p:attrName>ppt_h</p:attrName>
                                        </p:attrNameLst>
                                      </p:cBhvr>
                                      <p:tavLst>
                                        <p:tav tm="0">
                                          <p:val>
                                            <p:strVal val="(6*min(max(#ppt_w*#ppt_h,.3),1)-7.4)/-.7*#ppt_h"/>
                                          </p:val>
                                        </p:tav>
                                        <p:tav tm="100000">
                                          <p:val>
                                            <p:strVal val="#ppt_h"/>
                                          </p:val>
                                        </p:tav>
                                      </p:tavLst>
                                    </p:anim>
                                    <p:anim calcmode="lin" valueType="num">
                                      <p:cBhvr>
                                        <p:cTn id="116" dur="500" fill="hold"/>
                                        <p:tgtEl>
                                          <p:spTgt spid="525377"/>
                                        </p:tgtEl>
                                        <p:attrNameLst>
                                          <p:attrName>ppt_x</p:attrName>
                                        </p:attrNameLst>
                                      </p:cBhvr>
                                      <p:tavLst>
                                        <p:tav tm="0">
                                          <p:val>
                                            <p:fltVal val="0.5"/>
                                          </p:val>
                                        </p:tav>
                                        <p:tav tm="100000">
                                          <p:val>
                                            <p:strVal val="#ppt_x"/>
                                          </p:val>
                                        </p:tav>
                                      </p:tavLst>
                                    </p:anim>
                                    <p:anim calcmode="lin" valueType="num">
                                      <p:cBhvr>
                                        <p:cTn id="117" dur="500" fill="hold"/>
                                        <p:tgtEl>
                                          <p:spTgt spid="525377"/>
                                        </p:tgtEl>
                                        <p:attrNameLst>
                                          <p:attrName>ppt_y</p:attrName>
                                        </p:attrNameLst>
                                      </p:cBhvr>
                                      <p:tavLst>
                                        <p:tav tm="0">
                                          <p:val>
                                            <p:strVal val="1+(6*min(max(#ppt_w*#ppt_h,.3),1)-7.4)/-.7*#ppt_h/2"/>
                                          </p:val>
                                        </p:tav>
                                        <p:tav tm="100000">
                                          <p:val>
                                            <p:strVal val="#ppt_y"/>
                                          </p:val>
                                        </p:tav>
                                      </p:tavLst>
                                    </p:anim>
                                  </p:childTnLst>
                                </p:cTn>
                              </p:par>
                            </p:childTnLst>
                          </p:cTn>
                        </p:par>
                        <p:par>
                          <p:cTn id="118" fill="hold" nodeType="afterGroup">
                            <p:stCondLst>
                              <p:cond delay="500"/>
                            </p:stCondLst>
                            <p:childTnLst>
                              <p:par>
                                <p:cTn id="119" presetID="2" presetClass="entr" presetSubtype="9" fill="hold" grpId="0" nodeType="afterEffect">
                                  <p:stCondLst>
                                    <p:cond delay="0"/>
                                  </p:stCondLst>
                                  <p:childTnLst>
                                    <p:set>
                                      <p:cBhvr>
                                        <p:cTn id="120" dur="1" fill="hold">
                                          <p:stCondLst>
                                            <p:cond delay="0"/>
                                          </p:stCondLst>
                                        </p:cTn>
                                        <p:tgtEl>
                                          <p:spTgt spid="525381"/>
                                        </p:tgtEl>
                                        <p:attrNameLst>
                                          <p:attrName>style.visibility</p:attrName>
                                        </p:attrNameLst>
                                      </p:cBhvr>
                                      <p:to>
                                        <p:strVal val="visible"/>
                                      </p:to>
                                    </p:set>
                                    <p:anim calcmode="lin" valueType="num">
                                      <p:cBhvr additive="base">
                                        <p:cTn id="121" dur="500" fill="hold"/>
                                        <p:tgtEl>
                                          <p:spTgt spid="525381"/>
                                        </p:tgtEl>
                                        <p:attrNameLst>
                                          <p:attrName>ppt_x</p:attrName>
                                        </p:attrNameLst>
                                      </p:cBhvr>
                                      <p:tavLst>
                                        <p:tav tm="0">
                                          <p:val>
                                            <p:strVal val="0-#ppt_w/2"/>
                                          </p:val>
                                        </p:tav>
                                        <p:tav tm="100000">
                                          <p:val>
                                            <p:strVal val="#ppt_x"/>
                                          </p:val>
                                        </p:tav>
                                      </p:tavLst>
                                    </p:anim>
                                    <p:anim calcmode="lin" valueType="num">
                                      <p:cBhvr additive="base">
                                        <p:cTn id="122" dur="500" fill="hold"/>
                                        <p:tgtEl>
                                          <p:spTgt spid="525381"/>
                                        </p:tgtEl>
                                        <p:attrNameLst>
                                          <p:attrName>ppt_y</p:attrName>
                                        </p:attrNameLst>
                                      </p:cBhvr>
                                      <p:tavLst>
                                        <p:tav tm="0">
                                          <p:val>
                                            <p:strVal val="0-#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525383"/>
                                        </p:tgtEl>
                                        <p:attrNameLst>
                                          <p:attrName>style.visibility</p:attrName>
                                        </p:attrNameLst>
                                      </p:cBhvr>
                                      <p:to>
                                        <p:strVal val="visible"/>
                                      </p:to>
                                    </p:set>
                                    <p:animEffect transition="in" filter="wipe(up)">
                                      <p:cBhvr>
                                        <p:cTn id="127" dur="500"/>
                                        <p:tgtEl>
                                          <p:spTgt spid="525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52" grpId="0" autoUpdateAnimBg="0"/>
      <p:bldP spid="525353" grpId="0" autoUpdateAnimBg="0"/>
      <p:bldP spid="525355" grpId="0" autoUpdateAnimBg="0"/>
      <p:bldP spid="525356" grpId="0" autoUpdateAnimBg="0"/>
      <p:bldP spid="525357" grpId="0" autoUpdateAnimBg="0"/>
      <p:bldP spid="525358" grpId="0" autoUpdateAnimBg="0"/>
      <p:bldP spid="525359" grpId="0" autoUpdateAnimBg="0"/>
      <p:bldP spid="525360" grpId="0" autoUpdateAnimBg="0"/>
      <p:bldP spid="525361" grpId="0" autoUpdateAnimBg="0"/>
      <p:bldP spid="525363" grpId="0" autoUpdateAnimBg="0"/>
      <p:bldP spid="525364" grpId="0" autoUpdateAnimBg="0"/>
      <p:bldP spid="525377" grpId="0" autoUpdateAnimBg="0"/>
      <p:bldP spid="525381" grpId="0" animBg="1"/>
      <p:bldP spid="525383" grpId="0" autoUpdateAnimBg="0"/>
      <p:bldP spid="525405" grpId="0" autoUpdateAnimBg="0"/>
      <p:bldP spid="525405" grpId="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2526311" y="719083"/>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00354" name="Group 3"/>
          <p:cNvGrpSpPr>
            <a:grpSpLocks/>
          </p:cNvGrpSpPr>
          <p:nvPr/>
        </p:nvGrpSpPr>
        <p:grpSpPr bwMode="auto">
          <a:xfrm>
            <a:off x="5473700" y="2120900"/>
            <a:ext cx="558800" cy="3644900"/>
            <a:chOff x="3448" y="1336"/>
            <a:chExt cx="352" cy="2296"/>
          </a:xfrm>
        </p:grpSpPr>
        <p:grpSp>
          <p:nvGrpSpPr>
            <p:cNvPr id="100394" name="Group 4"/>
            <p:cNvGrpSpPr>
              <a:grpSpLocks/>
            </p:cNvGrpSpPr>
            <p:nvPr/>
          </p:nvGrpSpPr>
          <p:grpSpPr bwMode="auto">
            <a:xfrm>
              <a:off x="3656" y="1336"/>
              <a:ext cx="144" cy="1416"/>
              <a:chOff x="3656" y="1336"/>
              <a:chExt cx="144" cy="1416"/>
            </a:xfrm>
          </p:grpSpPr>
          <p:sp>
            <p:nvSpPr>
              <p:cNvPr id="667653" name="Freeform 5"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654" name="Freeform 6"/>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7655" name="Freeform 7"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00355" name="Group 8"/>
          <p:cNvGrpSpPr>
            <a:grpSpLocks/>
          </p:cNvGrpSpPr>
          <p:nvPr/>
        </p:nvGrpSpPr>
        <p:grpSpPr bwMode="auto">
          <a:xfrm>
            <a:off x="3073400" y="1079500"/>
            <a:ext cx="2317750" cy="4584700"/>
            <a:chOff x="1936" y="680"/>
            <a:chExt cx="1460" cy="2888"/>
          </a:xfrm>
        </p:grpSpPr>
        <p:sp>
          <p:nvSpPr>
            <p:cNvPr id="667657" name="Freeform 9"/>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658" name="Freeform 10"/>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7662" name="Text Box 14"/>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আশের </a:t>
            </a:r>
            <a:endParaRPr lang="en-US" dirty="0">
              <a:solidFill>
                <a:srgbClr val="FFFF00"/>
              </a:solidFill>
              <a:latin typeface="Comic Sans MS" pitchFamily="-107" charset="0"/>
              <a:ea typeface="+mn-ea"/>
              <a:cs typeface="+mn-cs"/>
            </a:endParaRPr>
          </a:p>
        </p:txBody>
      </p:sp>
      <p:sp>
        <p:nvSpPr>
          <p:cNvPr id="667663" name="Text Box 15"/>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ইষাখর</a:t>
            </a:r>
            <a:endParaRPr lang="en-US" dirty="0">
              <a:solidFill>
                <a:srgbClr val="FFFF00"/>
              </a:solidFill>
              <a:latin typeface="Comic Sans MS" pitchFamily="-107" charset="0"/>
              <a:ea typeface="+mn-ea"/>
              <a:cs typeface="+mn-cs"/>
            </a:endParaRPr>
          </a:p>
        </p:txBody>
      </p:sp>
      <p:sp>
        <p:nvSpPr>
          <p:cNvPr id="667664" name="Text Box 16"/>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গাদ</a:t>
            </a:r>
            <a:endParaRPr lang="en-US" dirty="0">
              <a:solidFill>
                <a:srgbClr val="FFFF00"/>
              </a:solidFill>
              <a:latin typeface="Comic Sans MS" pitchFamily="-107" charset="0"/>
              <a:ea typeface="+mn-ea"/>
              <a:cs typeface="+mn-cs"/>
            </a:endParaRPr>
          </a:p>
        </p:txBody>
      </p:sp>
      <p:sp>
        <p:nvSpPr>
          <p:cNvPr id="667665" name="Text Box 17"/>
          <p:cNvSpPr txBox="1">
            <a:spLocks noChangeArrowheads="1"/>
          </p:cNvSpPr>
          <p:nvPr/>
        </p:nvSpPr>
        <p:spPr bwMode="auto">
          <a:xfrm rot="-2225045">
            <a:off x="4559300"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ইফ্রয়িম</a:t>
            </a:r>
            <a:endParaRPr lang="en-US" dirty="0">
              <a:solidFill>
                <a:srgbClr val="FFFF00"/>
              </a:solidFill>
              <a:latin typeface="Comic Sans MS" pitchFamily="-107" charset="0"/>
              <a:ea typeface="+mn-ea"/>
              <a:cs typeface="+mn-cs"/>
            </a:endParaRPr>
          </a:p>
        </p:txBody>
      </p:sp>
      <p:sp>
        <p:nvSpPr>
          <p:cNvPr id="667666" name="Text Box 18"/>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বিন্যামীন</a:t>
            </a:r>
            <a:endParaRPr lang="en-US" dirty="0">
              <a:solidFill>
                <a:srgbClr val="FFFF00"/>
              </a:solidFill>
              <a:latin typeface="Comic Sans MS" pitchFamily="-107" charset="0"/>
              <a:ea typeface="+mn-ea"/>
              <a:cs typeface="+mn-cs"/>
            </a:endParaRPr>
          </a:p>
        </p:txBody>
      </p:sp>
      <p:sp>
        <p:nvSpPr>
          <p:cNvPr id="667667" name="Text Box 19"/>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রূবেণ</a:t>
            </a:r>
            <a:endParaRPr lang="en-US" dirty="0">
              <a:solidFill>
                <a:srgbClr val="FFFF00"/>
              </a:solidFill>
              <a:latin typeface="Comic Sans MS" pitchFamily="-107" charset="0"/>
              <a:ea typeface="+mn-ea"/>
              <a:cs typeface="+mn-cs"/>
            </a:endParaRPr>
          </a:p>
        </p:txBody>
      </p:sp>
      <p:sp>
        <p:nvSpPr>
          <p:cNvPr id="667668" name="Text Box 20"/>
          <p:cNvSpPr txBox="1">
            <a:spLocks noChangeArrowheads="1"/>
          </p:cNvSpPr>
          <p:nvPr/>
        </p:nvSpPr>
        <p:spPr bwMode="auto">
          <a:xfrm rot="-3254640">
            <a:off x="3824288"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দান</a:t>
            </a:r>
            <a:endParaRPr lang="en-US" dirty="0">
              <a:solidFill>
                <a:srgbClr val="FFFF00"/>
              </a:solidFill>
              <a:latin typeface="Comic Sans MS" pitchFamily="-107" charset="0"/>
              <a:ea typeface="+mn-ea"/>
              <a:cs typeface="+mn-cs"/>
            </a:endParaRPr>
          </a:p>
        </p:txBody>
      </p:sp>
      <p:sp>
        <p:nvSpPr>
          <p:cNvPr id="667669" name="Text Box 21"/>
          <p:cNvSpPr txBox="1">
            <a:spLocks noChangeArrowheads="1"/>
          </p:cNvSpPr>
          <p:nvPr/>
        </p:nvSpPr>
        <p:spPr bwMode="auto">
          <a:xfrm rot="-2428638">
            <a:off x="3752850" y="47021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যিহূদা</a:t>
            </a:r>
            <a:endParaRPr lang="en-US" dirty="0">
              <a:solidFill>
                <a:srgbClr val="FFFF00"/>
              </a:solidFill>
              <a:latin typeface="Comic Sans MS" pitchFamily="-107" charset="0"/>
              <a:ea typeface="+mn-ea"/>
              <a:cs typeface="+mn-cs"/>
            </a:endParaRPr>
          </a:p>
        </p:txBody>
      </p:sp>
      <p:sp>
        <p:nvSpPr>
          <p:cNvPr id="667670" name="Text Box 22"/>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শিমিয়ন</a:t>
            </a:r>
            <a:endParaRPr lang="en-US" dirty="0">
              <a:solidFill>
                <a:srgbClr val="FFFF00"/>
              </a:solidFill>
              <a:latin typeface="Comic Sans MS" pitchFamily="-107" charset="0"/>
              <a:ea typeface="+mn-ea"/>
              <a:cs typeface="+mn-cs"/>
            </a:endParaRPr>
          </a:p>
        </p:txBody>
      </p:sp>
      <p:grpSp>
        <p:nvGrpSpPr>
          <p:cNvPr id="100365" name="Group 23"/>
          <p:cNvGrpSpPr>
            <a:grpSpLocks/>
          </p:cNvGrpSpPr>
          <p:nvPr/>
        </p:nvGrpSpPr>
        <p:grpSpPr bwMode="auto">
          <a:xfrm>
            <a:off x="4419601" y="3048001"/>
            <a:ext cx="2965451" cy="871539"/>
            <a:chOff x="2784" y="1920"/>
            <a:chExt cx="1868" cy="549"/>
          </a:xfrm>
        </p:grpSpPr>
        <p:sp>
          <p:nvSpPr>
            <p:cNvPr id="667672" name="Text Box 24"/>
            <p:cNvSpPr txBox="1">
              <a:spLocks noChangeArrowheads="1"/>
            </p:cNvSpPr>
            <p:nvPr/>
          </p:nvSpPr>
          <p:spPr bwMode="auto">
            <a:xfrm rot="469584">
              <a:off x="2784" y="1920"/>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rPr>
                <a:t>মনঃশি </a:t>
              </a:r>
              <a:endParaRPr lang="en-US" dirty="0">
                <a:solidFill>
                  <a:srgbClr val="FFFF00"/>
                </a:solidFill>
                <a:latin typeface="Comic Sans MS" pitchFamily="-107" charset="0"/>
              </a:endParaRPr>
            </a:p>
          </p:txBody>
        </p:sp>
        <p:sp>
          <p:nvSpPr>
            <p:cNvPr id="667673" name="Text Box 25"/>
            <p:cNvSpPr txBox="1">
              <a:spLocks noChangeArrowheads="1"/>
            </p:cNvSpPr>
            <p:nvPr/>
          </p:nvSpPr>
          <p:spPr bwMode="auto">
            <a:xfrm rot="20128893">
              <a:off x="3636" y="2023"/>
              <a:ext cx="10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dirty="0" smtClean="0">
                  <a:solidFill>
                    <a:srgbClr val="FFFF00"/>
                  </a:solidFill>
                  <a:latin typeface="Comic Sans MS" pitchFamily="-107" charset="0"/>
                </a:rPr>
                <a:t>মনঃশি </a:t>
              </a:r>
              <a:endParaRPr lang="en-US" dirty="0" smtClean="0">
                <a:solidFill>
                  <a:srgbClr val="FFFF00"/>
                </a:solidFill>
                <a:latin typeface="Comic Sans MS" pitchFamily="-107" charset="0"/>
              </a:endParaRPr>
            </a:p>
            <a:p>
              <a:pPr>
                <a:spcBef>
                  <a:spcPct val="50000"/>
                </a:spcBef>
                <a:defRPr/>
              </a:pPr>
              <a:endParaRPr lang="en-US" dirty="0">
                <a:solidFill>
                  <a:srgbClr val="FFFF00"/>
                </a:solidFill>
                <a:latin typeface="Comic Sans MS" pitchFamily="-107" charset="0"/>
                <a:ea typeface="+mn-ea"/>
                <a:cs typeface="+mn-cs"/>
              </a:endParaRPr>
            </a:p>
          </p:txBody>
        </p:sp>
      </p:grpSp>
      <p:sp>
        <p:nvSpPr>
          <p:cNvPr id="667674" name="Text Box 26"/>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নপ্তালি</a:t>
            </a:r>
            <a:endParaRPr lang="en-US" dirty="0">
              <a:solidFill>
                <a:srgbClr val="FFFF00"/>
              </a:solidFill>
              <a:latin typeface="Comic Sans MS" pitchFamily="-107" charset="0"/>
              <a:ea typeface="+mn-ea"/>
              <a:cs typeface="+mn-cs"/>
            </a:endParaRPr>
          </a:p>
        </p:txBody>
      </p:sp>
      <p:sp>
        <p:nvSpPr>
          <p:cNvPr id="667675" name="Text Box 27"/>
          <p:cNvSpPr txBox="1">
            <a:spLocks noChangeArrowheads="1"/>
          </p:cNvSpPr>
          <p:nvPr/>
        </p:nvSpPr>
        <p:spPr bwMode="auto">
          <a:xfrm rot="-5105054">
            <a:off x="4718050"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smtClean="0">
                <a:solidFill>
                  <a:srgbClr val="FFFF00"/>
                </a:solidFill>
                <a:latin typeface="Comic Sans MS" pitchFamily="-107" charset="0"/>
                <a:ea typeface="+mn-ea"/>
                <a:cs typeface="+mn-cs"/>
              </a:rPr>
              <a:t>সবূলূন</a:t>
            </a:r>
            <a:endParaRPr lang="en-US" dirty="0">
              <a:solidFill>
                <a:srgbClr val="FFFF00"/>
              </a:solidFill>
              <a:latin typeface="Comic Sans MS" pitchFamily="-107" charset="0"/>
              <a:ea typeface="+mn-ea"/>
              <a:cs typeface="+mn-cs"/>
            </a:endParaRPr>
          </a:p>
        </p:txBody>
      </p:sp>
      <p:sp>
        <p:nvSpPr>
          <p:cNvPr id="667679" name="Text Box 31"/>
          <p:cNvSpPr txBox="1">
            <a:spLocks noChangeArrowheads="1"/>
          </p:cNvSpPr>
          <p:nvPr/>
        </p:nvSpPr>
        <p:spPr bwMode="auto">
          <a:xfrm>
            <a:off x="2959100" y="852488"/>
            <a:ext cx="1322444"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sz="2800" i="1" dirty="0" smtClean="0">
                <a:solidFill>
                  <a:srgbClr val="00FF00"/>
                </a:solidFill>
                <a:latin typeface="Comic Sans MS" pitchFamily="-107" charset="0"/>
                <a:ea typeface="+mn-ea"/>
                <a:cs typeface="+mn-cs"/>
              </a:rPr>
              <a:t>মহা</a:t>
            </a:r>
            <a:r>
              <a:rPr lang="bn-IN" sz="2800" i="1" dirty="0">
                <a:solidFill>
                  <a:srgbClr val="00FF00"/>
                </a:solidFill>
                <a:latin typeface="Comic Sans MS" pitchFamily="-107" charset="0"/>
                <a:ea typeface="+mn-ea"/>
                <a:cs typeface="+mn-cs"/>
              </a:rPr>
              <a:t> </a:t>
            </a:r>
            <a:r>
              <a:rPr lang="bn-IN" sz="2800" i="1" dirty="0" smtClean="0">
                <a:solidFill>
                  <a:srgbClr val="00FF00"/>
                </a:solidFill>
                <a:latin typeface="Comic Sans MS" pitchFamily="-107" charset="0"/>
                <a:ea typeface="+mn-ea"/>
                <a:cs typeface="+mn-cs"/>
              </a:rPr>
              <a:t>সমুদ্র</a:t>
            </a:r>
          </a:p>
        </p:txBody>
      </p:sp>
      <p:sp>
        <p:nvSpPr>
          <p:cNvPr id="667684" name="Text Box 36"/>
          <p:cNvSpPr txBox="1">
            <a:spLocks noChangeArrowheads="1"/>
          </p:cNvSpPr>
          <p:nvPr/>
        </p:nvSpPr>
        <p:spPr bwMode="auto">
          <a:xfrm rot="-37201">
            <a:off x="6734320" y="4462477"/>
            <a:ext cx="1412733" cy="168046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lnSpc>
                <a:spcPct val="80000"/>
              </a:lnSpc>
              <a:spcBef>
                <a:spcPct val="50000"/>
              </a:spcBef>
              <a:defRPr/>
            </a:pPr>
            <a:r>
              <a:rPr lang="bn-IN" i="1" dirty="0" smtClean="0">
                <a:solidFill>
                  <a:srgbClr val="FFFF00"/>
                </a:solidFill>
                <a:latin typeface="Comic Sans MS" pitchFamily="-107" charset="0"/>
                <a:ea typeface="+mn-ea"/>
                <a:cs typeface="+mn-cs"/>
              </a:rPr>
              <a:t>লে্বি</a:t>
            </a:r>
            <a:r>
              <a:rPr lang="en-US" i="1" dirty="0" smtClean="0">
                <a:solidFill>
                  <a:srgbClr val="FFFF00"/>
                </a:solidFill>
                <a:latin typeface="Comic Sans MS" pitchFamily="-107" charset="0"/>
                <a:ea typeface="+mn-ea"/>
                <a:cs typeface="+mn-cs"/>
              </a:rPr>
              <a:t>:  </a:t>
            </a:r>
            <a:r>
              <a:rPr lang="bn-IN" i="1" dirty="0" smtClean="0">
                <a:solidFill>
                  <a:srgbClr val="FFFF00"/>
                </a:solidFill>
                <a:latin typeface="Comic Sans MS" pitchFamily="-107" charset="0"/>
                <a:ea typeface="+mn-ea"/>
                <a:cs typeface="+mn-cs"/>
              </a:rPr>
              <a:t>শুধু শহরে শহরে বাস করতে পারে</a:t>
            </a:r>
            <a:r>
              <a:rPr lang="en-US" i="1" dirty="0" smtClean="0">
                <a:solidFill>
                  <a:srgbClr val="FFFF00"/>
                </a:solidFill>
                <a:latin typeface="Comic Sans MS" pitchFamily="-107" charset="0"/>
                <a:ea typeface="+mn-ea"/>
                <a:cs typeface="+mn-cs"/>
              </a:rPr>
              <a:t>; </a:t>
            </a:r>
            <a:r>
              <a:rPr lang="bn-IN" i="1" dirty="0" smtClean="0">
                <a:solidFill>
                  <a:srgbClr val="FFFF00"/>
                </a:solidFill>
                <a:latin typeface="Comic Sans MS" pitchFamily="-107" charset="0"/>
                <a:ea typeface="+mn-ea"/>
                <a:cs typeface="+mn-cs"/>
              </a:rPr>
              <a:t>তাদের করতব্য হোল পবিত্র তাঁবু  দেখাশোনা করা</a:t>
            </a:r>
            <a:r>
              <a:rPr lang="en-US" i="1" dirty="0" smtClean="0">
                <a:solidFill>
                  <a:srgbClr val="FFFF00"/>
                </a:solidFill>
                <a:latin typeface="Comic Sans MS" pitchFamily="-107" charset="0"/>
                <a:ea typeface="+mn-ea"/>
                <a:cs typeface="+mn-cs"/>
              </a:rPr>
              <a:t>!</a:t>
            </a:r>
            <a:endParaRPr lang="en-US" i="1" dirty="0">
              <a:solidFill>
                <a:srgbClr val="FFFF00"/>
              </a:solidFill>
              <a:latin typeface="Comic Sans MS" pitchFamily="-107" charset="0"/>
              <a:ea typeface="+mn-ea"/>
              <a:cs typeface="+mn-cs"/>
            </a:endParaRPr>
          </a:p>
        </p:txBody>
      </p:sp>
      <p:sp>
        <p:nvSpPr>
          <p:cNvPr id="667685" name="Text Box 37"/>
          <p:cNvSpPr txBox="1">
            <a:spLocks noChangeArrowheads="1"/>
          </p:cNvSpPr>
          <p:nvPr/>
        </p:nvSpPr>
        <p:spPr bwMode="auto">
          <a:xfrm>
            <a:off x="1776413" y="47625"/>
            <a:ext cx="3787775"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smtClean="0">
                <a:solidFill>
                  <a:schemeClr val="tx1"/>
                </a:solidFill>
              </a:rPr>
              <a:t>বিচারকর্ত্তৄগণের বিবরণ</a:t>
            </a:r>
            <a:r>
              <a:rPr lang="en-US" sz="1200" dirty="0" smtClean="0">
                <a:solidFill>
                  <a:schemeClr val="tx1"/>
                </a:solidFill>
              </a:rPr>
              <a:t> </a:t>
            </a:r>
            <a:r>
              <a:rPr lang="bn-IN" sz="1200" dirty="0" smtClean="0">
                <a:solidFill>
                  <a:schemeClr val="tx1"/>
                </a:solidFill>
              </a:rPr>
              <a:t>১৭</a:t>
            </a:r>
            <a:r>
              <a:rPr lang="en-US" sz="1200" dirty="0" smtClean="0">
                <a:solidFill>
                  <a:schemeClr val="tx1"/>
                </a:solidFill>
              </a:rPr>
              <a:t>:</a:t>
            </a:r>
            <a:r>
              <a:rPr lang="bn-IN" sz="1200" dirty="0" smtClean="0">
                <a:solidFill>
                  <a:schemeClr val="tx1"/>
                </a:solidFill>
              </a:rPr>
              <a:t>৬</a:t>
            </a:r>
            <a:endParaRPr lang="en-US" sz="800" u="sng" dirty="0" smtClean="0">
              <a:solidFill>
                <a:srgbClr val="000000"/>
              </a:solidFill>
              <a:latin typeface="Geneva" charset="0"/>
            </a:endParaRPr>
          </a:p>
        </p:txBody>
      </p:sp>
      <p:sp>
        <p:nvSpPr>
          <p:cNvPr id="100383" name="Text Box 52"/>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67702" name="Rectangle 5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48</a:t>
            </a:r>
          </a:p>
        </p:txBody>
      </p:sp>
      <p:sp>
        <p:nvSpPr>
          <p:cNvPr id="667709" name="Rectangle 61"/>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667712" name="Text Box 64"/>
          <p:cNvSpPr txBox="1">
            <a:spLocks noChangeArrowheads="1"/>
          </p:cNvSpPr>
          <p:nvPr/>
        </p:nvSpPr>
        <p:spPr bwMode="auto">
          <a:xfrm>
            <a:off x="484959" y="1749290"/>
            <a:ext cx="2912600" cy="45243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altLang="ja-JP" sz="4800" i="1" dirty="0" smtClean="0">
                <a:solidFill>
                  <a:srgbClr val="FFFF00"/>
                </a:solidFill>
              </a:rPr>
              <a:t>“</a:t>
            </a:r>
            <a:r>
              <a:rPr lang="bn-IN" sz="4800" i="1" dirty="0" smtClean="0">
                <a:solidFill>
                  <a:srgbClr val="FFFF00"/>
                </a:solidFill>
              </a:rPr>
              <a:t>প্রত্যেকে আপন আপন  দৃষ্টিতে যা ভাল তাই করল</a:t>
            </a:r>
            <a:r>
              <a:rPr lang="en-US" altLang="ja-JP" sz="4800" i="1" dirty="0" smtClean="0">
                <a:solidFill>
                  <a:srgbClr val="FFFF00"/>
                </a:solidFill>
              </a:rPr>
              <a:t>"</a:t>
            </a:r>
            <a:endParaRPr lang="en-US" sz="4800" i="1" dirty="0" smtClean="0">
              <a:solidFill>
                <a:srgbClr val="FFFF00"/>
              </a:solidFill>
            </a:endParaRPr>
          </a:p>
        </p:txBody>
      </p:sp>
      <p:grpSp>
        <p:nvGrpSpPr>
          <p:cNvPr id="45" name="Group 44"/>
          <p:cNvGrpSpPr/>
          <p:nvPr/>
        </p:nvGrpSpPr>
        <p:grpSpPr>
          <a:xfrm>
            <a:off x="7959284" y="3413959"/>
            <a:ext cx="1184716" cy="684966"/>
            <a:chOff x="7959284" y="3413959"/>
            <a:chExt cx="1184716" cy="684966"/>
          </a:xfrm>
        </p:grpSpPr>
        <p:grpSp>
          <p:nvGrpSpPr>
            <p:cNvPr id="46" name="Group 358"/>
            <p:cNvGrpSpPr>
              <a:grpSpLocks/>
            </p:cNvGrpSpPr>
            <p:nvPr/>
          </p:nvGrpSpPr>
          <p:grpSpPr bwMode="auto">
            <a:xfrm>
              <a:off x="7975600" y="3448050"/>
              <a:ext cx="954088" cy="650875"/>
              <a:chOff x="7988300" y="3451860"/>
              <a:chExt cx="954088" cy="650240"/>
            </a:xfrm>
          </p:grpSpPr>
          <p:sp>
            <p:nvSpPr>
              <p:cNvPr id="5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5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5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5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5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5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5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5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9"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60"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61"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47" name="Rectangle 46"/>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48"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00" dirty="0" smtClean="0">
                  <a:solidFill>
                    <a:schemeClr val="bg2"/>
                  </a:solidFill>
                </a:rPr>
                <a:t>জেরিকো / অয়</a:t>
              </a:r>
              <a:endParaRPr lang="en-US" sz="1000" b="1" dirty="0">
                <a:solidFill>
                  <a:schemeClr val="bg2"/>
                </a:solidFill>
                <a:effectLst/>
                <a:latin typeface="Chicago" charset="0"/>
              </a:endParaRPr>
            </a:p>
          </p:txBody>
        </p:sp>
        <p:sp>
          <p:nvSpPr>
            <p:cNvPr id="49"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50" dirty="0" smtClean="0">
                  <a:solidFill>
                    <a:schemeClr val="bg2"/>
                  </a:solidFill>
                </a:rPr>
                <a:t>ভূমি ভাগ</a:t>
              </a:r>
              <a:endParaRPr lang="en-US" sz="1050" dirty="0">
                <a:solidFill>
                  <a:schemeClr val="bg2"/>
                </a:solidFill>
                <a:latin typeface="Chicago" charset="0"/>
              </a:endParaRPr>
            </a:p>
          </p:txBody>
        </p:sp>
      </p:grpSp>
      <p:sp>
        <p:nvSpPr>
          <p:cNvPr id="62"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67712"/>
                                        </p:tgtEl>
                                        <p:attrNameLst>
                                          <p:attrName>style.visibility</p:attrName>
                                        </p:attrNameLst>
                                      </p:cBhvr>
                                      <p:to>
                                        <p:strVal val="visible"/>
                                      </p:to>
                                    </p:set>
                                    <p:animEffect transition="in" filter="wipe(up)">
                                      <p:cBhvr>
                                        <p:cTn id="7" dur="1000"/>
                                        <p:tgtEl>
                                          <p:spTgt spid="667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7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240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524292" name="Rectangle 4"/>
          <p:cNvSpPr>
            <a:spLocks noChangeArrowheads="1"/>
          </p:cNvSpPr>
          <p:nvPr/>
        </p:nvSpPr>
        <p:spPr bwMode="auto">
          <a:xfrm>
            <a:off x="738188" y="900113"/>
            <a:ext cx="7921625" cy="45217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3600" dirty="0" smtClean="0">
                <a:solidFill>
                  <a:srgbClr val="FAFD00"/>
                </a:solidFill>
                <a:latin typeface="Times" charset="0"/>
              </a:rPr>
              <a:t>অনুমানিত তারিক </a:t>
            </a:r>
            <a:r>
              <a:rPr lang="en-US" sz="3600" dirty="0" smtClean="0">
                <a:solidFill>
                  <a:srgbClr val="FAFD00"/>
                </a:solidFill>
                <a:latin typeface="Times" charset="0"/>
              </a:rPr>
              <a:t>:</a:t>
            </a:r>
          </a:p>
          <a:p>
            <a:pPr algn="ctr">
              <a:defRPr/>
            </a:pPr>
            <a:endParaRPr lang="en-US" sz="3600" dirty="0">
              <a:solidFill>
                <a:srgbClr val="FAFD00"/>
              </a:solidFill>
              <a:latin typeface="Times" charset="0"/>
            </a:endParaRPr>
          </a:p>
          <a:p>
            <a:pPr>
              <a:defRPr/>
            </a:pPr>
            <a:r>
              <a:rPr lang="bn-IN" sz="3600" dirty="0" smtClean="0">
                <a:solidFill>
                  <a:srgbClr val="FAFD00"/>
                </a:solidFill>
                <a:latin typeface="Times" charset="0"/>
              </a:rPr>
              <a:t>আব্রাহাম – যোষেফ</a:t>
            </a:r>
            <a:r>
              <a:rPr lang="en-US" sz="3600" dirty="0" smtClean="0">
                <a:solidFill>
                  <a:srgbClr val="FAFD00"/>
                </a:solidFill>
                <a:latin typeface="Times" charset="0"/>
              </a:rPr>
              <a:t>	  	</a:t>
            </a:r>
            <a:r>
              <a:rPr lang="bn-IN" sz="3600" dirty="0" smtClean="0">
                <a:solidFill>
                  <a:srgbClr val="FAFD00"/>
                </a:solidFill>
                <a:latin typeface="Times" charset="0"/>
              </a:rPr>
              <a:t> ২০০০ </a:t>
            </a:r>
            <a:r>
              <a:rPr lang="bn-IN" sz="3600" dirty="0" smtClean="0">
                <a:solidFill>
                  <a:srgbClr val="FFFF00"/>
                </a:solidFill>
              </a:rPr>
              <a:t>খ্রিষ্ঠ পূর্ব</a:t>
            </a:r>
            <a:endParaRPr lang="en-US" sz="3600" dirty="0" smtClean="0">
              <a:solidFill>
                <a:schemeClr val="hlink"/>
              </a:solidFill>
              <a:latin typeface="Times" charset="0"/>
            </a:endParaRPr>
          </a:p>
          <a:p>
            <a:pPr>
              <a:defRPr/>
            </a:pPr>
            <a:endParaRPr lang="en-US" sz="3600" dirty="0">
              <a:solidFill>
                <a:srgbClr val="FAFD00"/>
              </a:solidFill>
              <a:latin typeface="Times" charset="0"/>
            </a:endParaRPr>
          </a:p>
          <a:p>
            <a:pPr>
              <a:defRPr/>
            </a:pPr>
            <a:r>
              <a:rPr lang="bn-IN" sz="3600" dirty="0" smtClean="0">
                <a:solidFill>
                  <a:schemeClr val="hlink"/>
                </a:solidFill>
                <a:latin typeface="Times" charset="0"/>
              </a:rPr>
              <a:t>মোশি –</a:t>
            </a:r>
            <a:r>
              <a:rPr lang="en-US" sz="3600" dirty="0" smtClean="0">
                <a:solidFill>
                  <a:schemeClr val="hlink"/>
                </a:solidFill>
                <a:latin typeface="Times" charset="0"/>
              </a:rPr>
              <a:t> </a:t>
            </a:r>
            <a:r>
              <a:rPr lang="en-US" sz="3600" dirty="0" err="1" smtClean="0">
                <a:solidFill>
                  <a:schemeClr val="hlink"/>
                </a:solidFill>
                <a:latin typeface="Times" charset="0"/>
              </a:rPr>
              <a:t>যি</a:t>
            </a:r>
            <a:r>
              <a:rPr lang="bn-IN" sz="3600" dirty="0" smtClean="0">
                <a:solidFill>
                  <a:schemeClr val="hlink"/>
                </a:solidFill>
                <a:latin typeface="Times" charset="0"/>
              </a:rPr>
              <a:t>হোশূয়া </a:t>
            </a:r>
            <a:r>
              <a:rPr lang="en-US" sz="3600" dirty="0" smtClean="0">
                <a:solidFill>
                  <a:schemeClr val="hlink"/>
                </a:solidFill>
                <a:latin typeface="Times" charset="0"/>
              </a:rPr>
              <a:t>		 </a:t>
            </a:r>
            <a:r>
              <a:rPr lang="bn-IN" sz="3600" dirty="0" smtClean="0">
                <a:solidFill>
                  <a:schemeClr val="hlink"/>
                </a:solidFill>
                <a:latin typeface="Times" charset="0"/>
              </a:rPr>
              <a:t>১৫০০ </a:t>
            </a:r>
            <a:r>
              <a:rPr lang="bn-IN" sz="3600" dirty="0" smtClean="0">
                <a:solidFill>
                  <a:schemeClr val="tx1"/>
                </a:solidFill>
              </a:rPr>
              <a:t>খ্রিষ্ঠ পূর্ব</a:t>
            </a:r>
            <a:endParaRPr lang="en-US" sz="3600" dirty="0" smtClean="0">
              <a:solidFill>
                <a:schemeClr val="tx1"/>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10240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17" name="Text Box 3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4325" name="Rectangle 37"/>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grpSp>
        <p:nvGrpSpPr>
          <p:cNvPr id="20" name="Group 19"/>
          <p:cNvGrpSpPr/>
          <p:nvPr/>
        </p:nvGrpSpPr>
        <p:grpSpPr>
          <a:xfrm>
            <a:off x="8135556" y="3634299"/>
            <a:ext cx="1184716" cy="684966"/>
            <a:chOff x="7959284" y="3413959"/>
            <a:chExt cx="1184716" cy="684966"/>
          </a:xfrm>
        </p:grpSpPr>
        <p:grpSp>
          <p:nvGrpSpPr>
            <p:cNvPr id="21" name="Group 358"/>
            <p:cNvGrpSpPr>
              <a:grpSpLocks/>
            </p:cNvGrpSpPr>
            <p:nvPr/>
          </p:nvGrpSpPr>
          <p:grpSpPr bwMode="auto">
            <a:xfrm>
              <a:off x="7975600" y="3448050"/>
              <a:ext cx="954088" cy="650875"/>
              <a:chOff x="7988300" y="3451860"/>
              <a:chExt cx="954088" cy="650240"/>
            </a:xfrm>
          </p:grpSpPr>
          <p:sp>
            <p:nvSpPr>
              <p:cNvPr id="25"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26"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27"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28"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29"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0"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1"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2"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3"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35"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36"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2" name="Rectangle 21"/>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23"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00" dirty="0" smtClean="0">
                  <a:solidFill>
                    <a:schemeClr val="bg2"/>
                  </a:solidFill>
                </a:rPr>
                <a:t>জেরিকো / অয় </a:t>
              </a:r>
              <a:endParaRPr lang="en-US" sz="1000" b="1" dirty="0">
                <a:solidFill>
                  <a:schemeClr val="bg2"/>
                </a:solidFill>
                <a:effectLst/>
                <a:latin typeface="Chicago" charset="0"/>
              </a:endParaRPr>
            </a:p>
          </p:txBody>
        </p:sp>
        <p:sp>
          <p:nvSpPr>
            <p:cNvPr id="24"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50" dirty="0" smtClean="0">
                  <a:solidFill>
                    <a:schemeClr val="bg2"/>
                  </a:solidFill>
                </a:rPr>
                <a:t>ভূমি ভাগ</a:t>
              </a:r>
              <a:endParaRPr lang="en-US" sz="1050" dirty="0">
                <a:solidFill>
                  <a:schemeClr val="bg2"/>
                </a:solidFill>
                <a:latin typeface="Chicago"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2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75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2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7556" name="Rectangle 20"/>
          <p:cNvSpPr>
            <a:spLocks noChangeArrowheads="1"/>
          </p:cNvSpPr>
          <p:nvPr/>
        </p:nvSpPr>
        <p:spPr bwMode="auto">
          <a:xfrm>
            <a:off x="76200" y="304800"/>
            <a:ext cx="1598364"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bn-IN" sz="3200" dirty="0" smtClean="0">
                <a:solidFill>
                  <a:schemeClr val="tx2"/>
                </a:solidFill>
                <a:latin typeface="Times" pitchFamily="-107" charset="0"/>
                <a:ea typeface="+mn-ea"/>
                <a:cs typeface="+mn-cs"/>
              </a:rPr>
              <a:t>স্টেজ </a:t>
            </a:r>
          </a:p>
          <a:p>
            <a:pPr>
              <a:defRPr/>
            </a:pPr>
            <a:r>
              <a:rPr lang="bn-IN" sz="3200" dirty="0" smtClean="0">
                <a:solidFill>
                  <a:schemeClr val="tx2"/>
                </a:solidFill>
                <a:latin typeface="Times" pitchFamily="-107" charset="0"/>
                <a:ea typeface="+mn-ea"/>
                <a:cs typeface="+mn-cs"/>
              </a:rPr>
              <a:t>তৈরি </a:t>
            </a:r>
            <a:endParaRPr lang="en-US" sz="3200" dirty="0">
              <a:solidFill>
                <a:schemeClr val="tx2"/>
              </a:solidFill>
              <a:latin typeface="Times" pitchFamily="-107" charset="0"/>
              <a:ea typeface="+mn-ea"/>
              <a:cs typeface="+mn-cs"/>
            </a:endParaRPr>
          </a:p>
          <a:p>
            <a:pPr>
              <a:defRPr/>
            </a:pPr>
            <a:r>
              <a:rPr lang="bn-IN" sz="3200" dirty="0" smtClean="0">
                <a:solidFill>
                  <a:schemeClr val="tx2"/>
                </a:solidFill>
                <a:latin typeface="Times" pitchFamily="-107" charset="0"/>
                <a:ea typeface="+mn-ea"/>
                <a:cs typeface="+mn-cs"/>
              </a:rPr>
              <a:t>করা</a:t>
            </a:r>
            <a:endParaRPr lang="bn-IN" sz="2400" dirty="0" smtClean="0">
              <a:solidFill>
                <a:schemeClr val="tx2"/>
              </a:solidFill>
              <a:latin typeface="Times" pitchFamily="-107" charset="0"/>
              <a:ea typeface="+mn-ea"/>
              <a:cs typeface="+mn-cs"/>
            </a:endParaRPr>
          </a:p>
          <a:p>
            <a:pPr>
              <a:defRPr/>
            </a:pPr>
            <a:endParaRPr lang="en-US" sz="2400" dirty="0">
              <a:solidFill>
                <a:schemeClr val="tx2"/>
              </a:solidFill>
              <a:latin typeface="Times" pitchFamily="-107" charset="0"/>
              <a:ea typeface="+mn-ea"/>
              <a:cs typeface="+mn-cs"/>
            </a:endParaRPr>
          </a:p>
        </p:txBody>
      </p:sp>
      <p:sp>
        <p:nvSpPr>
          <p:cNvPr id="5775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775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15"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65" name="Rectangle 29"/>
          <p:cNvSpPr>
            <a:spLocks noChangeArrowheads="1"/>
          </p:cNvSpPr>
          <p:nvPr/>
        </p:nvSpPr>
        <p:spPr bwMode="auto">
          <a:xfrm>
            <a:off x="3042493" y="2568575"/>
            <a:ext cx="48250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সি</a:t>
            </a:r>
            <a:endParaRPr lang="en-US" sz="2400" dirty="0">
              <a:solidFill>
                <a:schemeClr val="folHlink"/>
              </a:solidFill>
              <a:latin typeface="Times" pitchFamily="-107" charset="0"/>
              <a:ea typeface="+mn-ea"/>
              <a:cs typeface="+mn-cs"/>
            </a:endParaRPr>
          </a:p>
        </p:txBody>
      </p:sp>
      <p:sp>
        <p:nvSpPr>
          <p:cNvPr id="12317"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19"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20"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73"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4"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6"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7576" name="Freeform 40"/>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7" name="Oval 41"/>
          <p:cNvSpPr>
            <a:spLocks noChangeArrowheads="1"/>
          </p:cNvSpPr>
          <p:nvPr/>
        </p:nvSpPr>
        <p:spPr bwMode="auto">
          <a:xfrm>
            <a:off x="2514600" y="4914900"/>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9"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0"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1"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2"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3"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82" name="Group 81"/>
          <p:cNvGrpSpPr/>
          <p:nvPr/>
        </p:nvGrpSpPr>
        <p:grpSpPr>
          <a:xfrm>
            <a:off x="1860963" y="992188"/>
            <a:ext cx="6709950" cy="5107300"/>
            <a:chOff x="1860963" y="992188"/>
            <a:chExt cx="6709950" cy="5107300"/>
          </a:xfrm>
        </p:grpSpPr>
        <p:sp>
          <p:nvSpPr>
            <p:cNvPr id="57754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57754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57755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577551" name="Rectangle 15"/>
            <p:cNvSpPr>
              <a:spLocks noChangeArrowheads="1"/>
            </p:cNvSpPr>
            <p:nvPr/>
          </p:nvSpPr>
          <p:spPr bwMode="auto">
            <a:xfrm>
              <a:off x="2516187" y="5640388"/>
              <a:ext cx="142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577552" name="Rectangle 16"/>
            <p:cNvSpPr>
              <a:spLocks noChangeArrowheads="1"/>
            </p:cNvSpPr>
            <p:nvPr/>
          </p:nvSpPr>
          <p:spPr bwMode="auto">
            <a:xfrm>
              <a:off x="2053939" y="9921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dirty="0" smtClean="0">
                  <a:solidFill>
                    <a:schemeClr val="folHlink"/>
                  </a:solidFill>
                  <a:latin typeface="Times" pitchFamily="-107" charset="0"/>
                  <a:ea typeface="+mn-ea"/>
                  <a:cs typeface="+mn-cs"/>
                </a:rPr>
                <a:t>এম এস </a:t>
              </a:r>
              <a:endParaRPr lang="en-US" dirty="0">
                <a:solidFill>
                  <a:schemeClr val="folHlink"/>
                </a:solidFill>
                <a:latin typeface="Times" pitchFamily="-107" charset="0"/>
                <a:ea typeface="+mn-ea"/>
                <a:cs typeface="+mn-cs"/>
              </a:endParaRPr>
            </a:p>
          </p:txBody>
        </p:sp>
        <p:sp>
          <p:nvSpPr>
            <p:cNvPr id="57755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ডিএস</a:t>
              </a:r>
              <a:endParaRPr lang="en-US" sz="2400" dirty="0">
                <a:solidFill>
                  <a:schemeClr val="folHlink"/>
                </a:solidFill>
                <a:latin typeface="Times" pitchFamily="-107" charset="0"/>
                <a:ea typeface="+mn-ea"/>
                <a:cs typeface="+mn-cs"/>
              </a:endParaRPr>
            </a:p>
          </p:txBody>
        </p:sp>
        <p:sp>
          <p:nvSpPr>
            <p:cNvPr id="57756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577561"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577562"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577563"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a:t>
              </a:r>
              <a:r>
                <a:rPr lang="en-US" sz="2400" dirty="0" smtClean="0">
                  <a:solidFill>
                    <a:schemeClr val="folHlink"/>
                  </a:solidFill>
                  <a:latin typeface="Times" pitchFamily="-107" charset="0"/>
                  <a:ea typeface="+mn-ea"/>
                  <a:cs typeface="+mn-cs"/>
                </a:rPr>
                <a:t>(</a:t>
              </a:r>
              <a:r>
                <a:rPr lang="bn-IN" sz="2400" dirty="0" smtClean="0">
                  <a:solidFill>
                    <a:schemeClr val="folHlink"/>
                  </a:solidFill>
                  <a:latin typeface="Times" pitchFamily="-107" charset="0"/>
                  <a:ea typeface="+mn-ea"/>
                  <a:cs typeface="+mn-cs"/>
                </a:rPr>
                <a:t>এ</a:t>
              </a:r>
              <a:r>
                <a:rPr lang="en-US" sz="2400" dirty="0" smtClean="0">
                  <a:solidFill>
                    <a:schemeClr val="folHlink"/>
                  </a:solidFill>
                  <a:latin typeface="Times" pitchFamily="-107" charset="0"/>
                  <a:ea typeface="+mn-ea"/>
                  <a:cs typeface="+mn-cs"/>
                </a:rPr>
                <a:t>)</a:t>
              </a:r>
              <a:endParaRPr lang="en-US" sz="2400" dirty="0">
                <a:solidFill>
                  <a:schemeClr val="folHlink"/>
                </a:solidFill>
                <a:latin typeface="Times" pitchFamily="-107" charset="0"/>
                <a:ea typeface="+mn-ea"/>
                <a:cs typeface="+mn-cs"/>
              </a:endParaRPr>
            </a:p>
          </p:txBody>
        </p:sp>
        <p:sp>
          <p:nvSpPr>
            <p:cNvPr id="577567" name="Rectangle 31"/>
            <p:cNvSpPr>
              <a:spLocks noChangeArrowheads="1"/>
            </p:cNvSpPr>
            <p:nvPr/>
          </p:nvSpPr>
          <p:spPr bwMode="auto">
            <a:xfrm>
              <a:off x="2628716" y="3078163"/>
              <a:ext cx="53059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জে</a:t>
              </a:r>
              <a:endParaRPr lang="en-US" sz="2400" dirty="0">
                <a:solidFill>
                  <a:schemeClr val="folHlink"/>
                </a:solidFill>
                <a:latin typeface="Times" pitchFamily="-107" charset="0"/>
                <a:ea typeface="+mn-ea"/>
                <a:cs typeface="+mn-cs"/>
              </a:endParaRPr>
            </a:p>
          </p:txBody>
        </p:sp>
        <p:sp>
          <p:nvSpPr>
            <p:cNvPr id="577570" name="Rectangle 34"/>
            <p:cNvSpPr>
              <a:spLocks noChangeArrowheads="1"/>
            </p:cNvSpPr>
            <p:nvPr/>
          </p:nvSpPr>
          <p:spPr bwMode="auto">
            <a:xfrm>
              <a:off x="3023484" y="4451350"/>
              <a:ext cx="82073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কেবি</a:t>
              </a:r>
              <a:endParaRPr lang="en-US" sz="2400" dirty="0">
                <a:solidFill>
                  <a:schemeClr val="folHlink"/>
                </a:solidFill>
                <a:latin typeface="Times" pitchFamily="-107" charset="0"/>
                <a:ea typeface="+mn-ea"/>
                <a:cs typeface="+mn-cs"/>
              </a:endParaRPr>
            </a:p>
          </p:txBody>
        </p:sp>
        <p:sp>
          <p:nvSpPr>
            <p:cNvPr id="577571" name="Rectangle 35"/>
            <p:cNvSpPr>
              <a:spLocks noChangeArrowheads="1"/>
            </p:cNvSpPr>
            <p:nvPr/>
          </p:nvSpPr>
          <p:spPr bwMode="auto">
            <a:xfrm>
              <a:off x="1860963"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577572" name="Rectangle 36"/>
            <p:cNvSpPr>
              <a:spLocks noChangeArrowheads="1"/>
            </p:cNvSpPr>
            <p:nvPr/>
          </p:nvSpPr>
          <p:spPr bwMode="auto">
            <a:xfrm>
              <a:off x="3593211"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577583" name="Rectangle 47"/>
            <p:cNvSpPr>
              <a:spLocks noChangeArrowheads="1"/>
            </p:cNvSpPr>
            <p:nvPr/>
          </p:nvSpPr>
          <p:spPr bwMode="auto">
            <a:xfrm>
              <a:off x="2791503" y="5098037"/>
              <a:ext cx="154689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smtClean="0">
                  <a:solidFill>
                    <a:srgbClr val="EEFF4B"/>
                  </a:solidFill>
                  <a:latin typeface="Times" pitchFamily="-107" charset="0"/>
                  <a:ea typeface="+mn-ea"/>
                  <a:cs typeface="+mn-cs"/>
                </a:rPr>
                <a:t>এমএস</a:t>
              </a:r>
              <a:endParaRPr lang="en-US" sz="4000" dirty="0">
                <a:solidFill>
                  <a:srgbClr val="EEFF4B"/>
                </a:solidFill>
                <a:latin typeface="Times" pitchFamily="-107" charset="0"/>
                <a:ea typeface="+mn-ea"/>
                <a:cs typeface="+mn-cs"/>
              </a:endParaRPr>
            </a:p>
          </p:txBody>
        </p:sp>
      </p:grpSp>
      <p:sp>
        <p:nvSpPr>
          <p:cNvPr id="12336" name="Oval 67"/>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50" name="Text Box 8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7621" name="Rectangle 8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577623" name="Rectangle 87"/>
          <p:cNvSpPr>
            <a:spLocks noChangeArrowheads="1"/>
          </p:cNvSpPr>
          <p:nvPr/>
        </p:nvSpPr>
        <p:spPr bwMode="auto">
          <a:xfrm>
            <a:off x="3241593" y="3610417"/>
            <a:ext cx="3654965" cy="101566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a:spAutoFit/>
          </a:bodyPr>
          <a:lstStyle/>
          <a:p>
            <a:pPr>
              <a:defRPr/>
            </a:pPr>
            <a:r>
              <a:rPr lang="bn-IN" sz="6000" dirty="0" smtClean="0">
                <a:solidFill>
                  <a:srgbClr val="EEFF4B"/>
                </a:solidFill>
                <a:latin typeface="Comic Sans MS" pitchFamily="-107" charset="0"/>
                <a:ea typeface="+mn-ea"/>
                <a:cs typeface="+mn-cs"/>
              </a:rPr>
              <a:t>বহিরর্গমন</a:t>
            </a:r>
            <a:r>
              <a:rPr lang="en-US" sz="6000" dirty="0" smtClean="0">
                <a:solidFill>
                  <a:srgbClr val="EEFF4B"/>
                </a:solidFill>
                <a:latin typeface="Comic Sans MS" pitchFamily="-107" charset="0"/>
                <a:ea typeface="+mn-ea"/>
                <a:cs typeface="+mn-cs"/>
              </a:rPr>
              <a:t>!</a:t>
            </a:r>
            <a:endParaRPr lang="en-US" sz="6000" dirty="0">
              <a:solidFill>
                <a:srgbClr val="EEFF4B"/>
              </a:solidFill>
              <a:latin typeface="Comic Sans MS" pitchFamily="-107" charset="0"/>
              <a:ea typeface="+mn-ea"/>
              <a:cs typeface="+mn-cs"/>
            </a:endParaRPr>
          </a:p>
        </p:txBody>
      </p:sp>
      <p:grpSp>
        <p:nvGrpSpPr>
          <p:cNvPr id="67" name="Group 66"/>
          <p:cNvGrpSpPr/>
          <p:nvPr/>
        </p:nvGrpSpPr>
        <p:grpSpPr>
          <a:xfrm>
            <a:off x="8021046" y="3288060"/>
            <a:ext cx="952500" cy="1330325"/>
            <a:chOff x="7948613" y="3429000"/>
            <a:chExt cx="952500" cy="1330325"/>
          </a:xfrm>
        </p:grpSpPr>
        <p:sp>
          <p:nvSpPr>
            <p:cNvPr id="68"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0"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3"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79"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81" name="Text Box 71"/>
          <p:cNvSpPr txBox="1">
            <a:spLocks noChangeArrowheads="1"/>
          </p:cNvSpPr>
          <p:nvPr/>
        </p:nvSpPr>
        <p:spPr bwMode="auto">
          <a:xfrm>
            <a:off x="1862865" y="0"/>
            <a:ext cx="2169308" cy="307777"/>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১২</a:t>
            </a:r>
            <a:r>
              <a:rPr lang="en-US" sz="1400" dirty="0" smtClean="0">
                <a:solidFill>
                  <a:schemeClr val="tx1"/>
                </a:solidFill>
              </a:rPr>
              <a:t>:</a:t>
            </a:r>
            <a:r>
              <a:rPr lang="bn-IN" sz="1400" dirty="0" smtClean="0">
                <a:solidFill>
                  <a:schemeClr val="tx1"/>
                </a:solidFill>
              </a:rPr>
              <a:t>৩১,  ১৯</a:t>
            </a:r>
            <a:r>
              <a:rPr lang="en-US" sz="1400" dirty="0" smtClean="0">
                <a:solidFill>
                  <a:schemeClr val="tx1"/>
                </a:solidFill>
              </a:rPr>
              <a:t>:</a:t>
            </a:r>
            <a:r>
              <a:rPr lang="bn-IN" sz="1400" dirty="0" smtClean="0">
                <a:solidFill>
                  <a:schemeClr val="tx1"/>
                </a:solidFill>
              </a:rPr>
              <a:t>২</a:t>
            </a:r>
            <a:endParaRPr lang="en-US" sz="1400" u="sng" dirty="0" smtClean="0">
              <a:solidFill>
                <a:srgbClr val="000000"/>
              </a:solidFill>
              <a:latin typeface="Geneva" charset="0"/>
            </a:endParaRPr>
          </a:p>
        </p:txBody>
      </p:sp>
      <p:sp>
        <p:nvSpPr>
          <p:cNvPr id="83"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77576"/>
                                        </p:tgtEl>
                                        <p:attrNameLst>
                                          <p:attrName>style.visibility</p:attrName>
                                        </p:attrNameLst>
                                      </p:cBhvr>
                                      <p:to>
                                        <p:strVal val="visible"/>
                                      </p:to>
                                    </p:set>
                                    <p:animEffect transition="in" filter="wipe(left)">
                                      <p:cBhvr>
                                        <p:cTn id="7" dur="500"/>
                                        <p:tgtEl>
                                          <p:spTgt spid="57757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7577"/>
                                        </p:tgtEl>
                                        <p:attrNameLst>
                                          <p:attrName>style.visibility</p:attrName>
                                        </p:attrNameLst>
                                      </p:cBhvr>
                                      <p:to>
                                        <p:strVal val="visible"/>
                                      </p:to>
                                    </p:set>
                                    <p:animEffect transition="in" filter="fade">
                                      <p:cBhvr>
                                        <p:cTn id="11" dur="1000"/>
                                        <p:tgtEl>
                                          <p:spTgt spid="57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7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0" name="Group 329"/>
          <p:cNvGrpSpPr/>
          <p:nvPr/>
        </p:nvGrpSpPr>
        <p:grpSpPr>
          <a:xfrm>
            <a:off x="4168337" y="4207686"/>
            <a:ext cx="978072" cy="1666282"/>
            <a:chOff x="8015123" y="3314307"/>
            <a:chExt cx="978072" cy="1666282"/>
          </a:xfrm>
        </p:grpSpPr>
        <p:grpSp>
          <p:nvGrpSpPr>
            <p:cNvPr id="333" name="Group 107"/>
            <p:cNvGrpSpPr/>
            <p:nvPr/>
          </p:nvGrpSpPr>
          <p:grpSpPr>
            <a:xfrm>
              <a:off x="8040695" y="3314307"/>
              <a:ext cx="952500" cy="1666282"/>
              <a:chOff x="8040695" y="3314307"/>
              <a:chExt cx="952500" cy="1666282"/>
            </a:xfrm>
          </p:grpSpPr>
          <p:grpSp>
            <p:nvGrpSpPr>
              <p:cNvPr id="335" name="Group 96"/>
              <p:cNvGrpSpPr/>
              <p:nvPr/>
            </p:nvGrpSpPr>
            <p:grpSpPr>
              <a:xfrm>
                <a:off x="8040695" y="3314307"/>
                <a:ext cx="952500" cy="1666282"/>
                <a:chOff x="8182584" y="3372113"/>
                <a:chExt cx="952500" cy="1666282"/>
              </a:xfrm>
            </p:grpSpPr>
            <p:grpSp>
              <p:nvGrpSpPr>
                <p:cNvPr id="355" name="Group 329"/>
                <p:cNvGrpSpPr/>
                <p:nvPr/>
              </p:nvGrpSpPr>
              <p:grpSpPr>
                <a:xfrm>
                  <a:off x="8182584" y="3372113"/>
                  <a:ext cx="952500" cy="1368052"/>
                  <a:chOff x="9687681" y="3119864"/>
                  <a:chExt cx="952500" cy="1368052"/>
                </a:xfrm>
              </p:grpSpPr>
              <p:sp>
                <p:nvSpPr>
                  <p:cNvPr id="359"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69"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70"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1"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372"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3"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6"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7"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8"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9"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386" name="Group 374"/>
                  <p:cNvGrpSpPr/>
                  <p:nvPr/>
                </p:nvGrpSpPr>
                <p:grpSpPr>
                  <a:xfrm>
                    <a:off x="9826127" y="3439787"/>
                    <a:ext cx="593110" cy="552118"/>
                    <a:chOff x="10744729" y="4262967"/>
                    <a:chExt cx="593110" cy="552118"/>
                  </a:xfrm>
                </p:grpSpPr>
                <p:sp>
                  <p:nvSpPr>
                    <p:cNvPr id="393"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394"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395"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391"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392" name="Rectangle 391"/>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356"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354" name="TextBox 353"/>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
          <p:nvSpPr>
            <p:cNvPr id="334" name="Rectangle 333"/>
            <p:cNvSpPr/>
            <p:nvPr/>
          </p:nvSpPr>
          <p:spPr>
            <a:xfrm>
              <a:off x="8015123" y="4489432"/>
              <a:ext cx="889987" cy="230832"/>
            </a:xfrm>
            <a:prstGeom prst="rect">
              <a:avLst/>
            </a:prstGeom>
          </p:spPr>
          <p:txBody>
            <a:bodyPr wrap="none">
              <a:spAutoFit/>
            </a:bodyPr>
            <a:lstStyle/>
            <a:p>
              <a:r>
                <a:rPr lang="bn-IN" sz="900" dirty="0" smtClean="0">
                  <a:solidFill>
                    <a:schemeClr val="bg1"/>
                  </a:solidFill>
                  <a:latin typeface="Times" charset="0"/>
                </a:rPr>
                <a:t>৫টি ধর্মোপদেশ</a:t>
              </a:r>
              <a:endParaRPr lang="en-US" sz="900" dirty="0">
                <a:solidFill>
                  <a:schemeClr val="bg1"/>
                </a:solidFill>
                <a:latin typeface="Times"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pic>
        <p:nvPicPr>
          <p:cNvPr id="68655" name="Picture 85"/>
          <p:cNvPicPr>
            <a:picLocks noChangeArrowheads="1"/>
          </p:cNvPicPr>
          <p:nvPr/>
        </p:nvPicPr>
        <p:blipFill>
          <a:blip r:embed="rId3"/>
          <a:srcRect/>
          <a:stretch>
            <a:fillRect/>
          </a:stretch>
        </p:blipFill>
        <p:spPr bwMode="auto">
          <a:xfrm>
            <a:off x="6069013" y="965200"/>
            <a:ext cx="342900" cy="2578100"/>
          </a:xfrm>
          <a:prstGeom prst="rect">
            <a:avLst/>
          </a:prstGeom>
          <a:noFill/>
          <a:ln w="127000">
            <a:noFill/>
            <a:miter lim="800000"/>
            <a:headEnd/>
            <a:tailEnd/>
          </a:ln>
        </p:spPr>
      </p:pic>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pic>
        <p:nvPicPr>
          <p:cNvPr id="68704" name="Picture 135"/>
          <p:cNvPicPr>
            <a:picLocks noChangeArrowheads="1"/>
          </p:cNvPicPr>
          <p:nvPr/>
        </p:nvPicPr>
        <p:blipFill>
          <a:blip r:embed="rId4"/>
          <a:srcRect/>
          <a:stretch>
            <a:fillRect/>
          </a:stretch>
        </p:blipFill>
        <p:spPr bwMode="auto">
          <a:xfrm>
            <a:off x="3617913" y="3022600"/>
            <a:ext cx="342900" cy="1930400"/>
          </a:xfrm>
          <a:prstGeom prst="rect">
            <a:avLst/>
          </a:prstGeom>
          <a:noFill/>
          <a:ln w="12700">
            <a:noFill/>
            <a:miter lim="800000"/>
            <a:headEnd/>
            <a:tailEnd/>
          </a:ln>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07" charset="0"/>
              <a:ea typeface="+mn-ea"/>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8707" name="Rectangle 138"/>
          <p:cNvSpPr>
            <a:spLocks noChangeArrowheads="1"/>
          </p:cNvSpPr>
          <p:nvPr/>
        </p:nvSpPr>
        <p:spPr bwMode="auto">
          <a:xfrm>
            <a:off x="3038475" y="434975"/>
            <a:ext cx="219075" cy="271463"/>
          </a:xfrm>
          <a:prstGeom prst="rect">
            <a:avLst/>
          </a:prstGeom>
          <a:noFill/>
          <a:ln w="12700">
            <a:noFill/>
            <a:miter lim="800000"/>
            <a:headEnd/>
            <a:tailEnd/>
          </a:ln>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8713" name="Rectangle 144"/>
          <p:cNvSpPr>
            <a:spLocks noChangeArrowheads="1"/>
          </p:cNvSpPr>
          <p:nvPr/>
        </p:nvSpPr>
        <p:spPr bwMode="auto">
          <a:xfrm>
            <a:off x="6238875" y="4462463"/>
            <a:ext cx="350838" cy="454025"/>
          </a:xfrm>
          <a:prstGeom prst="rect">
            <a:avLst/>
          </a:prstGeom>
          <a:noFill/>
          <a:ln w="12700">
            <a:noFill/>
            <a:miter lim="800000"/>
            <a:headEnd/>
            <a:tailEnd/>
          </a:ln>
        </p:spPr>
        <p:txBody>
          <a:bodyPr wrap="none" lIns="90487" tIns="44450" rIns="90487" bIns="44450">
            <a:spAutoFit/>
          </a:bodyPr>
          <a:lstStyle/>
          <a:p>
            <a:pPr algn="l"/>
            <a:r>
              <a:rPr lang="en-US" sz="2400" b="1">
                <a:solidFill>
                  <a:srgbClr val="000000"/>
                </a:solidFill>
                <a:effectLst/>
                <a:latin typeface="Times" charset="0"/>
              </a:rPr>
              <a:t>S</a:t>
            </a:r>
          </a:p>
        </p:txBody>
      </p:sp>
      <p:sp>
        <p:nvSpPr>
          <p:cNvPr id="667794" name="Rectangle 146"/>
          <p:cNvSpPr>
            <a:spLocks noChangeArrowheads="1"/>
          </p:cNvSpPr>
          <p:nvPr/>
        </p:nvSpPr>
        <p:spPr bwMode="auto">
          <a:xfrm>
            <a:off x="725488" y="2270125"/>
            <a:ext cx="2986087"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dirty="0">
                <a:solidFill>
                  <a:srgbClr val="FAFD00"/>
                </a:solidFill>
                <a:effectLst/>
                <a:latin typeface="Times" pitchFamily="-107" charset="0"/>
                <a:ea typeface="+mn-ea"/>
              </a:rPr>
              <a:t>সৃ৭নী য </a:t>
            </a:r>
            <a:endParaRPr lang="en-US" sz="5400" dirty="0">
              <a:solidFill>
                <a:srgbClr val="FAFD00"/>
              </a:solidFill>
              <a:effectLst/>
              <a:latin typeface="Times" pitchFamily="-107" charset="0"/>
              <a:ea typeface="+mn-ea"/>
            </a:endParaRPr>
          </a:p>
        </p:txBody>
      </p:sp>
      <p:sp>
        <p:nvSpPr>
          <p:cNvPr id="667796" name="Rectangle 148"/>
          <p:cNvSpPr>
            <a:spLocks noChangeArrowheads="1"/>
          </p:cNvSpPr>
          <p:nvPr/>
        </p:nvSpPr>
        <p:spPr bwMode="auto">
          <a:xfrm>
            <a:off x="465138" y="350678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dirty="0">
                <a:solidFill>
                  <a:srgbClr val="00FF00"/>
                </a:solidFill>
                <a:effectLst/>
                <a:latin typeface="Times" pitchFamily="-107" charset="0"/>
                <a:ea typeface="+mn-ea"/>
              </a:rPr>
              <a:t>৭</a:t>
            </a:r>
            <a:r>
              <a:rPr lang="en-US" sz="5400" dirty="0">
                <a:solidFill>
                  <a:srgbClr val="00FF00"/>
                </a:solidFill>
                <a:effectLst/>
                <a:latin typeface="Times" pitchFamily="-107" charset="0"/>
                <a:ea typeface="+mn-ea"/>
              </a:rPr>
              <a:t> = </a:t>
            </a:r>
            <a:r>
              <a:rPr lang="bn-IN" sz="5400" dirty="0">
                <a:solidFill>
                  <a:srgbClr val="00FF00"/>
                </a:solidFill>
                <a:effectLst/>
                <a:latin typeface="Times" pitchFamily="-107" charset="0"/>
                <a:ea typeface="+mn-ea"/>
              </a:rPr>
              <a:t>৪</a:t>
            </a:r>
            <a:r>
              <a:rPr lang="en-US" sz="5400" dirty="0">
                <a:solidFill>
                  <a:srgbClr val="00FF00"/>
                </a:solidFill>
                <a:effectLst/>
                <a:latin typeface="Times" pitchFamily="-107" charset="0"/>
                <a:ea typeface="+mn-ea"/>
              </a:rPr>
              <a:t> + </a:t>
            </a:r>
            <a:r>
              <a:rPr lang="bn-IN" sz="5400" dirty="0">
                <a:solidFill>
                  <a:srgbClr val="00FF00"/>
                </a:solidFill>
                <a:effectLst/>
                <a:latin typeface="Times" pitchFamily="-107" charset="0"/>
                <a:ea typeface="+mn-ea"/>
              </a:rPr>
              <a:t>৩</a:t>
            </a:r>
            <a:r>
              <a:rPr lang="en-US" sz="5400" dirty="0">
                <a:solidFill>
                  <a:srgbClr val="00FF00"/>
                </a:solidFill>
                <a:effectLst/>
                <a:latin typeface="Times" pitchFamily="-107" charset="0"/>
                <a:ea typeface="+mn-ea"/>
              </a:rPr>
              <a:t> </a:t>
            </a:r>
          </a:p>
        </p:txBody>
      </p:sp>
      <p:sp>
        <p:nvSpPr>
          <p:cNvPr id="667799" name="Line 151"/>
          <p:cNvSpPr>
            <a:spLocks noChangeShapeType="1"/>
          </p:cNvSpPr>
          <p:nvPr/>
        </p:nvSpPr>
        <p:spPr bwMode="auto">
          <a:xfrm>
            <a:off x="1390650" y="2954338"/>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1" name="Text Box 153"/>
          <p:cNvSpPr txBox="1">
            <a:spLocks noChangeArrowheads="1"/>
          </p:cNvSpPr>
          <p:nvPr/>
        </p:nvSpPr>
        <p:spPr bwMode="auto">
          <a:xfrm rot="16200000">
            <a:off x="4989513" y="2568575"/>
            <a:ext cx="24272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b="1" dirty="0">
                <a:solidFill>
                  <a:srgbClr val="EEFF4B"/>
                </a:solidFill>
                <a:effectLst/>
                <a:latin typeface="Times" pitchFamily="-107" charset="0"/>
                <a:ea typeface="+mn-ea"/>
              </a:rPr>
              <a:t>৩     সমাজ </a:t>
            </a:r>
            <a:endParaRPr lang="en-US" b="1" dirty="0">
              <a:solidFill>
                <a:srgbClr val="EEFF4B"/>
              </a:solidFill>
              <a:effectLst/>
              <a:latin typeface="Times" pitchFamily="-107" charset="0"/>
              <a:ea typeface="+mn-ea"/>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4" name="Text Box 156"/>
          <p:cNvSpPr txBox="1">
            <a:spLocks noChangeArrowheads="1"/>
          </p:cNvSpPr>
          <p:nvPr/>
        </p:nvSpPr>
        <p:spPr bwMode="auto">
          <a:xfrm rot="16214336">
            <a:off x="6276975" y="4240213"/>
            <a:ext cx="354013" cy="9540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নী </a:t>
            </a:r>
            <a:endParaRPr lang="en-US" b="1" dirty="0">
              <a:solidFill>
                <a:srgbClr val="EEFF4B"/>
              </a:solidFill>
              <a:effectLst/>
              <a:latin typeface="Times" pitchFamily="-107" charset="0"/>
              <a:ea typeface="+mn-ea"/>
            </a:endParaRPr>
          </a:p>
        </p:txBody>
      </p:sp>
      <p:sp>
        <p:nvSpPr>
          <p:cNvPr id="667805" name="Text Box 157"/>
          <p:cNvSpPr txBox="1">
            <a:spLocks noChangeArrowheads="1"/>
          </p:cNvSpPr>
          <p:nvPr/>
        </p:nvSpPr>
        <p:spPr bwMode="auto">
          <a:xfrm rot="16200000">
            <a:off x="6016626" y="5422900"/>
            <a:ext cx="341312" cy="52228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য</a:t>
            </a:r>
            <a:endParaRPr lang="en-US" b="1" dirty="0">
              <a:solidFill>
                <a:srgbClr val="EEFF4B"/>
              </a:solidFill>
              <a:effectLst/>
              <a:latin typeface="Times" pitchFamily="-107" charset="0"/>
              <a:ea typeface="+mn-ea"/>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7" name="Text Box 159"/>
          <p:cNvSpPr txBox="1">
            <a:spLocks noChangeArrowheads="1"/>
          </p:cNvSpPr>
          <p:nvPr/>
        </p:nvSpPr>
        <p:spPr bwMode="auto">
          <a:xfrm rot="16211464">
            <a:off x="27781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৪ ব্যক্তি </a:t>
            </a:r>
            <a:endParaRPr lang="en-US" b="1" dirty="0">
              <a:solidFill>
                <a:srgbClr val="EEFF4B"/>
              </a:solidFill>
              <a:effectLst/>
              <a:latin typeface="Times" pitchFamily="-107" charset="0"/>
              <a:ea typeface="+mn-ea"/>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12" name="Text Box 164"/>
          <p:cNvSpPr txBox="1">
            <a:spLocks noChangeArrowheads="1"/>
          </p:cNvSpPr>
          <p:nvPr/>
        </p:nvSpPr>
        <p:spPr bwMode="auto">
          <a:xfrm rot="16200000">
            <a:off x="3540126" y="1041400"/>
            <a:ext cx="341312" cy="5222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সৃ</a:t>
            </a:r>
            <a:endParaRPr lang="en-US" b="1" dirty="0">
              <a:solidFill>
                <a:srgbClr val="EEFF4B"/>
              </a:solidFill>
              <a:effectLst/>
              <a:latin typeface="Times" pitchFamily="-107" charset="0"/>
              <a:ea typeface="+mn-ea"/>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grpSp>
        <p:nvGrpSpPr>
          <p:cNvPr id="2"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33" name="Rectangle 185"/>
          <p:cNvSpPr>
            <a:spLocks noChangeArrowheads="1"/>
          </p:cNvSpPr>
          <p:nvPr/>
        </p:nvSpPr>
        <p:spPr bwMode="auto">
          <a:xfrm>
            <a:off x="7262813" y="1219200"/>
            <a:ext cx="1052512" cy="24288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dirty="0">
                <a:solidFill>
                  <a:srgbClr val="FFFF00"/>
                </a:solidFill>
                <a:effectLst/>
                <a:latin typeface="Times" pitchFamily="-107" charset="0"/>
                <a:ea typeface="+mn-ea"/>
              </a:rPr>
              <a:t>(</a:t>
            </a:r>
            <a:r>
              <a:rPr lang="bn-IN" sz="1000" b="1" dirty="0">
                <a:solidFill>
                  <a:srgbClr val="FFFF00"/>
                </a:solidFill>
                <a:effectLst/>
                <a:latin typeface="Times" pitchFamily="-107" charset="0"/>
                <a:ea typeface="+mn-ea"/>
              </a:rPr>
              <a:t>১০০০</a:t>
            </a:r>
            <a:r>
              <a:rPr lang="bn-IN" sz="1000" b="1" dirty="0">
                <a:solidFill>
                  <a:schemeClr val="tx2">
                    <a:lumMod val="75000"/>
                  </a:schemeClr>
                </a:solidFill>
                <a:effectLst/>
              </a:rPr>
              <a:t> </a:t>
            </a:r>
            <a:r>
              <a:rPr lang="bn-IN" sz="800" b="1" dirty="0">
                <a:solidFill>
                  <a:srgbClr val="FFFF00"/>
                </a:solidFill>
                <a:effectLst/>
              </a:rPr>
              <a:t>খ্রিষ্ট পূর্ব</a:t>
            </a:r>
            <a:r>
              <a:rPr lang="bn-IN" sz="800" b="1" dirty="0">
                <a:solidFill>
                  <a:srgbClr val="FFFF00"/>
                </a:solidFill>
                <a:effectLst/>
                <a:latin typeface="Times" pitchFamily="-107" charset="0"/>
                <a:ea typeface="+mn-ea"/>
              </a:rPr>
              <a:t> </a:t>
            </a:r>
            <a:r>
              <a:rPr lang="en-US" sz="1000" b="1" dirty="0">
                <a:solidFill>
                  <a:srgbClr val="FFFF00"/>
                </a:solidFill>
                <a:effectLst/>
                <a:latin typeface="Times" pitchFamily="-107" charset="0"/>
                <a:ea typeface="+mn-ea"/>
              </a:rPr>
              <a:t>.)</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10" name="Rectangle 206"/>
          <p:cNvSpPr>
            <a:spLocks noChangeArrowheads="1"/>
          </p:cNvSpPr>
          <p:nvPr/>
        </p:nvSpPr>
        <p:spPr bwMode="auto">
          <a:xfrm>
            <a:off x="6640513" y="3260725"/>
            <a:ext cx="6667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বন্দিদশা</a:t>
            </a:r>
            <a:r>
              <a:rPr lang="bn-IN" sz="900" b="1" dirty="0">
                <a:solidFill>
                  <a:srgbClr val="000000"/>
                </a:solidFill>
                <a:effectLst/>
                <a:latin typeface="Chicago" charset="0"/>
              </a:rPr>
              <a:t> </a:t>
            </a:r>
            <a:endParaRPr lang="en-US" sz="900" b="1" dirty="0">
              <a:solidFill>
                <a:srgbClr val="000000"/>
              </a:solidFill>
              <a:effectLst/>
              <a:latin typeface="Chicago"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18" name="Rectangle 210"/>
          <p:cNvSpPr>
            <a:spLocks noChangeArrowheads="1"/>
          </p:cNvSpPr>
          <p:nvPr/>
        </p:nvSpPr>
        <p:spPr bwMode="auto">
          <a:xfrm>
            <a:off x="6618288" y="4451350"/>
            <a:ext cx="6572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নীরবতা </a:t>
            </a:r>
            <a:endParaRPr lang="en-SG" sz="900" dirty="0">
              <a:solidFill>
                <a:schemeClr val="bg2"/>
              </a:solidFill>
              <a:effectLst/>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8767" name="Rectangle 217"/>
          <p:cNvSpPr>
            <a:spLocks noChangeArrowheads="1"/>
          </p:cNvSpPr>
          <p:nvPr/>
        </p:nvSpPr>
        <p:spPr bwMode="auto">
          <a:xfrm>
            <a:off x="6678613" y="5170488"/>
            <a:ext cx="517525" cy="336550"/>
          </a:xfrm>
          <a:prstGeom prst="rect">
            <a:avLst/>
          </a:prstGeom>
          <a:noFill/>
          <a:ln w="12700">
            <a:noFill/>
            <a:miter lim="800000"/>
            <a:headEnd/>
            <a:tailEnd/>
          </a:ln>
        </p:spPr>
        <p:txBody>
          <a:bodyPr wrap="none" lIns="90487" tIns="44450" rIns="90487" bIns="44450">
            <a:spAutoFit/>
          </a:bodyPr>
          <a:lstStyle/>
          <a:p>
            <a:pPr algn="l"/>
            <a:r>
              <a:rPr lang="bn-IN" sz="1600">
                <a:solidFill>
                  <a:schemeClr val="bg2"/>
                </a:solidFill>
                <a:effectLst/>
              </a:rPr>
              <a:t>যিশু</a:t>
            </a:r>
            <a:endParaRPr lang="en-US" sz="1200" b="1">
              <a:solidFill>
                <a:schemeClr val="bg2"/>
              </a:solidFill>
              <a:effectLst/>
              <a:latin typeface="Chicago" charset="0"/>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9335" name="Rectangle 227"/>
          <p:cNvSpPr>
            <a:spLocks noChangeArrowheads="1"/>
          </p:cNvSpPr>
          <p:nvPr/>
        </p:nvSpPr>
        <p:spPr bwMode="auto">
          <a:xfrm>
            <a:off x="6570663" y="619125"/>
            <a:ext cx="8302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অরাজকতা </a:t>
            </a:r>
            <a:endParaRPr lang="en-US" sz="900" b="1" dirty="0">
              <a:solidFill>
                <a:schemeClr val="bg2"/>
              </a:solidFill>
              <a:effectLst/>
              <a:latin typeface="Chicago" charset="0"/>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38" name="Rectangle 230"/>
          <p:cNvSpPr>
            <a:spLocks noChangeArrowheads="1"/>
          </p:cNvSpPr>
          <p:nvPr/>
        </p:nvSpPr>
        <p:spPr bwMode="auto">
          <a:xfrm>
            <a:off x="6597650" y="1301750"/>
            <a:ext cx="63658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রাজপদ </a:t>
            </a:r>
            <a:endParaRPr lang="en-SG" sz="900" dirty="0">
              <a:solidFill>
                <a:schemeClr val="bg2"/>
              </a:solidFill>
              <a:effectLst/>
            </a:endParaRPr>
          </a:p>
          <a:p>
            <a:pPr algn="l">
              <a:defRPr/>
            </a:pPr>
            <a:endParaRPr lang="en-US" sz="900" b="1" dirty="0">
              <a:solidFill>
                <a:srgbClr val="000000"/>
              </a:solidFill>
              <a:effectLst/>
              <a:latin typeface="Chicago" charset="0"/>
            </a:endParaRPr>
          </a:p>
        </p:txBody>
      </p:sp>
      <p:sp>
        <p:nvSpPr>
          <p:cNvPr id="667879" name="Rectangle 231"/>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9341" name="Rectangle 233"/>
          <p:cNvSpPr>
            <a:spLocks noChangeArrowheads="1"/>
          </p:cNvSpPr>
          <p:nvPr/>
        </p:nvSpPr>
        <p:spPr bwMode="auto">
          <a:xfrm>
            <a:off x="4281488" y="5673687"/>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যিহোশূয়া</a:t>
            </a:r>
            <a:endParaRPr lang="en-US" sz="1050" b="1" dirty="0">
              <a:solidFill>
                <a:schemeClr val="bg2"/>
              </a:solidFill>
              <a:effectLst/>
              <a:latin typeface="Chicago" charset="0"/>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46" name="Rectangle 238"/>
          <p:cNvSpPr>
            <a:spLocks noChangeArrowheads="1"/>
          </p:cNvSpPr>
          <p:nvPr/>
        </p:nvSpPr>
        <p:spPr bwMode="auto">
          <a:xfrm>
            <a:off x="4318000" y="4279900"/>
            <a:ext cx="224419"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smtClean="0">
                <a:solidFill>
                  <a:srgbClr val="000000"/>
                </a:solidFill>
                <a:effectLst/>
                <a:latin typeface="Chicago" charset="0"/>
              </a:rPr>
              <a:t> </a:t>
            </a:r>
            <a:endParaRPr lang="en-US" sz="1050" dirty="0">
              <a:solidFill>
                <a:srgbClr val="000000"/>
              </a:solidFill>
              <a:effectLst/>
              <a:latin typeface="Chicago"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67898" name="Rectangle 250"/>
          <p:cNvSpPr>
            <a:spLocks noChangeArrowheads="1"/>
          </p:cNvSpPr>
          <p:nvPr/>
        </p:nvSpPr>
        <p:spPr bwMode="auto">
          <a:xfrm>
            <a:off x="4097338" y="2001838"/>
            <a:ext cx="1625600" cy="4343878"/>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8799" name="Text Box 268"/>
          <p:cNvSpPr txBox="1">
            <a:spLocks noChangeArrowheads="1"/>
          </p:cNvSpPr>
          <p:nvPr/>
        </p:nvSpPr>
        <p:spPr bwMode="auto">
          <a:xfrm>
            <a:off x="533400" y="6483350"/>
            <a:ext cx="1993900" cy="336550"/>
          </a:xfrm>
          <a:prstGeom prst="rect">
            <a:avLst/>
          </a:prstGeom>
          <a:noFill/>
          <a:ln w="12700">
            <a:noFill/>
            <a:miter lim="800000"/>
            <a:headEnd/>
            <a:tailEnd/>
          </a:ln>
        </p:spPr>
        <p:txBody>
          <a:bodyPr>
            <a:spAutoFit/>
          </a:bodyPr>
          <a:lstStyle/>
          <a:p>
            <a:pPr algn="l">
              <a:spcBef>
                <a:spcPct val="50000"/>
              </a:spcBef>
            </a:pPr>
            <a:endParaRPr lang="en-US" sz="1600">
              <a:solidFill>
                <a:schemeClr val="tx1"/>
              </a:solidFill>
              <a:effectLst/>
            </a:endParaRPr>
          </a:p>
        </p:txBody>
      </p:sp>
      <p:sp>
        <p:nvSpPr>
          <p:cNvPr id="68800" name="Text Box 271"/>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46</a:t>
            </a:r>
          </a:p>
        </p:txBody>
      </p:sp>
      <p:grpSp>
        <p:nvGrpSpPr>
          <p:cNvPr id="4" name="Group 329"/>
          <p:cNvGrpSpPr>
            <a:grpSpLocks/>
          </p:cNvGrpSpPr>
          <p:nvPr/>
        </p:nvGrpSpPr>
        <p:grpSpPr bwMode="auto">
          <a:xfrm>
            <a:off x="5143500" y="1344613"/>
            <a:ext cx="2905125" cy="4368800"/>
            <a:chOff x="3240" y="847"/>
            <a:chExt cx="1830" cy="2752"/>
          </a:xfrm>
        </p:grpSpPr>
        <p:grpSp>
          <p:nvGrpSpPr>
            <p:cNvPr id="5" name="Group 277"/>
            <p:cNvGrpSpPr>
              <a:grpSpLocks/>
            </p:cNvGrpSpPr>
            <p:nvPr/>
          </p:nvGrpSpPr>
          <p:grpSpPr bwMode="auto">
            <a:xfrm>
              <a:off x="3240" y="1381"/>
              <a:ext cx="338" cy="369"/>
              <a:chOff x="1560" y="1192"/>
              <a:chExt cx="338" cy="369"/>
            </a:xfrm>
          </p:grpSpPr>
          <p:grpSp>
            <p:nvGrpSpPr>
              <p:cNvPr id="6" name="Group 278"/>
              <p:cNvGrpSpPr>
                <a:grpSpLocks/>
              </p:cNvGrpSpPr>
              <p:nvPr/>
            </p:nvGrpSpPr>
            <p:grpSpPr bwMode="auto">
              <a:xfrm>
                <a:off x="1567" y="1192"/>
                <a:ext cx="331" cy="369"/>
                <a:chOff x="1085" y="711"/>
                <a:chExt cx="2950" cy="2769"/>
              </a:xfrm>
            </p:grpSpPr>
            <p:grpSp>
              <p:nvGrpSpPr>
                <p:cNvPr id="7" name="Group 279"/>
                <p:cNvGrpSpPr>
                  <a:grpSpLocks/>
                </p:cNvGrpSpPr>
                <p:nvPr/>
              </p:nvGrpSpPr>
              <p:grpSpPr bwMode="auto">
                <a:xfrm>
                  <a:off x="1085" y="711"/>
                  <a:ext cx="2950" cy="2769"/>
                  <a:chOff x="2708" y="548"/>
                  <a:chExt cx="2950" cy="2769"/>
                </a:xfrm>
              </p:grpSpPr>
              <p:grpSp>
                <p:nvGrpSpPr>
                  <p:cNvPr id="8"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2"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30" name="Freeform 282" descr="Cork"/>
                    <p:cNvSpPr>
                      <a:spLocks/>
                    </p:cNvSpPr>
                    <p:nvPr/>
                  </p:nvSpPr>
                  <p:spPr bwMode="auto">
                    <a:xfrm>
                      <a:off x="578"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923" name="Picture 283"/>
                  <p:cNvPicPr>
                    <a:picLocks noChangeArrowheads="1"/>
                  </p:cNvPicPr>
                  <p:nvPr/>
                </p:nvPicPr>
                <p:blipFill>
                  <a:blip r:embed="rId6"/>
                  <a:srcRect/>
                  <a:stretch>
                    <a:fillRect/>
                  </a:stretch>
                </p:blipFill>
                <p:spPr bwMode="auto">
                  <a:xfrm>
                    <a:off x="2708" y="548"/>
                    <a:ext cx="2950" cy="2769"/>
                  </a:xfrm>
                  <a:prstGeom prst="rect">
                    <a:avLst/>
                  </a:prstGeom>
                  <a:noFill/>
                  <a:ln w="12700">
                    <a:noFill/>
                    <a:miter lim="800000"/>
                    <a:headEnd/>
                    <a:tailEnd/>
                  </a:ln>
                </p:spPr>
              </p:pic>
            </p:grpSp>
            <p:sp>
              <p:nvSpPr>
                <p:cNvPr id="667932"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3"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4" name="Freeform 286"/>
                <p:cNvSpPr>
                  <a:spLocks/>
                </p:cNvSpPr>
                <p:nvPr/>
              </p:nvSpPr>
              <p:spPr bwMode="auto">
                <a:xfrm>
                  <a:off x="3010"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5" name="Freeform 287"/>
                <p:cNvSpPr>
                  <a:spLocks/>
                </p:cNvSpPr>
                <p:nvPr/>
              </p:nvSpPr>
              <p:spPr bwMode="auto">
                <a:xfrm>
                  <a:off x="1718"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6" name="Freeform 288"/>
                <p:cNvSpPr>
                  <a:spLocks/>
                </p:cNvSpPr>
                <p:nvPr/>
              </p:nvSpPr>
              <p:spPr bwMode="auto">
                <a:xfrm>
                  <a:off x="3429"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915" name="Rectangle 289"/>
              <p:cNvSpPr>
                <a:spLocks noChangeArrowheads="1"/>
              </p:cNvSpPr>
              <p:nvPr/>
            </p:nvSpPr>
            <p:spPr bwMode="auto">
              <a:xfrm>
                <a:off x="1560" y="1265"/>
                <a:ext cx="322" cy="163"/>
              </a:xfrm>
              <a:prstGeom prst="rect">
                <a:avLst/>
              </a:prstGeom>
              <a:noFill/>
              <a:ln w="9525">
                <a:noFill/>
                <a:miter lim="800000"/>
                <a:headEnd/>
                <a:tailEnd/>
              </a:ln>
            </p:spPr>
            <p:txBody>
              <a:bodyPr wrap="none" lIns="90487" tIns="44450" rIns="90487" bIns="44450">
                <a:spAutoFit/>
              </a:bodyPr>
              <a:lstStyle/>
              <a:p>
                <a:pPr algn="l"/>
                <a:r>
                  <a:rPr lang="bn-IN" sz="1100" b="1" i="1">
                    <a:solidFill>
                      <a:schemeClr val="bg2"/>
                    </a:solidFill>
                    <a:effectLst/>
                    <a:latin typeface="Kosher-Normal" charset="0"/>
                  </a:rPr>
                  <a:t>অ প্র </a:t>
                </a:r>
                <a:endParaRPr lang="en-US" sz="1100" i="1">
                  <a:solidFill>
                    <a:schemeClr val="bg2"/>
                  </a:solidFill>
                  <a:effectLst/>
                  <a:latin typeface="Helvetica" charset="0"/>
                </a:endParaRPr>
              </a:p>
            </p:txBody>
          </p:sp>
        </p:grpSp>
        <p:grpSp>
          <p:nvGrpSpPr>
            <p:cNvPr id="9" name="Group 290"/>
            <p:cNvGrpSpPr>
              <a:grpSpLocks/>
            </p:cNvGrpSpPr>
            <p:nvPr/>
          </p:nvGrpSpPr>
          <p:grpSpPr bwMode="auto">
            <a:xfrm>
              <a:off x="3250" y="3230"/>
              <a:ext cx="331" cy="369"/>
              <a:chOff x="1567" y="1192"/>
              <a:chExt cx="331" cy="369"/>
            </a:xfrm>
          </p:grpSpPr>
          <p:grpSp>
            <p:nvGrpSpPr>
              <p:cNvPr id="10" name="Group 291"/>
              <p:cNvGrpSpPr>
                <a:grpSpLocks/>
              </p:cNvGrpSpPr>
              <p:nvPr/>
            </p:nvGrpSpPr>
            <p:grpSpPr bwMode="auto">
              <a:xfrm>
                <a:off x="1567" y="1192"/>
                <a:ext cx="331" cy="369"/>
                <a:chOff x="1084" y="711"/>
                <a:chExt cx="2950" cy="2769"/>
              </a:xfrm>
            </p:grpSpPr>
            <p:grpSp>
              <p:nvGrpSpPr>
                <p:cNvPr id="11" name="Group 292"/>
                <p:cNvGrpSpPr>
                  <a:grpSpLocks/>
                </p:cNvGrpSpPr>
                <p:nvPr/>
              </p:nvGrpSpPr>
              <p:grpSpPr bwMode="auto">
                <a:xfrm>
                  <a:off x="1084" y="711"/>
                  <a:ext cx="2950" cy="2769"/>
                  <a:chOff x="2707" y="548"/>
                  <a:chExt cx="2950" cy="2769"/>
                </a:xfrm>
              </p:grpSpPr>
              <p:grpSp>
                <p:nvGrpSpPr>
                  <p:cNvPr id="12"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911" name="Picture 296"/>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903" name="Rectangle 302"/>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13" name="Group 303"/>
            <p:cNvGrpSpPr>
              <a:grpSpLocks/>
            </p:cNvGrpSpPr>
            <p:nvPr/>
          </p:nvGrpSpPr>
          <p:grpSpPr bwMode="auto">
            <a:xfrm>
              <a:off x="4739" y="847"/>
              <a:ext cx="331" cy="369"/>
              <a:chOff x="1567" y="1192"/>
              <a:chExt cx="331" cy="369"/>
            </a:xfrm>
          </p:grpSpPr>
          <p:grpSp>
            <p:nvGrpSpPr>
              <p:cNvPr id="14" name="Group 304"/>
              <p:cNvGrpSpPr>
                <a:grpSpLocks/>
              </p:cNvGrpSpPr>
              <p:nvPr/>
            </p:nvGrpSpPr>
            <p:grpSpPr bwMode="auto">
              <a:xfrm>
                <a:off x="1567" y="1192"/>
                <a:ext cx="331" cy="369"/>
                <a:chOff x="1084" y="711"/>
                <a:chExt cx="2950" cy="2769"/>
              </a:xfrm>
            </p:grpSpPr>
            <p:grpSp>
              <p:nvGrpSpPr>
                <p:cNvPr id="15" name="Group 305"/>
                <p:cNvGrpSpPr>
                  <a:grpSpLocks/>
                </p:cNvGrpSpPr>
                <p:nvPr/>
              </p:nvGrpSpPr>
              <p:grpSpPr bwMode="auto">
                <a:xfrm>
                  <a:off x="1084" y="711"/>
                  <a:ext cx="2950" cy="2769"/>
                  <a:chOff x="2707" y="548"/>
                  <a:chExt cx="2950" cy="2769"/>
                </a:xfrm>
              </p:grpSpPr>
              <p:grpSp>
                <p:nvGrpSpPr>
                  <p:cNvPr id="16"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899" name="Picture 309"/>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891" name="Rectangle 315"/>
              <p:cNvSpPr>
                <a:spLocks noChangeArrowheads="1"/>
              </p:cNvSpPr>
              <p:nvPr/>
            </p:nvSpPr>
            <p:spPr bwMode="auto">
              <a:xfrm>
                <a:off x="1609" y="1237"/>
                <a:ext cx="160" cy="210"/>
              </a:xfrm>
              <a:prstGeom prst="rect">
                <a:avLst/>
              </a:prstGeom>
              <a:noFill/>
              <a:ln w="9525">
                <a:noFill/>
                <a:miter lim="800000"/>
                <a:headEnd/>
                <a:tailEnd/>
              </a:ln>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17" name="Group 316"/>
            <p:cNvGrpSpPr>
              <a:grpSpLocks/>
            </p:cNvGrpSpPr>
            <p:nvPr/>
          </p:nvGrpSpPr>
          <p:grpSpPr bwMode="auto">
            <a:xfrm>
              <a:off x="4739" y="1351"/>
              <a:ext cx="331" cy="369"/>
              <a:chOff x="1567" y="1192"/>
              <a:chExt cx="331" cy="369"/>
            </a:xfrm>
          </p:grpSpPr>
          <p:grpSp>
            <p:nvGrpSpPr>
              <p:cNvPr id="18" name="Group 317"/>
              <p:cNvGrpSpPr>
                <a:grpSpLocks/>
              </p:cNvGrpSpPr>
              <p:nvPr/>
            </p:nvGrpSpPr>
            <p:grpSpPr bwMode="auto">
              <a:xfrm>
                <a:off x="1567" y="1192"/>
                <a:ext cx="331" cy="369"/>
                <a:chOff x="1084" y="711"/>
                <a:chExt cx="2950" cy="2769"/>
              </a:xfrm>
            </p:grpSpPr>
            <p:grpSp>
              <p:nvGrpSpPr>
                <p:cNvPr id="19" name="Group 318"/>
                <p:cNvGrpSpPr>
                  <a:grpSpLocks/>
                </p:cNvGrpSpPr>
                <p:nvPr/>
              </p:nvGrpSpPr>
              <p:grpSpPr bwMode="auto">
                <a:xfrm>
                  <a:off x="1084" y="711"/>
                  <a:ext cx="2950" cy="2769"/>
                  <a:chOff x="2707" y="548"/>
                  <a:chExt cx="2950" cy="2769"/>
                </a:xfrm>
              </p:grpSpPr>
              <p:grpSp>
                <p:nvGrpSpPr>
                  <p:cNvPr id="20"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887" name="Picture 322"/>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879" name="Rectangle 328"/>
              <p:cNvSpPr>
                <a:spLocks noChangeArrowheads="1"/>
              </p:cNvSpPr>
              <p:nvPr/>
            </p:nvSpPr>
            <p:spPr bwMode="auto">
              <a:xfrm>
                <a:off x="1609" y="1237"/>
                <a:ext cx="160" cy="210"/>
              </a:xfrm>
              <a:prstGeom prst="rect">
                <a:avLst/>
              </a:prstGeom>
              <a:noFill/>
              <a:ln w="9525">
                <a:noFill/>
                <a:miter lim="800000"/>
                <a:headEnd/>
                <a:tailEnd/>
              </a:ln>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grpSp>
        <p:nvGrpSpPr>
          <p:cNvPr id="21" name="Group 331"/>
          <p:cNvGrpSpPr>
            <a:grpSpLocks/>
          </p:cNvGrpSpPr>
          <p:nvPr/>
        </p:nvGrpSpPr>
        <p:grpSpPr bwMode="auto">
          <a:xfrm>
            <a:off x="566738" y="7938"/>
            <a:ext cx="758825" cy="1104900"/>
            <a:chOff x="357" y="5"/>
            <a:chExt cx="478" cy="696"/>
          </a:xfrm>
        </p:grpSpPr>
        <p:sp>
          <p:nvSpPr>
            <p:cNvPr id="667980" name="Rectangle 332"/>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68804" name="Text Box 334"/>
          <p:cNvSpPr txBox="1">
            <a:spLocks noChangeArrowheads="1"/>
          </p:cNvSpPr>
          <p:nvPr/>
        </p:nvSpPr>
        <p:spPr bwMode="auto">
          <a:xfrm>
            <a:off x="8650288" y="6465888"/>
            <a:ext cx="292100" cy="304800"/>
          </a:xfrm>
          <a:prstGeom prst="rect">
            <a:avLst/>
          </a:prstGeom>
          <a:noFill/>
          <a:ln w="12700">
            <a:noFill/>
            <a:miter lim="800000"/>
            <a:headEnd/>
            <a:tailEnd/>
          </a:ln>
        </p:spPr>
        <p:txBody>
          <a:bodyPr wrap="none" anchor="ctr">
            <a:spAutoFit/>
          </a:bodyPr>
          <a:lstStyle/>
          <a:p>
            <a:pPr>
              <a:spcBef>
                <a:spcPct val="50000"/>
              </a:spcBef>
            </a:pPr>
            <a:r>
              <a:rPr lang="en-US" sz="1400" b="1">
                <a:solidFill>
                  <a:srgbClr val="FFFFFF"/>
                </a:solidFill>
                <a:effectLst/>
              </a:rPr>
              <a:t>2</a:t>
            </a:r>
          </a:p>
        </p:txBody>
      </p:sp>
      <p:grpSp>
        <p:nvGrpSpPr>
          <p:cNvPr id="22" name="Group 1"/>
          <p:cNvGrpSpPr>
            <a:grpSpLocks/>
          </p:cNvGrpSpPr>
          <p:nvPr/>
        </p:nvGrpSpPr>
        <p:grpSpPr bwMode="auto">
          <a:xfrm>
            <a:off x="4089400" y="509588"/>
            <a:ext cx="1128713" cy="2763837"/>
            <a:chOff x="9474200" y="738187"/>
            <a:chExt cx="1128892" cy="2763203"/>
          </a:xfrm>
        </p:grpSpPr>
        <p:sp>
          <p:nvSpPr>
            <p:cNvPr id="667654"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655"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656"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67658"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59"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0"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1"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2"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3"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46" name="Rectangle 16"/>
            <p:cNvSpPr>
              <a:spLocks noChangeArrowheads="1"/>
            </p:cNvSpPr>
            <p:nvPr/>
          </p:nvSpPr>
          <p:spPr bwMode="auto">
            <a:xfrm>
              <a:off x="9746299" y="1028699"/>
              <a:ext cx="6876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68847" name="Rectangle 17"/>
            <p:cNvSpPr>
              <a:spLocks noChangeArrowheads="1"/>
            </p:cNvSpPr>
            <p:nvPr/>
          </p:nvSpPr>
          <p:spPr bwMode="auto">
            <a:xfrm>
              <a:off x="9665336" y="1181099"/>
              <a:ext cx="93775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68848" name="Rectangle 18"/>
            <p:cNvSpPr>
              <a:spLocks noChangeArrowheads="1"/>
            </p:cNvSpPr>
            <p:nvPr/>
          </p:nvSpPr>
          <p:spPr bwMode="auto">
            <a:xfrm>
              <a:off x="9673274" y="1346199"/>
              <a:ext cx="8415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68849" name="Rectangle 19"/>
            <p:cNvSpPr>
              <a:spLocks noChangeArrowheads="1"/>
            </p:cNvSpPr>
            <p:nvPr/>
          </p:nvSpPr>
          <p:spPr bwMode="auto">
            <a:xfrm>
              <a:off x="9665336" y="1511299"/>
              <a:ext cx="6812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হত্যা</a:t>
              </a:r>
              <a:endParaRPr lang="en-US" sz="900">
                <a:solidFill>
                  <a:srgbClr val="000000"/>
                </a:solidFill>
                <a:effectLst/>
                <a:latin typeface="Helvetica" charset="0"/>
              </a:endParaRPr>
            </a:p>
          </p:txBody>
        </p:sp>
        <p:sp>
          <p:nvSpPr>
            <p:cNvPr id="68850" name="Rectangle 20"/>
            <p:cNvSpPr>
              <a:spLocks noChangeArrowheads="1"/>
            </p:cNvSpPr>
            <p:nvPr/>
          </p:nvSpPr>
          <p:spPr bwMode="auto">
            <a:xfrm>
              <a:off x="9565324" y="1663699"/>
              <a:ext cx="8479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68851" name="Rectangle 21"/>
            <p:cNvSpPr>
              <a:spLocks noChangeArrowheads="1"/>
            </p:cNvSpPr>
            <p:nvPr/>
          </p:nvSpPr>
          <p:spPr bwMode="auto">
            <a:xfrm>
              <a:off x="9672639" y="1828799"/>
              <a:ext cx="867224"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68852" name="Rectangle 22"/>
            <p:cNvSpPr>
              <a:spLocks noChangeArrowheads="1"/>
            </p:cNvSpPr>
            <p:nvPr/>
          </p:nvSpPr>
          <p:spPr bwMode="auto">
            <a:xfrm>
              <a:off x="9716454" y="743584"/>
              <a:ext cx="408765"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68853" name="Rectangle 23"/>
            <p:cNvSpPr>
              <a:spLocks noChangeArrowheads="1"/>
            </p:cNvSpPr>
            <p:nvPr/>
          </p:nvSpPr>
          <p:spPr bwMode="auto">
            <a:xfrm>
              <a:off x="9525636" y="935989"/>
              <a:ext cx="953786" cy="212879"/>
            </a:xfrm>
            <a:prstGeom prst="rect">
              <a:avLst/>
            </a:prstGeom>
            <a:noFill/>
            <a:ln w="12700">
              <a:noFill/>
              <a:miter lim="800000"/>
              <a:headEnd/>
              <a:tailEnd/>
            </a:ln>
          </p:spPr>
          <p:txBody>
            <a:bodyPr wrap="none" lIns="90487" tIns="44450" rIns="90487" bIns="44450">
              <a:spAutoFit/>
            </a:bodyPr>
            <a:lstStyle/>
            <a:p>
              <a:pPr algn="l"/>
              <a:r>
                <a:rPr lang="bn-IN" sz="800">
                  <a:solidFill>
                    <a:srgbClr val="000000"/>
                  </a:solidFill>
                  <a:effectLst/>
                  <a:latin typeface="Helvetica" charset="0"/>
                </a:rPr>
                <a:t> ১থম নর ও নারী </a:t>
              </a:r>
              <a:endParaRPr lang="en-US" sz="800">
                <a:solidFill>
                  <a:srgbClr val="000000"/>
                </a:solidFill>
                <a:effectLst/>
                <a:latin typeface="Helvetica" charset="0"/>
              </a:endParaRPr>
            </a:p>
          </p:txBody>
        </p:sp>
        <p:sp>
          <p:nvSpPr>
            <p:cNvPr id="667684"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3" name="Group 337"/>
            <p:cNvGrpSpPr>
              <a:grpSpLocks/>
            </p:cNvGrpSpPr>
            <p:nvPr/>
          </p:nvGrpSpPr>
          <p:grpSpPr bwMode="auto">
            <a:xfrm>
              <a:off x="9474200" y="2272665"/>
              <a:ext cx="1054100" cy="1228725"/>
              <a:chOff x="7950200" y="3457575"/>
              <a:chExt cx="1054100" cy="1228725"/>
            </a:xfrm>
          </p:grpSpPr>
          <p:grpSp>
            <p:nvGrpSpPr>
              <p:cNvPr id="24" name="Group 69"/>
              <p:cNvGrpSpPr>
                <a:grpSpLocks/>
              </p:cNvGrpSpPr>
              <p:nvPr/>
            </p:nvGrpSpPr>
            <p:grpSpPr bwMode="auto">
              <a:xfrm>
                <a:off x="7950200" y="3457575"/>
                <a:ext cx="1054100" cy="1206500"/>
                <a:chOff x="7949643" y="3457575"/>
                <a:chExt cx="1054657" cy="1206500"/>
              </a:xfrm>
            </p:grpSpPr>
            <p:sp>
              <p:nvSpPr>
                <p:cNvPr id="342"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3"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44"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45"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46"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7"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8"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8866" name="Rectangle 60"/>
                <p:cNvSpPr>
                  <a:spLocks noChangeArrowheads="1"/>
                </p:cNvSpPr>
                <p:nvPr/>
              </p:nvSpPr>
              <p:spPr bwMode="auto">
                <a:xfrm>
                  <a:off x="7949643" y="3508375"/>
                  <a:ext cx="913839" cy="597599"/>
                </a:xfrm>
                <a:prstGeom prst="rect">
                  <a:avLst/>
                </a:prstGeom>
                <a:noFill/>
                <a:ln w="12700">
                  <a:noFill/>
                  <a:miter lim="800000"/>
                  <a:headEnd/>
                  <a:tailEnd/>
                </a:ln>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SG" sz="1100">
                    <a:solidFill>
                      <a:schemeClr val="bg2"/>
                    </a:solidFill>
                    <a:effectLst/>
                  </a:endParaRPr>
                </a:p>
                <a:p>
                  <a:pPr algn="l"/>
                  <a:endParaRPr lang="en-US" sz="1100" b="1">
                    <a:solidFill>
                      <a:srgbClr val="000000"/>
                    </a:solidFill>
                    <a:effectLst/>
                    <a:latin typeface="Chicago" charset="0"/>
                  </a:endParaRPr>
                </a:p>
              </p:txBody>
            </p:sp>
            <p:sp>
              <p:nvSpPr>
                <p:cNvPr id="350"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1"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2"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70" name="Rectangle 81"/>
                <p:cNvSpPr>
                  <a:spLocks noChangeArrowheads="1"/>
                </p:cNvSpPr>
                <p:nvPr/>
              </p:nvSpPr>
              <p:spPr bwMode="auto">
                <a:xfrm>
                  <a:off x="8122281" y="3821758"/>
                  <a:ext cx="655949" cy="276999"/>
                </a:xfrm>
                <a:prstGeom prst="rect">
                  <a:avLst/>
                </a:prstGeom>
                <a:noFill/>
                <a:ln w="9525">
                  <a:noFill/>
                  <a:miter lim="800000"/>
                  <a:headEnd/>
                  <a:tailEnd/>
                </a:ln>
              </p:spPr>
              <p:txBody>
                <a:bodyPr wrap="none">
                  <a:spAutoFit/>
                </a:bodyPr>
                <a:lstStyle/>
                <a:p>
                  <a:r>
                    <a:rPr lang="bn-IN" sz="1200">
                      <a:solidFill>
                        <a:schemeClr val="bg2"/>
                      </a:solidFill>
                      <a:effectLst/>
                    </a:rPr>
                    <a:t>দ ব আ</a:t>
                  </a:r>
                  <a:endParaRPr lang="en-SG" sz="1200">
                    <a:solidFill>
                      <a:schemeClr val="bg2"/>
                    </a:solidFill>
                    <a:effectLst/>
                  </a:endParaRPr>
                </a:p>
              </p:txBody>
            </p:sp>
            <p:sp>
              <p:nvSpPr>
                <p:cNvPr id="68871" name="Rectangle 82"/>
                <p:cNvSpPr>
                  <a:spLocks noChangeArrowheads="1"/>
                </p:cNvSpPr>
                <p:nvPr/>
              </p:nvSpPr>
              <p:spPr bwMode="auto">
                <a:xfrm>
                  <a:off x="8192121" y="4023519"/>
                  <a:ext cx="623889" cy="276999"/>
                </a:xfrm>
                <a:prstGeom prst="rect">
                  <a:avLst/>
                </a:prstGeom>
                <a:noFill/>
                <a:ln w="9525">
                  <a:noFill/>
                  <a:miter lim="800000"/>
                  <a:headEnd/>
                  <a:tailEnd/>
                </a:ln>
              </p:spPr>
              <p:txBody>
                <a:bodyPr wrap="none">
                  <a:spAutoFit/>
                </a:bodyPr>
                <a:lstStyle/>
                <a:p>
                  <a:r>
                    <a:rPr lang="bn-IN" sz="1200">
                      <a:solidFill>
                        <a:schemeClr val="bg2"/>
                      </a:solidFill>
                      <a:effectLst/>
                    </a:rPr>
                    <a:t>ই – ই </a:t>
                  </a:r>
                  <a:endParaRPr lang="en-SG" sz="1200">
                    <a:solidFill>
                      <a:schemeClr val="bg2"/>
                    </a:solidFill>
                    <a:effectLst/>
                  </a:endParaRPr>
                </a:p>
              </p:txBody>
            </p:sp>
          </p:grpSp>
          <p:sp>
            <p:nvSpPr>
              <p:cNvPr id="68857" name="Rectangle 15"/>
              <p:cNvSpPr>
                <a:spLocks noChangeArrowheads="1"/>
              </p:cNvSpPr>
              <p:nvPr/>
            </p:nvSpPr>
            <p:spPr bwMode="auto">
              <a:xfrm>
                <a:off x="8166100" y="4225925"/>
                <a:ext cx="612775" cy="258763"/>
              </a:xfrm>
              <a:prstGeom prst="rect">
                <a:avLst/>
              </a:prstGeom>
              <a:noFill/>
              <a:ln w="12700">
                <a:noFill/>
                <a:miter lim="800000"/>
                <a:headEnd/>
                <a:tailEnd/>
              </a:ln>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41" name="TextBox 340"/>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rPr>
                  <a:t>১২ </a:t>
                </a:r>
                <a:endParaRPr lang="en-SG" sz="1200" dirty="0">
                  <a:solidFill>
                    <a:schemeClr val="bg2"/>
                  </a:solidFill>
                </a:endParaRPr>
              </a:p>
            </p:txBody>
          </p:sp>
        </p:grpSp>
      </p:grpSp>
      <p:sp>
        <p:nvSpPr>
          <p:cNvPr id="3" name="Rectangle 2"/>
          <p:cNvSpPr/>
          <p:nvPr/>
        </p:nvSpPr>
        <p:spPr>
          <a:xfrm>
            <a:off x="4718050" y="2025650"/>
            <a:ext cx="1200150" cy="246063"/>
          </a:xfrm>
          <a:prstGeom prst="rect">
            <a:avLst/>
          </a:prstGeom>
        </p:spPr>
        <p:txBody>
          <a:bodyPr wrap="none">
            <a:spAutoFit/>
          </a:bodyPr>
          <a:lstStyle/>
          <a:p>
            <a:pPr>
              <a:defRPr/>
            </a:pPr>
            <a:r>
              <a:rPr lang="bn-IN" sz="1000" b="1" dirty="0">
                <a:solidFill>
                  <a:srgbClr val="FFFF00"/>
                </a:solidFill>
                <a:effectLst/>
              </a:rPr>
              <a:t>(২০০০ খ্রিষ্ট পূর্ব)  </a:t>
            </a:r>
            <a:endParaRPr lang="en-SG" sz="1000" dirty="0">
              <a:solidFill>
                <a:srgbClr val="FFFF00"/>
              </a:solidFill>
            </a:endParaRPr>
          </a:p>
        </p:txBody>
      </p:sp>
      <p:sp>
        <p:nvSpPr>
          <p:cNvPr id="357" name="Rectangle 356"/>
          <p:cNvSpPr/>
          <p:nvPr/>
        </p:nvSpPr>
        <p:spPr>
          <a:xfrm>
            <a:off x="7440613" y="4316413"/>
            <a:ext cx="752475" cy="400050"/>
          </a:xfrm>
          <a:prstGeom prst="rect">
            <a:avLst/>
          </a:prstGeom>
        </p:spPr>
        <p:txBody>
          <a:bodyPr wrap="none">
            <a:spAutoFit/>
          </a:bodyPr>
          <a:lstStyle/>
          <a:p>
            <a:pPr>
              <a:defRPr/>
            </a:pPr>
            <a:r>
              <a:rPr lang="bn-IN" sz="1000" b="1" dirty="0">
                <a:solidFill>
                  <a:srgbClr val="FFFF00"/>
                </a:solidFill>
                <a:effectLst/>
              </a:rPr>
              <a:t>(৫০০ </a:t>
            </a:r>
            <a:br>
              <a:rPr lang="bn-IN" sz="1000" b="1" dirty="0">
                <a:solidFill>
                  <a:srgbClr val="FFFF00"/>
                </a:solidFill>
                <a:effectLst/>
              </a:rPr>
            </a:br>
            <a:r>
              <a:rPr lang="bn-IN" sz="1000" b="1" dirty="0">
                <a:solidFill>
                  <a:srgbClr val="FFFF00"/>
                </a:solidFill>
                <a:effectLst/>
              </a:rPr>
              <a:t>খ্রিষ্ট পূর্ব)  </a:t>
            </a:r>
            <a:endParaRPr lang="en-SG" sz="1000" dirty="0">
              <a:solidFill>
                <a:srgbClr val="FFFF00"/>
              </a:solidFill>
            </a:endParaRPr>
          </a:p>
        </p:txBody>
      </p:sp>
      <p:sp>
        <p:nvSpPr>
          <p:cNvPr id="358" name="Rectangle 357"/>
          <p:cNvSpPr/>
          <p:nvPr/>
        </p:nvSpPr>
        <p:spPr>
          <a:xfrm>
            <a:off x="5126038" y="4183063"/>
            <a:ext cx="752475" cy="400050"/>
          </a:xfrm>
          <a:prstGeom prst="rect">
            <a:avLst/>
          </a:prstGeom>
        </p:spPr>
        <p:txBody>
          <a:bodyPr wrap="none">
            <a:spAutoFit/>
          </a:bodyPr>
          <a:lstStyle/>
          <a:p>
            <a:pPr>
              <a:defRPr/>
            </a:pPr>
            <a:r>
              <a:rPr lang="bn-IN" sz="1000" b="1" dirty="0">
                <a:solidFill>
                  <a:srgbClr val="FFFF00"/>
                </a:solidFill>
                <a:effectLst/>
              </a:rPr>
              <a:t>(১৫০০ </a:t>
            </a:r>
            <a:br>
              <a:rPr lang="bn-IN" sz="1000" b="1" dirty="0">
                <a:solidFill>
                  <a:srgbClr val="FFFF00"/>
                </a:solidFill>
                <a:effectLst/>
              </a:rPr>
            </a:br>
            <a:r>
              <a:rPr lang="bn-IN" sz="1000" b="1" dirty="0">
                <a:solidFill>
                  <a:srgbClr val="FFFF00"/>
                </a:solidFill>
                <a:effectLst/>
              </a:rPr>
              <a:t>খ্রিষ্ট পূর্ব)  </a:t>
            </a:r>
            <a:endParaRPr lang="en-SG" sz="1000" dirty="0">
              <a:solidFill>
                <a:srgbClr val="FFFF00"/>
              </a:solidFill>
            </a:endParaRPr>
          </a:p>
        </p:txBody>
      </p:sp>
      <p:grpSp>
        <p:nvGrpSpPr>
          <p:cNvPr id="25" name="Group 321"/>
          <p:cNvGrpSpPr>
            <a:grpSpLocks/>
          </p:cNvGrpSpPr>
          <p:nvPr/>
        </p:nvGrpSpPr>
        <p:grpSpPr bwMode="auto">
          <a:xfrm>
            <a:off x="4198938" y="3478213"/>
            <a:ext cx="954087" cy="650875"/>
            <a:chOff x="7988300" y="3451860"/>
            <a:chExt cx="954088" cy="650240"/>
          </a:xfrm>
        </p:grpSpPr>
        <p:sp>
          <p:nvSpPr>
            <p:cNvPr id="323"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2"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36"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7"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38"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39"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40"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49"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3"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34" name="Rectangle 237"/>
            <p:cNvSpPr>
              <a:spLocks noChangeArrowheads="1"/>
            </p:cNvSpPr>
            <p:nvPr/>
          </p:nvSpPr>
          <p:spPr bwMode="auto">
            <a:xfrm>
              <a:off x="8023225" y="3451860"/>
              <a:ext cx="577080"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যোষেফ </a:t>
              </a:r>
              <a:endParaRPr lang="en-US" sz="900" b="1">
                <a:solidFill>
                  <a:srgbClr val="000000"/>
                </a:solidFill>
                <a:effectLst/>
                <a:latin typeface="Chicago" charset="0"/>
              </a:endParaRPr>
            </a:p>
          </p:txBody>
        </p:sp>
        <p:sp>
          <p:nvSpPr>
            <p:cNvPr id="68835" name="Rectangle 238"/>
            <p:cNvSpPr>
              <a:spLocks noChangeArrowheads="1"/>
            </p:cNvSpPr>
            <p:nvPr/>
          </p:nvSpPr>
          <p:spPr bwMode="auto">
            <a:xfrm>
              <a:off x="8070850" y="3665538"/>
              <a:ext cx="596316" cy="228268"/>
            </a:xfrm>
            <a:prstGeom prst="rect">
              <a:avLst/>
            </a:prstGeom>
            <a:noFill/>
            <a:ln w="12700">
              <a:noFill/>
              <a:miter lim="800000"/>
              <a:headEnd/>
              <a:tailEnd/>
            </a:ln>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68836" name="Rectangle 239"/>
            <p:cNvSpPr>
              <a:spLocks noChangeArrowheads="1"/>
            </p:cNvSpPr>
            <p:nvPr/>
          </p:nvSpPr>
          <p:spPr bwMode="auto">
            <a:xfrm>
              <a:off x="8188960" y="3854450"/>
              <a:ext cx="418383" cy="228045"/>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sp>
        <p:nvSpPr>
          <p:cNvPr id="321" name="Text Box 62"/>
          <p:cNvSpPr txBox="1">
            <a:spLocks noChangeArrowheads="1"/>
          </p:cNvSpPr>
          <p:nvPr/>
        </p:nvSpPr>
        <p:spPr bwMode="auto">
          <a:xfrm>
            <a:off x="1781175" y="0"/>
            <a:ext cx="3603625"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b="1" dirty="0">
                <a:solidFill>
                  <a:schemeClr val="tx1"/>
                </a:solidFill>
                <a:effectLst/>
                <a:latin typeface="Comic Sans MS" pitchFamily="-107" charset="0"/>
                <a:ea typeface="+mn-ea"/>
              </a:rPr>
              <a:t>আদিপুস্তক ১</a:t>
            </a:r>
            <a:r>
              <a:rPr lang="en-US" sz="1200" b="1" dirty="0">
                <a:solidFill>
                  <a:schemeClr val="tx1"/>
                </a:solidFill>
                <a:effectLst/>
                <a:latin typeface="Comic Sans MS" pitchFamily="-107" charset="0"/>
              </a:rPr>
              <a:t>:</a:t>
            </a:r>
            <a:r>
              <a:rPr lang="bn-IN" sz="1200" b="1" dirty="0">
                <a:solidFill>
                  <a:schemeClr val="tx1"/>
                </a:solidFill>
                <a:effectLst/>
                <a:latin typeface="Comic Sans MS" pitchFamily="-107" charset="0"/>
                <a:ea typeface="+mn-ea"/>
              </a:rPr>
              <a:t>১ </a:t>
            </a:r>
            <a:r>
              <a:rPr lang="bn-IN" sz="1200" b="1" dirty="0" smtClean="0">
                <a:solidFill>
                  <a:schemeClr val="tx1"/>
                </a:solidFill>
                <a:effectLst/>
                <a:latin typeface="Comic Sans MS" pitchFamily="-107" charset="0"/>
                <a:ea typeface="+mn-ea"/>
              </a:rPr>
              <a:t>থেকে </a:t>
            </a:r>
            <a:r>
              <a:rPr lang="bn-IN" sz="1200" dirty="0" smtClean="0">
                <a:solidFill>
                  <a:schemeClr val="tx1"/>
                </a:solidFill>
              </a:rPr>
              <a:t>যিহোশূয়া</a:t>
            </a:r>
            <a:r>
              <a:rPr lang="bn-IN" sz="1200" dirty="0">
                <a:solidFill>
                  <a:schemeClr val="tx1"/>
                </a:solidFill>
                <a:latin typeface="Comic Sans MS" pitchFamily="-107" charset="0"/>
                <a:ea typeface="+mn-ea"/>
              </a:rPr>
              <a:t> </a:t>
            </a:r>
            <a:r>
              <a:rPr lang="bn-IN" sz="1200" dirty="0" smtClean="0">
                <a:solidFill>
                  <a:schemeClr val="tx1"/>
                </a:solidFill>
                <a:latin typeface="Comic Sans MS" pitchFamily="-107" charset="0"/>
                <a:ea typeface="+mn-ea"/>
              </a:rPr>
              <a:t>২৪</a:t>
            </a:r>
            <a:endParaRPr lang="en-US" sz="1200" dirty="0" smtClean="0">
              <a:solidFill>
                <a:schemeClr val="tx1"/>
              </a:solidFill>
              <a:latin typeface="Chicago" charset="0"/>
            </a:endParaRPr>
          </a:p>
        </p:txBody>
      </p:sp>
      <p:sp>
        <p:nvSpPr>
          <p:cNvPr id="322" name="Rectangle 295"/>
          <p:cNvSpPr>
            <a:spLocks noChangeArrowheads="1"/>
          </p:cNvSpPr>
          <p:nvPr/>
        </p:nvSpPr>
        <p:spPr bwMode="auto">
          <a:xfrm>
            <a:off x="5166203" y="2278063"/>
            <a:ext cx="51456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defRPr/>
            </a:pPr>
            <a:r>
              <a:rPr lang="bn-IN" i="1" dirty="0" smtClean="0">
                <a:solidFill>
                  <a:srgbClr val="FFFFFF"/>
                </a:solidFill>
                <a:effectLst>
                  <a:outerShdw blurRad="50800" dist="101600" dir="2700000" algn="tl" rotWithShape="0">
                    <a:srgbClr val="000000"/>
                  </a:outerShdw>
                </a:effectLst>
                <a:latin typeface="Kosher-Normal" charset="0"/>
              </a:rPr>
              <a:t>এসি</a:t>
            </a:r>
            <a:endParaRPr lang="en-US" b="0" i="1" dirty="0">
              <a:solidFill>
                <a:srgbClr val="FFFFFF"/>
              </a:solidFill>
              <a:effectLst>
                <a:outerShdw blurRad="50800" dist="101600" dir="2700000" algn="tl" rotWithShape="0">
                  <a:srgbClr val="000000"/>
                </a:outerShdw>
              </a:effectLst>
              <a:latin typeface="Helvetica" charset="0"/>
            </a:endParaRPr>
          </a:p>
        </p:txBody>
      </p:sp>
      <p:sp>
        <p:nvSpPr>
          <p:cNvPr id="324" name="Rectangle 308"/>
          <p:cNvSpPr>
            <a:spLocks noChangeArrowheads="1"/>
          </p:cNvSpPr>
          <p:nvPr/>
        </p:nvSpPr>
        <p:spPr bwMode="auto">
          <a:xfrm>
            <a:off x="5093846" y="5214114"/>
            <a:ext cx="65562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defRPr/>
            </a:pPr>
            <a:r>
              <a:rPr lang="bn-IN" i="1" dirty="0" smtClean="0">
                <a:solidFill>
                  <a:schemeClr val="tx1"/>
                </a:solidFill>
                <a:effectLst>
                  <a:outerShdw blurRad="50800" dist="76200" dir="2700000" algn="tl" rotWithShape="0">
                    <a:srgbClr val="000000"/>
                  </a:outerShdw>
                </a:effectLst>
                <a:latin typeface="Kosher-Normal" charset="0"/>
              </a:rPr>
              <a:t>এলসি</a:t>
            </a:r>
            <a:endParaRPr lang="en-US" b="0" i="1" dirty="0">
              <a:solidFill>
                <a:schemeClr val="tx1"/>
              </a:solidFill>
              <a:effectLst>
                <a:outerShdw blurRad="50800" dist="76200" dir="2700000" algn="tl" rotWithShape="0">
                  <a:srgbClr val="000000"/>
                </a:outerShdw>
              </a:effectLst>
              <a:latin typeface="Helvetica" charset="0"/>
            </a:endParaRPr>
          </a:p>
        </p:txBody>
      </p:sp>
      <p:sp>
        <p:nvSpPr>
          <p:cNvPr id="325" name="Rectangle 233"/>
          <p:cNvSpPr>
            <a:spLocks noChangeArrowheads="1"/>
          </p:cNvSpPr>
          <p:nvPr/>
        </p:nvSpPr>
        <p:spPr bwMode="auto">
          <a:xfrm>
            <a:off x="4213548" y="5848121"/>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smtClean="0">
                <a:solidFill>
                  <a:schemeClr val="bg2"/>
                </a:solidFill>
              </a:rPr>
              <a:t>জেরিকো / অয়</a:t>
            </a:r>
            <a:endParaRPr lang="en-US" sz="1050" b="1" dirty="0">
              <a:solidFill>
                <a:schemeClr val="bg2"/>
              </a:solidFill>
              <a:effectLst/>
              <a:latin typeface="Chicago" charset="0"/>
            </a:endParaRPr>
          </a:p>
        </p:txBody>
      </p:sp>
      <p:sp>
        <p:nvSpPr>
          <p:cNvPr id="326" name="Rectangle 233"/>
          <p:cNvSpPr>
            <a:spLocks noChangeArrowheads="1"/>
          </p:cNvSpPr>
          <p:nvPr/>
        </p:nvSpPr>
        <p:spPr bwMode="auto">
          <a:xfrm>
            <a:off x="4312701" y="6046427"/>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50" dirty="0" smtClean="0">
                <a:solidFill>
                  <a:schemeClr val="bg2"/>
                </a:solidFill>
              </a:rPr>
              <a:t>ভূমি ভাগ</a:t>
            </a:r>
            <a:endParaRPr lang="en-US" sz="1050" dirty="0">
              <a:solidFill>
                <a:schemeClr val="bg2"/>
              </a:solidFill>
              <a:latin typeface="Chicago" charset="0"/>
            </a:endParaRPr>
          </a:p>
        </p:txBody>
      </p:sp>
      <p:grpSp>
        <p:nvGrpSpPr>
          <p:cNvPr id="383" name="Group 382"/>
          <p:cNvGrpSpPr/>
          <p:nvPr/>
        </p:nvGrpSpPr>
        <p:grpSpPr>
          <a:xfrm>
            <a:off x="5128361" y="2153109"/>
            <a:ext cx="673100" cy="3606800"/>
            <a:chOff x="5054600" y="2159000"/>
            <a:chExt cx="673100" cy="3606800"/>
          </a:xfrm>
        </p:grpSpPr>
        <p:sp>
          <p:nvSpPr>
            <p:cNvPr id="384" name="AutoShape 291"/>
            <p:cNvSpPr>
              <a:spLocks noChangeArrowheads="1"/>
            </p:cNvSpPr>
            <p:nvPr/>
          </p:nvSpPr>
          <p:spPr bwMode="auto">
            <a:xfrm>
              <a:off x="5054600" y="21590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385" name="AutoShape 292"/>
            <p:cNvSpPr>
              <a:spLocks noChangeArrowheads="1"/>
            </p:cNvSpPr>
            <p:nvPr/>
          </p:nvSpPr>
          <p:spPr bwMode="auto">
            <a:xfrm>
              <a:off x="5080000" y="51435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7918" name="AutoShape 270"/>
          <p:cNvSpPr>
            <a:spLocks noChangeArrowheads="1"/>
          </p:cNvSpPr>
          <p:nvPr/>
        </p:nvSpPr>
        <p:spPr bwMode="auto">
          <a:xfrm rot="19314725">
            <a:off x="5050947" y="4608379"/>
            <a:ext cx="3165475"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390" name="Group 389"/>
          <p:cNvGrpSpPr/>
          <p:nvPr/>
        </p:nvGrpSpPr>
        <p:grpSpPr>
          <a:xfrm>
            <a:off x="7959284" y="3413959"/>
            <a:ext cx="1184716" cy="684966"/>
            <a:chOff x="7959284" y="3413959"/>
            <a:chExt cx="1184716" cy="684966"/>
          </a:xfrm>
        </p:grpSpPr>
        <p:grpSp>
          <p:nvGrpSpPr>
            <p:cNvPr id="26" name="Group 358"/>
            <p:cNvGrpSpPr>
              <a:grpSpLocks/>
            </p:cNvGrpSpPr>
            <p:nvPr/>
          </p:nvGrpSpPr>
          <p:grpSpPr bwMode="auto">
            <a:xfrm>
              <a:off x="7975600" y="3448050"/>
              <a:ext cx="954088" cy="650875"/>
              <a:chOff x="7988300" y="3451860"/>
              <a:chExt cx="954088" cy="650240"/>
            </a:xfrm>
          </p:grpSpPr>
          <p:sp>
            <p:nvSpPr>
              <p:cNvPr id="36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6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6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6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6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6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6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6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6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22"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68823"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68824"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87" name="Rectangle 386"/>
            <p:cNvSpPr/>
            <p:nvPr/>
          </p:nvSpPr>
          <p:spPr>
            <a:xfrm>
              <a:off x="7991507" y="3413959"/>
              <a:ext cx="732893" cy="261610"/>
            </a:xfrm>
            <a:prstGeom prst="rect">
              <a:avLst/>
            </a:prstGeom>
          </p:spPr>
          <p:txBody>
            <a:bodyPr wrap="none">
              <a:spAutoFit/>
            </a:bodyPr>
            <a:lstStyle/>
            <a:p>
              <a:r>
                <a:rPr lang="bn-IN" sz="1100" dirty="0" smtClean="0">
                  <a:solidFill>
                    <a:schemeClr val="bg2"/>
                  </a:solidFill>
                </a:rPr>
                <a:t>যিহোশূয়া</a:t>
              </a:r>
              <a:endParaRPr lang="en-SG" sz="1100" dirty="0"/>
            </a:p>
          </p:txBody>
        </p:sp>
        <p:sp>
          <p:nvSpPr>
            <p:cNvPr id="388"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00" dirty="0" smtClean="0">
                  <a:solidFill>
                    <a:schemeClr val="bg2"/>
                  </a:solidFill>
                </a:rPr>
                <a:t>জেরিকো /অয়</a:t>
              </a:r>
              <a:endParaRPr lang="en-US" sz="1000" b="1" dirty="0">
                <a:solidFill>
                  <a:schemeClr val="bg2"/>
                </a:solidFill>
                <a:effectLst/>
                <a:latin typeface="Chicago" charset="0"/>
              </a:endParaRPr>
            </a:p>
          </p:txBody>
        </p:sp>
        <p:sp>
          <p:nvSpPr>
            <p:cNvPr id="389"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defRPr/>
              </a:pPr>
              <a:r>
                <a:rPr lang="bn-IN" sz="1050" dirty="0" smtClean="0">
                  <a:solidFill>
                    <a:schemeClr val="bg2"/>
                  </a:solidFill>
                </a:rPr>
                <a:t>ভূমি ভাগ</a:t>
              </a:r>
              <a:endParaRPr lang="en-US" sz="1050" dirty="0">
                <a:solidFill>
                  <a:schemeClr val="bg2"/>
                </a:solidFill>
                <a:latin typeface="Chicago"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par>
                                <p:cTn id="19" presetID="4" presetClass="entr" presetSubtype="16" fill="hold" nodeType="withEffect">
                                  <p:stCondLst>
                                    <p:cond delay="0"/>
                                  </p:stCondLst>
                                  <p:childTnLst>
                                    <p:set>
                                      <p:cBhvr>
                                        <p:cTn id="20" dur="1" fill="hold">
                                          <p:stCondLst>
                                            <p:cond delay="0"/>
                                          </p:stCondLst>
                                        </p:cTn>
                                        <p:tgtEl>
                                          <p:spTgt spid="383"/>
                                        </p:tgtEl>
                                        <p:attrNameLst>
                                          <p:attrName>style.visibility</p:attrName>
                                        </p:attrNameLst>
                                      </p:cBhvr>
                                      <p:to>
                                        <p:strVal val="visible"/>
                                      </p:to>
                                    </p:set>
                                    <p:animEffect transition="in" filter="box(in)">
                                      <p:cBhvr>
                                        <p:cTn id="21" dur="500"/>
                                        <p:tgtEl>
                                          <p:spTgt spid="383"/>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667918"/>
                                        </p:tgtEl>
                                        <p:attrNameLst>
                                          <p:attrName>style.visibility</p:attrName>
                                        </p:attrNameLst>
                                      </p:cBhvr>
                                      <p:to>
                                        <p:strVal val="visible"/>
                                      </p:to>
                                    </p:set>
                                    <p:animEffect transition="in" filter="wipe(right)">
                                      <p:cBhvr>
                                        <p:cTn id="25"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7"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498"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©2005 TBBMI</a:t>
            </a:r>
          </a:p>
        </p:txBody>
      </p:sp>
      <p:sp>
        <p:nvSpPr>
          <p:cNvPr id="579600" name="Rectangle 16"/>
          <p:cNvSpPr>
            <a:spLocks noChangeArrowheads="1"/>
          </p:cNvSpPr>
          <p:nvPr/>
        </p:nvSpPr>
        <p:spPr bwMode="auto">
          <a:xfrm>
            <a:off x="7559675" y="652621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9.7.03c.</a:t>
            </a:r>
          </a:p>
        </p:txBody>
      </p:sp>
      <p:sp>
        <p:nvSpPr>
          <p:cNvPr id="579603" name="Rectangle 1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433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434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5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1380" name="Rectangle 20"/>
          <p:cNvSpPr>
            <a:spLocks noChangeArrowheads="1"/>
          </p:cNvSpPr>
          <p:nvPr/>
        </p:nvSpPr>
        <p:spPr bwMode="auto">
          <a:xfrm>
            <a:off x="76200" y="3048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dirty="0">
                <a:solidFill>
                  <a:schemeClr val="tx2"/>
                </a:solidFill>
                <a:latin typeface="Times" pitchFamily="-107" charset="0"/>
                <a:ea typeface="+mn-ea"/>
                <a:cs typeface="+mn-cs"/>
              </a:rPr>
              <a:t> </a:t>
            </a:r>
            <a:r>
              <a:rPr lang="bn-IN" sz="3200" dirty="0" smtClean="0">
                <a:solidFill>
                  <a:schemeClr val="tx2"/>
                </a:solidFill>
                <a:latin typeface="Times" pitchFamily="-107" charset="0"/>
              </a:rPr>
              <a:t>স্টেজ </a:t>
            </a:r>
          </a:p>
          <a:p>
            <a:pPr>
              <a:defRPr/>
            </a:pPr>
            <a:r>
              <a:rPr lang="bn-IN" sz="3200" dirty="0" smtClean="0">
                <a:solidFill>
                  <a:schemeClr val="tx2"/>
                </a:solidFill>
                <a:latin typeface="Times" pitchFamily="-107" charset="0"/>
              </a:rPr>
              <a:t>তৈরি </a:t>
            </a:r>
            <a:endParaRPr lang="en-US" sz="3200" dirty="0" smtClean="0">
              <a:solidFill>
                <a:schemeClr val="tx2"/>
              </a:solidFill>
              <a:latin typeface="Times" pitchFamily="-107" charset="0"/>
            </a:endParaRPr>
          </a:p>
          <a:p>
            <a:pPr>
              <a:defRPr/>
            </a:pPr>
            <a:r>
              <a:rPr lang="bn-IN" sz="3200" dirty="0" smtClean="0">
                <a:solidFill>
                  <a:schemeClr val="tx2"/>
                </a:solidFill>
                <a:latin typeface="Times" pitchFamily="-107" charset="0"/>
              </a:rPr>
              <a:t>করা</a:t>
            </a:r>
            <a:endParaRPr lang="en-US" sz="3200" dirty="0">
              <a:solidFill>
                <a:schemeClr val="tx2"/>
              </a:solidFill>
              <a:latin typeface="Times" pitchFamily="-107" charset="0"/>
              <a:ea typeface="+mn-ea"/>
              <a:cs typeface="+mn-cs"/>
            </a:endParaRPr>
          </a:p>
        </p:txBody>
      </p:sp>
      <p:sp>
        <p:nvSpPr>
          <p:cNvPr id="2713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1383"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4363"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389" name="Rectangle 29"/>
          <p:cNvSpPr>
            <a:spLocks noChangeArrowheads="1"/>
          </p:cNvSpPr>
          <p:nvPr/>
        </p:nvSpPr>
        <p:spPr bwMode="auto">
          <a:xfrm>
            <a:off x="3042493" y="2568575"/>
            <a:ext cx="48250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সি</a:t>
            </a:r>
            <a:endParaRPr lang="en-US" sz="2400" dirty="0">
              <a:solidFill>
                <a:schemeClr val="folHlink"/>
              </a:solidFill>
              <a:latin typeface="Times" pitchFamily="-107" charset="0"/>
              <a:ea typeface="+mn-ea"/>
              <a:cs typeface="+mn-cs"/>
            </a:endParaRPr>
          </a:p>
        </p:txBody>
      </p:sp>
      <p:sp>
        <p:nvSpPr>
          <p:cNvPr id="14365"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67"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68"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70" name="Oval 35"/>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398" name="Freeform 3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1399" name="Freeform 39"/>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4375" name="Freeform 40"/>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401" name="Freeform 41"/>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1403" name="Oval 43"/>
          <p:cNvSpPr>
            <a:spLocks noChangeArrowheads="1"/>
          </p:cNvSpPr>
          <p:nvPr/>
        </p:nvSpPr>
        <p:spPr bwMode="auto">
          <a:xfrm>
            <a:off x="2514600" y="4914900"/>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4378" name="Oval 44"/>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79" name="Oval 45"/>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80" name="Oval 46"/>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81" name="Oval 4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82" name="Oval 4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60"/>
          <p:cNvGrpSpPr>
            <a:grpSpLocks/>
          </p:cNvGrpSpPr>
          <p:nvPr/>
        </p:nvGrpSpPr>
        <p:grpSpPr bwMode="auto">
          <a:xfrm>
            <a:off x="3442583" y="4566356"/>
            <a:ext cx="10220325" cy="1477963"/>
            <a:chOff x="-1902" y="411"/>
            <a:chExt cx="6438" cy="931"/>
          </a:xfrm>
        </p:grpSpPr>
        <p:grpSp>
          <p:nvGrpSpPr>
            <p:cNvPr id="14410" name="Group 56"/>
            <p:cNvGrpSpPr>
              <a:grpSpLocks/>
            </p:cNvGrpSpPr>
            <p:nvPr/>
          </p:nvGrpSpPr>
          <p:grpSpPr bwMode="auto">
            <a:xfrm>
              <a:off x="-1902" y="411"/>
              <a:ext cx="6438" cy="931"/>
              <a:chOff x="-2234" y="1938"/>
              <a:chExt cx="7274" cy="681"/>
            </a:xfrm>
          </p:grpSpPr>
          <p:sp>
            <p:nvSpPr>
              <p:cNvPr id="271417" name="Rectangle 57"/>
              <p:cNvSpPr>
                <a:spLocks noChangeArrowheads="1"/>
              </p:cNvSpPr>
              <p:nvPr/>
            </p:nvSpPr>
            <p:spPr bwMode="auto">
              <a:xfrm>
                <a:off x="-2234" y="1938"/>
                <a:ext cx="3032" cy="63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26940" dir="54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1418" name="Text Box 58"/>
              <p:cNvSpPr txBox="1">
                <a:spLocks noChangeArrowheads="1"/>
              </p:cNvSpPr>
              <p:nvPr/>
            </p:nvSpPr>
            <p:spPr bwMode="auto">
              <a:xfrm>
                <a:off x="1984" y="2439"/>
                <a:ext cx="3056" cy="180"/>
              </a:xfrm>
              <a:prstGeom prst="rect">
                <a:avLst/>
              </a:prstGeom>
              <a:noFill/>
              <a:ln w="12700">
                <a:noFill/>
                <a:miter lim="800000"/>
                <a:headEnd/>
                <a:tailEnd/>
              </a:ln>
              <a:effectLst>
                <a:outerShdw blurRad="63500" dist="26940" dir="5400000" algn="ctr" rotWithShape="0">
                  <a:schemeClr val="bg2">
                    <a:alpha val="74998"/>
                  </a:schemeClr>
                </a:outerShdw>
              </a:effectLst>
            </p:spPr>
            <p:txBody>
              <a:bodyPr>
                <a:spAutoFit/>
              </a:bodyPr>
              <a:lstStyle/>
              <a:p>
                <a:pPr algn="ctr">
                  <a:lnSpc>
                    <a:spcPct val="70000"/>
                  </a:lnSpc>
                  <a:spcBef>
                    <a:spcPct val="50000"/>
                  </a:spcBef>
                  <a:defRPr/>
                </a:pPr>
                <a:endParaRPr lang="en-US" sz="2800">
                  <a:solidFill>
                    <a:srgbClr val="EEFF4B"/>
                  </a:solidFill>
                  <a:latin typeface="Comic Sans MS" pitchFamily="-107" charset="0"/>
                  <a:ea typeface="+mn-ea"/>
                  <a:cs typeface="+mn-cs"/>
                </a:endParaRPr>
              </a:p>
            </p:txBody>
          </p:sp>
        </p:grpSp>
        <p:sp>
          <p:nvSpPr>
            <p:cNvPr id="271419" name="Rectangle 59"/>
            <p:cNvSpPr>
              <a:spLocks noChangeArrowheads="1"/>
            </p:cNvSpPr>
            <p:nvPr/>
          </p:nvSpPr>
          <p:spPr bwMode="auto">
            <a:xfrm>
              <a:off x="-1193" y="560"/>
              <a:ext cx="1264" cy="574"/>
            </a:xfrm>
            <a:prstGeom prst="rect">
              <a:avLst/>
            </a:prstGeom>
            <a:noFill/>
            <a:ln w="12700">
              <a:noFill/>
              <a:miter lim="800000"/>
              <a:headEnd/>
              <a:tailEnd/>
            </a:ln>
            <a:effectLst>
              <a:outerShdw blurRad="63500" dist="74053" dir="3542175" algn="ctr" rotWithShape="0">
                <a:schemeClr val="bg2">
                  <a:alpha val="74998"/>
                </a:schemeClr>
              </a:outerShdw>
            </a:effectLst>
          </p:spPr>
          <p:txBody>
            <a:bodyPr wrap="none">
              <a:spAutoFit/>
            </a:bodyPr>
            <a:lstStyle/>
            <a:p>
              <a:pPr algn="ctr">
                <a:lnSpc>
                  <a:spcPct val="70000"/>
                </a:lnSpc>
                <a:spcBef>
                  <a:spcPct val="50000"/>
                </a:spcBef>
                <a:defRPr/>
              </a:pPr>
              <a:r>
                <a:rPr lang="bn-IN" sz="2800" dirty="0" smtClean="0">
                  <a:solidFill>
                    <a:srgbClr val="EEFF4B"/>
                  </a:solidFill>
                </a:rPr>
                <a:t>রীড সমুদ্র </a:t>
              </a:r>
              <a:endParaRPr lang="en-US" sz="2800" dirty="0">
                <a:solidFill>
                  <a:srgbClr val="EEFF4B"/>
                </a:solidFill>
              </a:endParaRPr>
            </a:p>
            <a:p>
              <a:pPr algn="ctr">
                <a:lnSpc>
                  <a:spcPct val="70000"/>
                </a:lnSpc>
                <a:spcBef>
                  <a:spcPct val="50000"/>
                </a:spcBef>
                <a:defRPr/>
              </a:pPr>
              <a:r>
                <a:rPr lang="bn-IN" sz="2800" dirty="0" smtClean="0">
                  <a:solidFill>
                    <a:srgbClr val="EEFF4B"/>
                  </a:solidFill>
                </a:rPr>
                <a:t>“ইয়াম সূফ”</a:t>
              </a:r>
              <a:endParaRPr lang="en-US" sz="2800" dirty="0">
                <a:solidFill>
                  <a:srgbClr val="EEFF4B"/>
                </a:solidFill>
              </a:endParaRPr>
            </a:p>
          </p:txBody>
        </p:sp>
      </p:grpSp>
      <p:sp>
        <p:nvSpPr>
          <p:cNvPr id="14385" name="Text Box 8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71445" name="AutoShape 85"/>
          <p:cNvSpPr>
            <a:spLocks noChangeArrowheads="1"/>
          </p:cNvSpPr>
          <p:nvPr/>
        </p:nvSpPr>
        <p:spPr bwMode="auto">
          <a:xfrm rot="4098307">
            <a:off x="805656" y="2601119"/>
            <a:ext cx="2100263" cy="1444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7407 h 21600"/>
              <a:gd name="T14" fmla="*/ 19772 w 21600"/>
              <a:gd name="T15" fmla="*/ 14193 h 21600"/>
            </a:gdLst>
            <a:ahLst/>
            <a:cxnLst>
              <a:cxn ang="T8">
                <a:pos x="T0" y="T1"/>
              </a:cxn>
              <a:cxn ang="T9">
                <a:pos x="T2" y="T3"/>
              </a:cxn>
              <a:cxn ang="T10">
                <a:pos x="T4" y="T5"/>
              </a:cxn>
              <a:cxn ang="T11">
                <a:pos x="T6" y="T7"/>
              </a:cxn>
            </a:cxnLst>
            <a:rect l="T12" t="T13" r="T14" b="T15"/>
            <a:pathLst>
              <a:path w="21600" h="21600">
                <a:moveTo>
                  <a:pt x="15781" y="0"/>
                </a:moveTo>
                <a:lnTo>
                  <a:pt x="15781" y="7407"/>
                </a:lnTo>
                <a:lnTo>
                  <a:pt x="3375" y="7407"/>
                </a:lnTo>
                <a:lnTo>
                  <a:pt x="3375" y="14193"/>
                </a:lnTo>
                <a:lnTo>
                  <a:pt x="15781" y="14193"/>
                </a:lnTo>
                <a:lnTo>
                  <a:pt x="15781" y="21600"/>
                </a:lnTo>
                <a:lnTo>
                  <a:pt x="21600" y="10800"/>
                </a:lnTo>
                <a:lnTo>
                  <a:pt x="15781" y="0"/>
                </a:lnTo>
                <a:close/>
              </a:path>
              <a:path w="21600" h="21600">
                <a:moveTo>
                  <a:pt x="1350" y="7407"/>
                </a:moveTo>
                <a:lnTo>
                  <a:pt x="1350" y="14193"/>
                </a:lnTo>
                <a:lnTo>
                  <a:pt x="2700" y="14193"/>
                </a:lnTo>
                <a:lnTo>
                  <a:pt x="2700" y="7407"/>
                </a:lnTo>
                <a:lnTo>
                  <a:pt x="1350" y="7407"/>
                </a:lnTo>
                <a:close/>
              </a:path>
              <a:path w="21600" h="21600">
                <a:moveTo>
                  <a:pt x="0" y="7407"/>
                </a:moveTo>
                <a:lnTo>
                  <a:pt x="0" y="14193"/>
                </a:lnTo>
                <a:lnTo>
                  <a:pt x="675" y="14193"/>
                </a:lnTo>
                <a:lnTo>
                  <a:pt x="675" y="7407"/>
                </a:lnTo>
                <a:lnTo>
                  <a:pt x="0" y="7407"/>
                </a:lnTo>
                <a:close/>
              </a:path>
            </a:pathLst>
          </a:custGeom>
          <a:solidFill>
            <a:srgbClr val="66FF66"/>
          </a:solidFill>
          <a:ln w="9525">
            <a:round/>
            <a:headEnd/>
            <a:tailEnd/>
          </a:ln>
          <a:scene3d>
            <a:camera prst="legacyPerspectiveTopRight"/>
            <a:lightRig rig="legacyFlat3" dir="b"/>
          </a:scene3d>
          <a:sp3d extrusionH="887400" prstMaterial="legacyMatte">
            <a:bevelT w="13500" h="13500" prst="angle"/>
            <a:bevelB w="13500" h="13500" prst="angle"/>
            <a:extrusionClr>
              <a:srgbClr val="66FF66"/>
            </a:extrusionClr>
          </a:sp3d>
        </p:spPr>
        <p:txBody>
          <a:bodyPr wrap="none" anchor="ctr">
            <a:flatTx/>
          </a:bodyPr>
          <a:lstStyle/>
          <a:p>
            <a:endParaRPr lang="en-US"/>
          </a:p>
        </p:txBody>
      </p:sp>
      <p:sp>
        <p:nvSpPr>
          <p:cNvPr id="14388" name="Text Box 10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1466" name="Rectangle 10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06</a:t>
            </a:r>
          </a:p>
        </p:txBody>
      </p:sp>
      <p:sp>
        <p:nvSpPr>
          <p:cNvPr id="14393" name="Text Box 10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79" name="Group 78"/>
          <p:cNvGrpSpPr/>
          <p:nvPr/>
        </p:nvGrpSpPr>
        <p:grpSpPr>
          <a:xfrm>
            <a:off x="7880676" y="3570381"/>
            <a:ext cx="952500" cy="1330325"/>
            <a:chOff x="7948613" y="3429000"/>
            <a:chExt cx="952500" cy="1330325"/>
          </a:xfrm>
        </p:grpSpPr>
        <p:sp>
          <p:nvSpPr>
            <p:cNvPr id="80"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2"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3"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5"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91"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94" name="Text Box 71"/>
          <p:cNvSpPr txBox="1">
            <a:spLocks noChangeArrowheads="1"/>
          </p:cNvSpPr>
          <p:nvPr/>
        </p:nvSpPr>
        <p:spPr bwMode="auto">
          <a:xfrm>
            <a:off x="1895440"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১৩</a:t>
            </a:r>
            <a:r>
              <a:rPr lang="en-US" sz="1400" dirty="0" smtClean="0">
                <a:solidFill>
                  <a:schemeClr val="tx1"/>
                </a:solidFill>
              </a:rPr>
              <a:t>:</a:t>
            </a:r>
            <a:r>
              <a:rPr lang="bn-IN" sz="1400" dirty="0" smtClean="0">
                <a:solidFill>
                  <a:schemeClr val="tx1"/>
                </a:solidFill>
              </a:rPr>
              <a:t>১৮</a:t>
            </a:r>
            <a:endParaRPr lang="en-US" sz="1400" u="sng" dirty="0" smtClean="0">
              <a:solidFill>
                <a:srgbClr val="000000"/>
              </a:solidFill>
              <a:latin typeface="Geneva" charset="0"/>
            </a:endParaRPr>
          </a:p>
        </p:txBody>
      </p:sp>
      <p:sp>
        <p:nvSpPr>
          <p:cNvPr id="9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97"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98"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99"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100"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101"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a:t>
            </a:r>
            <a:r>
              <a:rPr lang="en-US" sz="2400" dirty="0" smtClean="0">
                <a:solidFill>
                  <a:schemeClr val="folHlink"/>
                </a:solidFill>
                <a:latin typeface="Times" pitchFamily="-107" charset="0"/>
                <a:ea typeface="+mn-ea"/>
                <a:cs typeface="+mn-cs"/>
              </a:rPr>
              <a:t>(</a:t>
            </a:r>
            <a:r>
              <a:rPr lang="bn-IN" sz="2400" dirty="0" smtClean="0">
                <a:solidFill>
                  <a:schemeClr val="folHlink"/>
                </a:solidFill>
                <a:latin typeface="Times" pitchFamily="-107" charset="0"/>
                <a:ea typeface="+mn-ea"/>
                <a:cs typeface="+mn-cs"/>
              </a:rPr>
              <a:t>এ</a:t>
            </a:r>
            <a:r>
              <a:rPr lang="en-US" sz="2400" dirty="0" smtClean="0">
                <a:solidFill>
                  <a:schemeClr val="folHlink"/>
                </a:solidFill>
                <a:latin typeface="Times" pitchFamily="-107" charset="0"/>
                <a:ea typeface="+mn-ea"/>
                <a:cs typeface="+mn-cs"/>
              </a:rPr>
              <a:t>)</a:t>
            </a:r>
            <a:endParaRPr lang="en-US" sz="2400" dirty="0">
              <a:solidFill>
                <a:schemeClr val="folHlink"/>
              </a:solidFill>
              <a:latin typeface="Times" pitchFamily="-107" charset="0"/>
              <a:ea typeface="+mn-ea"/>
              <a:cs typeface="+mn-cs"/>
            </a:endParaRPr>
          </a:p>
        </p:txBody>
      </p:sp>
      <p:sp>
        <p:nvSpPr>
          <p:cNvPr id="102" name="Rectangle 36"/>
          <p:cNvSpPr>
            <a:spLocks noChangeArrowheads="1"/>
          </p:cNvSpPr>
          <p:nvPr/>
        </p:nvSpPr>
        <p:spPr bwMode="auto">
          <a:xfrm>
            <a:off x="3593211"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103" name="Rectangle 35"/>
          <p:cNvSpPr>
            <a:spLocks noChangeArrowheads="1"/>
          </p:cNvSpPr>
          <p:nvPr/>
        </p:nvSpPr>
        <p:spPr bwMode="auto">
          <a:xfrm>
            <a:off x="1860963"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10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105" name="Rectangle 31"/>
          <p:cNvSpPr>
            <a:spLocks noChangeArrowheads="1"/>
          </p:cNvSpPr>
          <p:nvPr/>
        </p:nvSpPr>
        <p:spPr bwMode="auto">
          <a:xfrm>
            <a:off x="2628716" y="3078163"/>
            <a:ext cx="53059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জে</a:t>
            </a:r>
            <a:endParaRPr lang="en-US" sz="2400" dirty="0">
              <a:solidFill>
                <a:schemeClr val="folHlink"/>
              </a:solidFill>
              <a:latin typeface="Times" pitchFamily="-107" charset="0"/>
              <a:ea typeface="+mn-ea"/>
              <a:cs typeface="+mn-cs"/>
            </a:endParaRPr>
          </a:p>
        </p:txBody>
      </p:sp>
      <p:sp>
        <p:nvSpPr>
          <p:cNvPr id="106"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ডিএস</a:t>
            </a:r>
            <a:endParaRPr lang="en-US" sz="2400" dirty="0">
              <a:solidFill>
                <a:schemeClr val="folHlink"/>
              </a:solidFill>
              <a:latin typeface="Times" pitchFamily="-107" charset="0"/>
              <a:ea typeface="+mn-ea"/>
              <a:cs typeface="+mn-cs"/>
            </a:endParaRPr>
          </a:p>
        </p:txBody>
      </p:sp>
      <p:sp>
        <p:nvSpPr>
          <p:cNvPr id="107" name="Rectangle 47"/>
          <p:cNvSpPr>
            <a:spLocks noChangeArrowheads="1"/>
          </p:cNvSpPr>
          <p:nvPr/>
        </p:nvSpPr>
        <p:spPr bwMode="auto">
          <a:xfrm>
            <a:off x="2791503" y="5098037"/>
            <a:ext cx="154689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smtClean="0">
                <a:solidFill>
                  <a:srgbClr val="EEFF4B"/>
                </a:solidFill>
                <a:latin typeface="Times" pitchFamily="-107" charset="0"/>
                <a:ea typeface="+mn-ea"/>
                <a:cs typeface="+mn-cs"/>
              </a:rPr>
              <a:t>এমএস</a:t>
            </a:r>
            <a:endParaRPr lang="en-US" sz="4000" dirty="0">
              <a:solidFill>
                <a:srgbClr val="EEFF4B"/>
              </a:solidFill>
              <a:latin typeface="Times" pitchFamily="-107" charset="0"/>
              <a:ea typeface="+mn-ea"/>
              <a:cs typeface="+mn-cs"/>
            </a:endParaRPr>
          </a:p>
        </p:txBody>
      </p:sp>
      <p:sp>
        <p:nvSpPr>
          <p:cNvPr id="108" name="Rectangle 15"/>
          <p:cNvSpPr>
            <a:spLocks noChangeArrowheads="1"/>
          </p:cNvSpPr>
          <p:nvPr/>
        </p:nvSpPr>
        <p:spPr bwMode="auto">
          <a:xfrm>
            <a:off x="2668587" y="5792788"/>
            <a:ext cx="142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grpSp>
        <p:nvGrpSpPr>
          <p:cNvPr id="110" name="Group 109"/>
          <p:cNvGrpSpPr/>
          <p:nvPr/>
        </p:nvGrpSpPr>
        <p:grpSpPr>
          <a:xfrm>
            <a:off x="1860963" y="992188"/>
            <a:ext cx="6709950" cy="4811170"/>
            <a:chOff x="1860963" y="992188"/>
            <a:chExt cx="6709950" cy="4811170"/>
          </a:xfrm>
        </p:grpSpPr>
        <p:sp>
          <p:nvSpPr>
            <p:cNvPr id="111"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11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113"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115" name="Rectangle 16"/>
            <p:cNvSpPr>
              <a:spLocks noChangeArrowheads="1"/>
            </p:cNvSpPr>
            <p:nvPr/>
          </p:nvSpPr>
          <p:spPr bwMode="auto">
            <a:xfrm>
              <a:off x="2053939" y="9921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dirty="0" smtClean="0">
                  <a:solidFill>
                    <a:schemeClr val="folHlink"/>
                  </a:solidFill>
                  <a:latin typeface="Times" pitchFamily="-107" charset="0"/>
                  <a:ea typeface="+mn-ea"/>
                  <a:cs typeface="+mn-cs"/>
                </a:rPr>
                <a:t>এম এস </a:t>
              </a:r>
              <a:endParaRPr lang="en-US" dirty="0">
                <a:solidFill>
                  <a:schemeClr val="folHlink"/>
                </a:solidFill>
                <a:latin typeface="Times" pitchFamily="-107" charset="0"/>
                <a:ea typeface="+mn-ea"/>
                <a:cs typeface="+mn-cs"/>
              </a:endParaRPr>
            </a:p>
          </p:txBody>
        </p:sp>
        <p:sp>
          <p:nvSpPr>
            <p:cNvPr id="116"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ডিএস</a:t>
              </a:r>
              <a:endParaRPr lang="en-US" sz="2400" dirty="0">
                <a:solidFill>
                  <a:schemeClr val="folHlink"/>
                </a:solidFill>
                <a:latin typeface="Times" pitchFamily="-107" charset="0"/>
                <a:ea typeface="+mn-ea"/>
                <a:cs typeface="+mn-cs"/>
              </a:endParaRPr>
            </a:p>
          </p:txBody>
        </p:sp>
        <p:sp>
          <p:nvSpPr>
            <p:cNvPr id="117"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118"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119"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120"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smtClean="0">
                  <a:solidFill>
                    <a:schemeClr val="folHlink"/>
                  </a:solidFill>
                  <a:latin typeface="Times" pitchFamily="-107" charset="0"/>
                  <a:ea typeface="+mn-ea"/>
                  <a:cs typeface="+mn-cs"/>
                </a:rPr>
                <a:t>এন</a:t>
              </a:r>
              <a:r>
                <a:rPr lang="en-US" sz="2400" dirty="0" smtClean="0">
                  <a:solidFill>
                    <a:schemeClr val="folHlink"/>
                  </a:solidFill>
                  <a:latin typeface="Times" pitchFamily="-107" charset="0"/>
                  <a:ea typeface="+mn-ea"/>
                  <a:cs typeface="+mn-cs"/>
                </a:rPr>
                <a:t>(</a:t>
              </a:r>
              <a:r>
                <a:rPr lang="bn-IN" sz="2400" dirty="0" smtClean="0">
                  <a:solidFill>
                    <a:schemeClr val="folHlink"/>
                  </a:solidFill>
                  <a:latin typeface="Times" pitchFamily="-107" charset="0"/>
                  <a:ea typeface="+mn-ea"/>
                  <a:cs typeface="+mn-cs"/>
                </a:rPr>
                <a:t>এ</a:t>
              </a:r>
              <a:r>
                <a:rPr lang="en-US" sz="2400" dirty="0" smtClean="0">
                  <a:solidFill>
                    <a:schemeClr val="folHlink"/>
                  </a:solidFill>
                  <a:latin typeface="Times" pitchFamily="-107" charset="0"/>
                  <a:ea typeface="+mn-ea"/>
                  <a:cs typeface="+mn-cs"/>
                </a:rPr>
                <a:t>)</a:t>
              </a:r>
              <a:endParaRPr lang="en-US" sz="2400" dirty="0">
                <a:solidFill>
                  <a:schemeClr val="folHlink"/>
                </a:solidFill>
                <a:latin typeface="Times" pitchFamily="-107" charset="0"/>
                <a:ea typeface="+mn-ea"/>
                <a:cs typeface="+mn-cs"/>
              </a:endParaRPr>
            </a:p>
          </p:txBody>
        </p:sp>
        <p:sp>
          <p:nvSpPr>
            <p:cNvPr id="121" name="Rectangle 31"/>
            <p:cNvSpPr>
              <a:spLocks noChangeArrowheads="1"/>
            </p:cNvSpPr>
            <p:nvPr/>
          </p:nvSpPr>
          <p:spPr bwMode="auto">
            <a:xfrm>
              <a:off x="2628716" y="3078163"/>
              <a:ext cx="53059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জে</a:t>
              </a:r>
              <a:endParaRPr lang="en-US" sz="2400" dirty="0">
                <a:solidFill>
                  <a:schemeClr val="folHlink"/>
                </a:solidFill>
                <a:latin typeface="Times" pitchFamily="-107" charset="0"/>
                <a:ea typeface="+mn-ea"/>
                <a:cs typeface="+mn-cs"/>
              </a:endParaRPr>
            </a:p>
          </p:txBody>
        </p:sp>
        <p:sp>
          <p:nvSpPr>
            <p:cNvPr id="122" name="Rectangle 34"/>
            <p:cNvSpPr>
              <a:spLocks noChangeArrowheads="1"/>
            </p:cNvSpPr>
            <p:nvPr/>
          </p:nvSpPr>
          <p:spPr bwMode="auto">
            <a:xfrm>
              <a:off x="3023484" y="4451350"/>
              <a:ext cx="82073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কেবি</a:t>
              </a:r>
              <a:endParaRPr lang="en-US" sz="2400" dirty="0">
                <a:solidFill>
                  <a:schemeClr val="folHlink"/>
                </a:solidFill>
                <a:latin typeface="Times" pitchFamily="-107" charset="0"/>
                <a:ea typeface="+mn-ea"/>
                <a:cs typeface="+mn-cs"/>
              </a:endParaRPr>
            </a:p>
          </p:txBody>
        </p:sp>
        <p:sp>
          <p:nvSpPr>
            <p:cNvPr id="123" name="Rectangle 35"/>
            <p:cNvSpPr>
              <a:spLocks noChangeArrowheads="1"/>
            </p:cNvSpPr>
            <p:nvPr/>
          </p:nvSpPr>
          <p:spPr bwMode="auto">
            <a:xfrm>
              <a:off x="1860963"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124" name="Rectangle 36"/>
            <p:cNvSpPr>
              <a:spLocks noChangeArrowheads="1"/>
            </p:cNvSpPr>
            <p:nvPr/>
          </p:nvSpPr>
          <p:spPr bwMode="auto">
            <a:xfrm>
              <a:off x="3593211"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smtClean="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125" name="Rectangle 47"/>
            <p:cNvSpPr>
              <a:spLocks noChangeArrowheads="1"/>
            </p:cNvSpPr>
            <p:nvPr/>
          </p:nvSpPr>
          <p:spPr bwMode="auto">
            <a:xfrm>
              <a:off x="2791503" y="5098037"/>
              <a:ext cx="154689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smtClean="0">
                  <a:solidFill>
                    <a:srgbClr val="EEFF4B"/>
                  </a:solidFill>
                  <a:latin typeface="Times" pitchFamily="-107" charset="0"/>
                  <a:ea typeface="+mn-ea"/>
                  <a:cs typeface="+mn-cs"/>
                </a:rPr>
                <a:t>এমএস</a:t>
              </a:r>
              <a:endParaRPr lang="en-US" sz="4000" dirty="0">
                <a:solidFill>
                  <a:srgbClr val="EEFF4B"/>
                </a:solidFill>
                <a:latin typeface="Times" pitchFamily="-107" charset="0"/>
                <a:ea typeface="+mn-ea"/>
                <a:cs typeface="+mn-cs"/>
              </a:endParaRPr>
            </a:p>
          </p:txBody>
        </p:sp>
      </p:grpSp>
      <p:grpSp>
        <p:nvGrpSpPr>
          <p:cNvPr id="4" name="Group 105"/>
          <p:cNvGrpSpPr>
            <a:grpSpLocks/>
          </p:cNvGrpSpPr>
          <p:nvPr/>
        </p:nvGrpSpPr>
        <p:grpSpPr bwMode="auto">
          <a:xfrm>
            <a:off x="2745200" y="917702"/>
            <a:ext cx="5018873" cy="3322638"/>
            <a:chOff x="-3588" y="736"/>
            <a:chExt cx="3629" cy="2093"/>
          </a:xfrm>
        </p:grpSpPr>
        <p:pic>
          <p:nvPicPr>
            <p:cNvPr id="271421" name="Picture 61"/>
            <p:cNvPicPr>
              <a:picLocks noChangeAspect="1" noChangeArrowheads="1"/>
            </p:cNvPicPr>
            <p:nvPr/>
          </p:nvPicPr>
          <p:blipFill>
            <a:blip r:embed="rId3"/>
            <a:srcRect l="7422" t="30208" r="52600" b="37741"/>
            <a:stretch>
              <a:fillRect/>
            </a:stretch>
          </p:blipFill>
          <p:spPr bwMode="auto">
            <a:xfrm>
              <a:off x="-3567" y="736"/>
              <a:ext cx="3580" cy="2058"/>
            </a:xfrm>
            <a:prstGeom prst="rect">
              <a:avLst/>
            </a:prstGeom>
            <a:noFill/>
            <a:ln w="76200">
              <a:noFill/>
              <a:miter lim="800000"/>
              <a:headEnd/>
              <a:tailEnd/>
            </a:ln>
            <a:effectLst>
              <a:outerShdw blurRad="63500" dist="143684" dir="2700000" algn="ctr" rotWithShape="0">
                <a:schemeClr val="bg2">
                  <a:alpha val="74998"/>
                </a:schemeClr>
              </a:outerShdw>
            </a:effectLst>
          </p:spPr>
        </p:pic>
        <p:sp>
          <p:nvSpPr>
            <p:cNvPr id="271422" name="Text Box 62"/>
            <p:cNvSpPr txBox="1">
              <a:spLocks noChangeArrowheads="1"/>
            </p:cNvSpPr>
            <p:nvPr/>
          </p:nvSpPr>
          <p:spPr bwMode="auto">
            <a:xfrm>
              <a:off x="-3588" y="2306"/>
              <a:ext cx="3629" cy="523"/>
            </a:xfrm>
            <a:prstGeom prst="rect">
              <a:avLst/>
            </a:prstGeom>
            <a:noFill/>
            <a:ln w="762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sz="2400" dirty="0" smtClean="0">
                  <a:solidFill>
                    <a:srgbClr val="FFFF00"/>
                  </a:solidFill>
                </a:rPr>
                <a:t>বর্তমানকালে সুয়েজ ক্যানেলে আসা যাওয়া করা </a:t>
              </a:r>
              <a:endParaRPr lang="en-US" sz="2400" dirty="0" smtClean="0"/>
            </a:p>
          </p:txBody>
        </p:sp>
      </p:grpSp>
      <p:sp>
        <p:nvSpPr>
          <p:cNvPr id="93"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271445"/>
                                        </p:tgtEl>
                                        <p:attrNameLst>
                                          <p:attrName>style.visibility</p:attrName>
                                        </p:attrNameLst>
                                      </p:cBhvr>
                                      <p:to>
                                        <p:strVal val="visible"/>
                                      </p:to>
                                    </p:set>
                                    <p:anim calcmode="lin" valueType="num">
                                      <p:cBhvr additive="base">
                                        <p:cTn id="14" dur="500" fill="hold"/>
                                        <p:tgtEl>
                                          <p:spTgt spid="271445"/>
                                        </p:tgtEl>
                                        <p:attrNameLst>
                                          <p:attrName>ppt_x</p:attrName>
                                        </p:attrNameLst>
                                      </p:cBhvr>
                                      <p:tavLst>
                                        <p:tav tm="0">
                                          <p:val>
                                            <p:strVal val="#ppt_x"/>
                                          </p:val>
                                        </p:tav>
                                        <p:tav tm="100000">
                                          <p:val>
                                            <p:strVal val="#ppt_x"/>
                                          </p:val>
                                        </p:tav>
                                      </p:tavLst>
                                    </p:anim>
                                    <p:anim calcmode="lin" valueType="num">
                                      <p:cBhvr additive="base">
                                        <p:cTn id="15" dur="500" fill="hold"/>
                                        <p:tgtEl>
                                          <p:spTgt spid="271445"/>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4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68"/>
          <p:cNvGrpSpPr>
            <a:grpSpLocks/>
          </p:cNvGrpSpPr>
          <p:nvPr/>
        </p:nvGrpSpPr>
        <p:grpSpPr bwMode="auto">
          <a:xfrm>
            <a:off x="6153150" y="3697288"/>
            <a:ext cx="901700" cy="947737"/>
            <a:chOff x="1557" y="1007"/>
            <a:chExt cx="2105" cy="1949"/>
          </a:xfrm>
        </p:grpSpPr>
        <p:grpSp>
          <p:nvGrpSpPr>
            <p:cNvPr id="16427" name="Group 70"/>
            <p:cNvGrpSpPr>
              <a:grpSpLocks/>
            </p:cNvGrpSpPr>
            <p:nvPr/>
          </p:nvGrpSpPr>
          <p:grpSpPr bwMode="auto">
            <a:xfrm>
              <a:off x="1557" y="1209"/>
              <a:ext cx="2105" cy="1421"/>
              <a:chOff x="578" y="2316"/>
              <a:chExt cx="2105" cy="1421"/>
            </a:xfrm>
          </p:grpSpPr>
          <p:sp>
            <p:nvSpPr>
              <p:cNvPr id="16433" name="Freeform 71"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6434" name="Freeform 72"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6428" name="Freeform 74"/>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6429" name="Freeform 75"/>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6430" name="Freeform 76"/>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6431" name="Freeform 77"/>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6432" name="Freeform 78"/>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901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387"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8"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90"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1"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2"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401"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6418" name="Text Box 6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0178" name="Rectangle 6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sp>
        <p:nvSpPr>
          <p:cNvPr id="90194" name="Rectangle 82"/>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90196" name="Oval 84"/>
          <p:cNvSpPr>
            <a:spLocks noChangeArrowheads="1"/>
          </p:cNvSpPr>
          <p:nvPr/>
        </p:nvSpPr>
        <p:spPr bwMode="auto">
          <a:xfrm>
            <a:off x="3344863" y="1984375"/>
            <a:ext cx="2138362" cy="698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423" name="Text Box 85"/>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pic>
        <p:nvPicPr>
          <p:cNvPr id="16424" name="Picture 51"/>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5843588" y="2501900"/>
            <a:ext cx="1262062" cy="1347788"/>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 name="Text Box 71"/>
          <p:cNvSpPr txBox="1">
            <a:spLocks noChangeArrowheads="1"/>
          </p:cNvSpPr>
          <p:nvPr/>
        </p:nvSpPr>
        <p:spPr bwMode="auto">
          <a:xfrm>
            <a:off x="1895439"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১৯</a:t>
            </a:r>
            <a:endParaRPr lang="en-US" sz="1400" u="sng" dirty="0" smtClean="0">
              <a:solidFill>
                <a:srgbClr val="000000"/>
              </a:solidFill>
              <a:latin typeface="Geneva" charset="0"/>
            </a:endParaRPr>
          </a:p>
        </p:txBody>
      </p:sp>
      <p:pic>
        <p:nvPicPr>
          <p:cNvPr id="51" name="Picture 2"/>
          <p:cNvPicPr>
            <a:picLocks noChangeAspect="1" noChangeArrowheads="1"/>
          </p:cNvPicPr>
          <p:nvPr/>
        </p:nvPicPr>
        <p:blipFill>
          <a:blip r:embed="rId5"/>
          <a:srcRect/>
          <a:stretch>
            <a:fillRect/>
          </a:stretch>
        </p:blipFill>
        <p:spPr bwMode="auto">
          <a:xfrm>
            <a:off x="1649401" y="3200802"/>
            <a:ext cx="2731928" cy="3188981"/>
          </a:xfrm>
          <a:prstGeom prst="rect">
            <a:avLst/>
          </a:prstGeom>
          <a:noFill/>
          <a:ln w="9525">
            <a:noFill/>
            <a:miter lim="800000"/>
            <a:headEnd/>
            <a:tailEnd/>
          </a:ln>
        </p:spPr>
      </p:pic>
      <p:grpSp>
        <p:nvGrpSpPr>
          <p:cNvPr id="71" name="Group 70"/>
          <p:cNvGrpSpPr/>
          <p:nvPr/>
        </p:nvGrpSpPr>
        <p:grpSpPr>
          <a:xfrm>
            <a:off x="785183" y="866775"/>
            <a:ext cx="8115930" cy="3892550"/>
            <a:chOff x="785183" y="866775"/>
            <a:chExt cx="8115930" cy="3892550"/>
          </a:xfrm>
        </p:grpSpPr>
        <p:sp>
          <p:nvSpPr>
            <p:cNvPr id="16396" name="Rectangle 12"/>
            <p:cNvSpPr>
              <a:spLocks noChangeArrowheads="1"/>
            </p:cNvSpPr>
            <p:nvPr/>
          </p:nvSpPr>
          <p:spPr bwMode="auto">
            <a:xfrm>
              <a:off x="3630613" y="1584325"/>
              <a:ext cx="145552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bg2"/>
                  </a:solidFill>
                  <a:latin typeface="Times" charset="0"/>
                </a:rPr>
                <a:t>বহির্গমন</a:t>
              </a:r>
              <a:endParaRPr lang="en-US" sz="2800" dirty="0">
                <a:solidFill>
                  <a:schemeClr val="bg2"/>
                </a:solidFill>
                <a:latin typeface="Times" charset="0"/>
              </a:endParaRPr>
            </a:p>
          </p:txBody>
        </p:sp>
        <p:sp>
          <p:nvSpPr>
            <p:cNvPr id="90125"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সায়নাই</a:t>
              </a:r>
              <a:endParaRPr lang="en-US" sz="2800" dirty="0">
                <a:solidFill>
                  <a:schemeClr val="accent2"/>
                </a:solidFill>
                <a:latin typeface="Times" charset="0"/>
              </a:endParaRPr>
            </a:p>
          </p:txBody>
        </p:sp>
        <p:sp>
          <p:nvSpPr>
            <p:cNvPr id="90130" name="Rectangle 18"/>
            <p:cNvSpPr>
              <a:spLocks noChangeArrowheads="1"/>
            </p:cNvSpPr>
            <p:nvPr/>
          </p:nvSpPr>
          <p:spPr bwMode="auto">
            <a:xfrm>
              <a:off x="785183"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smtClean="0">
                  <a:solidFill>
                    <a:schemeClr val="tx2"/>
                  </a:solidFill>
                  <a:latin typeface="Times" pitchFamily="-107" charset="0"/>
                  <a:ea typeface="+mn-ea"/>
                  <a:cs typeface="+mn-cs"/>
                </a:rPr>
                <a:t>অ য</a:t>
              </a:r>
              <a:r>
                <a:rPr lang="bn-IN" sz="8000" b="0" dirty="0" smtClean="0">
                  <a:solidFill>
                    <a:srgbClr val="00FF00"/>
                  </a:solidFill>
                  <a:latin typeface="Times" pitchFamily="-107" charset="0"/>
                  <a:ea typeface="+mn-ea"/>
                  <a:cs typeface="+mn-cs"/>
                </a:rPr>
                <a:t>ম</a:t>
              </a:r>
              <a:r>
                <a:rPr lang="bn-IN" sz="4000" b="0" dirty="0" smtClean="0">
                  <a:solidFill>
                    <a:schemeClr val="tx2"/>
                  </a:solidFill>
                  <a:latin typeface="Times" pitchFamily="-107" charset="0"/>
                  <a:cs typeface="+mn-cs"/>
                </a:rPr>
                <a:t>য</a:t>
              </a:r>
              <a:endParaRPr lang="en-US" sz="4000" b="0" dirty="0">
                <a:solidFill>
                  <a:schemeClr val="tx2"/>
                </a:solidFill>
                <a:latin typeface="Times" pitchFamily="-107" charset="0"/>
                <a:ea typeface="+mn-ea"/>
                <a:cs typeface="+mn-cs"/>
              </a:endParaRPr>
            </a:p>
          </p:txBody>
        </p:sp>
        <p:grpSp>
          <p:nvGrpSpPr>
            <p:cNvPr id="70" name="Group 69"/>
            <p:cNvGrpSpPr/>
            <p:nvPr/>
          </p:nvGrpSpPr>
          <p:grpSpPr>
            <a:xfrm>
              <a:off x="7948613" y="3429000"/>
              <a:ext cx="952500" cy="1330325"/>
              <a:chOff x="7948613" y="3429000"/>
              <a:chExt cx="952500" cy="1330325"/>
            </a:xfrm>
          </p:grpSpPr>
          <p:grpSp>
            <p:nvGrpSpPr>
              <p:cNvPr id="52" name="Group 51"/>
              <p:cNvGrpSpPr/>
              <p:nvPr/>
            </p:nvGrpSpPr>
            <p:grpSpPr>
              <a:xfrm>
                <a:off x="7948613" y="3429000"/>
                <a:ext cx="952500" cy="1330325"/>
                <a:chOff x="7948613" y="3429000"/>
                <a:chExt cx="952500" cy="1330325"/>
              </a:xfrm>
            </p:grpSpPr>
            <p:sp>
              <p:nvSpPr>
                <p:cNvPr id="53"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5"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8"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64"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66"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grpSp>
        <p:sp>
          <p:nvSpPr>
            <p:cNvPr id="68"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accent2"/>
                  </a:solidFill>
                  <a:latin typeface="Times" charset="0"/>
                </a:rPr>
                <a:t>মোশি</a:t>
              </a:r>
            </a:p>
            <a:p>
              <a:endParaRPr lang="en-US" sz="2800" dirty="0">
                <a:solidFill>
                  <a:schemeClr val="accent2"/>
                </a:solidFill>
                <a:latin typeface="Times" charset="0"/>
              </a:endParaRPr>
            </a:p>
          </p:txBody>
        </p:sp>
        <p:sp>
          <p:nvSpPr>
            <p:cNvPr id="69" name="Rectangle 20"/>
            <p:cNvSpPr>
              <a:spLocks noChangeArrowheads="1"/>
            </p:cNvSpPr>
            <p:nvPr/>
          </p:nvSpPr>
          <p:spPr bwMode="auto">
            <a:xfrm>
              <a:off x="4732760" y="921230"/>
              <a:ext cx="175368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400" dirty="0" smtClean="0">
                  <a:solidFill>
                    <a:srgbClr val="FAFD00"/>
                  </a:solidFill>
                  <a:latin typeface="Times" pitchFamily="-107" charset="0"/>
                  <a:ea typeface="+mn-ea"/>
                  <a:cs typeface="+mn-cs"/>
                </a:rPr>
                <a:t>১৫০০ বি</a:t>
              </a:r>
              <a:r>
                <a:rPr lang="en-US" sz="2400" dirty="0" smtClean="0">
                  <a:solidFill>
                    <a:srgbClr val="FAFD00"/>
                  </a:solidFill>
                  <a:latin typeface="Times" pitchFamily="-107" charset="0"/>
                  <a:ea typeface="+mn-ea"/>
                  <a:cs typeface="+mn-cs"/>
                </a:rPr>
                <a:t>.</a:t>
              </a:r>
              <a:r>
                <a:rPr lang="bn-IN" sz="2400" dirty="0" smtClean="0">
                  <a:solidFill>
                    <a:srgbClr val="FAFD00"/>
                  </a:solidFill>
                  <a:latin typeface="Times" pitchFamily="-107" charset="0"/>
                  <a:ea typeface="+mn-ea"/>
                  <a:cs typeface="+mn-cs"/>
                </a:rPr>
                <a:t>সি</a:t>
              </a:r>
              <a:r>
                <a:rPr lang="en-US" sz="2400" dirty="0" smtClean="0">
                  <a:solidFill>
                    <a:srgbClr val="FAFD00"/>
                  </a:solidFill>
                  <a:latin typeface="Times" pitchFamily="-107" charset="0"/>
                  <a:ea typeface="+mn-ea"/>
                  <a:cs typeface="+mn-cs"/>
                </a:rPr>
                <a:t>.</a:t>
              </a:r>
              <a:endParaRPr lang="en-US" sz="2400" dirty="0">
                <a:solidFill>
                  <a:srgbClr val="FAFD00"/>
                </a:solidFill>
                <a:latin typeface="Times" pitchFamily="-107" charset="0"/>
                <a:ea typeface="+mn-ea"/>
                <a:cs typeface="+mn-cs"/>
              </a:endParaRPr>
            </a:p>
          </p:txBody>
        </p:sp>
      </p:grpSp>
      <p:sp>
        <p:nvSpPr>
          <p:cNvPr id="72"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0196"/>
                                        </p:tgtEl>
                                        <p:attrNameLst>
                                          <p:attrName>style.visibility</p:attrName>
                                        </p:attrNameLst>
                                      </p:cBhvr>
                                      <p:to>
                                        <p:strVal val="visible"/>
                                      </p:to>
                                    </p:set>
                                    <p:anim calcmode="lin" valueType="num">
                                      <p:cBhvr additive="base">
                                        <p:cTn id="7" dur="500" fill="hold"/>
                                        <p:tgtEl>
                                          <p:spTgt spid="90196"/>
                                        </p:tgtEl>
                                        <p:attrNameLst>
                                          <p:attrName>ppt_x</p:attrName>
                                        </p:attrNameLst>
                                      </p:cBhvr>
                                      <p:tavLst>
                                        <p:tav tm="0">
                                          <p:val>
                                            <p:strVal val="#ppt_x"/>
                                          </p:val>
                                        </p:tav>
                                        <p:tav tm="100000">
                                          <p:val>
                                            <p:strVal val="#ppt_x"/>
                                          </p:val>
                                        </p:tav>
                                      </p:tavLst>
                                    </p:anim>
                                    <p:anim calcmode="lin" valueType="num">
                                      <p:cBhvr additive="base">
                                        <p:cTn id="8" dur="500" fill="hold"/>
                                        <p:tgtEl>
                                          <p:spTgt spid="901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0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96" grpId="0" animBg="1"/>
      <p:bldP spid="9019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4117975" y="2849563"/>
            <a:ext cx="995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5" name="Text Box 5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15447"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pic>
        <p:nvPicPr>
          <p:cNvPr id="315454" name="Picture 62" descr="Elijah's Spring from above"/>
          <p:cNvPicPr preferRelativeResize="0">
            <a:picLocks noChangeAspect="1" noChangeArrowheads="1"/>
          </p:cNvPicPr>
          <p:nvPr>
            <p:custDataLst>
              <p:tags r:id="rId1"/>
            </p:custDataLst>
          </p:nvPr>
        </p:nvPicPr>
        <p:blipFill>
          <a:blip r:embed="rId8"/>
          <a:srcRect/>
          <a:stretch>
            <a:fillRect/>
          </a:stretch>
        </p:blipFill>
        <p:spPr bwMode="auto">
          <a:xfrm>
            <a:off x="668338" y="708025"/>
            <a:ext cx="2365375" cy="17748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5" name="Picture 63" descr="Elijah's Hollow from above"/>
          <p:cNvPicPr preferRelativeResize="0">
            <a:picLocks noChangeAspect="1" noChangeArrowheads="1"/>
          </p:cNvPicPr>
          <p:nvPr>
            <p:custDataLst>
              <p:tags r:id="rId2"/>
            </p:custDataLst>
          </p:nvPr>
        </p:nvPicPr>
        <p:blipFill>
          <a:blip r:embed="rId9"/>
          <a:srcRect/>
          <a:stretch>
            <a:fillRect/>
          </a:stretch>
        </p:blipFill>
        <p:spPr bwMode="auto">
          <a:xfrm>
            <a:off x="4979988" y="3692525"/>
            <a:ext cx="3263900" cy="2447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6" name="Picture 64" descr="Sunrise from Jebel Musa3"/>
          <p:cNvPicPr preferRelativeResize="0">
            <a:picLocks noChangeAspect="1" noChangeArrowheads="1"/>
          </p:cNvPicPr>
          <p:nvPr>
            <p:custDataLst>
              <p:tags r:id="rId3"/>
            </p:custDataLst>
          </p:nvPr>
        </p:nvPicPr>
        <p:blipFill>
          <a:blip r:embed="rId10"/>
          <a:srcRect/>
          <a:stretch>
            <a:fillRect/>
          </a:stretch>
        </p:blipFill>
        <p:spPr bwMode="auto">
          <a:xfrm>
            <a:off x="898525" y="3652838"/>
            <a:ext cx="2746375" cy="20605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15397" name="Rectangle 5"/>
          <p:cNvSpPr>
            <a:spLocks noChangeArrowheads="1"/>
          </p:cNvSpPr>
          <p:nvPr/>
        </p:nvSpPr>
        <p:spPr bwMode="auto">
          <a:xfrm>
            <a:off x="0" y="5477888"/>
            <a:ext cx="6026226" cy="951543"/>
          </a:xfrm>
          <a:prstGeom prst="rect">
            <a:avLst/>
          </a:prstGeom>
          <a:noFill/>
          <a:ln w="12700">
            <a:noFill/>
            <a:miter lim="800000"/>
            <a:headEnd/>
            <a:tailEnd/>
          </a:ln>
          <a:effectLst/>
        </p:spPr>
        <p:txBody>
          <a:bodyPr wrap="square" lIns="90487" tIns="44450" rIns="90487" bIns="44450">
            <a:spAutoFit/>
          </a:bodyPr>
          <a:lstStyle/>
          <a:p>
            <a:pPr algn="ctr">
              <a:defRPr/>
            </a:pPr>
            <a:r>
              <a:rPr lang="bn-IN" sz="2800" b="0" dirty="0" smtClean="0">
                <a:solidFill>
                  <a:schemeClr val="tx2">
                    <a:lumMod val="60000"/>
                    <a:lumOff val="40000"/>
                  </a:schemeClr>
                </a:solidFill>
              </a:rPr>
              <a:t>সায়নাই পর্বত</a:t>
            </a:r>
            <a:r>
              <a:rPr lang="en-US" sz="2800" b="0" dirty="0" smtClean="0">
                <a:solidFill>
                  <a:schemeClr val="tx2">
                    <a:lumMod val="60000"/>
                    <a:lumOff val="40000"/>
                  </a:schemeClr>
                </a:solidFill>
              </a:rPr>
              <a:t>:</a:t>
            </a:r>
            <a:r>
              <a:rPr lang="en-US" sz="2800" dirty="0">
                <a:solidFill>
                  <a:schemeClr val="tx2"/>
                </a:solidFill>
                <a:effectLst>
                  <a:outerShdw blurRad="50800" dist="76200" dir="2700000" algn="tl" rotWithShape="0">
                    <a:srgbClr val="000000"/>
                  </a:outerShdw>
                </a:effectLst>
                <a:latin typeface="Comic Sans MS" pitchFamily="-107" charset="0"/>
                <a:ea typeface="+mn-ea"/>
                <a:cs typeface="+mn-cs"/>
              </a:rPr>
              <a:t/>
            </a:r>
            <a:br>
              <a:rPr lang="en-US" sz="2800" dirty="0">
                <a:solidFill>
                  <a:schemeClr val="tx2"/>
                </a:solidFill>
                <a:effectLst>
                  <a:outerShdw blurRad="50800" dist="76200" dir="2700000" algn="tl" rotWithShape="0">
                    <a:srgbClr val="000000"/>
                  </a:outerShdw>
                </a:effectLst>
                <a:latin typeface="Comic Sans MS" pitchFamily="-107" charset="0"/>
                <a:ea typeface="+mn-ea"/>
                <a:cs typeface="+mn-cs"/>
              </a:rPr>
            </a:br>
            <a:r>
              <a:rPr lang="bn-IN" sz="2800" b="0" dirty="0" smtClean="0">
                <a:solidFill>
                  <a:schemeClr val="tx2">
                    <a:lumMod val="60000"/>
                    <a:lumOff val="40000"/>
                  </a:schemeClr>
                </a:solidFill>
              </a:rPr>
              <a:t>দশ আ</a:t>
            </a:r>
            <a:r>
              <a:rPr lang="as-IN" sz="2800" b="0" dirty="0" smtClean="0">
                <a:solidFill>
                  <a:schemeClr val="tx2">
                    <a:lumMod val="60000"/>
                    <a:lumOff val="40000"/>
                  </a:schemeClr>
                </a:solidFill>
              </a:rPr>
              <a:t>জ্ঞা</a:t>
            </a:r>
            <a:r>
              <a:rPr lang="bn-IN" sz="2800" b="0" dirty="0" smtClean="0">
                <a:solidFill>
                  <a:schemeClr val="tx2">
                    <a:lumMod val="60000"/>
                    <a:lumOff val="40000"/>
                  </a:schemeClr>
                </a:solidFill>
              </a:rPr>
              <a:t> দাওয়ার প্রাচীন স্থান </a:t>
            </a:r>
            <a:endParaRPr lang="en-US" sz="2800" dirty="0">
              <a:solidFill>
                <a:schemeClr val="tx2"/>
              </a:solidFill>
              <a:effectLst>
                <a:outerShdw blurRad="50800" dist="76200" dir="2700000" algn="tl" rotWithShape="0">
                  <a:srgbClr val="000000"/>
                </a:outerShdw>
              </a:effectLst>
              <a:latin typeface="Comic Sans MS" pitchFamily="-107" charset="0"/>
              <a:ea typeface="+mn-ea"/>
              <a:cs typeface="+mn-cs"/>
            </a:endParaRPr>
          </a:p>
        </p:txBody>
      </p:sp>
      <p:pic>
        <p:nvPicPr>
          <p:cNvPr id="315459" name="Picture 67" descr="Jebel Musa Steps of Repentance"/>
          <p:cNvPicPr preferRelativeResize="0">
            <a:picLocks noChangeAspect="1" noChangeArrowheads="1"/>
          </p:cNvPicPr>
          <p:nvPr>
            <p:custDataLst>
              <p:tags r:id="rId4"/>
            </p:custDataLst>
          </p:nvPr>
        </p:nvPicPr>
        <p:blipFill>
          <a:blip r:embed="rId11"/>
          <a:srcRect/>
          <a:stretch>
            <a:fillRect/>
          </a:stretch>
        </p:blipFill>
        <p:spPr bwMode="auto">
          <a:xfrm>
            <a:off x="5024438" y="471488"/>
            <a:ext cx="3667125" cy="27511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8" name="Picture 66" descr="Sinai view2"/>
          <p:cNvPicPr preferRelativeResize="0">
            <a:picLocks noChangeAspect="1" noChangeArrowheads="1"/>
          </p:cNvPicPr>
          <p:nvPr>
            <p:custDataLst>
              <p:tags r:id="rId5"/>
            </p:custDataLst>
          </p:nvPr>
        </p:nvPicPr>
        <p:blipFill>
          <a:blip r:embed="rId12"/>
          <a:srcRect/>
          <a:stretch>
            <a:fillRect/>
          </a:stretch>
        </p:blipFill>
        <p:spPr bwMode="auto">
          <a:xfrm>
            <a:off x="2576513" y="1331913"/>
            <a:ext cx="3881437" cy="29114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7" name="Text Box 71"/>
          <p:cNvSpPr txBox="1">
            <a:spLocks noChangeArrowheads="1"/>
          </p:cNvSpPr>
          <p:nvPr/>
        </p:nvSpPr>
        <p:spPr bwMode="auto">
          <a:xfrm>
            <a:off x="1961541"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a:t>
            </a:r>
            <a:r>
              <a:rPr lang="en-US" sz="1400" dirty="0" smtClean="0">
                <a:solidFill>
                  <a:schemeClr val="tx1"/>
                </a:solidFill>
              </a:rPr>
              <a:t> </a:t>
            </a:r>
            <a:r>
              <a:rPr lang="bn-IN" sz="1400" dirty="0" smtClean="0">
                <a:solidFill>
                  <a:schemeClr val="tx1"/>
                </a:solidFill>
              </a:rPr>
              <a:t>১৯</a:t>
            </a:r>
            <a:r>
              <a:rPr lang="en-US" sz="1400" dirty="0" smtClean="0">
                <a:solidFill>
                  <a:schemeClr val="tx1"/>
                </a:solidFill>
              </a:rPr>
              <a:t>:</a:t>
            </a:r>
            <a:r>
              <a:rPr lang="bn-IN" sz="1400" dirty="0" smtClean="0">
                <a:solidFill>
                  <a:schemeClr val="tx1"/>
                </a:solidFill>
              </a:rPr>
              <a:t>২</a:t>
            </a:r>
            <a:endParaRPr lang="en-US" sz="1400" u="sng" dirty="0" smtClean="0">
              <a:solidFill>
                <a:srgbClr val="000000"/>
              </a:solidFill>
              <a:latin typeface="Geneva" charset="0"/>
            </a:endParaRPr>
          </a:p>
        </p:txBody>
      </p:sp>
      <p:grpSp>
        <p:nvGrpSpPr>
          <p:cNvPr id="28" name="Group 27"/>
          <p:cNvGrpSpPr/>
          <p:nvPr/>
        </p:nvGrpSpPr>
        <p:grpSpPr>
          <a:xfrm>
            <a:off x="8361802" y="3307815"/>
            <a:ext cx="1002020" cy="1473506"/>
            <a:chOff x="7948613" y="3429000"/>
            <a:chExt cx="952500" cy="1330325"/>
          </a:xfrm>
        </p:grpSpPr>
        <p:grpSp>
          <p:nvGrpSpPr>
            <p:cNvPr id="29" name="Group 51"/>
            <p:cNvGrpSpPr/>
            <p:nvPr/>
          </p:nvGrpSpPr>
          <p:grpSpPr>
            <a:xfrm>
              <a:off x="7948613" y="3429000"/>
              <a:ext cx="952500" cy="1330325"/>
              <a:chOff x="7948613" y="3429000"/>
              <a:chExt cx="952500" cy="1330325"/>
            </a:xfrm>
          </p:grpSpPr>
          <p:sp>
            <p:nvSpPr>
              <p:cNvPr id="3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p>
              <a:p>
                <a:endParaRPr lang="en-US" sz="900" dirty="0">
                  <a:solidFill>
                    <a:srgbClr val="000000"/>
                  </a:solidFill>
                  <a:latin typeface="Chicago" charset="0"/>
                </a:endParaRPr>
              </a:p>
            </p:txBody>
          </p:sp>
          <p:sp>
            <p:nvSpPr>
              <p:cNvPr id="4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grpSp>
        <p:sp>
          <p:nvSpPr>
            <p:cNvPr id="30" name="Rectangle 47"/>
            <p:cNvSpPr>
              <a:spLocks noChangeArrowheads="1"/>
            </p:cNvSpPr>
            <p:nvPr/>
          </p:nvSpPr>
          <p:spPr bwMode="auto">
            <a:xfrm>
              <a:off x="8156575" y="3841750"/>
              <a:ext cx="528752" cy="33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grpSp>
      <p:sp>
        <p:nvSpPr>
          <p:cNvPr id="4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5459"/>
                                        </p:tgtEl>
                                        <p:attrNameLst>
                                          <p:attrName>style.visibility</p:attrName>
                                        </p:attrNameLst>
                                      </p:cBhvr>
                                      <p:to>
                                        <p:strVal val="visible"/>
                                      </p:to>
                                    </p:set>
                                    <p:animEffect transition="in" filter="fade">
                                      <p:cBhvr>
                                        <p:cTn id="7" dur="1000"/>
                                        <p:tgtEl>
                                          <p:spTgt spid="31545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5454"/>
                                        </p:tgtEl>
                                        <p:attrNameLst>
                                          <p:attrName>style.visibility</p:attrName>
                                        </p:attrNameLst>
                                      </p:cBhvr>
                                      <p:to>
                                        <p:strVal val="visible"/>
                                      </p:to>
                                    </p:set>
                                    <p:animEffect transition="in" filter="fade">
                                      <p:cBhvr>
                                        <p:cTn id="11" dur="1000"/>
                                        <p:tgtEl>
                                          <p:spTgt spid="315454"/>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5455"/>
                                        </p:tgtEl>
                                        <p:attrNameLst>
                                          <p:attrName>style.visibility</p:attrName>
                                        </p:attrNameLst>
                                      </p:cBhvr>
                                      <p:to>
                                        <p:strVal val="visible"/>
                                      </p:to>
                                    </p:set>
                                    <p:animEffect transition="in" filter="fade">
                                      <p:cBhvr>
                                        <p:cTn id="15" dur="1000"/>
                                        <p:tgtEl>
                                          <p:spTgt spid="31545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15456"/>
                                        </p:tgtEl>
                                        <p:attrNameLst>
                                          <p:attrName>style.visibility</p:attrName>
                                        </p:attrNameLst>
                                      </p:cBhvr>
                                      <p:to>
                                        <p:strVal val="visible"/>
                                      </p:to>
                                    </p:set>
                                    <p:animEffect transition="in" filter="fade">
                                      <p:cBhvr>
                                        <p:cTn id="19" dur="1000"/>
                                        <p:tgtEl>
                                          <p:spTgt spid="315456"/>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5458"/>
                                        </p:tgtEl>
                                        <p:attrNameLst>
                                          <p:attrName>style.visibility</p:attrName>
                                        </p:attrNameLst>
                                      </p:cBhvr>
                                      <p:to>
                                        <p:strVal val="visible"/>
                                      </p:to>
                                    </p:set>
                                    <p:animEffect transition="in" filter="fade">
                                      <p:cBhvr>
                                        <p:cTn id="23" dur="1000"/>
                                        <p:tgtEl>
                                          <p:spTgt spid="31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54" grpId="0" animBg="1" autoUpdateAnimBg="0"/>
      <p:bldP spid="315455" grpId="0" animBg="1" autoUpdateAnimBg="0"/>
      <p:bldP spid="315456" grpId="0" animBg="1" autoUpdateAnimBg="0"/>
      <p:bldP spid="315459" grpId="0" animBg="1" autoUpdateAnimBg="0"/>
      <p:bldP spid="315458"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482"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175250" y="932876"/>
            <a:ext cx="129843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smtClean="0">
                <a:solidFill>
                  <a:schemeClr val="accent2"/>
                </a:solidFill>
                <a:latin typeface="Times" charset="0"/>
              </a:rPr>
              <a:t>মোশি</a:t>
            </a:r>
            <a:endParaRPr lang="en-US" sz="2800" dirty="0">
              <a:solidFill>
                <a:schemeClr val="accent2"/>
              </a:solidFill>
              <a:latin typeface="Times" charset="0"/>
            </a:endParaRPr>
          </a:p>
        </p:txBody>
      </p:sp>
      <p:sp>
        <p:nvSpPr>
          <p:cNvPr id="2048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8"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1" name="Rectangle 12"/>
          <p:cNvSpPr>
            <a:spLocks noChangeArrowheads="1"/>
          </p:cNvSpPr>
          <p:nvPr/>
        </p:nvSpPr>
        <p:spPr bwMode="auto">
          <a:xfrm>
            <a:off x="3630613" y="1616075"/>
            <a:ext cx="145552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bg2"/>
                </a:solidFill>
                <a:latin typeface="Times" charset="0"/>
              </a:rPr>
              <a:t>বহির্গমন</a:t>
            </a:r>
            <a:endParaRPr lang="en-US" sz="2800" dirty="0">
              <a:solidFill>
                <a:schemeClr val="bg2"/>
              </a:solidFill>
              <a:latin typeface="Times" charset="0"/>
            </a:endParaRPr>
          </a:p>
        </p:txBody>
      </p:sp>
      <p:sp>
        <p:nvSpPr>
          <p:cNvPr id="20492"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bg2"/>
                </a:solidFill>
                <a:latin typeface="Times" charset="0"/>
              </a:rPr>
              <a:t>সায়নাই</a:t>
            </a:r>
            <a:endParaRPr lang="en-US" sz="2800" dirty="0">
              <a:solidFill>
                <a:schemeClr val="bg2"/>
              </a:solidFill>
              <a:latin typeface="Times" charset="0"/>
            </a:endParaRPr>
          </a:p>
        </p:txBody>
      </p:sp>
      <p:sp>
        <p:nvSpPr>
          <p:cNvPr id="320526" name="Rectangle 14"/>
          <p:cNvSpPr>
            <a:spLocks noChangeArrowheads="1"/>
          </p:cNvSpPr>
          <p:nvPr/>
        </p:nvSpPr>
        <p:spPr bwMode="auto">
          <a:xfrm>
            <a:off x="3681413" y="2530475"/>
            <a:ext cx="164468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accent2"/>
                </a:solidFill>
                <a:latin typeface="Times" charset="0"/>
              </a:rPr>
              <a:t>নৈ  অ</a:t>
            </a:r>
            <a:r>
              <a:rPr lang="en-US" sz="2800" dirty="0" smtClean="0">
                <a:solidFill>
                  <a:schemeClr val="accent2"/>
                </a:solidFill>
                <a:latin typeface="Times" charset="0"/>
              </a:rPr>
              <a:t>- </a:t>
            </a:r>
            <a:r>
              <a:rPr lang="bn-IN" sz="2800" dirty="0" smtClean="0">
                <a:solidFill>
                  <a:schemeClr val="accent2"/>
                </a:solidFill>
                <a:latin typeface="Times" charset="0"/>
              </a:rPr>
              <a:t>আ</a:t>
            </a:r>
            <a:endParaRPr lang="en-US" sz="2800" dirty="0">
              <a:solidFill>
                <a:schemeClr val="accent2"/>
              </a:solidFill>
              <a:latin typeface="Times" charset="0"/>
            </a:endParaRPr>
          </a:p>
        </p:txBody>
      </p:sp>
      <p:sp>
        <p:nvSpPr>
          <p:cNvPr id="320527" name="Rectangle 15"/>
          <p:cNvSpPr>
            <a:spLocks noChangeArrowheads="1"/>
          </p:cNvSpPr>
          <p:nvPr/>
        </p:nvSpPr>
        <p:spPr bwMode="auto">
          <a:xfrm>
            <a:off x="4773613" y="963613"/>
            <a:ext cx="1750478" cy="3052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1400" dirty="0" smtClean="0">
                <a:solidFill>
                  <a:srgbClr val="FFFF00"/>
                </a:solidFill>
                <a:latin typeface="Times" pitchFamily="-107" charset="0"/>
                <a:ea typeface="+mn-ea"/>
                <a:cs typeface="+mn-cs"/>
              </a:rPr>
              <a:t>আন্দাজে</a:t>
            </a:r>
            <a:r>
              <a:rPr lang="en-US" sz="1400" dirty="0" smtClean="0">
                <a:solidFill>
                  <a:srgbClr val="FFFF00"/>
                </a:solidFill>
                <a:latin typeface="Times" pitchFamily="-107" charset="0"/>
                <a:ea typeface="+mn-ea"/>
                <a:cs typeface="+mn-cs"/>
              </a:rPr>
              <a:t> </a:t>
            </a:r>
            <a:r>
              <a:rPr lang="bn-IN" sz="1400" dirty="0" smtClean="0">
                <a:solidFill>
                  <a:srgbClr val="FFFF00"/>
                </a:solidFill>
                <a:latin typeface="Times" pitchFamily="-107" charset="0"/>
                <a:ea typeface="+mn-ea"/>
                <a:cs typeface="+mn-cs"/>
              </a:rPr>
              <a:t>১৫০০ বি</a:t>
            </a:r>
            <a:r>
              <a:rPr lang="en-US" sz="1400" dirty="0" smtClean="0">
                <a:solidFill>
                  <a:srgbClr val="FFFF00"/>
                </a:solidFill>
                <a:latin typeface="Times" pitchFamily="-107" charset="0"/>
                <a:ea typeface="+mn-ea"/>
                <a:cs typeface="+mn-cs"/>
              </a:rPr>
              <a:t>.</a:t>
            </a:r>
            <a:r>
              <a:rPr lang="bn-IN" sz="1400" dirty="0" smtClean="0">
                <a:solidFill>
                  <a:srgbClr val="FFFF00"/>
                </a:solidFill>
                <a:latin typeface="Times" pitchFamily="-107" charset="0"/>
                <a:ea typeface="+mn-ea"/>
                <a:cs typeface="+mn-cs"/>
              </a:rPr>
              <a:t>সি</a:t>
            </a:r>
            <a:r>
              <a:rPr lang="en-US" sz="1400" dirty="0" smtClean="0">
                <a:solidFill>
                  <a:srgbClr val="FFFF00"/>
                </a:solidFill>
                <a:latin typeface="Times" pitchFamily="-107" charset="0"/>
                <a:ea typeface="+mn-ea"/>
                <a:cs typeface="+mn-cs"/>
              </a:rPr>
              <a:t>.</a:t>
            </a:r>
            <a:endParaRPr lang="en-US" sz="1400" dirty="0">
              <a:solidFill>
                <a:srgbClr val="FFFF00"/>
              </a:solidFill>
              <a:latin typeface="Times" pitchFamily="-107" charset="0"/>
              <a:ea typeface="+mn-ea"/>
              <a:cs typeface="+mn-cs"/>
            </a:endParaRPr>
          </a:p>
        </p:txBody>
      </p:sp>
      <p:sp>
        <p:nvSpPr>
          <p:cNvPr id="3205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0530" name="Rectangle 18"/>
          <p:cNvSpPr>
            <a:spLocks noChangeArrowheads="1"/>
          </p:cNvSpPr>
          <p:nvPr/>
        </p:nvSpPr>
        <p:spPr bwMode="auto">
          <a:xfrm>
            <a:off x="785180"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smtClean="0">
                <a:solidFill>
                  <a:schemeClr val="tx2"/>
                </a:solidFill>
                <a:latin typeface="Times" pitchFamily="-107" charset="0"/>
                <a:ea typeface="+mn-ea"/>
                <a:cs typeface="+mn-cs"/>
              </a:rPr>
              <a:t>অ য</a:t>
            </a:r>
            <a:r>
              <a:rPr lang="bn-IN" sz="8000" b="0" dirty="0" smtClean="0">
                <a:solidFill>
                  <a:srgbClr val="00FF00"/>
                </a:solidFill>
                <a:latin typeface="Times" pitchFamily="-107" charset="0"/>
                <a:ea typeface="+mn-ea"/>
                <a:cs typeface="+mn-cs"/>
              </a:rPr>
              <a:t>ম</a:t>
            </a:r>
            <a:r>
              <a:rPr lang="bn-IN" sz="4000" b="0" dirty="0" smtClean="0">
                <a:solidFill>
                  <a:schemeClr val="tx2"/>
                </a:solidFill>
                <a:latin typeface="Times" pitchFamily="-107" charset="0"/>
                <a:ea typeface="+mn-ea"/>
                <a:cs typeface="+mn-cs"/>
              </a:rPr>
              <a:t>য</a:t>
            </a:r>
            <a:endParaRPr lang="en-US" sz="4000" b="0" dirty="0">
              <a:solidFill>
                <a:schemeClr val="tx2"/>
              </a:solidFill>
              <a:latin typeface="Times" pitchFamily="-107" charset="0"/>
              <a:ea typeface="+mn-ea"/>
              <a:cs typeface="+mn-cs"/>
            </a:endParaRPr>
          </a:p>
        </p:txBody>
      </p:sp>
      <p:sp>
        <p:nvSpPr>
          <p:cNvPr id="320556" name="Text Box 44"/>
          <p:cNvSpPr txBox="1">
            <a:spLocks noChangeArrowheads="1"/>
          </p:cNvSpPr>
          <p:nvPr/>
        </p:nvSpPr>
        <p:spPr bwMode="auto">
          <a:xfrm>
            <a:off x="1762125" y="2540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smtClean="0">
                <a:solidFill>
                  <a:schemeClr val="tx1"/>
                </a:solidFill>
              </a:rPr>
              <a:t>যাত্রাপুস্তক ২০</a:t>
            </a:r>
            <a:r>
              <a:rPr lang="en-US" sz="1400" dirty="0" smtClean="0">
                <a:solidFill>
                  <a:schemeClr val="tx1"/>
                </a:solidFill>
              </a:rPr>
              <a:t>–</a:t>
            </a:r>
            <a:r>
              <a:rPr lang="bn-IN" sz="1400" dirty="0" smtClean="0">
                <a:solidFill>
                  <a:schemeClr val="tx1"/>
                </a:solidFill>
              </a:rPr>
              <a:t>৩১</a:t>
            </a:r>
            <a:endParaRPr lang="en-US" sz="800" u="sng" dirty="0" smtClean="0">
              <a:solidFill>
                <a:srgbClr val="000000"/>
              </a:solidFill>
              <a:latin typeface="Geneva" charset="0"/>
            </a:endParaRPr>
          </a:p>
        </p:txBody>
      </p:sp>
      <p:sp>
        <p:nvSpPr>
          <p:cNvPr id="320557" name="Text Box 45"/>
          <p:cNvSpPr txBox="1">
            <a:spLocks noChangeArrowheads="1"/>
          </p:cNvSpPr>
          <p:nvPr/>
        </p:nvSpPr>
        <p:spPr bwMode="auto">
          <a:xfrm>
            <a:off x="449263" y="4772025"/>
            <a:ext cx="3973512"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bn-IN" sz="3200" dirty="0" smtClean="0">
                <a:solidFill>
                  <a:srgbClr val="FFCC99"/>
                </a:solidFill>
                <a:latin typeface="Comic Sans MS" pitchFamily="-107" charset="0"/>
                <a:ea typeface="+mn-ea"/>
                <a:cs typeface="+mn-cs"/>
              </a:rPr>
              <a:t>নৈতিক নিয়ম</a:t>
            </a:r>
            <a:endParaRPr lang="en-US" sz="3200" dirty="0">
              <a:solidFill>
                <a:srgbClr val="FFCC99"/>
              </a:solidFill>
              <a:latin typeface="Comic Sans MS" pitchFamily="-107" charset="0"/>
              <a:ea typeface="+mn-ea"/>
              <a:cs typeface="+mn-cs"/>
            </a:endParaRPr>
          </a:p>
        </p:txBody>
      </p:sp>
      <p:sp>
        <p:nvSpPr>
          <p:cNvPr id="320558" name="Text Box 46"/>
          <p:cNvSpPr txBox="1">
            <a:spLocks noChangeArrowheads="1"/>
          </p:cNvSpPr>
          <p:nvPr/>
        </p:nvSpPr>
        <p:spPr bwMode="auto">
          <a:xfrm>
            <a:off x="2519362" y="5218113"/>
            <a:ext cx="3319577" cy="5847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bn-IN" sz="3200" dirty="0" smtClean="0">
                <a:solidFill>
                  <a:srgbClr val="FFCC99"/>
                </a:solidFill>
                <a:latin typeface="Comic Sans MS" pitchFamily="-107" charset="0"/>
                <a:ea typeface="+mn-ea"/>
                <a:cs typeface="+mn-cs"/>
              </a:rPr>
              <a:t>অসামরিক নিয়ম</a:t>
            </a:r>
            <a:endParaRPr lang="en-US" sz="3200" dirty="0">
              <a:solidFill>
                <a:srgbClr val="FFCC99"/>
              </a:solidFill>
              <a:latin typeface="Comic Sans MS" pitchFamily="-107" charset="0"/>
              <a:ea typeface="+mn-ea"/>
              <a:cs typeface="+mn-cs"/>
            </a:endParaRPr>
          </a:p>
        </p:txBody>
      </p:sp>
      <p:sp>
        <p:nvSpPr>
          <p:cNvPr id="320559" name="Text Box 47"/>
          <p:cNvSpPr txBox="1">
            <a:spLocks noChangeArrowheads="1"/>
          </p:cNvSpPr>
          <p:nvPr/>
        </p:nvSpPr>
        <p:spPr bwMode="auto">
          <a:xfrm>
            <a:off x="4556125" y="5651500"/>
            <a:ext cx="3973513"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bn-IN" sz="3200" dirty="0" smtClean="0">
                <a:solidFill>
                  <a:srgbClr val="FFCC99"/>
                </a:solidFill>
                <a:latin typeface="Comic Sans MS" pitchFamily="-107" charset="0"/>
                <a:ea typeface="+mn-ea"/>
                <a:cs typeface="+mn-cs"/>
              </a:rPr>
              <a:t>আনুষ্ঠানিক নিয়ম</a:t>
            </a:r>
            <a:endParaRPr lang="en-US" sz="3200" dirty="0">
              <a:solidFill>
                <a:srgbClr val="FFCC99"/>
              </a:solidFill>
              <a:latin typeface="Comic Sans MS" pitchFamily="-107" charset="0"/>
              <a:ea typeface="+mn-ea"/>
              <a:cs typeface="+mn-cs"/>
            </a:endParaRPr>
          </a:p>
        </p:txBody>
      </p:sp>
      <p:sp>
        <p:nvSpPr>
          <p:cNvPr id="320560" name="Oval 48"/>
          <p:cNvSpPr>
            <a:spLocks noChangeArrowheads="1"/>
          </p:cNvSpPr>
          <p:nvPr/>
        </p:nvSpPr>
        <p:spPr bwMode="auto">
          <a:xfrm>
            <a:off x="3544888" y="246380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320561" name="Oval 49"/>
          <p:cNvSpPr>
            <a:spLocks noChangeArrowheads="1"/>
          </p:cNvSpPr>
          <p:nvPr/>
        </p:nvSpPr>
        <p:spPr bwMode="auto">
          <a:xfrm>
            <a:off x="4097338" y="244475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320562" name="Oval 50"/>
          <p:cNvSpPr>
            <a:spLocks noChangeArrowheads="1"/>
          </p:cNvSpPr>
          <p:nvPr/>
        </p:nvSpPr>
        <p:spPr bwMode="auto">
          <a:xfrm>
            <a:off x="4711700" y="2465388"/>
            <a:ext cx="738188" cy="646112"/>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20504"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505" name="Rectangle 5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0506"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07"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08" name="AutoShape 5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509"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0" name="Line 5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1" name="Line 5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2"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3"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Rectangle 62"/>
          <p:cNvSpPr>
            <a:spLocks noChangeArrowheads="1"/>
          </p:cNvSpPr>
          <p:nvPr/>
        </p:nvSpPr>
        <p:spPr bwMode="auto">
          <a:xfrm>
            <a:off x="8007350" y="3429000"/>
            <a:ext cx="45525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মোশি</a:t>
            </a:r>
            <a:endParaRPr lang="en-US" sz="900" dirty="0">
              <a:solidFill>
                <a:srgbClr val="000000"/>
              </a:solidFill>
              <a:latin typeface="Chicago" charset="0"/>
            </a:endParaRPr>
          </a:p>
        </p:txBody>
      </p:sp>
      <p:sp>
        <p:nvSpPr>
          <p:cNvPr id="20515" name="Rectangle 63"/>
          <p:cNvSpPr>
            <a:spLocks noChangeArrowheads="1"/>
          </p:cNvSpPr>
          <p:nvPr/>
        </p:nvSpPr>
        <p:spPr bwMode="auto">
          <a:xfrm>
            <a:off x="8156575" y="3841750"/>
            <a:ext cx="55624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endParaRPr lang="en-US" sz="900" dirty="0">
              <a:solidFill>
                <a:srgbClr val="000000"/>
              </a:solidFill>
              <a:latin typeface="Helvetica" charset="0"/>
            </a:endParaRPr>
          </a:p>
        </p:txBody>
      </p:sp>
      <p:sp>
        <p:nvSpPr>
          <p:cNvPr id="20516" name="Rectangle 64"/>
          <p:cNvSpPr>
            <a:spLocks noChangeArrowheads="1"/>
          </p:cNvSpPr>
          <p:nvPr/>
        </p:nvSpPr>
        <p:spPr bwMode="auto">
          <a:xfrm>
            <a:off x="8075613" y="4025900"/>
            <a:ext cx="6203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a:t>
            </a:r>
            <a:r>
              <a:rPr lang="en-US" sz="900" dirty="0" smtClean="0">
                <a:solidFill>
                  <a:srgbClr val="000000"/>
                </a:solidFill>
                <a:latin typeface="Helvetica" charset="0"/>
              </a:rPr>
              <a:t>- </a:t>
            </a:r>
            <a:r>
              <a:rPr lang="bn-IN" sz="900" dirty="0" smtClean="0">
                <a:solidFill>
                  <a:srgbClr val="000000"/>
                </a:solidFill>
                <a:latin typeface="Helvetica" charset="0"/>
              </a:rPr>
              <a:t>অ</a:t>
            </a:r>
            <a:r>
              <a:rPr lang="en-US" sz="900" dirty="0" smtClean="0">
                <a:solidFill>
                  <a:srgbClr val="000000"/>
                </a:solidFill>
                <a:latin typeface="Helvetica" charset="0"/>
              </a:rPr>
              <a:t>-</a:t>
            </a:r>
            <a:r>
              <a:rPr lang="bn-IN" sz="900" dirty="0" smtClean="0">
                <a:solidFill>
                  <a:srgbClr val="000000"/>
                </a:solidFill>
                <a:latin typeface="Helvetica" charset="0"/>
              </a:rPr>
              <a:t>আ</a:t>
            </a:r>
            <a:endParaRPr lang="en-US" sz="900" dirty="0">
              <a:solidFill>
                <a:srgbClr val="000000"/>
              </a:solidFill>
              <a:latin typeface="Helvetica" charset="0"/>
            </a:endParaRPr>
          </a:p>
        </p:txBody>
      </p:sp>
      <p:sp>
        <p:nvSpPr>
          <p:cNvPr id="20517"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8" name="Rectangle 66"/>
          <p:cNvSpPr>
            <a:spLocks noChangeArrowheads="1"/>
          </p:cNvSpPr>
          <p:nvPr/>
        </p:nvSpPr>
        <p:spPr bwMode="auto">
          <a:xfrm>
            <a:off x="8120063" y="3670300"/>
            <a:ext cx="59311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endParaRPr lang="en-US" sz="900" dirty="0">
              <a:solidFill>
                <a:srgbClr val="000000"/>
              </a:solidFill>
              <a:latin typeface="Helvetica" charset="0"/>
            </a:endParaRPr>
          </a:p>
        </p:txBody>
      </p:sp>
      <p:sp>
        <p:nvSpPr>
          <p:cNvPr id="20519" name="Text Box 6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0520" name="Text Box 70"/>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20583" name="Rectangle 7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grpSp>
        <p:nvGrpSpPr>
          <p:cNvPr id="2" name="Group 73"/>
          <p:cNvGrpSpPr>
            <a:grpSpLocks/>
          </p:cNvGrpSpPr>
          <p:nvPr/>
        </p:nvGrpSpPr>
        <p:grpSpPr bwMode="auto">
          <a:xfrm>
            <a:off x="6153150" y="3697288"/>
            <a:ext cx="901700" cy="947737"/>
            <a:chOff x="1557" y="1007"/>
            <a:chExt cx="2105" cy="1949"/>
          </a:xfrm>
        </p:grpSpPr>
        <p:grpSp>
          <p:nvGrpSpPr>
            <p:cNvPr id="3" name="Group 75"/>
            <p:cNvGrpSpPr>
              <a:grpSpLocks/>
            </p:cNvGrpSpPr>
            <p:nvPr/>
          </p:nvGrpSpPr>
          <p:grpSpPr bwMode="auto">
            <a:xfrm>
              <a:off x="1557" y="1209"/>
              <a:ext cx="2105" cy="1421"/>
              <a:chOff x="578" y="2316"/>
              <a:chExt cx="2105" cy="1421"/>
            </a:xfrm>
          </p:grpSpPr>
          <p:sp>
            <p:nvSpPr>
              <p:cNvPr id="20537" name="Freeform 7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538" name="Freeform 7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0532" name="Freeform 7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533" name="Freeform 8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534" name="Freeform 8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535" name="Freeform 8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536" name="Freeform 8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0596" name="Rectangle 84"/>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320597" name="Oval 85"/>
          <p:cNvSpPr>
            <a:spLocks noChangeArrowheads="1"/>
          </p:cNvSpPr>
          <p:nvPr/>
        </p:nvSpPr>
        <p:spPr bwMode="auto">
          <a:xfrm>
            <a:off x="3263900" y="2489200"/>
            <a:ext cx="2362200" cy="54610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 name="Group 86"/>
          <p:cNvGrpSpPr>
            <a:grpSpLocks/>
          </p:cNvGrpSpPr>
          <p:nvPr/>
        </p:nvGrpSpPr>
        <p:grpSpPr bwMode="auto">
          <a:xfrm>
            <a:off x="552164" y="0"/>
            <a:ext cx="852488" cy="1720850"/>
            <a:chOff x="327" y="5"/>
            <a:chExt cx="537" cy="1084"/>
          </a:xfrm>
        </p:grpSpPr>
        <p:sp>
          <p:nvSpPr>
            <p:cNvPr id="320599" name="Rectangle 87"/>
            <p:cNvSpPr>
              <a:spLocks noChangeArrowheads="1"/>
            </p:cNvSpPr>
            <p:nvPr/>
          </p:nvSpPr>
          <p:spPr bwMode="auto">
            <a:xfrm>
              <a:off x="327" y="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dirty="0"/>
            </a:p>
          </p:txBody>
        </p:sp>
        <p:sp>
          <p:nvSpPr>
            <p:cNvPr id="320600" name="Line 8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0527"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3</a:t>
            </a:r>
            <a:endParaRPr lang="en-US" sz="1400"/>
          </a:p>
        </p:txBody>
      </p:sp>
      <p:pic>
        <p:nvPicPr>
          <p:cNvPr id="20528" name="Picture 38"/>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20526"/>
                                        </p:tgtEl>
                                        <p:attrNameLst>
                                          <p:attrName>style.visibility</p:attrName>
                                        </p:attrNameLst>
                                      </p:cBhvr>
                                      <p:to>
                                        <p:strVal val="visible"/>
                                      </p:to>
                                    </p:set>
                                    <p:anim calcmode="lin" valueType="num">
                                      <p:cBhvr>
                                        <p:cTn id="7" dur="500" fill="hold"/>
                                        <p:tgtEl>
                                          <p:spTgt spid="320526"/>
                                        </p:tgtEl>
                                        <p:attrNameLst>
                                          <p:attrName>ppt_x</p:attrName>
                                        </p:attrNameLst>
                                      </p:cBhvr>
                                      <p:tavLst>
                                        <p:tav tm="0">
                                          <p:val>
                                            <p:strVal val="#ppt_x-#ppt_w/2"/>
                                          </p:val>
                                        </p:tav>
                                        <p:tav tm="100000">
                                          <p:val>
                                            <p:strVal val="#ppt_x"/>
                                          </p:val>
                                        </p:tav>
                                      </p:tavLst>
                                    </p:anim>
                                    <p:anim calcmode="lin" valueType="num">
                                      <p:cBhvr>
                                        <p:cTn id="8" dur="500" fill="hold"/>
                                        <p:tgtEl>
                                          <p:spTgt spid="320526"/>
                                        </p:tgtEl>
                                        <p:attrNameLst>
                                          <p:attrName>ppt_y</p:attrName>
                                        </p:attrNameLst>
                                      </p:cBhvr>
                                      <p:tavLst>
                                        <p:tav tm="0">
                                          <p:val>
                                            <p:strVal val="#ppt_y"/>
                                          </p:val>
                                        </p:tav>
                                        <p:tav tm="100000">
                                          <p:val>
                                            <p:strVal val="#ppt_y"/>
                                          </p:val>
                                        </p:tav>
                                      </p:tavLst>
                                    </p:anim>
                                    <p:anim calcmode="lin" valueType="num">
                                      <p:cBhvr>
                                        <p:cTn id="9" dur="500" fill="hold"/>
                                        <p:tgtEl>
                                          <p:spTgt spid="320526"/>
                                        </p:tgtEl>
                                        <p:attrNameLst>
                                          <p:attrName>ppt_w</p:attrName>
                                        </p:attrNameLst>
                                      </p:cBhvr>
                                      <p:tavLst>
                                        <p:tav tm="0">
                                          <p:val>
                                            <p:fltVal val="0"/>
                                          </p:val>
                                        </p:tav>
                                        <p:tav tm="100000">
                                          <p:val>
                                            <p:strVal val="#ppt_w"/>
                                          </p:val>
                                        </p:tav>
                                      </p:tavLst>
                                    </p:anim>
                                    <p:anim calcmode="lin" valueType="num">
                                      <p:cBhvr>
                                        <p:cTn id="10" dur="500" fill="hold"/>
                                        <p:tgtEl>
                                          <p:spTgt spid="3205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0597"/>
                                        </p:tgtEl>
                                        <p:attrNameLst>
                                          <p:attrName>style.visibility</p:attrName>
                                        </p:attrNameLst>
                                      </p:cBhvr>
                                      <p:to>
                                        <p:strVal val="visible"/>
                                      </p:to>
                                    </p:set>
                                    <p:animEffect transition="in" filter="fade">
                                      <p:cBhvr>
                                        <p:cTn id="14" dur="1000"/>
                                        <p:tgtEl>
                                          <p:spTgt spid="320597"/>
                                        </p:tgtEl>
                                      </p:cBhvr>
                                    </p:animEffect>
                                  </p:childTnLst>
                                  <p:subTnLst>
                                    <p:set>
                                      <p:cBhvr override="childStyle">
                                        <p:cTn dur="1" fill="hold" display="0" masterRel="nextClick" afterEffect="1"/>
                                        <p:tgtEl>
                                          <p:spTgt spid="32059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320596"/>
                                        </p:tgtEl>
                                        <p:attrNameLst>
                                          <p:attrName>style.visibility</p:attrName>
                                        </p:attrNameLst>
                                      </p:cBhvr>
                                      <p:to>
                                        <p:strVal val="visible"/>
                                      </p:to>
                                    </p:set>
                                    <p:anim calcmode="lin" valueType="num">
                                      <p:cBhvr additive="base">
                                        <p:cTn id="19" dur="500" fill="hold"/>
                                        <p:tgtEl>
                                          <p:spTgt spid="320596"/>
                                        </p:tgtEl>
                                        <p:attrNameLst>
                                          <p:attrName>ppt_x</p:attrName>
                                        </p:attrNameLst>
                                      </p:cBhvr>
                                      <p:tavLst>
                                        <p:tav tm="0">
                                          <p:val>
                                            <p:strVal val="1+#ppt_w/2"/>
                                          </p:val>
                                        </p:tav>
                                        <p:tav tm="100000">
                                          <p:val>
                                            <p:strVal val="#ppt_x"/>
                                          </p:val>
                                        </p:tav>
                                      </p:tavLst>
                                    </p:anim>
                                    <p:anim calcmode="lin" valueType="num">
                                      <p:cBhvr additive="base">
                                        <p:cTn id="20" dur="500" fill="hold"/>
                                        <p:tgtEl>
                                          <p:spTgt spid="32059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3" presetClass="entr" presetSubtype="36" fill="hold" grpId="0" nodeType="afterEffect">
                                  <p:stCondLst>
                                    <p:cond delay="0"/>
                                  </p:stCondLst>
                                  <p:childTnLst>
                                    <p:set>
                                      <p:cBhvr>
                                        <p:cTn id="23" dur="1" fill="hold">
                                          <p:stCondLst>
                                            <p:cond delay="0"/>
                                          </p:stCondLst>
                                        </p:cTn>
                                        <p:tgtEl>
                                          <p:spTgt spid="320557"/>
                                        </p:tgtEl>
                                        <p:attrNameLst>
                                          <p:attrName>style.visibility</p:attrName>
                                        </p:attrNameLst>
                                      </p:cBhvr>
                                      <p:to>
                                        <p:strVal val="visible"/>
                                      </p:to>
                                    </p:set>
                                    <p:anim calcmode="lin" valueType="num">
                                      <p:cBhvr>
                                        <p:cTn id="24" dur="500" fill="hold"/>
                                        <p:tgtEl>
                                          <p:spTgt spid="320557"/>
                                        </p:tgtEl>
                                        <p:attrNameLst>
                                          <p:attrName>ppt_w</p:attrName>
                                        </p:attrNameLst>
                                      </p:cBhvr>
                                      <p:tavLst>
                                        <p:tav tm="0">
                                          <p:val>
                                            <p:strVal val="(6*min(max(#ppt_w*#ppt_h,.3),1)-7.4)/-.7*#ppt_w"/>
                                          </p:val>
                                        </p:tav>
                                        <p:tav tm="100000">
                                          <p:val>
                                            <p:strVal val="#ppt_w"/>
                                          </p:val>
                                        </p:tav>
                                      </p:tavLst>
                                    </p:anim>
                                    <p:anim calcmode="lin" valueType="num">
                                      <p:cBhvr>
                                        <p:cTn id="25" dur="500" fill="hold"/>
                                        <p:tgtEl>
                                          <p:spTgt spid="320557"/>
                                        </p:tgtEl>
                                        <p:attrNameLst>
                                          <p:attrName>ppt_h</p:attrName>
                                        </p:attrNameLst>
                                      </p:cBhvr>
                                      <p:tavLst>
                                        <p:tav tm="0">
                                          <p:val>
                                            <p:strVal val="(6*min(max(#ppt_w*#ppt_h,.3),1)-7.4)/-.7*#ppt_h"/>
                                          </p:val>
                                        </p:tav>
                                        <p:tav tm="100000">
                                          <p:val>
                                            <p:strVal val="#ppt_h"/>
                                          </p:val>
                                        </p:tav>
                                      </p:tavLst>
                                    </p:anim>
                                    <p:anim calcmode="lin" valueType="num">
                                      <p:cBhvr>
                                        <p:cTn id="26" dur="500" fill="hold"/>
                                        <p:tgtEl>
                                          <p:spTgt spid="320557"/>
                                        </p:tgtEl>
                                        <p:attrNameLst>
                                          <p:attrName>ppt_x</p:attrName>
                                        </p:attrNameLst>
                                      </p:cBhvr>
                                      <p:tavLst>
                                        <p:tav tm="0">
                                          <p:val>
                                            <p:fltVal val="0.5"/>
                                          </p:val>
                                        </p:tav>
                                        <p:tav tm="100000">
                                          <p:val>
                                            <p:strVal val="#ppt_x"/>
                                          </p:val>
                                        </p:tav>
                                      </p:tavLst>
                                    </p:anim>
                                    <p:anim calcmode="lin" valueType="num">
                                      <p:cBhvr>
                                        <p:cTn id="27" dur="500" fill="hold"/>
                                        <p:tgtEl>
                                          <p:spTgt spid="320557"/>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000"/>
                            </p:stCondLst>
                            <p:childTnLst>
                              <p:par>
                                <p:cTn id="29" presetID="2" presetClass="entr" presetSubtype="6" fill="hold" grpId="0" nodeType="afterEffect">
                                  <p:stCondLst>
                                    <p:cond delay="0"/>
                                  </p:stCondLst>
                                  <p:childTnLst>
                                    <p:set>
                                      <p:cBhvr>
                                        <p:cTn id="30" dur="1" fill="hold">
                                          <p:stCondLst>
                                            <p:cond delay="0"/>
                                          </p:stCondLst>
                                        </p:cTn>
                                        <p:tgtEl>
                                          <p:spTgt spid="320560"/>
                                        </p:tgtEl>
                                        <p:attrNameLst>
                                          <p:attrName>style.visibility</p:attrName>
                                        </p:attrNameLst>
                                      </p:cBhvr>
                                      <p:to>
                                        <p:strVal val="visible"/>
                                      </p:to>
                                    </p:set>
                                    <p:anim calcmode="lin" valueType="num">
                                      <p:cBhvr additive="base">
                                        <p:cTn id="31" dur="500" fill="hold"/>
                                        <p:tgtEl>
                                          <p:spTgt spid="320560"/>
                                        </p:tgtEl>
                                        <p:attrNameLst>
                                          <p:attrName>ppt_x</p:attrName>
                                        </p:attrNameLst>
                                      </p:cBhvr>
                                      <p:tavLst>
                                        <p:tav tm="0">
                                          <p:val>
                                            <p:strVal val="1+#ppt_w/2"/>
                                          </p:val>
                                        </p:tav>
                                        <p:tav tm="100000">
                                          <p:val>
                                            <p:strVal val="#ppt_x"/>
                                          </p:val>
                                        </p:tav>
                                      </p:tavLst>
                                    </p:anim>
                                    <p:anim calcmode="lin" valueType="num">
                                      <p:cBhvr additive="base">
                                        <p:cTn id="32" dur="500" fill="hold"/>
                                        <p:tgtEl>
                                          <p:spTgt spid="32056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grpId="0" nodeType="clickEffect">
                                  <p:stCondLst>
                                    <p:cond delay="0"/>
                                  </p:stCondLst>
                                  <p:childTnLst>
                                    <p:set>
                                      <p:cBhvr>
                                        <p:cTn id="36" dur="1" fill="hold">
                                          <p:stCondLst>
                                            <p:cond delay="0"/>
                                          </p:stCondLst>
                                        </p:cTn>
                                        <p:tgtEl>
                                          <p:spTgt spid="320558"/>
                                        </p:tgtEl>
                                        <p:attrNameLst>
                                          <p:attrName>style.visibility</p:attrName>
                                        </p:attrNameLst>
                                      </p:cBhvr>
                                      <p:to>
                                        <p:strVal val="visible"/>
                                      </p:to>
                                    </p:set>
                                    <p:anim calcmode="lin" valueType="num">
                                      <p:cBhvr>
                                        <p:cTn id="37" dur="500" fill="hold"/>
                                        <p:tgtEl>
                                          <p:spTgt spid="320558"/>
                                        </p:tgtEl>
                                        <p:attrNameLst>
                                          <p:attrName>ppt_w</p:attrName>
                                        </p:attrNameLst>
                                      </p:cBhvr>
                                      <p:tavLst>
                                        <p:tav tm="0">
                                          <p:val>
                                            <p:strVal val="(6*min(max(#ppt_w*#ppt_h,.3),1)-7.4)/-.7*#ppt_w"/>
                                          </p:val>
                                        </p:tav>
                                        <p:tav tm="100000">
                                          <p:val>
                                            <p:strVal val="#ppt_w"/>
                                          </p:val>
                                        </p:tav>
                                      </p:tavLst>
                                    </p:anim>
                                    <p:anim calcmode="lin" valueType="num">
                                      <p:cBhvr>
                                        <p:cTn id="38" dur="500" fill="hold"/>
                                        <p:tgtEl>
                                          <p:spTgt spid="320558"/>
                                        </p:tgtEl>
                                        <p:attrNameLst>
                                          <p:attrName>ppt_h</p:attrName>
                                        </p:attrNameLst>
                                      </p:cBhvr>
                                      <p:tavLst>
                                        <p:tav tm="0">
                                          <p:val>
                                            <p:strVal val="(6*min(max(#ppt_w*#ppt_h,.3),1)-7.4)/-.7*#ppt_h"/>
                                          </p:val>
                                        </p:tav>
                                        <p:tav tm="100000">
                                          <p:val>
                                            <p:strVal val="#ppt_h"/>
                                          </p:val>
                                        </p:tav>
                                      </p:tavLst>
                                    </p:anim>
                                    <p:anim calcmode="lin" valueType="num">
                                      <p:cBhvr>
                                        <p:cTn id="39" dur="500" fill="hold"/>
                                        <p:tgtEl>
                                          <p:spTgt spid="320558"/>
                                        </p:tgtEl>
                                        <p:attrNameLst>
                                          <p:attrName>ppt_x</p:attrName>
                                        </p:attrNameLst>
                                      </p:cBhvr>
                                      <p:tavLst>
                                        <p:tav tm="0">
                                          <p:val>
                                            <p:fltVal val="0.5"/>
                                          </p:val>
                                        </p:tav>
                                        <p:tav tm="100000">
                                          <p:val>
                                            <p:strVal val="#ppt_x"/>
                                          </p:val>
                                        </p:tav>
                                      </p:tavLst>
                                    </p:anim>
                                    <p:anim calcmode="lin" valueType="num">
                                      <p:cBhvr>
                                        <p:cTn id="40" dur="500" fill="hold"/>
                                        <p:tgtEl>
                                          <p:spTgt spid="320558"/>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500"/>
                            </p:stCondLst>
                            <p:childTnLst>
                              <p:par>
                                <p:cTn id="42" presetID="2" presetClass="entr" presetSubtype="6" fill="hold" grpId="0" nodeType="afterEffect">
                                  <p:stCondLst>
                                    <p:cond delay="0"/>
                                  </p:stCondLst>
                                  <p:childTnLst>
                                    <p:set>
                                      <p:cBhvr>
                                        <p:cTn id="43" dur="1" fill="hold">
                                          <p:stCondLst>
                                            <p:cond delay="0"/>
                                          </p:stCondLst>
                                        </p:cTn>
                                        <p:tgtEl>
                                          <p:spTgt spid="320561"/>
                                        </p:tgtEl>
                                        <p:attrNameLst>
                                          <p:attrName>style.visibility</p:attrName>
                                        </p:attrNameLst>
                                      </p:cBhvr>
                                      <p:to>
                                        <p:strVal val="visible"/>
                                      </p:to>
                                    </p:set>
                                    <p:anim calcmode="lin" valueType="num">
                                      <p:cBhvr additive="base">
                                        <p:cTn id="44" dur="500" fill="hold"/>
                                        <p:tgtEl>
                                          <p:spTgt spid="320561"/>
                                        </p:tgtEl>
                                        <p:attrNameLst>
                                          <p:attrName>ppt_x</p:attrName>
                                        </p:attrNameLst>
                                      </p:cBhvr>
                                      <p:tavLst>
                                        <p:tav tm="0">
                                          <p:val>
                                            <p:strVal val="1+#ppt_w/2"/>
                                          </p:val>
                                        </p:tav>
                                        <p:tav tm="100000">
                                          <p:val>
                                            <p:strVal val="#ppt_x"/>
                                          </p:val>
                                        </p:tav>
                                      </p:tavLst>
                                    </p:anim>
                                    <p:anim calcmode="lin" valueType="num">
                                      <p:cBhvr additive="base">
                                        <p:cTn id="45" dur="500" fill="hold"/>
                                        <p:tgtEl>
                                          <p:spTgt spid="320561"/>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36" fill="hold" grpId="0" nodeType="clickEffect">
                                  <p:stCondLst>
                                    <p:cond delay="0"/>
                                  </p:stCondLst>
                                  <p:childTnLst>
                                    <p:set>
                                      <p:cBhvr>
                                        <p:cTn id="49" dur="1" fill="hold">
                                          <p:stCondLst>
                                            <p:cond delay="0"/>
                                          </p:stCondLst>
                                        </p:cTn>
                                        <p:tgtEl>
                                          <p:spTgt spid="320559"/>
                                        </p:tgtEl>
                                        <p:attrNameLst>
                                          <p:attrName>style.visibility</p:attrName>
                                        </p:attrNameLst>
                                      </p:cBhvr>
                                      <p:to>
                                        <p:strVal val="visible"/>
                                      </p:to>
                                    </p:set>
                                    <p:anim calcmode="lin" valueType="num">
                                      <p:cBhvr>
                                        <p:cTn id="50" dur="500" fill="hold"/>
                                        <p:tgtEl>
                                          <p:spTgt spid="320559"/>
                                        </p:tgtEl>
                                        <p:attrNameLst>
                                          <p:attrName>ppt_w</p:attrName>
                                        </p:attrNameLst>
                                      </p:cBhvr>
                                      <p:tavLst>
                                        <p:tav tm="0">
                                          <p:val>
                                            <p:strVal val="(6*min(max(#ppt_w*#ppt_h,.3),1)-7.4)/-.7*#ppt_w"/>
                                          </p:val>
                                        </p:tav>
                                        <p:tav tm="100000">
                                          <p:val>
                                            <p:strVal val="#ppt_w"/>
                                          </p:val>
                                        </p:tav>
                                      </p:tavLst>
                                    </p:anim>
                                    <p:anim calcmode="lin" valueType="num">
                                      <p:cBhvr>
                                        <p:cTn id="51" dur="500" fill="hold"/>
                                        <p:tgtEl>
                                          <p:spTgt spid="320559"/>
                                        </p:tgtEl>
                                        <p:attrNameLst>
                                          <p:attrName>ppt_h</p:attrName>
                                        </p:attrNameLst>
                                      </p:cBhvr>
                                      <p:tavLst>
                                        <p:tav tm="0">
                                          <p:val>
                                            <p:strVal val="(6*min(max(#ppt_w*#ppt_h,.3),1)-7.4)/-.7*#ppt_h"/>
                                          </p:val>
                                        </p:tav>
                                        <p:tav tm="100000">
                                          <p:val>
                                            <p:strVal val="#ppt_h"/>
                                          </p:val>
                                        </p:tav>
                                      </p:tavLst>
                                    </p:anim>
                                    <p:anim calcmode="lin" valueType="num">
                                      <p:cBhvr>
                                        <p:cTn id="52" dur="500" fill="hold"/>
                                        <p:tgtEl>
                                          <p:spTgt spid="320559"/>
                                        </p:tgtEl>
                                        <p:attrNameLst>
                                          <p:attrName>ppt_x</p:attrName>
                                        </p:attrNameLst>
                                      </p:cBhvr>
                                      <p:tavLst>
                                        <p:tav tm="0">
                                          <p:val>
                                            <p:fltVal val="0.5"/>
                                          </p:val>
                                        </p:tav>
                                        <p:tav tm="100000">
                                          <p:val>
                                            <p:strVal val="#ppt_x"/>
                                          </p:val>
                                        </p:tav>
                                      </p:tavLst>
                                    </p:anim>
                                    <p:anim calcmode="lin" valueType="num">
                                      <p:cBhvr>
                                        <p:cTn id="53" dur="500" fill="hold"/>
                                        <p:tgtEl>
                                          <p:spTgt spid="320559"/>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
                            </p:stCondLst>
                            <p:childTnLst>
                              <p:par>
                                <p:cTn id="55" presetID="2" presetClass="entr" presetSubtype="6" fill="hold" grpId="0" nodeType="afterEffect">
                                  <p:stCondLst>
                                    <p:cond delay="0"/>
                                  </p:stCondLst>
                                  <p:childTnLst>
                                    <p:set>
                                      <p:cBhvr>
                                        <p:cTn id="56" dur="1" fill="hold">
                                          <p:stCondLst>
                                            <p:cond delay="0"/>
                                          </p:stCondLst>
                                        </p:cTn>
                                        <p:tgtEl>
                                          <p:spTgt spid="320562"/>
                                        </p:tgtEl>
                                        <p:attrNameLst>
                                          <p:attrName>style.visibility</p:attrName>
                                        </p:attrNameLst>
                                      </p:cBhvr>
                                      <p:to>
                                        <p:strVal val="visible"/>
                                      </p:to>
                                    </p:set>
                                    <p:anim calcmode="lin" valueType="num">
                                      <p:cBhvr additive="base">
                                        <p:cTn id="57" dur="500" fill="hold"/>
                                        <p:tgtEl>
                                          <p:spTgt spid="320562"/>
                                        </p:tgtEl>
                                        <p:attrNameLst>
                                          <p:attrName>ppt_x</p:attrName>
                                        </p:attrNameLst>
                                      </p:cBhvr>
                                      <p:tavLst>
                                        <p:tav tm="0">
                                          <p:val>
                                            <p:strVal val="1+#ppt_w/2"/>
                                          </p:val>
                                        </p:tav>
                                        <p:tav tm="100000">
                                          <p:val>
                                            <p:strVal val="#ppt_x"/>
                                          </p:val>
                                        </p:tav>
                                      </p:tavLst>
                                    </p:anim>
                                    <p:anim calcmode="lin" valueType="num">
                                      <p:cBhvr additive="base">
                                        <p:cTn id="58" dur="500" fill="hold"/>
                                        <p:tgtEl>
                                          <p:spTgt spid="320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6" grpId="0" autoUpdateAnimBg="0"/>
      <p:bldP spid="320557" grpId="0" autoUpdateAnimBg="0"/>
      <p:bldP spid="320558" grpId="0" autoUpdateAnimBg="0"/>
      <p:bldP spid="320559" grpId="0" autoUpdateAnimBg="0"/>
      <p:bldP spid="320560" grpId="0" animBg="1" autoUpdateAnimBg="0"/>
      <p:bldP spid="320561" grpId="0" animBg="1" autoUpdateAnimBg="0"/>
      <p:bldP spid="320562" grpId="0" animBg="1" autoUpdateAnimBg="0"/>
      <p:bldP spid="320596" grpId="0" autoUpdateAnimBg="0"/>
      <p:bldP spid="32059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Spring from above.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view from Mount of Temptation, 80-06tb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looking east with tell in foreground, 44-35tb sr.jpg"/>
</p:tagLst>
</file>

<file path=ppt/tags/tag18.xml><?xml version="1.0" encoding="utf-8"?>
<p:tagLst xmlns:a="http://schemas.openxmlformats.org/drawingml/2006/main" xmlns:r="http://schemas.openxmlformats.org/officeDocument/2006/relationships" xmlns:p="http://schemas.openxmlformats.org/presentationml/2006/main">
  <p:tag name="FILENAME" val="D:\0Images\0Adds 2002\02 Samaria\Jericho\sr\Jericho mudbrick collapse in front of revetment wall, 97k-22.jpg"/>
  <p:tag name="PHOTO" val="TRUE"/>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Neolithic tower, 45-01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Hollow from abov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unrise from Jebel Musa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Jebel Musa Steps of Repentance.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tb n062400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8177</TotalTime>
  <Pages>52</Pages>
  <Words>4229</Words>
  <Application>Microsoft Macintosh PowerPoint</Application>
  <PresentationFormat>On-screen Show (4:3)</PresentationFormat>
  <Paragraphs>1235</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lastModifiedBy>Rick Griffith</cp:lastModifiedBy>
  <cp:revision>287</cp:revision>
  <cp:lastPrinted>2003-05-21T18:09:48Z</cp:lastPrinted>
  <dcterms:created xsi:type="dcterms:W3CDTF">2003-07-10T16:24:15Z</dcterms:created>
  <dcterms:modified xsi:type="dcterms:W3CDTF">2014-11-21T10:24:45Z</dcterms:modified>
</cp:coreProperties>
</file>