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handoutMasterIdLst>
    <p:handoutMasterId r:id="rId70"/>
  </p:handoutMasterIdLst>
  <p:sldIdLst>
    <p:sldId id="941" r:id="rId2"/>
    <p:sldId id="841" r:id="rId3"/>
    <p:sldId id="887" r:id="rId4"/>
    <p:sldId id="783" r:id="rId5"/>
    <p:sldId id="886" r:id="rId6"/>
    <p:sldId id="815" r:id="rId7"/>
    <p:sldId id="459" r:id="rId8"/>
    <p:sldId id="700" r:id="rId9"/>
    <p:sldId id="906" r:id="rId10"/>
    <p:sldId id="893" r:id="rId11"/>
    <p:sldId id="899" r:id="rId12"/>
    <p:sldId id="776" r:id="rId13"/>
    <p:sldId id="926" r:id="rId14"/>
    <p:sldId id="927" r:id="rId15"/>
    <p:sldId id="928" r:id="rId16"/>
    <p:sldId id="929" r:id="rId17"/>
    <p:sldId id="484" r:id="rId18"/>
    <p:sldId id="900" r:id="rId19"/>
    <p:sldId id="902" r:id="rId20"/>
    <p:sldId id="447" r:id="rId21"/>
    <p:sldId id="462" r:id="rId22"/>
    <p:sldId id="460" r:id="rId23"/>
    <p:sldId id="463" r:id="rId24"/>
    <p:sldId id="852" r:id="rId25"/>
    <p:sldId id="853" r:id="rId26"/>
    <p:sldId id="854" r:id="rId27"/>
    <p:sldId id="855" r:id="rId28"/>
    <p:sldId id="856" r:id="rId29"/>
    <p:sldId id="857" r:id="rId30"/>
    <p:sldId id="858" r:id="rId31"/>
    <p:sldId id="931" r:id="rId32"/>
    <p:sldId id="903" r:id="rId33"/>
    <p:sldId id="874" r:id="rId34"/>
    <p:sldId id="875" r:id="rId35"/>
    <p:sldId id="876" r:id="rId36"/>
    <p:sldId id="878" r:id="rId37"/>
    <p:sldId id="877" r:id="rId38"/>
    <p:sldId id="879" r:id="rId39"/>
    <p:sldId id="881" r:id="rId40"/>
    <p:sldId id="882" r:id="rId41"/>
    <p:sldId id="932" r:id="rId42"/>
    <p:sldId id="884" r:id="rId43"/>
    <p:sldId id="844" r:id="rId44"/>
    <p:sldId id="706" r:id="rId45"/>
    <p:sldId id="933" r:id="rId46"/>
    <p:sldId id="934" r:id="rId47"/>
    <p:sldId id="935" r:id="rId48"/>
    <p:sldId id="937" r:id="rId49"/>
    <p:sldId id="315" r:id="rId50"/>
    <p:sldId id="939" r:id="rId51"/>
    <p:sldId id="318" r:id="rId52"/>
    <p:sldId id="936" r:id="rId53"/>
    <p:sldId id="322" r:id="rId54"/>
    <p:sldId id="888" r:id="rId55"/>
    <p:sldId id="769" r:id="rId56"/>
    <p:sldId id="770" r:id="rId57"/>
    <p:sldId id="451" r:id="rId58"/>
    <p:sldId id="889" r:id="rId59"/>
    <p:sldId id="595" r:id="rId60"/>
    <p:sldId id="773" r:id="rId61"/>
    <p:sldId id="774" r:id="rId62"/>
    <p:sldId id="775" r:id="rId63"/>
    <p:sldId id="818" r:id="rId64"/>
    <p:sldId id="938" r:id="rId65"/>
    <p:sldId id="324" r:id="rId66"/>
    <p:sldId id="940" r:id="rId67"/>
    <p:sldId id="814" r:id="rId68"/>
  </p:sldIdLst>
  <p:sldSz cx="9144000" cy="6858000" type="screen4x3"/>
  <p:notesSz cx="6858000" cy="9144000"/>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5pPr>
    <a:lvl6pPr marL="22860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6pPr>
    <a:lvl7pPr marL="27432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7pPr>
    <a:lvl8pPr marL="32004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8pPr>
    <a:lvl9pPr marL="3657600" algn="l" defTabSz="457200" rtl="0" eaLnBrk="1" latinLnBrk="0" hangingPunct="1">
      <a:defRPr sz="2800" kern="1200">
        <a:solidFill>
          <a:srgbClr val="00DFCA"/>
        </a:solidFill>
        <a:effectLst>
          <a:outerShdw blurRad="38100" dist="38100" dir="2700000" algn="tl">
            <a:srgbClr val="000000">
              <a:alpha val="43137"/>
            </a:srgbClr>
          </a:outerShdw>
        </a:effectLst>
        <a:latin typeface="Comic Sans MS" charset="0"/>
        <a:ea typeface="MS PGothic" charset="0"/>
        <a:cs typeface="MS PGothic" charset="0"/>
      </a:defRPr>
    </a:lvl9pPr>
  </p:defaultTextStyle>
  <p:extLst>
    <p:ext uri="{EFAFB233-063F-42B5-8137-9DF3F51BA10A}">
      <p15:sldGuideLst xmlns:p15="http://schemas.microsoft.com/office/powerpoint/2012/main">
        <p15:guide id="1" orient="horz" pos="2010">
          <p15:clr>
            <a:srgbClr val="A4A3A4"/>
          </p15:clr>
        </p15:guide>
        <p15:guide id="2" orient="horz" pos="4219">
          <p15:clr>
            <a:srgbClr val="A4A3A4"/>
          </p15:clr>
        </p15:guide>
        <p15:guide id="3" pos="5149">
          <p15:clr>
            <a:srgbClr val="A4A3A4"/>
          </p15:clr>
        </p15:guide>
        <p15:guide id="4" pos="554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B34"/>
    <a:srgbClr val="66FF33"/>
    <a:srgbClr val="00FFFF"/>
    <a:srgbClr val="00FF99"/>
    <a:srgbClr val="FF8F1E"/>
    <a:srgbClr val="00FF00"/>
    <a:srgbClr val="008000"/>
    <a:srgbClr val="33CC33"/>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2024" y="168"/>
      </p:cViewPr>
      <p:guideLst>
        <p:guide orient="horz" pos="2010"/>
        <p:guide orient="horz" pos="4219"/>
        <p:guide pos="5149"/>
        <p:guide pos="55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84"/>
    </p:cViewPr>
  </p:sorterViewPr>
  <p:notesViewPr>
    <p:cSldViewPr snapToGrid="0">
      <p:cViewPr varScale="1">
        <p:scale>
          <a:sx n="71" d="100"/>
          <a:sy n="71" d="100"/>
        </p:scale>
        <p:origin x="-29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0D4932C2-C52F-C44E-A436-0D894FAB0530}"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120613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3"/>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A0B97522-95C7-2B4F-A57A-4623ABDF7BA4}" type="slidenum">
              <a:rPr lang="en-US" sz="1400">
                <a:solidFill>
                  <a:schemeClr val="tx1"/>
                </a:solidFill>
                <a:effectLst/>
                <a:latin typeface="Times" charset="0"/>
              </a:rPr>
              <a:pPr algn="r"/>
              <a:t>‹#›</a:t>
            </a:fld>
            <a:endParaRPr lang="en-US" sz="1400">
              <a:solidFill>
                <a:schemeClr val="tx1"/>
              </a:solidFill>
              <a:effectLst/>
              <a:latin typeface="Times" charset="0"/>
            </a:endParaRPr>
          </a:p>
        </p:txBody>
      </p:sp>
    </p:spTree>
    <p:extLst>
      <p:ext uri="{BB962C8B-B14F-4D97-AF65-F5344CB8AC3E}">
        <p14:creationId xmlns:p14="http://schemas.microsoft.com/office/powerpoint/2010/main" val="4284694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107"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07"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07"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07"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2BA9-75E0-49EA-5F30-7EE6FD9C676F}"/>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B0889D93-B0BD-68B7-1041-AADC716D1ED9}"/>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119810" name="Rectangle 3">
            <a:extLst>
              <a:ext uri="{FF2B5EF4-FFF2-40B4-BE49-F238E27FC236}">
                <a16:creationId xmlns:a16="http://schemas.microsoft.com/office/drawing/2014/main" id="{9E09994A-3BEF-8DDC-510B-4C6777E7A21B}"/>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a:latin typeface="Times" charset="0"/>
                <a:ea typeface="MS PGothic" charset="0"/>
              </a:rPr>
              <a:t>Through a series of dramatic events -- told about in great detail in the latter chapters of Genesis – the brothers learn that their sibling, JOSEPH, is now the governor of Egypt</a:t>
            </a:r>
          </a:p>
        </p:txBody>
      </p:sp>
    </p:spTree>
    <p:extLst>
      <p:ext uri="{BB962C8B-B14F-4D97-AF65-F5344CB8AC3E}">
        <p14:creationId xmlns:p14="http://schemas.microsoft.com/office/powerpoint/2010/main" val="24856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p:spPr>
        <p:txBody>
          <a:bodyPr/>
          <a:lstStyle/>
          <a:p>
            <a:r>
              <a:rPr lang="en-US" b="1">
                <a:latin typeface="Times" charset="0"/>
                <a:ea typeface="MS PGothic" charset="0"/>
              </a:rPr>
              <a:t>This kind of temple tower, or ziggurat, was common in that region in Abraham</a:t>
            </a:r>
            <a:r>
              <a:rPr lang="fr-FR" b="1">
                <a:latin typeface="Times" charset="0"/>
                <a:ea typeface="MS PGothic" charset="0"/>
              </a:rPr>
              <a:t>'</a:t>
            </a:r>
            <a:r>
              <a:rPr lang="en-US" b="1">
                <a:latin typeface="Times" charset="0"/>
                <a:ea typeface="MS PGothic" charset="0"/>
              </a:rPr>
              <a:t>s day in Ur of the Chaldees.  </a:t>
            </a:r>
            <a:r>
              <a:rPr lang="en-US" b="1">
                <a:solidFill>
                  <a:srgbClr val="000000"/>
                </a:solidFill>
                <a:latin typeface="Times" charset="0"/>
                <a:ea typeface="MS PGothic" charset="0"/>
              </a:rPr>
              <a:t>In 2000 B.C., Ur was a great city, an international center of learning, culture, commerce and idolatrous spiritual darkness.  But </a:t>
            </a:r>
            <a:r>
              <a:rPr lang="en-US" b="1">
                <a:latin typeface="Times" charset="0"/>
                <a:ea typeface="MS PGothic"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	The Biblical narrative tells us about a man named ABRAHAM, living with his family in ancient Ur of the Chaldees. </a:t>
            </a:r>
          </a:p>
          <a:p>
            <a:r>
              <a:rPr lang="en-US" b="1">
                <a:solidFill>
                  <a:srgbClr val="000000"/>
                </a:solidFill>
                <a:latin typeface="Times" charset="0"/>
                <a:ea typeface="MS PGothic" charset="0"/>
              </a:rPr>
              <a:t>////	In the family was his aging father…Terah.</a:t>
            </a:r>
          </a:p>
          <a:p>
            <a:r>
              <a:rPr lang="en-US" b="1">
                <a:solidFill>
                  <a:srgbClr val="000000"/>
                </a:solidFill>
                <a:latin typeface="Times" charset="0"/>
                <a:ea typeface="MS PGothic" charset="0"/>
              </a:rPr>
              <a:t>////	Terah</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son named Abram, later to be renamed by God, ABRAHAM, as his future place in history is made clear. </a:t>
            </a:r>
          </a:p>
          <a:p>
            <a:r>
              <a:rPr lang="en-US" b="1">
                <a:solidFill>
                  <a:srgbClr val="000000"/>
                </a:solidFill>
                <a:latin typeface="Times" charset="0"/>
                <a:ea typeface="MS PGothic" charset="0"/>
              </a:rPr>
              <a:t>////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wife</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name was Sarah (originally named Sarai)...</a:t>
            </a:r>
          </a:p>
          <a:p>
            <a:r>
              <a:rPr lang="en-US" b="1">
                <a:latin typeface="Times" charset="0"/>
                <a:ea typeface="MS PGothic" charset="0"/>
              </a:rPr>
              <a:t>////	Also in the family group was ABRAHAM</a:t>
            </a:r>
            <a:r>
              <a:rPr lang="fr-FR" altLang="ja-JP" b="1">
                <a:latin typeface="Times" charset="0"/>
                <a:ea typeface="MS PGothic" charset="0"/>
              </a:rPr>
              <a:t>'</a:t>
            </a:r>
            <a:r>
              <a:rPr lang="en-US" b="1">
                <a:latin typeface="Times" charset="0"/>
                <a:ea typeface="MS PGothic" charset="0"/>
              </a:rPr>
              <a:t>s nephew, Lot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So we begin with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file folder.</a:t>
            </a:r>
          </a:p>
          <a:p>
            <a:r>
              <a:rPr lang="en-US" b="1">
                <a:solidFill>
                  <a:srgbClr val="000000"/>
                </a:solidFill>
                <a:latin typeface="Times" charset="0"/>
                <a:ea typeface="MS PGothic" charset="0"/>
              </a:rPr>
              <a:t>Note also a special feature about the visuals you are watching...</a:t>
            </a:r>
          </a:p>
          <a:p>
            <a:r>
              <a:rPr lang="en-US" b="1">
                <a:solidFill>
                  <a:srgbClr val="000000"/>
                </a:solidFill>
                <a:latin typeface="Times" charset="0"/>
                <a:ea typeface="MS PGothic" charset="0"/>
              </a:rPr>
              <a:t>////	From this point and on through the chronology there will be a small file folder image floating in most slide frames. They will help guide your thinking as the great story line unfolds.  You</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ll always know where we are as the BILE FILE folders build out and fill up.</a:t>
            </a:r>
          </a:p>
          <a:p>
            <a:r>
              <a:rPr lang="en-US" b="1">
                <a:solidFill>
                  <a:srgbClr val="000000"/>
                </a:solidFill>
                <a:latin typeface="Times" charset="0"/>
                <a:ea typeface="MS PGothic" charset="0"/>
              </a:rPr>
              <a:t>////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story opens in Genesis 12 and forward...</a:t>
            </a:r>
          </a:p>
          <a:p>
            <a:r>
              <a:rPr lang="en-US" b="1">
                <a:solidFill>
                  <a:srgbClr val="000000"/>
                </a:solidFill>
                <a:latin typeface="Times" charset="0"/>
                <a:ea typeface="MS PGothic" charset="0"/>
              </a:rPr>
              <a:t>////	Time frame: about 2000 B.C...the first of the four Great People.</a:t>
            </a:r>
          </a:p>
          <a:p>
            <a:r>
              <a:rPr lang="en-US" b="1">
                <a:latin typeface="Times" charset="0"/>
                <a:ea typeface="MS PGothic" charset="0"/>
              </a:rPr>
              <a:t>It is through this one man, ABRAHAM, that God begins a new program </a:t>
            </a:r>
          </a:p>
          <a:p>
            <a:r>
              <a:rPr lang="en-US" b="1">
                <a:latin typeface="Times" charset="0"/>
                <a:ea typeface="MS PGothic"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So we begin with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file folder.</a:t>
            </a:r>
          </a:p>
          <a:p>
            <a:r>
              <a:rPr lang="en-US" b="1">
                <a:solidFill>
                  <a:srgbClr val="000000"/>
                </a:solidFill>
                <a:latin typeface="Times" charset="0"/>
                <a:ea typeface="MS PGothic" charset="0"/>
              </a:rPr>
              <a:t>Note also a special feature about the visuals you are watching...</a:t>
            </a:r>
          </a:p>
          <a:p>
            <a:r>
              <a:rPr lang="en-US" b="1">
                <a:solidFill>
                  <a:srgbClr val="000000"/>
                </a:solidFill>
                <a:latin typeface="Times" charset="0"/>
                <a:ea typeface="MS PGothic" charset="0"/>
              </a:rPr>
              <a:t>////	From this point and on through the chronology there will be a small file folder image floating in most slide frames. They will help guide your thinking as the great story line unfolds.  You</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ll always know where we are as the BILE FILE folders build out and fill up.</a:t>
            </a:r>
          </a:p>
          <a:p>
            <a:r>
              <a:rPr lang="en-US" b="1">
                <a:solidFill>
                  <a:srgbClr val="000000"/>
                </a:solidFill>
                <a:latin typeface="Times" charset="0"/>
                <a:ea typeface="MS PGothic" charset="0"/>
              </a:rPr>
              <a:t>////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story opens in Genesis 12 and forward...</a:t>
            </a:r>
          </a:p>
          <a:p>
            <a:r>
              <a:rPr lang="en-US" b="1">
                <a:solidFill>
                  <a:srgbClr val="000000"/>
                </a:solidFill>
                <a:latin typeface="Times" charset="0"/>
                <a:ea typeface="MS PGothic" charset="0"/>
              </a:rPr>
              <a:t>////	Time frame: about 2000 B.C...the first of the four Great People.</a:t>
            </a:r>
          </a:p>
          <a:p>
            <a:r>
              <a:rPr lang="en-US" b="1">
                <a:latin typeface="Times" charset="0"/>
                <a:ea typeface="MS PGothic" charset="0"/>
              </a:rPr>
              <a:t>It is through this one man, ABRAHAM, that God begins a new program </a:t>
            </a:r>
          </a:p>
          <a:p>
            <a:r>
              <a:rPr lang="en-US" b="1">
                <a:latin typeface="Times" charset="0"/>
                <a:ea typeface="MS PGothic"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So we begin with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file folder.</a:t>
            </a:r>
          </a:p>
          <a:p>
            <a:r>
              <a:rPr lang="en-US" b="1">
                <a:solidFill>
                  <a:srgbClr val="000000"/>
                </a:solidFill>
                <a:latin typeface="Times" charset="0"/>
                <a:ea typeface="MS PGothic" charset="0"/>
              </a:rPr>
              <a:t>Note also a special feature about the visuals you are watching...</a:t>
            </a:r>
          </a:p>
          <a:p>
            <a:r>
              <a:rPr lang="en-US" b="1">
                <a:solidFill>
                  <a:srgbClr val="000000"/>
                </a:solidFill>
                <a:latin typeface="Times" charset="0"/>
                <a:ea typeface="MS PGothic" charset="0"/>
              </a:rPr>
              <a:t>////	From this point and on through the chronology there will be a small file folder image floating in most slide frames. They will help guide your thinking as the great story line unfolds.  You</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ll always know where we are as the BILE FILE folders build out and fill up.</a:t>
            </a:r>
          </a:p>
          <a:p>
            <a:r>
              <a:rPr lang="en-US" b="1">
                <a:solidFill>
                  <a:srgbClr val="000000"/>
                </a:solidFill>
                <a:latin typeface="Times" charset="0"/>
                <a:ea typeface="MS PGothic" charset="0"/>
              </a:rPr>
              <a:t>////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story opens in Genesis 12 and forward...</a:t>
            </a:r>
          </a:p>
          <a:p>
            <a:r>
              <a:rPr lang="en-US" b="1">
                <a:solidFill>
                  <a:srgbClr val="000000"/>
                </a:solidFill>
                <a:latin typeface="Times" charset="0"/>
                <a:ea typeface="MS PGothic" charset="0"/>
              </a:rPr>
              <a:t>////	Time frame: about 2000 B.C...the first of the four Great People.</a:t>
            </a:r>
          </a:p>
          <a:p>
            <a:r>
              <a:rPr lang="en-US" b="1">
                <a:latin typeface="Times" charset="0"/>
                <a:ea typeface="MS PGothic" charset="0"/>
              </a:rPr>
              <a:t>It is through this one man, ABRAHAM, that God begins a new program </a:t>
            </a:r>
          </a:p>
          <a:p>
            <a:r>
              <a:rPr lang="en-US" b="1">
                <a:latin typeface="Times" charset="0"/>
                <a:ea typeface="MS PGothic"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So we begin with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file folder.</a:t>
            </a:r>
          </a:p>
          <a:p>
            <a:r>
              <a:rPr lang="en-US" b="1">
                <a:solidFill>
                  <a:srgbClr val="000000"/>
                </a:solidFill>
                <a:latin typeface="Times" charset="0"/>
                <a:ea typeface="MS PGothic" charset="0"/>
              </a:rPr>
              <a:t>Note also a special feature about the visuals you are watching...</a:t>
            </a:r>
          </a:p>
          <a:p>
            <a:r>
              <a:rPr lang="en-US" b="1">
                <a:solidFill>
                  <a:srgbClr val="000000"/>
                </a:solidFill>
                <a:latin typeface="Times" charset="0"/>
                <a:ea typeface="MS PGothic" charset="0"/>
              </a:rPr>
              <a:t>////	From this point and on through the chronology there will be a small file folder image floating in most slide frames. They will help guide your thinking as the great story line unfolds.  You</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ll always know where we are as the BILE FILE folders build out and fill up.</a:t>
            </a:r>
          </a:p>
          <a:p>
            <a:r>
              <a:rPr lang="en-US" b="1">
                <a:solidFill>
                  <a:srgbClr val="000000"/>
                </a:solidFill>
                <a:latin typeface="Times" charset="0"/>
                <a:ea typeface="MS PGothic" charset="0"/>
              </a:rPr>
              <a:t>////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story opens in Genesis 12 and forward...</a:t>
            </a:r>
          </a:p>
          <a:p>
            <a:r>
              <a:rPr lang="en-US" b="1">
                <a:solidFill>
                  <a:srgbClr val="000000"/>
                </a:solidFill>
                <a:latin typeface="Times" charset="0"/>
                <a:ea typeface="MS PGothic" charset="0"/>
              </a:rPr>
              <a:t>////	Time frame: about 2000 B.C...the first of the four Great People.</a:t>
            </a:r>
          </a:p>
          <a:p>
            <a:r>
              <a:rPr lang="en-US" b="1">
                <a:latin typeface="Times" charset="0"/>
                <a:ea typeface="MS PGothic" charset="0"/>
              </a:rPr>
              <a:t>It is through this one man, ABRAHAM, that God begins a new program </a:t>
            </a:r>
          </a:p>
          <a:p>
            <a:r>
              <a:rPr lang="en-US" b="1">
                <a:latin typeface="Times" charset="0"/>
                <a:ea typeface="MS PGothic"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In Genesis 12, verses 1-3 present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three-part promise to Abraham.  Here it is:</a:t>
            </a:r>
          </a:p>
          <a:p>
            <a:r>
              <a:rPr lang="en-US" b="1">
                <a:solidFill>
                  <a:srgbClr val="000000"/>
                </a:solidFill>
                <a:latin typeface="Times" charset="0"/>
                <a:ea typeface="MS PGothic" charset="0"/>
              </a:rPr>
              <a:t>////	The Lord had said to Abram, </a:t>
            </a:r>
          </a:p>
          <a:p>
            <a:r>
              <a:rPr lang="en-US" b="1">
                <a:solidFill>
                  <a:srgbClr val="000000"/>
                </a:solidFill>
                <a:latin typeface="Times" charset="0"/>
                <a:ea typeface="MS PGothic" charset="0"/>
              </a:rPr>
              <a:t>        </a:t>
            </a:r>
            <a:r>
              <a:rPr lang="en-US" altLang="ja-JP" b="1">
                <a:solidFill>
                  <a:srgbClr val="000000"/>
                </a:solidFill>
                <a:latin typeface="Times" charset="0"/>
                <a:ea typeface="MS PGothic" charset="0"/>
              </a:rPr>
              <a:t>"</a:t>
            </a:r>
            <a:r>
              <a:rPr lang="en-US" b="1">
                <a:solidFill>
                  <a:srgbClr val="000000"/>
                </a:solidFill>
                <a:latin typeface="Times" charset="0"/>
                <a:ea typeface="MS PGothic" charset="0"/>
              </a:rPr>
              <a:t>Leave your country, your people and your father</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household, and go to THE LAND I will show you.</a:t>
            </a:r>
          </a:p>
          <a:p>
            <a:r>
              <a:rPr lang="en-US" b="1">
                <a:solidFill>
                  <a:srgbClr val="000000"/>
                </a:solidFill>
                <a:latin typeface="Times" charset="0"/>
                <a:ea typeface="MS PGothic" charset="0"/>
              </a:rPr>
              <a:t>////	 </a:t>
            </a:r>
            <a:r>
              <a:rPr lang="en-US" altLang="ja-JP" b="1">
                <a:solidFill>
                  <a:srgbClr val="000000"/>
                </a:solidFill>
                <a:latin typeface="Times" charset="0"/>
                <a:ea typeface="MS PGothic" charset="0"/>
              </a:rPr>
              <a:t>"</a:t>
            </a:r>
            <a:r>
              <a:rPr lang="en-US" b="1">
                <a:solidFill>
                  <a:srgbClr val="000000"/>
                </a:solidFill>
                <a:latin typeface="Times" charset="0"/>
                <a:ea typeface="MS PGothic" charset="0"/>
              </a:rPr>
              <a:t>I will make you into A GREAT NATION </a:t>
            </a:r>
          </a:p>
          <a:p>
            <a:r>
              <a:rPr lang="en-US" b="1">
                <a:solidFill>
                  <a:srgbClr val="000000"/>
                </a:solidFill>
                <a:latin typeface="Times" charset="0"/>
                <a:ea typeface="MS PGothic" charset="0"/>
              </a:rPr>
              <a:t>	      and I will bless you;</a:t>
            </a:r>
          </a:p>
          <a:p>
            <a:r>
              <a:rPr lang="en-US" b="1">
                <a:solidFill>
                  <a:srgbClr val="000000"/>
                </a:solidFill>
                <a:latin typeface="Times" charset="0"/>
                <a:ea typeface="MS PGothic" charset="0"/>
              </a:rPr>
              <a:t>	   I will make your name great,</a:t>
            </a:r>
          </a:p>
          <a:p>
            <a:r>
              <a:rPr lang="en-US" b="1">
                <a:solidFill>
                  <a:srgbClr val="000000"/>
                </a:solidFill>
                <a:latin typeface="Times" charset="0"/>
                <a:ea typeface="MS PGothic" charset="0"/>
              </a:rPr>
              <a:t>	      and you will be a blessing.</a:t>
            </a:r>
          </a:p>
          <a:p>
            <a:r>
              <a:rPr lang="en-US" b="1">
                <a:solidFill>
                  <a:srgbClr val="000000"/>
                </a:solidFill>
                <a:latin typeface="Times" charset="0"/>
                <a:ea typeface="MS PGothic" charset="0"/>
              </a:rPr>
              <a:t>////	I will bless those who bless you,</a:t>
            </a:r>
          </a:p>
          <a:p>
            <a:r>
              <a:rPr lang="en-US" b="1">
                <a:solidFill>
                  <a:srgbClr val="000000"/>
                </a:solidFill>
                <a:latin typeface="Times" charset="0"/>
                <a:ea typeface="MS PGothic" charset="0"/>
              </a:rPr>
              <a:t>	      and whoever curses you I will curse;</a:t>
            </a:r>
          </a:p>
          <a:p>
            <a:r>
              <a:rPr lang="en-US" b="1">
                <a:solidFill>
                  <a:srgbClr val="000000"/>
                </a:solidFill>
                <a:latin typeface="Times" charset="0"/>
                <a:ea typeface="MS PGothic" charset="0"/>
              </a:rPr>
              <a:t>	 and ALL PEOPLES ON EARTH</a:t>
            </a:r>
          </a:p>
          <a:p>
            <a:r>
              <a:rPr lang="en-US" b="1">
                <a:solidFill>
                  <a:srgbClr val="000000"/>
                </a:solidFill>
                <a:latin typeface="Times" charset="0"/>
                <a:ea typeface="MS PGothic" charset="0"/>
              </a:rPr>
              <a:t>                WILL BE BLESSED THROUGH YOU.</a:t>
            </a:r>
            <a:r>
              <a:rPr lang="en-US" altLang="ja-JP" b="1">
                <a:solidFill>
                  <a:srgbClr val="000000"/>
                </a:solidFill>
                <a:latin typeface="Times" charset="0"/>
                <a:ea typeface="MS PGothic" charset="0"/>
              </a:rPr>
              <a:t>"</a:t>
            </a:r>
            <a:endParaRPr lang="en-US" b="1">
              <a:solidFill>
                <a:srgbClr val="000000"/>
              </a:solidFill>
              <a:latin typeface="Times" charset="0"/>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In Genesis 12, verses 1-3 present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three-part promise to Abraham.  Here it is:</a:t>
            </a:r>
          </a:p>
          <a:p>
            <a:r>
              <a:rPr lang="en-US" b="1">
                <a:solidFill>
                  <a:srgbClr val="000000"/>
                </a:solidFill>
                <a:latin typeface="Times" charset="0"/>
                <a:ea typeface="MS PGothic" charset="0"/>
              </a:rPr>
              <a:t>////	The Lord had said to Abram, </a:t>
            </a:r>
          </a:p>
          <a:p>
            <a:r>
              <a:rPr lang="en-US" b="1">
                <a:solidFill>
                  <a:srgbClr val="000000"/>
                </a:solidFill>
                <a:latin typeface="Times" charset="0"/>
                <a:ea typeface="MS PGothic" charset="0"/>
              </a:rPr>
              <a:t>        </a:t>
            </a:r>
            <a:r>
              <a:rPr lang="en-US" altLang="ja-JP" b="1">
                <a:solidFill>
                  <a:srgbClr val="000000"/>
                </a:solidFill>
                <a:latin typeface="Times" charset="0"/>
                <a:ea typeface="MS PGothic" charset="0"/>
              </a:rPr>
              <a:t>"</a:t>
            </a:r>
            <a:r>
              <a:rPr lang="en-US" b="1">
                <a:solidFill>
                  <a:srgbClr val="000000"/>
                </a:solidFill>
                <a:latin typeface="Times" charset="0"/>
                <a:ea typeface="MS PGothic" charset="0"/>
              </a:rPr>
              <a:t>Leave your country, your people and your father</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household, and go to THE LAND I will show you.</a:t>
            </a:r>
          </a:p>
          <a:p>
            <a:r>
              <a:rPr lang="en-US" b="1">
                <a:solidFill>
                  <a:srgbClr val="000000"/>
                </a:solidFill>
                <a:latin typeface="Times" charset="0"/>
                <a:ea typeface="MS PGothic" charset="0"/>
              </a:rPr>
              <a:t>////	 </a:t>
            </a:r>
            <a:r>
              <a:rPr lang="en-US" altLang="ja-JP" b="1">
                <a:solidFill>
                  <a:srgbClr val="000000"/>
                </a:solidFill>
                <a:latin typeface="Times" charset="0"/>
                <a:ea typeface="MS PGothic" charset="0"/>
              </a:rPr>
              <a:t>"</a:t>
            </a:r>
            <a:r>
              <a:rPr lang="en-US" b="1">
                <a:solidFill>
                  <a:srgbClr val="000000"/>
                </a:solidFill>
                <a:latin typeface="Times" charset="0"/>
                <a:ea typeface="MS PGothic" charset="0"/>
              </a:rPr>
              <a:t>I will make you into A GREAT NATION </a:t>
            </a:r>
          </a:p>
          <a:p>
            <a:r>
              <a:rPr lang="en-US" b="1">
                <a:solidFill>
                  <a:srgbClr val="000000"/>
                </a:solidFill>
                <a:latin typeface="Times" charset="0"/>
                <a:ea typeface="MS PGothic" charset="0"/>
              </a:rPr>
              <a:t>	      and I will bless you;</a:t>
            </a:r>
          </a:p>
          <a:p>
            <a:r>
              <a:rPr lang="en-US" b="1">
                <a:solidFill>
                  <a:srgbClr val="000000"/>
                </a:solidFill>
                <a:latin typeface="Times" charset="0"/>
                <a:ea typeface="MS PGothic" charset="0"/>
              </a:rPr>
              <a:t>	   I will make your name great,</a:t>
            </a:r>
          </a:p>
          <a:p>
            <a:r>
              <a:rPr lang="en-US" b="1">
                <a:solidFill>
                  <a:srgbClr val="000000"/>
                </a:solidFill>
                <a:latin typeface="Times" charset="0"/>
                <a:ea typeface="MS PGothic" charset="0"/>
              </a:rPr>
              <a:t>	      and you will be a blessing.</a:t>
            </a:r>
          </a:p>
          <a:p>
            <a:r>
              <a:rPr lang="en-US" b="1">
                <a:solidFill>
                  <a:srgbClr val="000000"/>
                </a:solidFill>
                <a:latin typeface="Times" charset="0"/>
                <a:ea typeface="MS PGothic" charset="0"/>
              </a:rPr>
              <a:t>////	I will bless those who bless you,</a:t>
            </a:r>
          </a:p>
          <a:p>
            <a:r>
              <a:rPr lang="en-US" b="1">
                <a:solidFill>
                  <a:srgbClr val="000000"/>
                </a:solidFill>
                <a:latin typeface="Times" charset="0"/>
                <a:ea typeface="MS PGothic" charset="0"/>
              </a:rPr>
              <a:t>	      and whoever curses you I will curse;</a:t>
            </a:r>
          </a:p>
          <a:p>
            <a:r>
              <a:rPr lang="en-US" b="1">
                <a:solidFill>
                  <a:srgbClr val="000000"/>
                </a:solidFill>
                <a:latin typeface="Times" charset="0"/>
                <a:ea typeface="MS PGothic" charset="0"/>
              </a:rPr>
              <a:t>	 and ALL PEOPLES ON EARTH</a:t>
            </a:r>
          </a:p>
          <a:p>
            <a:r>
              <a:rPr lang="en-US" b="1">
                <a:solidFill>
                  <a:srgbClr val="000000"/>
                </a:solidFill>
                <a:latin typeface="Times" charset="0"/>
                <a:ea typeface="MS PGothic" charset="0"/>
              </a:rPr>
              <a:t>                WILL BE BLESSED THROUGH YOU.</a:t>
            </a:r>
            <a:r>
              <a:rPr lang="en-US" altLang="ja-JP" b="1">
                <a:solidFill>
                  <a:srgbClr val="000000"/>
                </a:solidFill>
                <a:latin typeface="Times" charset="0"/>
                <a:ea typeface="MS PGothic" charset="0"/>
              </a:rPr>
              <a:t>"</a:t>
            </a:r>
            <a:endParaRPr lang="en-US" b="1">
              <a:solidFill>
                <a:srgbClr val="000000"/>
              </a:solidFill>
              <a:latin typeface="Times"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p:spPr>
        <p:txBody>
          <a:bodyPr/>
          <a:lstStyle/>
          <a:p>
            <a:r>
              <a:rPr lang="en-US" b="1">
                <a:latin typeface="Times" charset="0"/>
                <a:ea typeface="MS PGothic" charset="0"/>
              </a:rPr>
              <a:t>Now study this plan of organization…the down-to-earth meaning of those three promises…the L-S-B on ABRAHAM</a:t>
            </a:r>
            <a:r>
              <a:rPr lang="fr-FR" altLang="ja-JP" b="1">
                <a:latin typeface="Times" charset="0"/>
                <a:ea typeface="MS PGothic" charset="0"/>
              </a:rPr>
              <a:t>'</a:t>
            </a:r>
            <a:r>
              <a:rPr lang="en-US" b="1">
                <a:latin typeface="Times" charset="0"/>
                <a:ea typeface="MS PGothic" charset="0"/>
              </a:rPr>
              <a:t>s folder… </a:t>
            </a:r>
          </a:p>
          <a:p>
            <a:r>
              <a:rPr lang="en-US" b="1">
                <a:latin typeface="Times" charset="0"/>
                <a:ea typeface="MS PGothic" charset="0"/>
              </a:rPr>
              <a:t>////	First…PROMISE #1: GENESIS 12:1...A LAND — real estate, a geographic inheritance that most Jewish people respect politically to this present day.</a:t>
            </a:r>
          </a:p>
          <a:p>
            <a:r>
              <a:rPr lang="en-US" b="1">
                <a:latin typeface="Times" charset="0"/>
                <a:ea typeface="MS PGothic" charset="0"/>
              </a:rPr>
              <a:t> ////	PROMISE #2: GENESIS 12:2...A SEED —  a long line of descendants...especially interesting because at the time the Promise is given, ABRAHAM and SARAH are approaching old age and yet they have never had children. </a:t>
            </a:r>
          </a:p>
          <a:p>
            <a:r>
              <a:rPr lang="en-US" b="1">
                <a:latin typeface="Times" charset="0"/>
                <a:ea typeface="MS PGothic" charset="0"/>
              </a:rPr>
              <a:t>////	The final PROMISE, Number 3: GENESIS 12:3...A BLESSING promised to Abraham personally and to his descendants. Furthermore, God promises that, through His blessing to ABRAHAM, </a:t>
            </a:r>
            <a:r>
              <a:rPr lang="en-US" b="1" i="1" u="sng">
                <a:latin typeface="Times" charset="0"/>
                <a:ea typeface="MS PGothic" charset="0"/>
              </a:rPr>
              <a:t>all the families of the earth will be blessed…NOT JUST ABRAHAM</a:t>
            </a:r>
            <a:r>
              <a:rPr lang="fr-FR" altLang="ja-JP" b="1" i="1" u="sng">
                <a:latin typeface="Times" charset="0"/>
                <a:ea typeface="MS PGothic" charset="0"/>
              </a:rPr>
              <a:t>'</a:t>
            </a:r>
            <a:r>
              <a:rPr lang="en-US" b="1" i="1" u="sng">
                <a:latin typeface="Times" charset="0"/>
                <a:ea typeface="MS PGothic" charset="0"/>
              </a:rPr>
              <a:t>S descendants!  </a:t>
            </a:r>
            <a:r>
              <a:rPr lang="en-US" b="1">
                <a:latin typeface="Times" charset="0"/>
                <a:ea typeface="MS PGothic" charset="0"/>
              </a:rPr>
              <a:t>Notice that wording! It</a:t>
            </a:r>
            <a:r>
              <a:rPr lang="fr-FR" altLang="ja-JP" b="1">
                <a:latin typeface="Times" charset="0"/>
                <a:ea typeface="MS PGothic" charset="0"/>
              </a:rPr>
              <a:t>'</a:t>
            </a:r>
            <a:r>
              <a:rPr lang="en-US" b="1">
                <a:latin typeface="Times" charset="0"/>
                <a:ea typeface="MS PGothic" charset="0"/>
              </a:rPr>
              <a:t>s important to an understanding of GRACE!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p:spPr>
        <p:txBody>
          <a:bodyPr/>
          <a:lstStyle/>
          <a:p>
            <a:r>
              <a:rPr lang="en-US" b="1">
                <a:latin typeface="Times" charset="0"/>
                <a:ea typeface="MS PGothic" charset="0"/>
              </a:rPr>
              <a:t>Now...to the basic outline of the promise...L-S-B-...for LAND, SEED, and BLESSING...we can also add these basic concepts...three additional ideas that describe the characteristics of that Abrahamic Promise...</a:t>
            </a:r>
          </a:p>
          <a:p>
            <a:r>
              <a:rPr lang="en-US" b="1">
                <a:latin typeface="Times" charset="0"/>
                <a:ea typeface="MS PGothic" charset="0"/>
              </a:rPr>
              <a:t>////	First…that great promise was -- and is -- LITERAL in that the words mean exactly what they say.</a:t>
            </a:r>
          </a:p>
          <a:p>
            <a:r>
              <a:rPr lang="en-US" b="1">
                <a:latin typeface="Times" charset="0"/>
                <a:ea typeface="MS PGothic" charset="0"/>
              </a:rPr>
              <a:t>////	It is also ETERNAL, an unending arrangement, guaranteed by the maker of the contract, God Himself.  And finally...</a:t>
            </a:r>
          </a:p>
          <a:p>
            <a:r>
              <a:rPr lang="en-US" b="1">
                <a:latin typeface="Times" charset="0"/>
                <a:ea typeface="MS PGothic" charset="0"/>
              </a:rPr>
              <a:t>////	It is UNCONDITIONAL...indicating that no matter what Abraham or his descendants might do in the future, God would, in time…REPEAT: IN TIME…fulfill every element of His promises.</a:t>
            </a:r>
          </a:p>
          <a:p>
            <a:r>
              <a:rPr lang="en-US" b="1">
                <a:latin typeface="Times" charset="0"/>
                <a:ea typeface="MS PGothic" charset="0"/>
              </a:rPr>
              <a:t>As we move farther through this story, we</a:t>
            </a:r>
            <a:r>
              <a:rPr lang="fr-FR" b="1">
                <a:latin typeface="Times" charset="0"/>
                <a:ea typeface="MS PGothic" charset="0"/>
              </a:rPr>
              <a:t>'</a:t>
            </a:r>
            <a:r>
              <a:rPr lang="en-US" b="1">
                <a:latin typeface="Times" charset="0"/>
                <a:ea typeface="MS PGothic" charset="0"/>
              </a:rPr>
              <a:t>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p:spPr>
        <p:txBody>
          <a:bodyPr/>
          <a:lstStyle/>
          <a:p>
            <a:r>
              <a:rPr lang="en-US" b="1">
                <a:latin typeface="Times" charset="0"/>
                <a:ea typeface="MS PGothic" charset="0"/>
              </a:rPr>
              <a:t>Now…let</a:t>
            </a:r>
            <a:r>
              <a:rPr lang="fr-FR" b="1">
                <a:latin typeface="Times" charset="0"/>
                <a:ea typeface="MS PGothic" charset="0"/>
              </a:rPr>
              <a:t>'</a:t>
            </a:r>
            <a:r>
              <a:rPr lang="en-US" b="1">
                <a:latin typeface="Times" charset="0"/>
                <a:ea typeface="MS PGothic" charset="0"/>
              </a:rPr>
              <a:t>s begin a biblical timeline.  Abraham</a:t>
            </a:r>
            <a:r>
              <a:rPr lang="fr-FR" b="1">
                <a:latin typeface="Times" charset="0"/>
                <a:ea typeface="MS PGothic" charset="0"/>
              </a:rPr>
              <a:t>'</a:t>
            </a:r>
            <a:r>
              <a:rPr lang="en-US" b="1">
                <a:latin typeface="Times" charset="0"/>
                <a:ea typeface="MS PGothic" charset="0"/>
              </a:rPr>
              <a:t>s date on the timeline: about 2000 B.C.  By the way, throughout our study…</a:t>
            </a:r>
          </a:p>
          <a:p>
            <a:r>
              <a:rPr lang="en-US" b="1">
                <a:latin typeface="Times" charset="0"/>
                <a:ea typeface="MS PGothic" charset="0"/>
              </a:rPr>
              <a:t>////	…most dates will be presented in large, rounded groupings in 500 -year increments. </a:t>
            </a:r>
          </a:p>
          <a:p>
            <a:r>
              <a:rPr lang="en-US" b="1">
                <a:latin typeface="Times" charset="0"/>
                <a:ea typeface="MS PGothic" charset="0"/>
              </a:rPr>
              <a:t>More precise dating is not needed in this particular study.  All dates can be sharpened as your own interests direct.</a:t>
            </a:r>
          </a:p>
          <a:p>
            <a:endParaRPr lang="en-US" b="1">
              <a:latin typeface="Times" charset="0"/>
              <a:ea typeface="MS PGothic" charset="0"/>
            </a:endParaRPr>
          </a:p>
          <a:p>
            <a:r>
              <a:rPr lang="en-US" b="1">
                <a:latin typeface="Times" charset="0"/>
                <a:ea typeface="MS PGothic" charset="0"/>
              </a:rPr>
              <a:t>2135-1960 BC Abraham</a:t>
            </a:r>
            <a:r>
              <a:rPr lang="fr-FR" altLang="ja-JP" b="1">
                <a:latin typeface="Times" charset="0"/>
                <a:ea typeface="MS PGothic" charset="0"/>
              </a:rPr>
              <a:t>'</a:t>
            </a:r>
            <a:r>
              <a:rPr lang="en-US" b="1">
                <a:latin typeface="Times" charset="0"/>
                <a:ea typeface="MS PGothic" charset="0"/>
              </a:rPr>
              <a:t>s lifespan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After Abraham receives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Promises…the entire family leaves Ur of the Chaldees to follow the Lord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direction. </a:t>
            </a:r>
          </a:p>
          <a:p>
            <a:r>
              <a:rPr lang="en-US" b="1">
                <a:solidFill>
                  <a:srgbClr val="000000"/>
                </a:solidFill>
                <a:latin typeface="Times" charset="0"/>
                <a:ea typeface="MS PGothic" charset="0"/>
              </a:rPr>
              <a:t>////	They move toward the northwest with all their flocks and their possessions -- probably a large congregation of people, animals and tents. Biblical evidence shows ABRAHAM</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family was probably wealthy.  Again, if you have the map, add to it the map tracing that you see here in bright</a:t>
            </a:r>
            <a:r>
              <a:rPr lang="en-US" b="1">
                <a:latin typeface="Times" charset="0"/>
                <a:ea typeface="MS PGothic" charset="0"/>
              </a:rPr>
              <a:t> yellow.  The main point here is this:  </a:t>
            </a:r>
          </a:p>
          <a:p>
            <a:r>
              <a:rPr lang="en-US" b="1">
                <a:latin typeface="Times" charset="0"/>
                <a:ea typeface="MS PGothic" charset="0"/>
              </a:rPr>
              <a:t>////	ABRAHAM and his family LEFT IN FAITH!  They are moving toward a land that God will show them in due time.  But as they leave Ur of the Chaldees they DO NOT know their destination. Their obedience is a profound demonstration of their faith in God</a:t>
            </a:r>
            <a:r>
              <a:rPr lang="fr-FR" altLang="ja-JP" b="1">
                <a:latin typeface="Times" charset="0"/>
                <a:ea typeface="MS PGothic" charset="0"/>
              </a:rPr>
              <a:t>'</a:t>
            </a:r>
            <a:r>
              <a:rPr lang="en-US" b="1">
                <a:latin typeface="Times" charset="0"/>
                <a:ea typeface="MS PGothic" charset="0"/>
              </a:rPr>
              <a:t>s provision and His total protection as they head out into the unknown under Abraham</a:t>
            </a:r>
            <a:r>
              <a:rPr lang="fr-FR" altLang="ja-JP" b="1">
                <a:latin typeface="Times" charset="0"/>
                <a:ea typeface="MS PGothic" charset="0"/>
              </a:rPr>
              <a:t>'</a:t>
            </a:r>
            <a:r>
              <a:rPr lang="en-US" b="1">
                <a:latin typeface="Times" charset="0"/>
                <a:ea typeface="MS PGothic" charset="0"/>
              </a:rPr>
              <a:t>s leadership.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p:spPr>
        <p:txBody>
          <a:bodyPr/>
          <a:lstStyle/>
          <a:p>
            <a:r>
              <a:rPr lang="en-US" b="1">
                <a:latin typeface="Times" charset="0"/>
                <a:ea typeface="MS PGothic" charset="0"/>
              </a:rPr>
              <a:t>It is entirely possible that they passed through the region of ancient Babylon, upriver from Ur...that city to which you</a:t>
            </a:r>
            <a:r>
              <a:rPr lang="fr-FR" altLang="ja-JP" b="1">
                <a:latin typeface="Times" charset="0"/>
                <a:ea typeface="MS PGothic" charset="0"/>
              </a:rPr>
              <a:t>'</a:t>
            </a:r>
            <a:r>
              <a:rPr lang="en-US" b="1">
                <a:latin typeface="Times" charset="0"/>
                <a:ea typeface="MS PGothic" charset="0"/>
              </a:rPr>
              <a:t>ll learn that Abraham</a:t>
            </a:r>
            <a:r>
              <a:rPr lang="fr-FR" b="1">
                <a:latin typeface="Times" charset="0"/>
                <a:ea typeface="MS PGothic" charset="0"/>
              </a:rPr>
              <a:t>'</a:t>
            </a:r>
            <a:r>
              <a:rPr lang="en-US" b="1">
                <a:latin typeface="Times" charset="0"/>
                <a:ea typeface="MS PGothic" charset="0"/>
              </a:rPr>
              <a:t>s descendants – the Jews -- would be held as prisoners in the centuries to follow.</a:t>
            </a:r>
            <a:endParaRPr lang="en-US">
              <a:latin typeface="Times" charset="0"/>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p:spPr>
        <p:txBody>
          <a:bodyPr/>
          <a:lstStyle/>
          <a:p>
            <a:r>
              <a:rPr lang="en-US" b="1">
                <a:latin typeface="Times" charset="0"/>
                <a:ea typeface="MS PGothic" charset="0"/>
              </a:rPr>
              <a:t>They continue northwestward, finally arriving at ancient Haran…</a:t>
            </a:r>
          </a:p>
          <a:p>
            <a:r>
              <a:rPr lang="en-US" b="1">
                <a:latin typeface="Times" charset="0"/>
                <a:ea typeface="MS PGothic" charset="0"/>
              </a:rPr>
              <a:t>… still in existence today in modern Turkey. </a:t>
            </a:r>
          </a:p>
          <a:p>
            <a:r>
              <a:rPr lang="en-US" b="1">
                <a:latin typeface="Times" charset="0"/>
                <a:ea typeface="MS PGothic" charset="0"/>
              </a:rPr>
              <a:t>////	While settled temporarily in Haran, ABRAHAM</a:t>
            </a:r>
            <a:r>
              <a:rPr lang="fr-FR" altLang="ja-JP" b="1">
                <a:latin typeface="Times" charset="0"/>
                <a:ea typeface="MS PGothic" charset="0"/>
              </a:rPr>
              <a:t>'</a:t>
            </a:r>
            <a:r>
              <a:rPr lang="en-US" b="1">
                <a:latin typeface="Times" charset="0"/>
                <a:ea typeface="MS PGothic" charset="0"/>
              </a:rPr>
              <a:t>s father, Terah, dies.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p:spPr>
        <p:txBody>
          <a:bodyPr/>
          <a:lstStyle/>
          <a:p>
            <a:r>
              <a:rPr lang="en-US" b="1">
                <a:latin typeface="Times" charset="0"/>
                <a:ea typeface="MS PGothic"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Now the great stage is set!</a:t>
            </a:r>
          </a:p>
          <a:p>
            <a:r>
              <a:rPr lang="en-US" b="1">
                <a:solidFill>
                  <a:srgbClr val="000000"/>
                </a:solidFill>
                <a:latin typeface="Times" charset="0"/>
                <a:ea typeface="MS PGothic" charset="0"/>
              </a:rPr>
              <a:t>////	When he enters The Land, </a:t>
            </a:r>
          </a:p>
          <a:p>
            <a:r>
              <a:rPr lang="en-US" b="1">
                <a:solidFill>
                  <a:srgbClr val="000000"/>
                </a:solidFill>
                <a:latin typeface="Times" charset="0"/>
                <a:ea typeface="MS PGothic" charset="0"/>
              </a:rPr>
              <a:t>//// 	ABRAHAM is already 75 years old and </a:t>
            </a:r>
          </a:p>
          <a:p>
            <a:r>
              <a:rPr lang="en-US" b="1">
                <a:solidFill>
                  <a:srgbClr val="000000"/>
                </a:solidFill>
                <a:latin typeface="Times" charset="0"/>
                <a:ea typeface="MS PGothic" charset="0"/>
              </a:rPr>
              <a:t>//// 	his wife, Sarah, is 65. </a:t>
            </a:r>
          </a:p>
          <a:p>
            <a:r>
              <a:rPr lang="en-US" b="1">
                <a:solidFill>
                  <a:srgbClr val="000000"/>
                </a:solidFill>
                <a:latin typeface="Times" charset="0"/>
                <a:ea typeface="MS PGothic" charset="0"/>
              </a:rPr>
              <a:t>//// 	And yet, God has promised them children? What?  </a:t>
            </a:r>
          </a:p>
          <a:p>
            <a:r>
              <a:rPr lang="en-US" b="1">
                <a:solidFill>
                  <a:srgbClr val="000000"/>
                </a:solidFill>
                <a:latin typeface="Times" charset="0"/>
                <a:ea typeface="MS PGothic" charset="0"/>
              </a:rPr>
              <a:t>Was God teasing the old couple?  Children promised at that 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Yes…ABRAHAM continues to believe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promise of a LAND, a SEED, and a BLESSING!   </a:t>
            </a:r>
          </a:p>
          <a:p>
            <a:r>
              <a:rPr lang="en-US" b="1">
                <a:solidFill>
                  <a:srgbClr val="000000"/>
                </a:solidFill>
                <a:latin typeface="Times" charset="0"/>
                <a:ea typeface="MS PGothic" charset="0"/>
              </a:rPr>
              <a:t>////	His simple unquestioning belief is told to us in Genesis 15:6...</a:t>
            </a:r>
          </a:p>
          <a:p>
            <a:r>
              <a:rPr lang="en-US" b="1">
                <a:solidFill>
                  <a:srgbClr val="000000"/>
                </a:solidFill>
                <a:latin typeface="Times" charset="0"/>
                <a:ea typeface="MS PGothic" charset="0"/>
              </a:rPr>
              <a:t>////	…where God counts that BELIEF as righteousness on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part. </a:t>
            </a:r>
          </a:p>
          <a:p>
            <a:r>
              <a:rPr lang="en-US" b="1">
                <a:solidFill>
                  <a:srgbClr val="000000"/>
                </a:solidFill>
                <a:latin typeface="Times" charset="0"/>
                <a:ea typeface="MS PGothic" charset="0"/>
              </a:rPr>
              <a:t>////	Just simple belief!  This is the first step in the new program of redemption God will introduce to the earth through His old friend.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	Abraham truly believes that God will accomplish what He has promised.  And the years pass. </a:t>
            </a:r>
          </a:p>
          <a:p>
            <a:r>
              <a:rPr lang="en-US" b="1">
                <a:solidFill>
                  <a:srgbClr val="000000"/>
                </a:solidFill>
                <a:latin typeface="Times" charset="0"/>
                <a:ea typeface="MS PGothic" charset="0"/>
              </a:rPr>
              <a:t>////	In spite of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clear promise…ABRAHAM and Sarah become impatient as they wait for the  children God had promised would be coming. In her impatience, </a:t>
            </a:r>
          </a:p>
          <a:p>
            <a:r>
              <a:rPr lang="en-US" b="1">
                <a:solidFill>
                  <a:srgbClr val="000000"/>
                </a:solidFill>
                <a:latin typeface="Times" charset="0"/>
                <a:ea typeface="MS PGothic"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	Indeed, in time...ABRAHAM does father a son through Hagar. </a:t>
            </a:r>
          </a:p>
          <a:p>
            <a:r>
              <a:rPr lang="en-US" b="1">
                <a:solidFill>
                  <a:srgbClr val="000000"/>
                </a:solidFill>
                <a:latin typeface="Times" charset="0"/>
                <a:ea typeface="MS PGothic" charset="0"/>
              </a:rPr>
              <a:t>////	The boy is named ISHMAEL. </a:t>
            </a:r>
          </a:p>
          <a:p>
            <a:r>
              <a:rPr lang="en-US" b="1">
                <a:solidFill>
                  <a:srgbClr val="000000"/>
                </a:solidFill>
                <a:latin typeface="Times" charset="0"/>
                <a:ea typeface="MS PGothic" charset="0"/>
              </a:rPr>
              <a:t>////	But, God says, the infant is not the intended son of His covenant Promise to Abraham</a:t>
            </a:r>
            <a:r>
              <a:rPr lang="fr-FR" b="1">
                <a:solidFill>
                  <a:srgbClr val="000000"/>
                </a:solidFill>
                <a:latin typeface="Times" charset="0"/>
                <a:ea typeface="MS PGothic" charset="0"/>
              </a:rPr>
              <a:t>'</a:t>
            </a:r>
            <a:r>
              <a:rPr lang="en-US" b="1">
                <a:solidFill>
                  <a:srgbClr val="000000"/>
                </a:solidFill>
                <a:latin typeface="Times" charset="0"/>
                <a:ea typeface="MS PGothic" charset="0"/>
              </a:rPr>
              <a:t>s descendants.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	By now, ABRAHAM is 85; Sarah, 75. </a:t>
            </a:r>
          </a:p>
          <a:p>
            <a:r>
              <a:rPr lang="en-US" b="1">
                <a:solidFill>
                  <a:srgbClr val="000000"/>
                </a:solidFill>
                <a:latin typeface="Times" charset="0"/>
                <a:ea typeface="MS PGothic" charset="0"/>
              </a:rPr>
              <a:t>////	After another 15 years... </a:t>
            </a:r>
          </a:p>
          <a:p>
            <a:r>
              <a:rPr lang="en-US" b="1">
                <a:solidFill>
                  <a:srgbClr val="000000"/>
                </a:solidFill>
                <a:latin typeface="Times" charset="0"/>
                <a:ea typeface="MS PGothic" charset="0"/>
              </a:rPr>
              <a:t>////	…the son of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promise to ABRAHAM is finally born...through Sarah.</a:t>
            </a:r>
          </a:p>
          <a:p>
            <a:r>
              <a:rPr lang="en-US" b="1">
                <a:solidFill>
                  <a:srgbClr val="000000"/>
                </a:solidFill>
                <a:latin typeface="Times" charset="0"/>
                <a:ea typeface="MS PGothic"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p:spPr>
        <p:txBody>
          <a:bodyPr/>
          <a:lstStyle/>
          <a:p>
            <a:r>
              <a:rPr lang="en-US" b="1">
                <a:solidFill>
                  <a:srgbClr val="000000"/>
                </a:solidFill>
                <a:latin typeface="Times" charset="0"/>
                <a:ea typeface="MS PGothic" charset="0"/>
              </a:rPr>
              <a:t>ISAAC is indeed the long-awaited son…</a:t>
            </a:r>
          </a:p>
          <a:p>
            <a:r>
              <a:rPr lang="en-US" b="1">
                <a:solidFill>
                  <a:srgbClr val="000000"/>
                </a:solidFill>
                <a:latin typeface="Times" charset="0"/>
                <a:ea typeface="MS PGothic" charset="0"/>
              </a:rPr>
              <a:t>////	…through whom God</a:t>
            </a:r>
            <a:r>
              <a:rPr lang="fr-FR" altLang="ja-JP" b="1">
                <a:solidFill>
                  <a:srgbClr val="000000"/>
                </a:solidFill>
                <a:latin typeface="Times" charset="0"/>
                <a:ea typeface="MS PGothic" charset="0"/>
              </a:rPr>
              <a:t>'</a:t>
            </a:r>
            <a:r>
              <a:rPr lang="en-US" b="1">
                <a:solidFill>
                  <a:srgbClr val="000000"/>
                </a:solidFill>
                <a:latin typeface="Times" charset="0"/>
                <a:ea typeface="MS PGothic" charset="0"/>
              </a:rPr>
              <a:t>s promise to ABRAHAM is to be passed down…</a:t>
            </a:r>
          </a:p>
          <a:p>
            <a:r>
              <a:rPr lang="en-US" b="1">
                <a:solidFill>
                  <a:srgbClr val="000000"/>
                </a:solidFill>
                <a:latin typeface="Times" charset="0"/>
                <a:ea typeface="MS PGothic" charset="0"/>
              </a:rPr>
              <a:t>////	…through HIS family 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p:spPr>
        <p:txBody>
          <a:bodyPr/>
          <a:lstStyle/>
          <a:p>
            <a:r>
              <a:rPr lang="en-US" b="1">
                <a:latin typeface="Times" charset="0"/>
                <a:ea typeface="MS PGothic" charset="0"/>
              </a:rPr>
              <a:t>The memory tool, A JUDGE MUST JUDGE, brings to mind ABRAHAM…the FIRST OF THE FOUR GREAT PEOPLE...right after the CREATION file folder.  Here is ABRAHAM</a:t>
            </a:r>
            <a:r>
              <a:rPr lang="fr-FR" altLang="ja-JP" b="1">
                <a:latin typeface="Times" charset="0"/>
                <a:ea typeface="MS PGothic" charset="0"/>
              </a:rPr>
              <a:t>'</a:t>
            </a:r>
            <a:r>
              <a:rPr lang="en-US" b="1">
                <a:latin typeface="Times" charset="0"/>
                <a:ea typeface="MS PGothic" charset="0"/>
              </a:rPr>
              <a:t>S folder in the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p:spPr>
        <p:txBody>
          <a:bodyPr/>
          <a:lstStyle/>
          <a:p>
            <a:r>
              <a:rPr lang="en-US" b="1">
                <a:latin typeface="Times" charset="0"/>
                <a:ea typeface="MS PGothic" charset="0"/>
              </a:rPr>
              <a:t>So…the letters I and I appear on ABRAHAM</a:t>
            </a:r>
            <a:r>
              <a:rPr lang="fr-FR" b="1">
                <a:latin typeface="Times" charset="0"/>
                <a:ea typeface="MS PGothic" charset="0"/>
              </a:rPr>
              <a:t>'</a:t>
            </a:r>
            <a:r>
              <a:rPr lang="en-US" b="1">
                <a:latin typeface="Times" charset="0"/>
                <a:ea typeface="MS PGothic" charset="0"/>
              </a:rPr>
              <a:t>s file folder. From these two sons of Abraham….ISHMAEL and ISAAC...</a:t>
            </a:r>
          </a:p>
          <a:p>
            <a:r>
              <a:rPr lang="en-US" b="1">
                <a:latin typeface="Times" charset="0"/>
                <a:ea typeface="MS PGothic" charset="0"/>
              </a:rPr>
              <a:t>right here at this crucial historic point…the terrible Jewish-Arab conflict of our own time begins some 4,000 years ago...around 2000 B.C.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p:spPr>
        <p:txBody>
          <a:bodyPr/>
          <a:lstStyle/>
          <a:p>
            <a:r>
              <a:rPr lang="en-US" b="1">
                <a:latin typeface="Times" charset="0"/>
                <a:ea typeface="MS PGothic" charset="0"/>
              </a:rPr>
              <a:t>Because...</a:t>
            </a:r>
          </a:p>
          <a:p>
            <a:r>
              <a:rPr lang="en-US" b="1">
                <a:latin typeface="Times" charset="0"/>
                <a:ea typeface="MS PGothic" charset="0"/>
              </a:rPr>
              <a:t>////	…ISHMAEL is recognized today as the father of the Arab nations…through ABRAHAM…</a:t>
            </a:r>
          </a:p>
          <a:p>
            <a:r>
              <a:rPr lang="en-US" b="1">
                <a:latin typeface="Times" charset="0"/>
                <a:ea typeface="MS PGothic" charset="0"/>
              </a:rPr>
              <a:t>////	while ISAAC, of course, is revered as one of the founding patriarchs of the Jews…also through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p:spPr>
        <p:txBody>
          <a:bodyPr/>
          <a:lstStyle/>
          <a:p>
            <a:r>
              <a:rPr lang="en-US" b="1">
                <a:latin typeface="Times" charset="0"/>
                <a:ea typeface="MS PGothic" charset="0"/>
              </a:rPr>
              <a:t>Because...</a:t>
            </a:r>
          </a:p>
          <a:p>
            <a:r>
              <a:rPr lang="en-US" b="1">
                <a:latin typeface="Times" charset="0"/>
                <a:ea typeface="MS PGothic" charset="0"/>
              </a:rPr>
              <a:t>////	…ISHMAEL is recognized today as the father of the Arab nations…through ABRAHAM…</a:t>
            </a:r>
          </a:p>
          <a:p>
            <a:r>
              <a:rPr lang="en-US" b="1">
                <a:latin typeface="Times" charset="0"/>
                <a:ea typeface="MS PGothic" charset="0"/>
              </a:rPr>
              <a:t>////	while ISAAC, of course, is revered as one of the founding patriarchs of the Jews…also through ABRAHAM!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p:spPr>
        <p:txBody>
          <a:bodyPr/>
          <a:lstStyle/>
          <a:p>
            <a:r>
              <a:rPr lang="en-US" b="1">
                <a:latin typeface="Times" charset="0"/>
                <a:ea typeface="MS PGothic" charset="0"/>
              </a:rPr>
              <a:t>The question then arises: how do we know WHICH SON was REALLY the inheritor of the Abrahamic promises?  Look at Genesis 22:2…</a:t>
            </a:r>
          </a:p>
          <a:p>
            <a:r>
              <a:rPr lang="en-US" b="1">
                <a:latin typeface="Times" charset="0"/>
                <a:ea typeface="MS PGothic" charset="0"/>
              </a:rPr>
              <a:t>////	</a:t>
            </a:r>
            <a:r>
              <a:rPr lang="en-US" altLang="ja-JP" b="1">
                <a:latin typeface="Times" charset="0"/>
                <a:ea typeface="MS PGothic" charset="0"/>
              </a:rPr>
              <a:t>"</a:t>
            </a:r>
            <a:r>
              <a:rPr lang="en-US" b="1">
                <a:latin typeface="Times" charset="0"/>
                <a:ea typeface="MS PGothic" charset="0"/>
              </a:rPr>
              <a:t>The God said, </a:t>
            </a:r>
            <a:r>
              <a:rPr lang="en-US" altLang="ja-JP" b="1">
                <a:latin typeface="Times" charset="0"/>
                <a:ea typeface="MS PGothic" charset="0"/>
              </a:rPr>
              <a:t>"</a:t>
            </a:r>
            <a:r>
              <a:rPr lang="en-US" b="1">
                <a:latin typeface="Times" charset="0"/>
                <a:ea typeface="MS PGothic" charset="0"/>
              </a:rPr>
              <a:t>Take your son, your only son, Isaac, whom you love, and go to the region of Moriah.  Sacrifice him there as a burnt offering, on one of the mountains I will tell you about.</a:t>
            </a:r>
            <a:r>
              <a:rPr lang="en-US" altLang="ja-JP" b="1">
                <a:latin typeface="Times" charset="0"/>
                <a:ea typeface="MS PGothic" charset="0"/>
              </a:rPr>
              <a:t>"</a:t>
            </a:r>
            <a:endParaRPr lang="en-US" b="1">
              <a:latin typeface="Times" charset="0"/>
              <a:ea typeface="MS PGothic" charset="0"/>
            </a:endParaRPr>
          </a:p>
          <a:p>
            <a:r>
              <a:rPr lang="en-US" b="1">
                <a:latin typeface="Times" charset="0"/>
                <a:ea typeface="MS PGothic" charset="0"/>
              </a:rPr>
              <a:t>////	Look at this study note from the NIV translation:  </a:t>
            </a:r>
            <a:r>
              <a:rPr lang="en-US" altLang="ja-JP" b="1">
                <a:latin typeface="Times" charset="0"/>
                <a:ea typeface="MS PGothic" charset="0"/>
              </a:rPr>
              <a:t>"</a:t>
            </a:r>
            <a:r>
              <a:rPr lang="en-US" b="1">
                <a:latin typeface="Times" charset="0"/>
                <a:ea typeface="MS PGothic" charset="0"/>
              </a:rPr>
              <a:t>In the Hebrew text, </a:t>
            </a:r>
            <a:r>
              <a:rPr lang="en-US" altLang="ja-JP" b="1">
                <a:latin typeface="Times" charset="0"/>
                <a:ea typeface="MS PGothic" charset="0"/>
              </a:rPr>
              <a:t>"</a:t>
            </a:r>
            <a:r>
              <a:rPr lang="en-US" b="1">
                <a:latin typeface="Times" charset="0"/>
                <a:ea typeface="MS PGothic" charset="0"/>
              </a:rPr>
              <a:t>Isaac</a:t>
            </a:r>
            <a:r>
              <a:rPr lang="en-US" altLang="ja-JP" b="1">
                <a:latin typeface="Times" charset="0"/>
                <a:ea typeface="MS PGothic" charset="0"/>
              </a:rPr>
              <a:t>"</a:t>
            </a:r>
            <a:r>
              <a:rPr lang="en-US" b="1">
                <a:latin typeface="Times" charset="0"/>
                <a:ea typeface="MS PGothic" charset="0"/>
              </a:rPr>
              <a:t> follows the clause </a:t>
            </a:r>
            <a:r>
              <a:rPr lang="en-US" altLang="ja-JP" b="1">
                <a:latin typeface="Times" charset="0"/>
                <a:ea typeface="MS PGothic" charset="0"/>
              </a:rPr>
              <a:t>"</a:t>
            </a:r>
            <a:r>
              <a:rPr lang="en-US" b="1">
                <a:latin typeface="Times" charset="0"/>
                <a:ea typeface="MS PGothic" charset="0"/>
              </a:rPr>
              <a:t>whom you love,</a:t>
            </a:r>
            <a:r>
              <a:rPr lang="en-US" altLang="ja-JP" b="1">
                <a:latin typeface="Times" charset="0"/>
                <a:ea typeface="MS PGothic" charset="0"/>
              </a:rPr>
              <a:t>"</a:t>
            </a:r>
            <a:r>
              <a:rPr lang="en-US" b="1">
                <a:latin typeface="Times" charset="0"/>
                <a:ea typeface="MS PGothic" charset="0"/>
              </a:rPr>
              <a:t> in order to heighten the effect: </a:t>
            </a:r>
            <a:r>
              <a:rPr lang="en-US" altLang="ja-JP" b="1">
                <a:latin typeface="Times" charset="0"/>
                <a:ea typeface="MS PGothic" charset="0"/>
              </a:rPr>
              <a:t>"</a:t>
            </a:r>
            <a:r>
              <a:rPr lang="en-US" b="1">
                <a:latin typeface="Times" charset="0"/>
                <a:ea typeface="MS PGothic" charset="0"/>
              </a:rPr>
              <a:t>your son, your only son, whom you love – Isaac.</a:t>
            </a:r>
            <a:r>
              <a:rPr lang="en-US" altLang="ja-JP" b="1">
                <a:latin typeface="Times" charset="0"/>
                <a:ea typeface="MS PGothic" charset="0"/>
              </a:rPr>
              <a:t>"</a:t>
            </a:r>
            <a:r>
              <a:rPr lang="en-US" b="1">
                <a:latin typeface="Times" charset="0"/>
                <a:ea typeface="MS PGothic" charset="0"/>
              </a:rPr>
              <a:t>  Isaac was the only </a:t>
            </a:r>
            <a:r>
              <a:rPr lang="en-US" altLang="ja-JP" b="1">
                <a:latin typeface="Times" charset="0"/>
                <a:ea typeface="MS PGothic" charset="0"/>
              </a:rPr>
              <a:t>"</a:t>
            </a:r>
            <a:r>
              <a:rPr lang="en-US" b="1">
                <a:latin typeface="Times" charset="0"/>
                <a:ea typeface="MS PGothic" charset="0"/>
              </a:rPr>
              <a:t>son of the Promise.</a:t>
            </a:r>
            <a:r>
              <a:rPr lang="en-US" altLang="ja-JP" b="1">
                <a:latin typeface="Times" charset="0"/>
                <a:ea typeface="MS PGothic" charset="0"/>
              </a:rPr>
              <a:t>"</a:t>
            </a:r>
            <a:endParaRPr lang="en-US" b="1">
              <a:latin typeface="Times" charset="0"/>
              <a:ea typeface="MS PGothic" charset="0"/>
            </a:endParaRPr>
          </a:p>
          <a:p>
            <a:r>
              <a:rPr lang="en-US" b="1">
                <a:latin typeface="Times" charset="0"/>
                <a:ea typeface="MS PGothic" charset="0"/>
              </a:rPr>
              <a:t>////	Here also, you</a:t>
            </a:r>
            <a:r>
              <a:rPr lang="fr-FR" altLang="ja-JP" b="1">
                <a:latin typeface="Times" charset="0"/>
                <a:ea typeface="MS PGothic" charset="0"/>
              </a:rPr>
              <a:t>'</a:t>
            </a:r>
            <a:r>
              <a:rPr lang="en-US" b="1">
                <a:latin typeface="Times" charset="0"/>
                <a:ea typeface="MS PGothic" charset="0"/>
              </a:rPr>
              <a:t>ll find in Second Chronicles 3:1 that God identifies Moriah with the Temple mount, which, today, is the site of the Moslem Dome of the Rock.</a:t>
            </a:r>
            <a:r>
              <a:rPr lang="en-US" altLang="ja-JP" b="1">
                <a:latin typeface="Times" charset="0"/>
                <a:ea typeface="MS PGothic" charset="0"/>
              </a:rPr>
              <a:t>"</a:t>
            </a:r>
            <a:r>
              <a:rPr lang="en-US" b="1">
                <a:latin typeface="Times" charset="0"/>
                <a:ea typeface="MS PGothic" charset="0"/>
              </a:rPr>
              <a:t>  Much more on that location a little later.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p:spPr>
        <p:txBody>
          <a:bodyPr/>
          <a:lstStyle/>
          <a:p>
            <a:r>
              <a:rPr lang="en-US" b="1">
                <a:latin typeface="Times" charset="0"/>
                <a:ea typeface="MS PGothic" charset="0"/>
              </a:rPr>
              <a:t>But Ishmael was not forgotten…not at all!</a:t>
            </a:r>
          </a:p>
          <a:p>
            <a:r>
              <a:rPr lang="en-US" b="1">
                <a:latin typeface="Times" charset="0"/>
                <a:ea typeface="MS PGothic" charset="0"/>
              </a:rPr>
              <a:t>////	Genesis 17: 20-21…</a:t>
            </a:r>
            <a:r>
              <a:rPr lang="en-US" altLang="ja-JP" b="1">
                <a:latin typeface="Times" charset="0"/>
                <a:ea typeface="MS PGothic" charset="0"/>
              </a:rPr>
              <a:t>"</a:t>
            </a:r>
            <a:r>
              <a:rPr lang="en-US" b="1">
                <a:latin typeface="Times" charset="0"/>
                <a:ea typeface="MS PGothic" charset="0"/>
              </a:rPr>
              <a:t>And as for Ishmael, I have heard you.  Behold I have blessed him, and will make him fruitful, and will multiply him exceedingly.  He shall beget twelve princes, and I will make him a great nation.  </a:t>
            </a:r>
          </a:p>
          <a:p>
            <a:r>
              <a:rPr lang="en-US" b="1">
                <a:latin typeface="Times" charset="0"/>
                <a:ea typeface="MS PGothic" charset="0"/>
              </a:rPr>
              <a:t>////	But My covenant I will establish with Isaac, whom Sarah shall bear to you at this set time next year.</a:t>
            </a:r>
            <a:r>
              <a:rPr lang="en-US" altLang="ja-JP" b="1">
                <a:latin typeface="Times" charset="0"/>
                <a:ea typeface="MS PGothic" charset="0"/>
              </a:rPr>
              <a:t>"</a:t>
            </a:r>
            <a:endParaRPr lang="en-US" b="1">
              <a:latin typeface="Times"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p:spPr>
        <p:txBody>
          <a:bodyPr/>
          <a:lstStyle/>
          <a:p>
            <a:r>
              <a:rPr lang="en-US" b="1">
                <a:latin typeface="Times" charset="0"/>
                <a:ea typeface="MS PGothic" charset="0"/>
              </a:rPr>
              <a:t>It</a:t>
            </a:r>
            <a:r>
              <a:rPr lang="fr-FR" altLang="ja-JP" b="1">
                <a:latin typeface="Times" charset="0"/>
                <a:ea typeface="MS PGothic" charset="0"/>
              </a:rPr>
              <a:t>'</a:t>
            </a:r>
            <a:r>
              <a:rPr lang="en-US" b="1">
                <a:latin typeface="Times" charset="0"/>
                <a:ea typeface="MS PGothic" charset="0"/>
              </a:rPr>
              <a:t>s interesting to compare those gifts today…</a:t>
            </a:r>
          </a:p>
          <a:p>
            <a:r>
              <a:rPr lang="en-US" b="1">
                <a:latin typeface="Times" charset="0"/>
                <a:ea typeface="MS PGothic" charset="0"/>
              </a:rPr>
              <a:t>////	Generally speaking…here are the lands populated today by the descendants of Ishmael…the Arab lands of the Middle East.</a:t>
            </a:r>
          </a:p>
          <a:p>
            <a:r>
              <a:rPr lang="en-US" b="1">
                <a:latin typeface="Times" charset="0"/>
                <a:ea typeface="MS PGothic" charset="0"/>
              </a:rPr>
              <a:t>////	But then…compare that with the descendants of Isaac in the Middle East…right there in tiny Israel.</a:t>
            </a:r>
          </a:p>
          <a:p>
            <a:r>
              <a:rPr lang="en-US" b="1">
                <a:latin typeface="Times" charset="0"/>
                <a:ea typeface="MS PGothic" charset="0"/>
              </a:rPr>
              <a:t>////	Why the enormous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p:spPr>
        <p:txBody>
          <a:bodyPr/>
          <a:lstStyle/>
          <a:p>
            <a:r>
              <a:rPr lang="en-US" b="1">
                <a:latin typeface="Times" charset="0"/>
                <a:ea typeface="MS PGothic" charset="0"/>
              </a:rPr>
              <a:t>Practically speaking…just compare the geography…today</a:t>
            </a:r>
            <a:r>
              <a:rPr lang="fr-FR" altLang="ja-JP" b="1">
                <a:latin typeface="Times" charset="0"/>
                <a:ea typeface="MS PGothic" charset="0"/>
              </a:rPr>
              <a:t>'</a:t>
            </a:r>
            <a:r>
              <a:rPr lang="en-US" b="1">
                <a:latin typeface="Times" charset="0"/>
                <a:ea typeface="MS PGothic" charset="0"/>
              </a:rPr>
              <a:t>s Israel versus the rest of the Arab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p:spPr>
        <p:txBody>
          <a:bodyPr/>
          <a:lstStyle/>
          <a:p>
            <a:r>
              <a:rPr lang="en-US">
                <a:latin typeface="Times" charset="0"/>
                <a:ea typeface="MS PGothic" charset="0"/>
              </a:rPr>
              <a:t>But there is something else at work here.  Compare the Middle Eastern influence of Ishmael</a:t>
            </a:r>
            <a:r>
              <a:rPr lang="fr-FR" altLang="ja-JP">
                <a:latin typeface="Times" charset="0"/>
                <a:ea typeface="MS PGothic" charset="0"/>
              </a:rPr>
              <a:t>'</a:t>
            </a:r>
            <a:r>
              <a:rPr lang="en-US">
                <a:latin typeface="Times" charset="0"/>
                <a:ea typeface="MS PGothic" charset="0"/>
              </a:rPr>
              <a:t>s descendant, Mohammed, founder of Islam…with that of Isaac, the great Israelite patriarch, and the brother of Ishmael!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p:spPr>
        <p:txBody>
          <a:bodyPr/>
          <a:lstStyle/>
          <a:p>
            <a:pPr lvl="1"/>
            <a:r>
              <a:rPr lang="en-US" b="1">
                <a:latin typeface="Times" charset="0"/>
                <a:ea typeface="MS PGothic" charset="0"/>
              </a:rPr>
              <a:t>In today</a:t>
            </a:r>
            <a:r>
              <a:rPr lang="fr-FR" altLang="ja-JP" b="1">
                <a:latin typeface="Times" charset="0"/>
                <a:ea typeface="MS PGothic" charset="0"/>
              </a:rPr>
              <a:t>'</a:t>
            </a:r>
            <a:r>
              <a:rPr lang="en-US" b="1">
                <a:latin typeface="Times" charset="0"/>
                <a:ea typeface="MS PGothic" charset="0"/>
              </a:rPr>
              <a:t>s geopolitical world…compare the size of tiny Israel with</a:t>
            </a:r>
          </a:p>
          <a:p>
            <a:pPr lvl="1"/>
            <a:r>
              <a:rPr lang="en-US" b="1">
                <a:latin typeface="Times" charset="0"/>
                <a:ea typeface="MS PGothic" charset="0"/>
              </a:rPr>
              <a:t>Australia…</a:t>
            </a:r>
          </a:p>
          <a:p>
            <a:pPr lvl="1"/>
            <a:r>
              <a:rPr lang="en-US" b="1">
                <a:latin typeface="Times" charset="0"/>
                <a:ea typeface="MS PGothic" charset="0"/>
              </a:rPr>
              <a:t>////	Israel with France…</a:t>
            </a:r>
          </a:p>
          <a:p>
            <a:pPr lvl="1"/>
            <a:r>
              <a:rPr lang="en-US" b="1">
                <a:latin typeface="Times" charset="0"/>
                <a:ea typeface="MS PGothic" charset="0"/>
              </a:rPr>
              <a:t>////  	Israel and the United States</a:t>
            </a:r>
            <a:r>
              <a:rPr lang="fr-FR" altLang="ja-JP" b="1">
                <a:latin typeface="Times" charset="0"/>
                <a:ea typeface="MS PGothic" charset="0"/>
              </a:rPr>
              <a:t>'</a:t>
            </a:r>
            <a:r>
              <a:rPr lang="en-US" b="1">
                <a:latin typeface="Times" charset="0"/>
                <a:ea typeface="MS PGothic" charset="0"/>
              </a:rPr>
              <a:t> state of Maine…or</a:t>
            </a:r>
          </a:p>
          <a:p>
            <a:r>
              <a:rPr lang="en-US">
                <a:latin typeface="Times" charset="0"/>
                <a:ea typeface="MS PGothic" charset="0"/>
              </a:rPr>
              <a:t>////	Israel and California.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p:spPr>
        <p:txBody>
          <a:bodyPr/>
          <a:lstStyle/>
          <a:p>
            <a:r>
              <a:rPr lang="en-US">
                <a:latin typeface="Times" charset="0"/>
                <a:ea typeface="MS PGothic"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p:spPr>
        <p:txBody>
          <a:bodyPr/>
          <a:lstStyle/>
          <a:p>
            <a:r>
              <a:rPr lang="en-US" b="1">
                <a:latin typeface="Times" charset="0"/>
                <a:ea typeface="MS PGothic" charset="0"/>
              </a:rPr>
              <a:t>In Chapter 12 of Genesis, this </a:t>
            </a:r>
            <a:r>
              <a:rPr lang="en-US" altLang="ja-JP" b="1">
                <a:latin typeface="Times" charset="0"/>
                <a:ea typeface="MS PGothic" charset="0"/>
              </a:rPr>
              <a:t>"</a:t>
            </a:r>
            <a:r>
              <a:rPr lang="en-US" b="1">
                <a:latin typeface="Times" charset="0"/>
                <a:ea typeface="MS PGothic" charset="0"/>
              </a:rPr>
              <a:t>Quick Chronology</a:t>
            </a:r>
            <a:r>
              <a:rPr lang="en-US" altLang="ja-JP" b="1">
                <a:latin typeface="Times" charset="0"/>
                <a:ea typeface="MS PGothic" charset="0"/>
              </a:rPr>
              <a:t>"</a:t>
            </a:r>
            <a:r>
              <a:rPr lang="en-US" b="1">
                <a:latin typeface="Times" charset="0"/>
                <a:ea typeface="MS PGothic" charset="0"/>
              </a:rPr>
              <a:t> of Abraham</a:t>
            </a:r>
            <a:r>
              <a:rPr lang="fr-FR" altLang="ja-JP" b="1">
                <a:latin typeface="Times" charset="0"/>
                <a:ea typeface="MS PGothic" charset="0"/>
              </a:rPr>
              <a:t>'</a:t>
            </a:r>
            <a:r>
              <a:rPr lang="en-US" b="1">
                <a:latin typeface="Times" charset="0"/>
                <a:ea typeface="MS PGothic" charset="0"/>
              </a:rPr>
              <a:t>s life] begins – at ancient Ur of the Chaldees – the </a:t>
            </a:r>
            <a:r>
              <a:rPr lang="en-US" altLang="ja-JP" b="1">
                <a:latin typeface="Times" charset="0"/>
                <a:ea typeface="MS PGothic" charset="0"/>
              </a:rPr>
              <a:t>"</a:t>
            </a:r>
            <a:r>
              <a:rPr lang="en-US" b="1">
                <a:latin typeface="Times" charset="0"/>
                <a:ea typeface="MS PGothic" charset="0"/>
              </a:rPr>
              <a:t>U</a:t>
            </a:r>
            <a:r>
              <a:rPr lang="en-US" altLang="ja-JP" b="1">
                <a:latin typeface="Times" charset="0"/>
                <a:ea typeface="MS PGothic" charset="0"/>
              </a:rPr>
              <a:t>"</a:t>
            </a:r>
            <a:r>
              <a:rPr lang="en-US" b="1">
                <a:latin typeface="Times" charset="0"/>
                <a:ea typeface="MS PGothic" charset="0"/>
              </a:rPr>
              <a:t> on your map of the Ancient Near East. That</a:t>
            </a:r>
            <a:r>
              <a:rPr lang="fr-FR" altLang="ja-JP" b="1">
                <a:latin typeface="Times" charset="0"/>
                <a:ea typeface="MS PGothic" charset="0"/>
              </a:rPr>
              <a:t>'</a:t>
            </a:r>
            <a:r>
              <a:rPr lang="en-US" b="1">
                <a:latin typeface="Times" charset="0"/>
                <a:ea typeface="MS PGothic" charset="0"/>
              </a:rPr>
              <a:t>s the place in Scripture where the Author comes to a quick narrowing of the earlier Biblical perspective.  </a:t>
            </a:r>
          </a:p>
          <a:p>
            <a:pPr algn="just"/>
            <a:r>
              <a:rPr lang="en-US" b="1">
                <a:latin typeface="Times" charset="0"/>
                <a:ea typeface="MS PGothic" charset="0"/>
              </a:rPr>
              <a:t>////	And its setting is in the rich Fertile Crescent of the Middle East,</a:t>
            </a:r>
          </a:p>
          <a:p>
            <a:r>
              <a:rPr lang="en-US" b="1">
                <a:latin typeface="Times" charset="0"/>
                <a:ea typeface="MS PGothic" charset="0"/>
              </a:rPr>
              <a:t>The stage of this great drama stretches from the Euphrates Valley all the way over to the Mediterranean Sea…</a:t>
            </a:r>
          </a:p>
          <a:p>
            <a:r>
              <a:rPr lang="en-US" b="1">
                <a:latin typeface="Times" charset="0"/>
                <a:ea typeface="MS PGothic" charset="0"/>
              </a:rPr>
              <a:t>and in between we find some very familiar place names.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p:spPr>
        <p:txBody>
          <a:bodyPr/>
          <a:lstStyle/>
          <a:p>
            <a:r>
              <a:rPr lang="en-US" b="1">
                <a:latin typeface="Times" charset="0"/>
                <a:ea typeface="MS PGothic" charset="0"/>
              </a:rPr>
              <a:t>Look at this passage from Hal Lindsay</a:t>
            </a:r>
            <a:r>
              <a:rPr lang="fr-FR" altLang="ja-JP" b="1">
                <a:latin typeface="Times" charset="0"/>
                <a:ea typeface="MS PGothic" charset="0"/>
              </a:rPr>
              <a:t>'</a:t>
            </a:r>
            <a:r>
              <a:rPr lang="en-US" b="1">
                <a:latin typeface="Times" charset="0"/>
                <a:ea typeface="MS PGothic" charset="0"/>
              </a:rPr>
              <a:t>s recent book, </a:t>
            </a:r>
            <a:r>
              <a:rPr lang="en-US" b="1" i="1">
                <a:latin typeface="Times" charset="0"/>
                <a:ea typeface="MS PGothic" charset="0"/>
              </a:rPr>
              <a:t>The Everlasting Hatred: The Roots of Jihad:</a:t>
            </a:r>
            <a:endParaRPr lang="en-US" b="1">
              <a:latin typeface="Times" charset="0"/>
              <a:ea typeface="MS PGothic" charset="0"/>
            </a:endParaRPr>
          </a:p>
          <a:p>
            <a:r>
              <a:rPr lang="en-US" altLang="ja-JP" b="1">
                <a:latin typeface="Times" charset="0"/>
                <a:ea typeface="MS PGothic" charset="0"/>
              </a:rPr>
              <a:t>"</a:t>
            </a:r>
            <a:r>
              <a:rPr lang="en-US" b="1">
                <a:latin typeface="Times" charset="0"/>
                <a:ea typeface="MS PGothic"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a:latin typeface="Times" charset="0"/>
                <a:ea typeface="MS PGothic" charset="0"/>
              </a:rPr>
              <a:t>"</a:t>
            </a:r>
            <a:r>
              <a:rPr lang="en-US" b="1">
                <a:latin typeface="Times" charset="0"/>
                <a:ea typeface="MS PGothic" charset="0"/>
              </a:rPr>
              <a:t> </a:t>
            </a:r>
          </a:p>
          <a:p>
            <a:pPr lvl="3"/>
            <a:r>
              <a:rPr lang="en-US" b="1">
                <a:latin typeface="Times" charset="0"/>
                <a:ea typeface="MS PGothic" charset="0"/>
              </a:rPr>
              <a:t>[Continue to the next part of the passage below.]</a:t>
            </a:r>
          </a:p>
          <a:p>
            <a:endParaRPr lang="en-US">
              <a:latin typeface="Times" charset="0"/>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p:spPr>
        <p:txBody>
          <a:bodyPr/>
          <a:lstStyle/>
          <a:p>
            <a:r>
              <a:rPr lang="en-US" b="1">
                <a:latin typeface="Times" charset="0"/>
                <a:ea typeface="MS PGothic" charset="0"/>
              </a:rPr>
              <a:t>Look at this passage from Hal Lindsay</a:t>
            </a:r>
            <a:r>
              <a:rPr lang="fr-FR" altLang="ja-JP" b="1">
                <a:latin typeface="Times" charset="0"/>
                <a:ea typeface="MS PGothic" charset="0"/>
              </a:rPr>
              <a:t>'</a:t>
            </a:r>
            <a:r>
              <a:rPr lang="en-US" b="1">
                <a:latin typeface="Times" charset="0"/>
                <a:ea typeface="MS PGothic" charset="0"/>
              </a:rPr>
              <a:t>s recent book, </a:t>
            </a:r>
            <a:r>
              <a:rPr lang="en-US" b="1" i="1">
                <a:latin typeface="Times" charset="0"/>
                <a:ea typeface="MS PGothic" charset="0"/>
              </a:rPr>
              <a:t>The Everlasting Hatred: The Roots of Jihad:</a:t>
            </a:r>
            <a:endParaRPr lang="en-US" b="1">
              <a:latin typeface="Times" charset="0"/>
              <a:ea typeface="MS PGothic" charset="0"/>
            </a:endParaRPr>
          </a:p>
          <a:p>
            <a:r>
              <a:rPr lang="en-US" altLang="ja-JP" b="1">
                <a:latin typeface="Times" charset="0"/>
                <a:ea typeface="MS PGothic" charset="0"/>
              </a:rPr>
              <a:t>"</a:t>
            </a:r>
            <a:r>
              <a:rPr lang="en-US" b="1">
                <a:latin typeface="Times" charset="0"/>
                <a:ea typeface="MS PGothic"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a:latin typeface="Times" charset="0"/>
                <a:ea typeface="MS PGothic" charset="0"/>
              </a:rPr>
              <a:t>"</a:t>
            </a:r>
            <a:r>
              <a:rPr lang="en-US" b="1">
                <a:latin typeface="Times" charset="0"/>
                <a:ea typeface="MS PGothic" charset="0"/>
              </a:rPr>
              <a:t> </a:t>
            </a:r>
          </a:p>
          <a:p>
            <a:pPr lvl="3"/>
            <a:r>
              <a:rPr lang="en-US" b="1">
                <a:latin typeface="Times" charset="0"/>
                <a:ea typeface="MS PGothic" charset="0"/>
              </a:rPr>
              <a:t>[Continue to the next part of the passage below.]</a:t>
            </a:r>
          </a:p>
          <a:p>
            <a:endParaRPr lang="en-US">
              <a:latin typeface="Times" charset="0"/>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p:spPr>
        <p:txBody>
          <a:bodyPr/>
          <a:lstStyle/>
          <a:p>
            <a:r>
              <a:rPr lang="en-US" b="1">
                <a:latin typeface="Times" charset="0"/>
                <a:ea typeface="MS PGothic" charset="0"/>
              </a:rPr>
              <a:t>And inside the ancient Land right now…</a:t>
            </a:r>
          </a:p>
          <a:p>
            <a:r>
              <a:rPr lang="en-US" b="1">
                <a:latin typeface="Times" charset="0"/>
                <a:ea typeface="MS PGothic" charset="0"/>
              </a:rPr>
              <a:t>////	Here, the descendants of Isaac</a:t>
            </a:r>
          </a:p>
          <a:p>
            <a:r>
              <a:rPr lang="en-US" b="1">
                <a:latin typeface="Times" charset="0"/>
                <a:ea typeface="MS PGothic" charset="0"/>
              </a:rPr>
              <a:t>////	and the descendants of Ishmael continue today -- that endless conflict begun in Abraham</a:t>
            </a:r>
            <a:r>
              <a:rPr lang="fr-FR" altLang="ja-JP" b="1">
                <a:latin typeface="Times" charset="0"/>
                <a:ea typeface="MS PGothic" charset="0"/>
              </a:rPr>
              <a:t>'</a:t>
            </a:r>
            <a:r>
              <a:rPr lang="en-US" b="1">
                <a:latin typeface="Times" charset="0"/>
                <a:ea typeface="MS PGothic"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p:spPr>
        <p:txBody>
          <a:bodyPr/>
          <a:lstStyle/>
          <a:p>
            <a:r>
              <a:rPr lang="en-US" b="1">
                <a:latin typeface="Times" charset="0"/>
                <a:ea typeface="MS PGothic" charset="0"/>
              </a:rPr>
              <a:t>And here is that Land today…but only a portion of God</a:t>
            </a:r>
            <a:r>
              <a:rPr lang="fr-FR" altLang="ja-JP" b="1">
                <a:latin typeface="Times" charset="0"/>
                <a:ea typeface="MS PGothic" charset="0"/>
              </a:rPr>
              <a:t>'</a:t>
            </a:r>
            <a:r>
              <a:rPr lang="en-US" b="1">
                <a:latin typeface="Times" charset="0"/>
                <a:ea typeface="MS PGothic" charset="0"/>
              </a:rPr>
              <a:t>s promise to Abraham…this lush location along Israel</a:t>
            </a:r>
            <a:r>
              <a:rPr lang="fr-FR" altLang="ja-JP" b="1">
                <a:latin typeface="Times" charset="0"/>
                <a:ea typeface="MS PGothic" charset="0"/>
              </a:rPr>
              <a:t>'</a:t>
            </a:r>
            <a:r>
              <a:rPr lang="en-US" b="1">
                <a:latin typeface="Times" charset="0"/>
                <a:ea typeface="MS PGothic" charset="0"/>
              </a:rPr>
              <a:t>s Jordan River.</a:t>
            </a:r>
          </a:p>
          <a:p>
            <a:r>
              <a:rPr lang="en-US" b="1">
                <a:latin typeface="Times" charset="0"/>
                <a:ea typeface="MS PGothic" charset="0"/>
              </a:rPr>
              <a:t>////	the Land of his promised inheritance!  From the fertile north to the desolate south…</a:t>
            </a:r>
            <a:r>
              <a:rPr lang="en-US" altLang="ja-JP" b="1">
                <a:latin typeface="Times" charset="0"/>
                <a:ea typeface="MS PGothic" charset="0"/>
              </a:rPr>
              <a:t>"</a:t>
            </a:r>
            <a:r>
              <a:rPr lang="en-US" b="1">
                <a:latin typeface="Times" charset="0"/>
                <a:ea typeface="MS PGothic" charset="0"/>
              </a:rPr>
              <a:t>milk and honey</a:t>
            </a:r>
            <a:r>
              <a:rPr lang="en-US" altLang="ja-JP" b="1">
                <a:latin typeface="Times" charset="0"/>
                <a:ea typeface="MS PGothic" charset="0"/>
              </a:rPr>
              <a:t>"</a:t>
            </a:r>
            <a:r>
              <a:rPr lang="en-US" b="1">
                <a:latin typeface="Times" charset="0"/>
                <a:ea typeface="MS PGothic" charset="0"/>
              </a:rPr>
              <a:t> are only the start of the blessings of this special piece of earth</a:t>
            </a:r>
            <a:r>
              <a:rPr lang="fr-FR" altLang="ja-JP" b="1">
                <a:latin typeface="Times" charset="0"/>
                <a:ea typeface="MS PGothic" charset="0"/>
              </a:rPr>
              <a:t>'</a:t>
            </a:r>
            <a:r>
              <a:rPr lang="en-US" b="1">
                <a:latin typeface="Times" charset="0"/>
                <a:ea typeface="MS PGothic" charset="0"/>
              </a:rPr>
              <a:t>s real estate.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p:spPr>
        <p:txBody>
          <a:bodyPr/>
          <a:lstStyle/>
          <a:p>
            <a:r>
              <a:rPr lang="en-US" b="1">
                <a:latin typeface="Times" charset="0"/>
                <a:ea typeface="MS PGothic" charset="0"/>
              </a:rPr>
              <a:t>The story now begins to move much faster.  ISAAC, ABRAHAM</a:t>
            </a:r>
            <a:r>
              <a:rPr lang="fr-FR" altLang="ja-JP" b="1">
                <a:latin typeface="Times" charset="0"/>
                <a:ea typeface="MS PGothic" charset="0"/>
              </a:rPr>
              <a:t>'</a:t>
            </a:r>
            <a:r>
              <a:rPr lang="en-US" b="1">
                <a:latin typeface="Times" charset="0"/>
                <a:ea typeface="MS PGothic" charset="0"/>
              </a:rPr>
              <a:t>s son through Sarah, </a:t>
            </a:r>
            <a:r>
              <a:rPr lang="en-US" b="1" u="sng">
                <a:latin typeface="Times" charset="0"/>
                <a:ea typeface="MS PGothic" charset="0"/>
              </a:rPr>
              <a:t>IS</a:t>
            </a:r>
            <a:r>
              <a:rPr lang="en-US" b="1">
                <a:latin typeface="Times" charset="0"/>
                <a:ea typeface="MS PGothic" charset="0"/>
              </a:rPr>
              <a:t> the Son of God</a:t>
            </a:r>
            <a:r>
              <a:rPr lang="fr-FR" altLang="ja-JP" b="1">
                <a:latin typeface="Times" charset="0"/>
                <a:ea typeface="MS PGothic" charset="0"/>
              </a:rPr>
              <a:t>'</a:t>
            </a:r>
            <a:r>
              <a:rPr lang="en-US" b="1">
                <a:latin typeface="Times" charset="0"/>
                <a:ea typeface="MS PGothic" charset="0"/>
              </a:rPr>
              <a:t>s promise.</a:t>
            </a:r>
          </a:p>
          <a:p>
            <a:r>
              <a:rPr lang="en-US" b="1">
                <a:latin typeface="Times" charset="0"/>
                <a:ea typeface="MS PGothic" charset="0"/>
              </a:rPr>
              <a:t>////	ISAAC then has two sons: JACOB and ESAU (J and E on the ABRAHAM File Folder).  JACOB is the son through whom the unconditional Promise now passes on.  </a:t>
            </a:r>
          </a:p>
          <a:p>
            <a:r>
              <a:rPr lang="en-US" b="1">
                <a:latin typeface="Times" charset="0"/>
                <a:ea typeface="MS PGothic" charset="0"/>
              </a:rPr>
              <a:t>////	Jacob, in turn has 12 sons (the number 12 on the Abraham folder).     </a:t>
            </a:r>
          </a:p>
          <a:p>
            <a:r>
              <a:rPr lang="en-US" b="1">
                <a:latin typeface="Times" charset="0"/>
                <a:ea typeface="MS PGothic" charset="0"/>
              </a:rPr>
              <a:t>////	So, then...the Line of the Promise...is</a:t>
            </a:r>
          </a:p>
          <a:p>
            <a:r>
              <a:rPr lang="en-US" b="1">
                <a:latin typeface="Times" charset="0"/>
                <a:ea typeface="MS PGothic" charset="0"/>
              </a:rPr>
              <a:t>////	Abraham</a:t>
            </a:r>
          </a:p>
          <a:p>
            <a:r>
              <a:rPr lang="en-US" b="1">
                <a:latin typeface="Times" charset="0"/>
                <a:ea typeface="MS PGothic" charset="0"/>
              </a:rPr>
              <a:t>////	Isaac</a:t>
            </a:r>
          </a:p>
          <a:p>
            <a:r>
              <a:rPr lang="en-US" b="1">
                <a:latin typeface="Times" charset="0"/>
                <a:ea typeface="MS PGothic" charset="0"/>
              </a:rPr>
              <a:t>////	Jacob and</a:t>
            </a:r>
          </a:p>
          <a:p>
            <a:r>
              <a:rPr lang="en-US" b="1">
                <a:latin typeface="Times" charset="0"/>
                <a:ea typeface="MS PGothic" charset="0"/>
              </a:rPr>
              <a:t>////	the 12 sons of Jacob.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p:spPr>
        <p:txBody>
          <a:bodyPr/>
          <a:lstStyle/>
          <a:p>
            <a:r>
              <a:rPr lang="en-US" b="1">
                <a:latin typeface="Times" charset="0"/>
                <a:ea typeface="MS PGothic" charset="0"/>
              </a:rPr>
              <a:t>Here is a graphic representation of those 12 sons of JACOB, born to him and his four wives across the long years of his life.  You</a:t>
            </a:r>
            <a:r>
              <a:rPr lang="fr-FR" altLang="ja-JP" b="1">
                <a:latin typeface="Times" charset="0"/>
                <a:ea typeface="MS PGothic" charset="0"/>
              </a:rPr>
              <a:t>'</a:t>
            </a:r>
            <a:r>
              <a:rPr lang="en-US" b="1">
                <a:latin typeface="Times" charset="0"/>
                <a:ea typeface="MS PGothic" charset="0"/>
              </a:rPr>
              <a:t>ll see there was also a 13</a:t>
            </a:r>
            <a:r>
              <a:rPr lang="en-US" b="1" baseline="30000">
                <a:latin typeface="Times" charset="0"/>
                <a:ea typeface="MS PGothic" charset="0"/>
              </a:rPr>
              <a:t>th</a:t>
            </a:r>
            <a:r>
              <a:rPr lang="en-US" b="1">
                <a:latin typeface="Times" charset="0"/>
                <a:ea typeface="MS PGothic" charset="0"/>
              </a:rPr>
              <a:t> child… one daughter. From those 12 sons of old Jacob emerge the 12 tribes of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p:spPr>
        <p:txBody>
          <a:bodyPr/>
          <a:lstStyle/>
          <a:p>
            <a:r>
              <a:rPr lang="en-US" b="1">
                <a:latin typeface="Times" charset="0"/>
                <a:ea typeface="MS PGothic" charset="0"/>
              </a:rPr>
              <a:t>Here is a graphic representation of those 12 sons of JACOB, born to him and his four wives across the long years of his life.  You</a:t>
            </a:r>
            <a:r>
              <a:rPr lang="fr-FR" altLang="ja-JP" b="1">
                <a:latin typeface="Times" charset="0"/>
                <a:ea typeface="MS PGothic" charset="0"/>
              </a:rPr>
              <a:t>'</a:t>
            </a:r>
            <a:r>
              <a:rPr lang="en-US" b="1">
                <a:latin typeface="Times" charset="0"/>
                <a:ea typeface="MS PGothic" charset="0"/>
              </a:rPr>
              <a:t>ll see there was also a 13</a:t>
            </a:r>
            <a:r>
              <a:rPr lang="en-US" b="1" baseline="30000">
                <a:latin typeface="Times" charset="0"/>
                <a:ea typeface="MS PGothic" charset="0"/>
              </a:rPr>
              <a:t>th</a:t>
            </a:r>
            <a:r>
              <a:rPr lang="en-US" b="1">
                <a:latin typeface="Times" charset="0"/>
                <a:ea typeface="MS PGothic" charset="0"/>
              </a:rPr>
              <a:t> child… one daughter. From those 12 sons of old Jacob emerge the 12 tribes of Israel.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p:spPr>
        <p:txBody>
          <a:bodyPr/>
          <a:lstStyle/>
          <a:p>
            <a:r>
              <a:rPr lang="en-US" b="1">
                <a:latin typeface="Times" charset="0"/>
                <a:ea typeface="MS PGothic" charset="0"/>
              </a:rPr>
              <a:t>Here is a graphic representation of those 12 sons of JACOB, born to him and his four wives across the long years of his life.  You</a:t>
            </a:r>
            <a:r>
              <a:rPr lang="fr-FR" altLang="ja-JP" b="1">
                <a:latin typeface="Times" charset="0"/>
                <a:ea typeface="MS PGothic" charset="0"/>
              </a:rPr>
              <a:t>'</a:t>
            </a:r>
            <a:r>
              <a:rPr lang="en-US" b="1">
                <a:latin typeface="Times" charset="0"/>
                <a:ea typeface="MS PGothic" charset="0"/>
              </a:rPr>
              <a:t>ll see there was also a 13</a:t>
            </a:r>
            <a:r>
              <a:rPr lang="en-US" b="1" baseline="30000">
                <a:latin typeface="Times" charset="0"/>
                <a:ea typeface="MS PGothic" charset="0"/>
              </a:rPr>
              <a:t>th</a:t>
            </a:r>
            <a:r>
              <a:rPr lang="en-US" b="1">
                <a:latin typeface="Times" charset="0"/>
                <a:ea typeface="MS PGothic" charset="0"/>
              </a:rPr>
              <a:t> child… one daughter. From those 12 sons of old Jacob emerge the 12 tribes of Israel.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p:spPr>
        <p:txBody>
          <a:bodyPr/>
          <a:lstStyle/>
          <a:p>
            <a:r>
              <a:rPr lang="en-US" b="1">
                <a:latin typeface="Times" charset="0"/>
                <a:ea typeface="MS PGothic" charset="0"/>
              </a:rPr>
              <a:t>Now we</a:t>
            </a:r>
            <a:r>
              <a:rPr lang="fr-FR" b="1">
                <a:latin typeface="Times" charset="0"/>
                <a:ea typeface="MS PGothic" charset="0"/>
              </a:rPr>
              <a:t>'</a:t>
            </a:r>
            <a:r>
              <a:rPr lang="en-US" b="1">
                <a:latin typeface="Times" charset="0"/>
                <a:ea typeface="MS PGothic" charset="0"/>
              </a:rPr>
              <a:t>ve completed the second folder in the Bible File collection: </a:t>
            </a:r>
          </a:p>
          <a:p>
            <a:r>
              <a:rPr lang="en-US" b="1">
                <a:latin typeface="Times" charset="0"/>
                <a:ea typeface="MS PGothic" charset="0"/>
              </a:rPr>
              <a:t>////	first is CREATION, </a:t>
            </a:r>
          </a:p>
          <a:p>
            <a:r>
              <a:rPr lang="en-US" b="1">
                <a:latin typeface="Times" charset="0"/>
                <a:ea typeface="MS PGothic" charset="0"/>
              </a:rPr>
              <a:t>////	followed by ABRAHAM, the first of the four great names.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p:spPr>
        <p:txBody>
          <a:bodyPr/>
          <a:lstStyle/>
          <a:p>
            <a:r>
              <a:rPr lang="en-US" b="1">
                <a:latin typeface="Times" charset="0"/>
                <a:ea typeface="MS PGothic" charset="0"/>
              </a:rPr>
              <a:t>Time now to move forward to the second in the group of four great Old Testament characters…the Bible File Folder Number 3.</a:t>
            </a:r>
          </a:p>
          <a:p>
            <a:r>
              <a:rPr lang="en-US" b="1">
                <a:latin typeface="Times" charset="0"/>
                <a:ea typeface="MS PGothic" charset="0"/>
              </a:rPr>
              <a:t>From "A Judge Must Judge" we know that his name begins with the letter J.  Which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p:spPr>
        <p:txBody>
          <a:bodyPr/>
          <a:lstStyle/>
          <a:p>
            <a:r>
              <a:rPr lang="en-US" b="1">
                <a:latin typeface="Times" charset="0"/>
                <a:ea typeface="MS PGothic" charset="0"/>
              </a:rPr>
              <a:t>You</a:t>
            </a:r>
            <a:r>
              <a:rPr lang="fr-FR" altLang="ja-JP" b="1">
                <a:latin typeface="Times" charset="0"/>
                <a:ea typeface="MS PGothic" charset="0"/>
              </a:rPr>
              <a:t>'</a:t>
            </a:r>
            <a:r>
              <a:rPr lang="en-US" b="1">
                <a:latin typeface="Times" charset="0"/>
                <a:ea typeface="MS PGothic" charset="0"/>
              </a:rPr>
              <a:t>ve already identified some of them on your map that we called "Dressing the Stage."	</a:t>
            </a:r>
          </a:p>
          <a:p>
            <a:r>
              <a:rPr lang="en-US" b="1">
                <a:latin typeface="Times" charset="0"/>
                <a:ea typeface="MS PGothic" charset="0"/>
              </a:rPr>
              <a:t>There lie </a:t>
            </a:r>
          </a:p>
          <a:p>
            <a:r>
              <a:rPr lang="en-US" b="1">
                <a:latin typeface="Times" charset="0"/>
                <a:ea typeface="MS PGothic" charset="0"/>
              </a:rPr>
              <a:t>////	Canaan…today</a:t>
            </a:r>
            <a:r>
              <a:rPr lang="fr-FR" b="1">
                <a:latin typeface="Times" charset="0"/>
                <a:ea typeface="MS PGothic" charset="0"/>
              </a:rPr>
              <a:t>'</a:t>
            </a:r>
            <a:r>
              <a:rPr lang="en-US" b="1">
                <a:latin typeface="Times" charset="0"/>
                <a:ea typeface="MS PGothic" charset="0"/>
              </a:rPr>
              <a:t>s state of Israel, and the West Bank, Palestine,</a:t>
            </a:r>
          </a:p>
          <a:p>
            <a:r>
              <a:rPr lang="en-US" b="1">
                <a:latin typeface="Times" charset="0"/>
                <a:ea typeface="MS PGothic" charset="0"/>
              </a:rPr>
              <a:t>////	the Sea of Galilee, </a:t>
            </a:r>
          </a:p>
          <a:p>
            <a:r>
              <a:rPr lang="en-US" b="1">
                <a:latin typeface="Times" charset="0"/>
                <a:ea typeface="MS PGothic" charset="0"/>
              </a:rPr>
              <a:t>////	and the Dead or Salt Sea…as Scriptures calls it. </a:t>
            </a:r>
          </a:p>
          <a:p>
            <a:r>
              <a:rPr lang="en-US" b="1">
                <a:latin typeface="Times" charset="0"/>
                <a:ea typeface="MS PGothic" charset="0"/>
              </a:rPr>
              <a:t>////	Also there is Egypt and </a:t>
            </a:r>
          </a:p>
          <a:p>
            <a:r>
              <a:rPr lang="en-US" b="1">
                <a:latin typeface="Times" charset="0"/>
                <a:ea typeface="MS PGothic" charset="0"/>
              </a:rPr>
              <a:t>////	the great Nile River. </a:t>
            </a:r>
          </a:p>
          <a:p>
            <a:r>
              <a:rPr lang="en-US" b="1">
                <a:latin typeface="Times" charset="0"/>
                <a:ea typeface="MS PGothic" charset="0"/>
              </a:rPr>
              <a:t>////	The Sinai Peninsula appears, a region in the headlines of recent world events.</a:t>
            </a:r>
          </a:p>
          <a:p>
            <a:r>
              <a:rPr lang="en-US" b="1">
                <a:latin typeface="Times" charset="0"/>
                <a:ea typeface="MS PGothic" charset="0"/>
              </a:rPr>
              <a:t>	But in our world, our own time, we also find</a:t>
            </a:r>
          </a:p>
          <a:p>
            <a:r>
              <a:rPr lang="en-US" b="1">
                <a:latin typeface="Times" charset="0"/>
                <a:ea typeface="MS PGothic" charset="0"/>
              </a:rPr>
              <a:t>////	Iraq</a:t>
            </a:r>
          </a:p>
          <a:p>
            <a:r>
              <a:rPr lang="en-US" b="1">
                <a:latin typeface="Times" charset="0"/>
                <a:ea typeface="MS PGothic" charset="0"/>
              </a:rPr>
              <a:t>////	Iran</a:t>
            </a:r>
          </a:p>
          <a:p>
            <a:r>
              <a:rPr lang="en-US" b="1">
                <a:latin typeface="Times" charset="0"/>
                <a:ea typeface="MS PGothic" charset="0"/>
              </a:rPr>
              <a:t>////	Kuwait</a:t>
            </a:r>
          </a:p>
          <a:p>
            <a:r>
              <a:rPr lang="en-US" b="1">
                <a:latin typeface="Times" charset="0"/>
                <a:ea typeface="MS PGothic" charset="0"/>
              </a:rPr>
              <a:t>////	Saudi Arabia</a:t>
            </a:r>
          </a:p>
          <a:p>
            <a:r>
              <a:rPr lang="en-US" b="1">
                <a:latin typeface="Times" charset="0"/>
                <a:ea typeface="MS PGothic" charset="0"/>
              </a:rPr>
              <a:t>////	Syria</a:t>
            </a:r>
          </a:p>
          <a:p>
            <a:r>
              <a:rPr lang="en-US" b="1">
                <a:latin typeface="Times" charset="0"/>
                <a:ea typeface="MS PGothic" charset="0"/>
              </a:rPr>
              <a:t>////	Modern Israel and the West Bank</a:t>
            </a:r>
          </a:p>
          <a:p>
            <a:r>
              <a:rPr lang="en-US" b="1">
                <a:latin typeface="Times" charset="0"/>
                <a:ea typeface="MS PGothic" charset="0"/>
              </a:rPr>
              <a:t>////	Turkey and </a:t>
            </a:r>
          </a:p>
          <a:p>
            <a:r>
              <a:rPr lang="en-US" b="1">
                <a:latin typeface="Times" charset="0"/>
                <a:ea typeface="MS PGothic" charset="0"/>
              </a:rPr>
              <a:t>////	Today</a:t>
            </a:r>
            <a:r>
              <a:rPr lang="fr-FR" altLang="ja-JP" b="1">
                <a:latin typeface="Times" charset="0"/>
                <a:ea typeface="MS PGothic" charset="0"/>
              </a:rPr>
              <a:t>'</a:t>
            </a:r>
            <a:r>
              <a:rPr lang="en-US" b="1">
                <a:latin typeface="Times" charset="0"/>
                <a:ea typeface="MS PGothic" charset="0"/>
              </a:rPr>
              <a:t>s Egypt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p:spPr>
        <p:txBody>
          <a:bodyPr/>
          <a:lstStyle/>
          <a:p>
            <a:r>
              <a:rPr lang="en-US" b="1">
                <a:latin typeface="Times" charset="0"/>
                <a:ea typeface="MS PGothic" charset="0"/>
              </a:rPr>
              <a:t>Time now to move forward to the second in the group of four great Old Testament characters…the Bible File Folder Number 3.</a:t>
            </a:r>
          </a:p>
          <a:p>
            <a:r>
              <a:rPr lang="en-US" b="1">
                <a:latin typeface="Times" charset="0"/>
                <a:ea typeface="MS PGothic" charset="0"/>
              </a:rPr>
              <a:t>From "A Judge Must Judge" we know that his name begins with the letter J.  Which 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p:spPr>
        <p:txBody>
          <a:bodyPr/>
          <a:lstStyle/>
          <a:p>
            <a:r>
              <a:rPr lang="en-US" b="1">
                <a:latin typeface="Times" charset="0"/>
                <a:ea typeface="MS PGothic" charset="0"/>
              </a:rPr>
              <a:t>And the timeline…let</a:t>
            </a:r>
            <a:r>
              <a:rPr lang="fr-FR" altLang="ja-JP" b="1">
                <a:latin typeface="Times" charset="0"/>
                <a:ea typeface="MS PGothic" charset="0"/>
              </a:rPr>
              <a:t>'</a:t>
            </a:r>
            <a:r>
              <a:rPr lang="en-US" b="1">
                <a:latin typeface="Times" charset="0"/>
                <a:ea typeface="MS PGothic" charset="0"/>
              </a:rPr>
              <a:t>s keep it generally in that early 2000 B.C. range.  It</a:t>
            </a:r>
            <a:r>
              <a:rPr lang="fr-FR" altLang="ja-JP" b="1">
                <a:latin typeface="Times" charset="0"/>
                <a:ea typeface="MS PGothic" charset="0"/>
              </a:rPr>
              <a:t>'</a:t>
            </a:r>
            <a:r>
              <a:rPr lang="en-US" b="1">
                <a:latin typeface="Times" charset="0"/>
                <a:ea typeface="MS PGothic" charset="0"/>
              </a:rPr>
              <a:t>s unnecessary to be more specific at this point.  So don</a:t>
            </a:r>
            <a:r>
              <a:rPr lang="fr-FR" altLang="ja-JP" b="1">
                <a:latin typeface="Times" charset="0"/>
                <a:ea typeface="MS PGothic" charset="0"/>
              </a:rPr>
              <a:t>'</a:t>
            </a:r>
            <a:r>
              <a:rPr lang="en-US" b="1">
                <a:latin typeface="Times" charset="0"/>
                <a:ea typeface="MS PGothic" charset="0"/>
              </a:rPr>
              <a:t>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p:spPr>
        <p:txBody>
          <a:bodyPr/>
          <a:lstStyle/>
          <a:p>
            <a:r>
              <a:rPr lang="en-US" b="1">
                <a:latin typeface="Times" charset="0"/>
                <a:ea typeface="MS PGothic" charset="0"/>
              </a:rPr>
              <a:t>The memory tool, A JUDGE MUST JUDGE, brings to mind ABRAHAM…the FIRST OF THE FOUR GREAT PEOPLE...right after the CREATION file folder.  Here is ABRAHAM</a:t>
            </a:r>
            <a:r>
              <a:rPr lang="fr-FR" altLang="ja-JP" b="1">
                <a:latin typeface="Times" charset="0"/>
                <a:ea typeface="MS PGothic" charset="0"/>
              </a:rPr>
              <a:t>'</a:t>
            </a:r>
            <a:r>
              <a:rPr lang="en-US" b="1">
                <a:latin typeface="Times" charset="0"/>
                <a:ea typeface="MS PGothic" charset="0"/>
              </a:rPr>
              <a:t>S folder in the Bible File line up.</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p:spPr>
        <p:txBody>
          <a:bodyPr/>
          <a:lstStyle/>
          <a:p>
            <a:r>
              <a:rPr lang="en-US" b="1">
                <a:latin typeface="Times" charset="0"/>
                <a:ea typeface="MS PGothic" charset="0"/>
              </a:rPr>
              <a:t>JOSEPH</a:t>
            </a:r>
            <a:r>
              <a:rPr lang="fr-FR" b="1">
                <a:latin typeface="Times" charset="0"/>
                <a:ea typeface="MS PGothic" charset="0"/>
              </a:rPr>
              <a:t>'</a:t>
            </a:r>
            <a:r>
              <a:rPr lang="en-US" b="1">
                <a:latin typeface="Times" charset="0"/>
                <a:ea typeface="MS PGothic" charset="0"/>
              </a:rPr>
              <a:t>s folder appears ready for two significant events to be filled in. The young man is well loved by his father, JACOB — so deeply and obviously, in fact…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p:spPr>
        <p:txBody>
          <a:bodyPr/>
          <a:lstStyle/>
          <a:p>
            <a:r>
              <a:rPr lang="en-US" b="1">
                <a:latin typeface="Times" charset="0"/>
                <a:ea typeface="MS PGothic" charset="0"/>
              </a:rPr>
              <a:t>…that it arouses the envy of most of his shepherd brothers.  Tending flocks at that time in the fields near today</a:t>
            </a:r>
            <a:r>
              <a:rPr lang="fr-FR" altLang="ja-JP" b="1">
                <a:latin typeface="Times" charset="0"/>
                <a:ea typeface="MS PGothic" charset="0"/>
              </a:rPr>
              <a:t>'</a:t>
            </a:r>
            <a:r>
              <a:rPr lang="en-US" b="1">
                <a:latin typeface="Times" charset="0"/>
                <a:ea typeface="MS PGothic" charset="0"/>
              </a:rPr>
              <a:t>s Dothan in northern Israel…</a:t>
            </a:r>
          </a:p>
          <a:p>
            <a:r>
              <a:rPr lang="en-US" b="1">
                <a:latin typeface="Times" charset="0"/>
                <a:ea typeface="MS PGothic" charset="0"/>
              </a:rPr>
              <a:t>////	the brothers plot against JOSEPH, selling him into slavery to a passing caravan on its way to Egypt.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p:spPr>
        <p:txBody>
          <a:bodyPr/>
          <a:lstStyle/>
          <a:p>
            <a:r>
              <a:rPr lang="en-US" b="1">
                <a:latin typeface="Times" charset="0"/>
                <a:ea typeface="MS PGothic"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a:t>
            </a:r>
            <a:r>
              <a:rPr lang="fr-FR" altLang="ja-JP" b="1">
                <a:latin typeface="Times" charset="0"/>
                <a:ea typeface="MS PGothic" charset="0"/>
              </a:rPr>
              <a:t>'</a:t>
            </a:r>
            <a:r>
              <a:rPr lang="en-US" b="1">
                <a:latin typeface="Times" charset="0"/>
                <a:ea typeface="MS PGothic" charset="0"/>
              </a:rPr>
              <a:t>s authority and leading in his life.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p:spPr>
        <p:txBody>
          <a:bodyPr/>
          <a:lstStyle/>
          <a:p>
            <a:r>
              <a:rPr lang="en-US" b="1">
                <a:latin typeface="Times" charset="0"/>
                <a:ea typeface="MS PGothic" charset="0"/>
              </a:rPr>
              <a:t>In time JOSEPH rises in Egyptian civil authority. He becomes governor of all of Egypt, second only to the Pharaoh himself.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p:spPr>
        <p:txBody>
          <a:bodyPr/>
          <a:lstStyle/>
          <a:p>
            <a:r>
              <a:rPr lang="en-US" b="1">
                <a:latin typeface="Times" charset="0"/>
                <a:ea typeface="MS PGothic" charset="0"/>
              </a:rPr>
              <a:t>At this same time, back in Canaan, famine strikes The Land. </a:t>
            </a:r>
          </a:p>
          <a:p>
            <a:r>
              <a:rPr lang="en-US" b="1">
                <a:latin typeface="Times" charset="0"/>
                <a:ea typeface="MS PGothic" charset="0"/>
              </a:rPr>
              <a:t>////	In order to survive the crisis, JOSEPH</a:t>
            </a:r>
            <a:r>
              <a:rPr lang="fr-FR" altLang="ja-JP" b="1">
                <a:latin typeface="Times" charset="0"/>
                <a:ea typeface="MS PGothic" charset="0"/>
              </a:rPr>
              <a:t>'</a:t>
            </a:r>
            <a:r>
              <a:rPr lang="en-US" b="1">
                <a:latin typeface="Times" charset="0"/>
                <a:ea typeface="MS PGothic" charset="0"/>
              </a:rPr>
              <a:t>s father, old JACOB (now called Israel</a:t>
            </a:r>
            <a:r>
              <a:rPr lang="en-US" b="1">
                <a:solidFill>
                  <a:srgbClr val="000000"/>
                </a:solidFill>
                <a:latin typeface="Times" charset="0"/>
                <a:ea typeface="MS PGothic"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19810"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a:latin typeface="Times" charset="0"/>
                <a:ea typeface="MS PGothic"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p:spPr>
        <p:txBody>
          <a:bodyPr/>
          <a:lstStyle/>
          <a:p>
            <a:r>
              <a:rPr lang="en-US" b="1">
                <a:latin typeface="Times" charset="0"/>
                <a:ea typeface="MS PGothic" charset="0"/>
              </a:rPr>
              <a:t>The family follows and decides to </a:t>
            </a:r>
            <a:r>
              <a:rPr lang="en-US" b="1">
                <a:solidFill>
                  <a:srgbClr val="000000"/>
                </a:solidFill>
                <a:latin typeface="Times" charset="0"/>
                <a:ea typeface="MS PGothic"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p:spPr>
        <p:txBody>
          <a:bodyPr/>
          <a:lstStyle/>
          <a:p>
            <a:r>
              <a:rPr lang="en-US" b="1">
                <a:latin typeface="Times" charset="0"/>
                <a:ea typeface="MS PGothic" charset="0"/>
              </a:rPr>
              <a:t>This region has been called the very NAVEL OF THE EARTH. </a:t>
            </a:r>
          </a:p>
          <a:p>
            <a:r>
              <a:rPr lang="en-US" b="1">
                <a:latin typeface="Times" charset="0"/>
                <a:ea typeface="MS PGothic" charset="0"/>
              </a:rPr>
              <a:t>Through this great hinge of history, time and again, great world </a:t>
            </a:r>
          </a:p>
          <a:p>
            <a:r>
              <a:rPr lang="en-US" b="1">
                <a:latin typeface="Times" charset="0"/>
                <a:ea typeface="MS PGothic" charset="0"/>
              </a:rPr>
              <a:t>powers of the past -- time and again -- have marched in conquest, </a:t>
            </a:r>
          </a:p>
          <a:p>
            <a:r>
              <a:rPr lang="en-US" b="1">
                <a:latin typeface="Times" charset="0"/>
                <a:ea typeface="MS PGothic" charset="0"/>
              </a:rPr>
              <a:t>////	with Canaan/Palestine/Israel being pulled and stretched by enormous international and internal pressures.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p:spPr>
        <p:txBody>
          <a:bodyPr/>
          <a:lstStyle/>
          <a:p>
            <a:r>
              <a:rPr lang="en-US" b="1">
                <a:latin typeface="Times" charset="0"/>
                <a:ea typeface="MS PGothic"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p:spPr>
        <p:txBody>
          <a:bodyPr/>
          <a:lstStyle/>
          <a:p>
            <a:r>
              <a:rPr lang="en-US" b="1">
                <a:latin typeface="Times" charset="0"/>
                <a:ea typeface="MS PGothic" charset="0"/>
              </a:rPr>
              <a:t>We can climb the side of the Great Pyramid today and wonder:  are these the quarries where Joseph</a:t>
            </a:r>
            <a:r>
              <a:rPr lang="fr-FR" altLang="ja-JP" b="1">
                <a:latin typeface="Times" charset="0"/>
                <a:ea typeface="MS PGothic" charset="0"/>
              </a:rPr>
              <a:t>'</a:t>
            </a:r>
            <a:r>
              <a:rPr lang="en-US" b="1">
                <a:latin typeface="Times" charset="0"/>
                <a:ea typeface="MS PGothic" charset="0"/>
              </a:rPr>
              <a:t>s family later slaved through the centuries?  Maybe so.  Some evidence points in that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p:spPr>
        <p:txBody>
          <a:bodyPr/>
          <a:lstStyle/>
          <a:p>
            <a:r>
              <a:rPr lang="en-US" b="1">
                <a:latin typeface="Times" charset="0"/>
                <a:ea typeface="MS PGothic"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p:spPr>
        <p:txBody>
          <a:bodyPr/>
          <a:lstStyle/>
          <a:p>
            <a:r>
              <a:rPr lang="en-US" b="1">
                <a:latin typeface="Times" charset="0"/>
                <a:ea typeface="MS PGothic" charset="0"/>
              </a:rPr>
              <a:t> After his death, Joseph</a:t>
            </a:r>
            <a:r>
              <a:rPr lang="fr-FR" altLang="ja-JP" b="1">
                <a:latin typeface="Times" charset="0"/>
                <a:ea typeface="MS PGothic" charset="0"/>
              </a:rPr>
              <a:t>'</a:t>
            </a:r>
            <a:r>
              <a:rPr lang="en-US" b="1">
                <a:latin typeface="Times" charset="0"/>
                <a:ea typeface="MS PGothic" charset="0"/>
              </a:rPr>
              <a:t>s long service to Egypt is soon forgotten. </a:t>
            </a:r>
          </a:p>
          <a:p>
            <a:r>
              <a:rPr lang="en-US" b="1">
                <a:latin typeface="Times" charset="0"/>
                <a:ea typeface="MS PGothic" charset="0"/>
              </a:rPr>
              <a:t>////	While at the same time, as a population, the Israelites are multiplying rapidly – lots and lots of children – </a:t>
            </a:r>
          </a:p>
          <a:p>
            <a:r>
              <a:rPr lang="en-US" b="1">
                <a:latin typeface="Times" charset="0"/>
                <a:ea typeface="MS PGothic" charset="0"/>
              </a:rPr>
              <a:t>[NOTE: SEVEN SETS OF </a:t>
            </a:r>
            <a:r>
              <a:rPr lang="en-US" altLang="ja-JP" b="1">
                <a:latin typeface="Times" charset="0"/>
                <a:ea typeface="MS PGothic" charset="0"/>
              </a:rPr>
              <a:t>"</a:t>
            </a:r>
            <a:r>
              <a:rPr lang="en-US" b="1">
                <a:latin typeface="Times" charset="0"/>
                <a:ea typeface="MS PGothic" charset="0"/>
              </a:rPr>
              <a:t>CHILDREN-DOTS</a:t>
            </a:r>
            <a:r>
              <a:rPr lang="en-US" altLang="ja-JP" b="1">
                <a:latin typeface="Times" charset="0"/>
                <a:ea typeface="MS PGothic" charset="0"/>
              </a:rPr>
              <a:t>"</a:t>
            </a:r>
            <a:r>
              <a:rPr lang="en-US" b="1">
                <a:latin typeface="Times" charset="0"/>
                <a:ea typeface="MS PGothic" charset="0"/>
              </a:rPr>
              <a:t> APPEAR]</a:t>
            </a:r>
          </a:p>
          <a:p>
            <a:r>
              <a:rPr lang="en-US" b="1">
                <a:latin typeface="Times" charset="0"/>
                <a:ea typeface="MS PGothic" charset="0"/>
              </a:rPr>
              <a:t>– soon becoming an enormous social problem and a serious national threat to their Egyptian overlords.  So…to take care of that problem…</a:t>
            </a:r>
          </a:p>
          <a:p>
            <a:r>
              <a:rPr lang="en-US" b="1">
                <a:latin typeface="Times" charset="0"/>
                <a:ea typeface="MS PGothic" charset="0"/>
              </a:rPr>
              <a:t>////	the Israelites, Joseph</a:t>
            </a:r>
            <a:r>
              <a:rPr lang="fr-FR" altLang="ja-JP" b="1">
                <a:latin typeface="Times" charset="0"/>
                <a:ea typeface="MS PGothic" charset="0"/>
              </a:rPr>
              <a:t>'</a:t>
            </a:r>
            <a:r>
              <a:rPr lang="en-US" b="1">
                <a:latin typeface="Times" charset="0"/>
                <a:ea typeface="MS PGothic" charset="0"/>
              </a:rPr>
              <a:t>s national descendants, become SLAVES to the Egyptians.</a:t>
            </a:r>
          </a:p>
          <a:p>
            <a:r>
              <a:rPr lang="en-US" b="1">
                <a:latin typeface="Times" charset="0"/>
                <a:ea typeface="MS PGothic" charset="0"/>
              </a:rPr>
              <a:t>////	Israelites are in Egypt for some 430 years. Much of that time is lived out under the terrible bondage of Egyptian slave masters.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p:spPr>
        <p:txBody>
          <a:bodyPr/>
          <a:lstStyle/>
          <a:p>
            <a:r>
              <a:rPr lang="en-US" b="1">
                <a:latin typeface="Times" charset="0"/>
                <a:ea typeface="MS PGothic" charset="0"/>
              </a:rPr>
              <a:t>Now we</a:t>
            </a:r>
            <a:r>
              <a:rPr lang="fr-FR" b="1">
                <a:latin typeface="Times" charset="0"/>
                <a:ea typeface="MS PGothic" charset="0"/>
              </a:rPr>
              <a:t>'</a:t>
            </a:r>
            <a:r>
              <a:rPr lang="en-US" b="1">
                <a:latin typeface="Times" charset="0"/>
                <a:ea typeface="MS PGothic" charset="0"/>
              </a:rPr>
              <a:t>ve completed the second folder in the Bible File collection: </a:t>
            </a:r>
          </a:p>
          <a:p>
            <a:r>
              <a:rPr lang="en-US" b="1">
                <a:latin typeface="Times" charset="0"/>
                <a:ea typeface="MS PGothic" charset="0"/>
              </a:rPr>
              <a:t>////	first is CREATION, </a:t>
            </a:r>
          </a:p>
          <a:p>
            <a:r>
              <a:rPr lang="en-US" b="1">
                <a:latin typeface="Times" charset="0"/>
                <a:ea typeface="MS PGothic" charset="0"/>
              </a:rPr>
              <a:t>////	followed by ABRAHAM, the first of the four great names.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p:spPr>
        <p:txBody>
          <a:bodyPr/>
          <a:lstStyle/>
          <a:p>
            <a:r>
              <a:rPr lang="en-US" b="1">
                <a:latin typeface="Times" charset="0"/>
                <a:ea typeface="MS PGothic" charset="0"/>
              </a:rPr>
              <a:t>…which brings us now to the third person in the Group of Four great Biblical personalities.  </a:t>
            </a:r>
          </a:p>
          <a:p>
            <a:r>
              <a:rPr lang="en-US" b="1">
                <a:latin typeface="Times" charset="0"/>
                <a:ea typeface="MS PGothic" charset="0"/>
              </a:rPr>
              <a:t>This great person – THE LARGE CAPITAL M – will be…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p:spPr>
        <p:txBody>
          <a:bodyPr/>
          <a:lstStyle/>
          <a:p>
            <a:r>
              <a:rPr lang="en-US" b="1">
                <a:latin typeface="Times" charset="0"/>
                <a:ea typeface="MS PGothic" charset="0"/>
              </a:rPr>
              <a:t>…which brings us now to the third person in the Group of Four great Biblical personalities.  </a:t>
            </a:r>
          </a:p>
          <a:p>
            <a:r>
              <a:rPr lang="en-US" b="1">
                <a:latin typeface="Times" charset="0"/>
                <a:ea typeface="MS PGothic" charset="0"/>
              </a:rPr>
              <a:t>This great person – THE LARGE CAPITAL M – will be…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extLst>
            <a:ext uri="{FAA26D3D-D897-4be2-8F04-BA451C77F1D7}">
              <ma14:placeholderFlag xmlns="" xmlns:ma14="http://schemas.microsoft.com/office/mac/drawingml/2011/main" val="1"/>
            </a:ext>
          </a:extLst>
        </p:spPr>
        <p:txBody>
          <a:bodyPr/>
          <a:lstStyle/>
          <a:p>
            <a:endParaRPr lang="en-US">
              <a:latin typeface="Times"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p:spPr>
        <p:txBody>
          <a:bodyPr/>
          <a:lstStyle/>
          <a:p>
            <a:r>
              <a:rPr lang="en-US" b="1">
                <a:latin typeface="Times" charset="0"/>
                <a:ea typeface="MS PGothic" charset="0"/>
              </a:rPr>
              <a:t>So the story of ABRAHAM begins at the head of the Persian Gulf, in that ancient city -- Ur of the Chaldees.</a:t>
            </a:r>
          </a:p>
          <a:p>
            <a:r>
              <a:rPr lang="en-US" b="1">
                <a:latin typeface="Times" charset="0"/>
                <a:ea typeface="MS PGothic" charset="0"/>
              </a:rPr>
              <a:t>////	Abraham and his family lived in this early cultural center in the Mesopotamian Basin.  </a:t>
            </a:r>
          </a:p>
          <a:p>
            <a:r>
              <a:rPr lang="en-US" b="1">
                <a:latin typeface="Times" charset="0"/>
                <a:ea typeface="MS PGothic" charset="0"/>
              </a:rPr>
              <a:t>This is the "U" on map we named "Dressing the Stage.</a:t>
            </a:r>
            <a:r>
              <a:rPr lang="en-US" altLang="ja-JP" b="1">
                <a:latin typeface="Times" charset="0"/>
                <a:ea typeface="MS PGothic" charset="0"/>
              </a:rPr>
              <a:t>"</a:t>
            </a:r>
            <a:r>
              <a:rPr lang="en-US" b="1">
                <a:latin typeface="Times" charset="0"/>
                <a:ea typeface="MS PGothic" charset="0"/>
              </a:rPr>
              <a:t>  </a:t>
            </a:r>
          </a:p>
          <a:p>
            <a:r>
              <a:rPr lang="en-US" b="1">
                <a:latin typeface="Times" charset="0"/>
                <a:ea typeface="MS PGothic" charset="0"/>
              </a:rPr>
              <a:t>Follow along by tracing on your own map as the story begins to unfold.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p:spPr>
        <p:txBody>
          <a:bodyPr/>
          <a:lstStyle/>
          <a:p>
            <a:r>
              <a:rPr lang="en-US" b="1">
                <a:latin typeface="Times" charset="0"/>
                <a:ea typeface="MS PGothic" charset="0"/>
              </a:rPr>
              <a:t>Here is the map of this region in today</a:t>
            </a:r>
            <a:r>
              <a:rPr lang="fr-FR" altLang="ja-JP" b="1">
                <a:latin typeface="Times" charset="0"/>
                <a:ea typeface="MS PGothic" charset="0"/>
              </a:rPr>
              <a:t>'</a:t>
            </a:r>
            <a:r>
              <a:rPr lang="en-US" b="1">
                <a:latin typeface="Times" charset="0"/>
                <a:ea typeface="MS PGothic" charset="0"/>
              </a:rPr>
              <a:t>s world.  Remember that this was the stage of the earlier Persian Gulf War of the 1990s…</a:t>
            </a:r>
          </a:p>
          <a:p>
            <a:r>
              <a:rPr lang="en-US" b="1">
                <a:latin typeface="Times" charset="0"/>
                <a:ea typeface="MS PGothic" charset="0"/>
              </a:rPr>
              <a:t>and more recently the War in Iraq that toppled Saddam Hussein.</a:t>
            </a:r>
          </a:p>
          <a:p>
            <a:r>
              <a:rPr lang="en-US" b="1">
                <a:latin typeface="Times" charset="0"/>
                <a:ea typeface="MS PGothic" charset="0"/>
              </a:rPr>
              <a:t>////	There is the familiar Tigris River…</a:t>
            </a:r>
          </a:p>
          <a:p>
            <a:r>
              <a:rPr lang="en-US" b="1">
                <a:latin typeface="Times" charset="0"/>
                <a:ea typeface="MS PGothic" charset="0"/>
              </a:rPr>
              <a:t>////	…and the Euphrates…</a:t>
            </a:r>
          </a:p>
          <a:p>
            <a:r>
              <a:rPr lang="en-US" b="1">
                <a:latin typeface="Times" charset="0"/>
                <a:ea typeface="MS PGothic" charset="0"/>
              </a:rPr>
              <a:t>////	…today</a:t>
            </a:r>
            <a:r>
              <a:rPr lang="fr-FR" altLang="ja-JP" b="1">
                <a:latin typeface="Times" charset="0"/>
                <a:ea typeface="MS PGothic" charset="0"/>
              </a:rPr>
              <a:t>'</a:t>
            </a:r>
            <a:r>
              <a:rPr lang="en-US" b="1">
                <a:latin typeface="Times" charset="0"/>
                <a:ea typeface="MS PGothic" charset="0"/>
              </a:rPr>
              <a:t>s city of Baghdad…</a:t>
            </a:r>
          </a:p>
          <a:p>
            <a:r>
              <a:rPr lang="en-US" b="1">
                <a:latin typeface="Times" charset="0"/>
                <a:ea typeface="MS PGothic" charset="0"/>
              </a:rPr>
              <a:t>////	…Kuwait stands at the head of the Persian Gulf…</a:t>
            </a:r>
          </a:p>
          <a:p>
            <a:r>
              <a:rPr lang="en-US" b="1">
                <a:latin typeface="Times" charset="0"/>
                <a:ea typeface="MS PGothic" charset="0"/>
              </a:rPr>
              <a:t>////	…to the north…the location of ancient Babylon…</a:t>
            </a:r>
          </a:p>
          <a:p>
            <a:r>
              <a:rPr lang="en-US">
                <a:latin typeface="Times" charset="0"/>
                <a:ea typeface="MS PGothic" charset="0"/>
              </a:rPr>
              <a:t>////	…and the beginning point of our story…the ancient city of UR.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p:spPr>
        <p:txBody>
          <a:bodyPr/>
          <a:lstStyle/>
          <a:p>
            <a:pPr lvl="1"/>
            <a:r>
              <a:rPr lang="en-US" b="1">
                <a:latin typeface="Times" charset="0"/>
                <a:ea typeface="MS PGothic" charset="0"/>
              </a:rPr>
              <a:t>Here in this Middle Eastern land – bordering the Persian Gulf --</a:t>
            </a:r>
          </a:p>
          <a:p>
            <a:pPr lvl="1"/>
            <a:r>
              <a:rPr lang="en-US" b="1">
                <a:latin typeface="Times" charset="0"/>
                <a:ea typeface="MS PGothic" charset="0"/>
              </a:rPr>
              <a:t>were some of the earliest beginnings of mankind</a:t>
            </a:r>
            <a:r>
              <a:rPr lang="fr-FR" altLang="ja-JP" b="1">
                <a:latin typeface="Times" charset="0"/>
                <a:ea typeface="MS PGothic" charset="0"/>
              </a:rPr>
              <a:t>'</a:t>
            </a:r>
            <a:r>
              <a:rPr lang="en-US" b="1">
                <a:latin typeface="Times" charset="0"/>
                <a:ea typeface="MS PGothic" charset="0"/>
              </a:rPr>
              <a:t>s discovery of an intellectual life.  </a:t>
            </a:r>
          </a:p>
          <a:p>
            <a:pPr lvl="1"/>
            <a:r>
              <a:rPr lang="en-US" b="1">
                <a:latin typeface="Times" charset="0"/>
                <a:ea typeface="MS PGothic" charset="0"/>
              </a:rPr>
              <a:t>////	In this triangular shaped valley, </a:t>
            </a:r>
          </a:p>
          <a:p>
            <a:pPr lvl="1"/>
            <a:r>
              <a:rPr lang="en-US" b="1">
                <a:latin typeface="Times" charset="0"/>
                <a:ea typeface="MS PGothic" charset="0"/>
              </a:rPr>
              <a:t>////	called the Mesopotamian Basin,  </a:t>
            </a:r>
          </a:p>
          <a:p>
            <a:pPr lvl="1"/>
            <a:r>
              <a:rPr lang="en-US" b="1">
                <a:latin typeface="Times" charset="0"/>
                <a:ea typeface="MS PGothic" charset="0"/>
              </a:rPr>
              <a:t>////	the ancient Sumerians presented us the gifts of writing and the wheel.  And here we see </a:t>
            </a:r>
          </a:p>
          <a:p>
            <a:pPr lvl="1"/>
            <a:r>
              <a:rPr lang="en-US" b="1">
                <a:latin typeface="Times" charset="0"/>
                <a:ea typeface="MS PGothic" charset="0"/>
              </a:rPr>
              <a:t>////	the beginnings of basic concepts of civilization…of law…of medicine… of astronomy and architecture.  </a:t>
            </a:r>
          </a:p>
          <a:p>
            <a:r>
              <a:rPr lang="en-US">
                <a:latin typeface="Times" charset="0"/>
                <a:ea typeface="MS PGothic" charset="0"/>
              </a:rPr>
              <a:t>////	Archaeologists have also found evidence of some of the very earliest urban centers…</a:t>
            </a:r>
          </a:p>
          <a:p>
            <a:r>
              <a:rPr lang="en-US">
                <a:latin typeface="Times" charset="0"/>
                <a:ea typeface="MS PGothic" charset="0"/>
              </a:rPr>
              <a:t>the communities and the cities that, through time, have led directly to the civilization and cultures we know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75624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10055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3229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24890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3355250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7155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7306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8959021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8309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614857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39200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itchFamily="66" charset="0"/>
                <a:ea typeface="MS PGothic" pitchFamily="34" charset="-128"/>
              </a:defRPr>
            </a:lvl1pPr>
            <a:lvl2pPr marL="742950" indent="-285750">
              <a:defRPr sz="2800">
                <a:solidFill>
                  <a:srgbClr val="00DFCA"/>
                </a:solidFill>
                <a:latin typeface="Comic Sans MS" pitchFamily="66" charset="0"/>
                <a:ea typeface="MS PGothic" pitchFamily="34" charset="-128"/>
              </a:defRPr>
            </a:lvl2pPr>
            <a:lvl3pPr marL="1143000" indent="-228600">
              <a:defRPr sz="2800">
                <a:solidFill>
                  <a:srgbClr val="00DFCA"/>
                </a:solidFill>
                <a:latin typeface="Comic Sans MS" pitchFamily="66" charset="0"/>
                <a:ea typeface="MS PGothic" pitchFamily="34" charset="-128"/>
              </a:defRPr>
            </a:lvl3pPr>
            <a:lvl4pPr marL="1600200" indent="-228600">
              <a:defRPr sz="2800">
                <a:solidFill>
                  <a:srgbClr val="00DFCA"/>
                </a:solidFill>
                <a:latin typeface="Comic Sans MS" pitchFamily="66" charset="0"/>
                <a:ea typeface="MS PGothic" pitchFamily="34" charset="-128"/>
              </a:defRPr>
            </a:lvl4pPr>
            <a:lvl5pPr marL="2057400" indent="-228600">
              <a:defRPr sz="2800">
                <a:solidFill>
                  <a:srgbClr val="00DFCA"/>
                </a:solidFill>
                <a:latin typeface="Comic Sans MS" pitchFamily="66" charset="0"/>
                <a:ea typeface="MS PGothic" pitchFamily="34" charset="-128"/>
              </a:defRPr>
            </a:lvl5pPr>
            <a:lvl6pPr marL="2514600" indent="-228600" algn="ctr" eaLnBrk="0" fontAlgn="base" hangingPunct="0">
              <a:spcBef>
                <a:spcPct val="0"/>
              </a:spcBef>
              <a:spcAft>
                <a:spcPct val="0"/>
              </a:spcAft>
              <a:defRPr sz="2800">
                <a:solidFill>
                  <a:srgbClr val="00DFCA"/>
                </a:solidFill>
                <a:latin typeface="Comic Sans MS" pitchFamily="66" charset="0"/>
                <a:ea typeface="MS PGothic" pitchFamily="34" charset="-128"/>
              </a:defRPr>
            </a:lvl6pPr>
            <a:lvl7pPr marL="2971800" indent="-228600" algn="ctr" eaLnBrk="0" fontAlgn="base" hangingPunct="0">
              <a:spcBef>
                <a:spcPct val="0"/>
              </a:spcBef>
              <a:spcAft>
                <a:spcPct val="0"/>
              </a:spcAft>
              <a:defRPr sz="2800">
                <a:solidFill>
                  <a:srgbClr val="00DFCA"/>
                </a:solidFill>
                <a:latin typeface="Comic Sans MS" pitchFamily="66" charset="0"/>
                <a:ea typeface="MS PGothic" pitchFamily="34" charset="-128"/>
              </a:defRPr>
            </a:lvl7pPr>
            <a:lvl8pPr marL="3429000" indent="-228600" algn="ctr" eaLnBrk="0" fontAlgn="base" hangingPunct="0">
              <a:spcBef>
                <a:spcPct val="0"/>
              </a:spcBef>
              <a:spcAft>
                <a:spcPct val="0"/>
              </a:spcAft>
              <a:defRPr sz="2800">
                <a:solidFill>
                  <a:srgbClr val="00DFCA"/>
                </a:solidFill>
                <a:latin typeface="Comic Sans MS" pitchFamily="66" charset="0"/>
                <a:ea typeface="MS PGothic" pitchFamily="34" charset="-128"/>
              </a:defRPr>
            </a:lvl8pPr>
            <a:lvl9pPr marL="3886200" indent="-228600" algn="ctr" eaLnBrk="0" fontAlgn="base" hangingPunct="0">
              <a:spcBef>
                <a:spcPct val="0"/>
              </a:spcBef>
              <a:spcAft>
                <a:spcPct val="0"/>
              </a:spcAft>
              <a:defRPr sz="2800">
                <a:solidFill>
                  <a:srgbClr val="00DFCA"/>
                </a:solidFill>
                <a:latin typeface="Comic Sans MS" pitchFamily="66" charset="0"/>
                <a:ea typeface="MS PGothic" pitchFamily="34" charset="-128"/>
              </a:defRPr>
            </a:lvl9pPr>
          </a:lstStyle>
          <a:p>
            <a:pPr>
              <a:spcBef>
                <a:spcPct val="50000"/>
              </a:spcBef>
              <a:defRPr/>
            </a:pPr>
            <a:endParaRPr lang="en-US" sz="1400" b="1">
              <a:solidFill>
                <a:srgbClr val="FFFFFF"/>
              </a:solidFill>
              <a:effectLst/>
              <a:latin typeface="Arial" pitchFamily="34" charset="0"/>
              <a:cs typeface="+mn-cs"/>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1066" name="Rectangle 42"/>
          <p:cNvSpPr>
            <a:spLocks noChangeArrowheads="1"/>
          </p:cNvSpPr>
          <p:nvPr userDrawn="1"/>
        </p:nvSpPr>
        <p:spPr bwMode="auto">
          <a:xfrm>
            <a:off x="7508875" y="6526213"/>
            <a:ext cx="81280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9.65.03b.</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pitchFamily="34" charset="-128"/>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3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5.xml"/><Relationship Id="rId7" Type="http://schemas.openxmlformats.org/officeDocument/2006/relationships/image" Target="../media/image26.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43.xml"/><Relationship Id="rId4" Type="http://schemas.openxmlformats.org/officeDocument/2006/relationships/slideLayout" Target="../slideLayouts/slideLayout7.xml"/><Relationship Id="rId9" Type="http://schemas.openxmlformats.org/officeDocument/2006/relationships/image" Target="../media/image28.emf"/></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wmf"/></Relationships>
</file>

<file path=ppt/slides/_rels/slide4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30.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30.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9178C-D26F-574F-04C8-4EBEAC36977D}"/>
            </a:ext>
          </a:extLst>
        </p:cNvPr>
        <p:cNvGrpSpPr/>
        <p:nvPr/>
      </p:nvGrpSpPr>
      <p:grpSpPr>
        <a:xfrm>
          <a:off x="0" y="0"/>
          <a:ext cx="0" cy="0"/>
          <a:chOff x="0" y="0"/>
          <a:chExt cx="0" cy="0"/>
        </a:xfrm>
      </p:grpSpPr>
      <p:sp>
        <p:nvSpPr>
          <p:cNvPr id="118785" name="Text Box 5">
            <a:extLst>
              <a:ext uri="{FF2B5EF4-FFF2-40B4-BE49-F238E27FC236}">
                <a16:creationId xmlns:a16="http://schemas.microsoft.com/office/drawing/2014/main" id="{5938E09D-4DD1-F6C4-10A5-23DC6EF99464}"/>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18786" name="Text Box 8">
            <a:extLst>
              <a:ext uri="{FF2B5EF4-FFF2-40B4-BE49-F238E27FC236}">
                <a16:creationId xmlns:a16="http://schemas.microsoft.com/office/drawing/2014/main" id="{88C8356E-68A2-DD80-E9EB-44B01A8711F6}"/>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70068" name="Rectangle 20">
            <a:extLst>
              <a:ext uri="{FF2B5EF4-FFF2-40B4-BE49-F238E27FC236}">
                <a16:creationId xmlns:a16="http://schemas.microsoft.com/office/drawing/2014/main" id="{C0F7F178-A2E8-8736-F660-6C5F8C368133}"/>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56</a:t>
            </a:r>
          </a:p>
        </p:txBody>
      </p:sp>
      <p:sp>
        <p:nvSpPr>
          <p:cNvPr id="118788" name="Text Box 21">
            <a:extLst>
              <a:ext uri="{FF2B5EF4-FFF2-40B4-BE49-F238E27FC236}">
                <a16:creationId xmlns:a16="http://schemas.microsoft.com/office/drawing/2014/main" id="{CD017B19-E4BE-BACE-187D-17586415041C}"/>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grpSp>
        <p:nvGrpSpPr>
          <p:cNvPr id="118790" name="Group 1">
            <a:extLst>
              <a:ext uri="{FF2B5EF4-FFF2-40B4-BE49-F238E27FC236}">
                <a16:creationId xmlns:a16="http://schemas.microsoft.com/office/drawing/2014/main" id="{2D6797EE-2BCB-10F4-0CE5-1682C5ECDA72}"/>
              </a:ext>
            </a:extLst>
          </p:cNvPr>
          <p:cNvGrpSpPr>
            <a:grpSpLocks/>
          </p:cNvGrpSpPr>
          <p:nvPr/>
        </p:nvGrpSpPr>
        <p:grpSpPr bwMode="auto">
          <a:xfrm>
            <a:off x="766763" y="633413"/>
            <a:ext cx="7808912" cy="5605462"/>
            <a:chOff x="766445" y="633498"/>
            <a:chExt cx="7808913" cy="5605463"/>
          </a:xfrm>
        </p:grpSpPr>
        <p:sp>
          <p:nvSpPr>
            <p:cNvPr id="770050" name="Rectangle 2">
              <a:extLst>
                <a:ext uri="{FF2B5EF4-FFF2-40B4-BE49-F238E27FC236}">
                  <a16:creationId xmlns:a16="http://schemas.microsoft.com/office/drawing/2014/main" id="{A26AF92F-84B5-28C7-3271-D1DF9EF1D36B}"/>
                </a:ext>
              </a:extLst>
            </p:cNvPr>
            <p:cNvSpPr>
              <a:spLocks noChangeArrowheads="1"/>
            </p:cNvSpPr>
            <p:nvPr/>
          </p:nvSpPr>
          <p:spPr bwMode="auto">
            <a:xfrm>
              <a:off x="822007" y="2452773"/>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0051" name="Rectangle 3">
              <a:extLst>
                <a:ext uri="{FF2B5EF4-FFF2-40B4-BE49-F238E27FC236}">
                  <a16:creationId xmlns:a16="http://schemas.microsoft.com/office/drawing/2014/main" id="{452B7226-9E65-0386-0EC8-E500ABA2B338}"/>
                </a:ext>
              </a:extLst>
            </p:cNvPr>
            <p:cNvSpPr>
              <a:spLocks noChangeArrowheads="1"/>
            </p:cNvSpPr>
            <p:nvPr/>
          </p:nvSpPr>
          <p:spPr bwMode="auto">
            <a:xfrm>
              <a:off x="822007" y="2452773"/>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770057" name="Picture 9">
              <a:extLst>
                <a:ext uri="{FF2B5EF4-FFF2-40B4-BE49-F238E27FC236}">
                  <a16:creationId xmlns:a16="http://schemas.microsoft.com/office/drawing/2014/main" id="{8B3CF66F-DDFE-8318-5105-8F030FAFA721}"/>
                </a:ext>
              </a:extLst>
            </p:cNvPr>
            <p:cNvPicPr>
              <a:picLocks noChangeAspect="1" noChangeArrowheads="1"/>
            </p:cNvPicPr>
            <p:nvPr/>
          </p:nvPicPr>
          <p:blipFill>
            <a:blip r:embed="rId3"/>
            <a:srcRect/>
            <a:stretch>
              <a:fillRect/>
            </a:stretch>
          </p:blipFill>
          <p:spPr bwMode="auto">
            <a:xfrm>
              <a:off x="766445" y="633498"/>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5" name="Text Box 24">
              <a:extLst>
                <a:ext uri="{FF2B5EF4-FFF2-40B4-BE49-F238E27FC236}">
                  <a16:creationId xmlns:a16="http://schemas.microsoft.com/office/drawing/2014/main" id="{1090DE17-6BAB-07BB-C2F1-81A16FFD5E11}"/>
                </a:ext>
              </a:extLst>
            </p:cNvPr>
            <p:cNvSpPr txBox="1">
              <a:spLocks noChangeArrowheads="1"/>
            </p:cNvSpPr>
            <p:nvPr/>
          </p:nvSpPr>
          <p:spPr bwMode="auto">
            <a:xfrm>
              <a:off x="822007" y="1211348"/>
              <a:ext cx="7643814" cy="706437"/>
            </a:xfrm>
            <a:prstGeom prst="rect">
              <a:avLst/>
            </a:prstGeom>
            <a:solidFill>
              <a:schemeClr val="accent2"/>
            </a:solid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endParaRPr lang="en-US" sz="4000" b="1">
                <a:solidFill>
                  <a:schemeClr val="bg2"/>
                </a:solidFill>
                <a:effectLst/>
              </a:endParaRPr>
            </a:p>
          </p:txBody>
        </p:sp>
      </p:grpSp>
      <p:sp>
        <p:nvSpPr>
          <p:cNvPr id="3" name="TextBox 2">
            <a:extLst>
              <a:ext uri="{FF2B5EF4-FFF2-40B4-BE49-F238E27FC236}">
                <a16:creationId xmlns:a16="http://schemas.microsoft.com/office/drawing/2014/main" id="{5FA2C6F2-7389-D506-D5C6-BF21DF153264}"/>
              </a:ext>
            </a:extLst>
          </p:cNvPr>
          <p:cNvSpPr txBox="1"/>
          <p:nvPr/>
        </p:nvSpPr>
        <p:spPr>
          <a:xfrm>
            <a:off x="1814052" y="1257842"/>
            <a:ext cx="5116179" cy="707886"/>
          </a:xfrm>
          <a:prstGeom prst="rect">
            <a:avLst/>
          </a:prstGeom>
          <a:noFill/>
        </p:spPr>
        <p:txBody>
          <a:bodyPr wrap="square">
            <a:spAutoFit/>
          </a:bodyPr>
          <a:lstStyle/>
          <a:p>
            <a:r>
              <a:rPr lang="as-IN" sz="4000" b="1">
                <a:solidFill>
                  <a:srgbClr val="FFFF00"/>
                </a:solidFill>
              </a:rPr>
              <a:t>ইব্রাহিম-ইউসুফ</a:t>
            </a:r>
            <a:endParaRPr lang="en-US" sz="4000" b="1">
              <a:solidFill>
                <a:srgbClr val="FFFF00"/>
              </a:solidFill>
            </a:endParaRPr>
          </a:p>
        </p:txBody>
      </p:sp>
    </p:spTree>
    <p:extLst>
      <p:ext uri="{BB962C8B-B14F-4D97-AF65-F5344CB8AC3E}">
        <p14:creationId xmlns:p14="http://schemas.microsoft.com/office/powerpoint/2010/main" val="367645114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endParaRPr lang="en-US">
              <a:effectLst/>
            </a:endParaRPr>
          </a:p>
        </p:txBody>
      </p:sp>
      <p:sp>
        <p:nvSpPr>
          <p:cNvPr id="20482"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08</a:t>
            </a:r>
          </a:p>
        </p:txBody>
      </p:sp>
      <p:sp>
        <p:nvSpPr>
          <p:cNvPr id="20484"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defRPr/>
            </a:pPr>
            <a:endParaRPr lang="en-US">
              <a:effectLst>
                <a:outerShdw blurRad="38100" dist="38100" dir="2700000" algn="tl">
                  <a:srgbClr val="000000"/>
                </a:outerShdw>
              </a:effectLst>
              <a:latin typeface="Comic Sans MS" pitchFamily="-107" charset="0"/>
              <a:ea typeface="+mn-ea"/>
              <a:cs typeface="+mn-cs"/>
            </a:endParaRPr>
          </a:p>
        </p:txBody>
      </p:sp>
      <p:grpSp>
        <p:nvGrpSpPr>
          <p:cNvPr id="20486"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১০</a:t>
              </a:r>
              <a:r>
                <a:rPr lang="en-US" sz="1200" b="1">
                  <a:solidFill>
                    <a:schemeClr val="tx1"/>
                  </a:solidFill>
                  <a:effectLst/>
                </a:rPr>
                <a:t>:</a:t>
              </a:r>
              <a:r>
                <a:rPr lang="bn-IN" sz="1200" b="1">
                  <a:solidFill>
                    <a:schemeClr val="tx1"/>
                  </a:solidFill>
                  <a:effectLst/>
                </a:rPr>
                <a:t>১০;  ১১</a:t>
              </a:r>
              <a:r>
                <a:rPr lang="en-US" sz="1200" b="1">
                  <a:solidFill>
                    <a:schemeClr val="tx1"/>
                  </a:solidFill>
                  <a:effectLst/>
                </a:rPr>
                <a:t>:</a:t>
              </a:r>
              <a:r>
                <a:rPr lang="bn-IN" sz="1200" b="1">
                  <a:solidFill>
                    <a:schemeClr val="tx1"/>
                  </a:solidFill>
                  <a:effectLst/>
                </a:rPr>
                <a:t>২৮ </a:t>
              </a:r>
              <a:endParaRPr lang="en-US" sz="1200" b="1">
                <a:solidFill>
                  <a:schemeClr val="tx1"/>
                </a:solidFill>
                <a:effectLst/>
              </a:endParaRPr>
            </a:p>
          </p:txBody>
        </p:sp>
        <p:pic>
          <p:nvPicPr>
            <p:cNvPr id="20489" name="Picture 11"/>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grpSp>
      <p:sp>
        <p:nvSpPr>
          <p:cNvPr id="2" name="Rectangle 1"/>
          <p:cNvSpPr/>
          <p:nvPr/>
        </p:nvSpPr>
        <p:spPr>
          <a:xfrm>
            <a:off x="1508125" y="5260975"/>
            <a:ext cx="6381750" cy="1077913"/>
          </a:xfrm>
          <a:prstGeom prst="rect">
            <a:avLst/>
          </a:prstGeom>
        </p:spPr>
        <p:txBody>
          <a:bodyPr>
            <a:spAutoFit/>
          </a:bodyPr>
          <a:lstStyle/>
          <a:p>
            <a:pPr>
              <a:defRPr/>
            </a:pPr>
            <a:r>
              <a:rPr lang="bn-IN" sz="3200" b="1">
                <a:solidFill>
                  <a:srgbClr val="930017"/>
                </a:solidFill>
                <a:effectLst/>
              </a:rPr>
              <a:t>প্রাচীন কলদিয়র উরে একটি প্রতিরূপ</a:t>
            </a:r>
            <a:r>
              <a:rPr lang="bn-IN" sz="3200">
                <a:effectLst/>
              </a:rPr>
              <a:t> </a:t>
            </a:r>
            <a:r>
              <a:rPr lang="bn-IN" sz="3200" b="1">
                <a:solidFill>
                  <a:srgbClr val="930017"/>
                </a:solidFill>
                <a:effectLst/>
              </a:rPr>
              <a:t>জিগারাট; (বর্তমান ইরাকে)</a:t>
            </a:r>
            <a:endParaRPr lang="en-US" sz="3200" b="1">
              <a:solidFill>
                <a:srgbClr val="930017"/>
              </a:solidFill>
              <a:effectLst>
                <a:outerShdw blurRad="38100" dist="38100" dir="2700000" algn="tl">
                  <a:srgbClr val="000000"/>
                </a:outerShdw>
              </a:effectLst>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endParaRPr lang="en-US">
              <a:effectLst/>
            </a:endParaRPr>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2253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09</a:t>
            </a:r>
          </a:p>
        </p:txBody>
      </p:sp>
      <p:sp>
        <p:nvSpPr>
          <p:cNvPr id="22533"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defRPr/>
            </a:pPr>
            <a:endParaRPr lang="en-US">
              <a:effectLst>
                <a:outerShdw blurRad="38100" dist="38100" dir="2700000" algn="tl">
                  <a:srgbClr val="000000"/>
                </a:outerShdw>
              </a:effectLst>
              <a:latin typeface="Comic Sans MS" pitchFamily="-107" charset="0"/>
              <a:ea typeface="+mn-ea"/>
              <a:cs typeface="+mn-cs"/>
            </a:endParaRPr>
          </a:p>
        </p:txBody>
      </p:sp>
      <p:pic>
        <p:nvPicPr>
          <p:cNvPr id="22535" name="Picture 8"/>
          <p:cNvPicPr>
            <a:picLocks noChangeAspect="1" noChangeArrowheads="1"/>
          </p:cNvPicPr>
          <p:nvPr/>
        </p:nvPicPr>
        <p:blipFill>
          <a:blip r:embed="rId3">
            <a:extLst>
              <a:ext uri="{28A0092B-C50C-407E-A947-70E740481C1C}">
                <a14:useLocalDpi xmlns:a14="http://schemas.microsoft.com/office/drawing/2010/main" val="0"/>
              </a:ext>
            </a:extLst>
          </a:blip>
          <a:srcRect l="2800"/>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86443" name="Rectangle 11"/>
          <p:cNvSpPr>
            <a:spLocks noChangeArrowheads="1"/>
          </p:cNvSpPr>
          <p:nvPr/>
        </p:nvSpPr>
        <p:spPr bwMode="auto">
          <a:xfrm>
            <a:off x="596900" y="835025"/>
            <a:ext cx="7904163" cy="35369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sz="3600" b="1">
                <a:solidFill>
                  <a:srgbClr val="FAFD00"/>
                </a:solidFill>
                <a:effectLst/>
                <a:latin typeface="Helvetica" charset="0"/>
              </a:rPr>
              <a:t>      </a:t>
            </a:r>
            <a:r>
              <a:rPr lang="bn-IN" sz="4400">
                <a:solidFill>
                  <a:srgbClr val="FFFF00"/>
                </a:solidFill>
                <a:effectLst/>
              </a:rPr>
              <a:t>অব্রাহামের পরিবার</a:t>
            </a:r>
            <a:r>
              <a:rPr lang="en-US" sz="4400">
                <a:solidFill>
                  <a:srgbClr val="FFFF00"/>
                </a:solidFill>
                <a:effectLst/>
              </a:rPr>
              <a:t> </a:t>
            </a:r>
            <a:r>
              <a:rPr lang="en-US" sz="3600" b="1">
                <a:solidFill>
                  <a:srgbClr val="FAFD00"/>
                </a:solidFill>
                <a:effectLst/>
                <a:latin typeface="Helvetica" charset="0"/>
              </a:rPr>
              <a:t>:</a:t>
            </a:r>
          </a:p>
          <a:p>
            <a:pPr algn="l">
              <a:defRPr/>
            </a:pPr>
            <a:endParaRPr lang="en-US" sz="3600" b="1">
              <a:solidFill>
                <a:srgbClr val="FAFD00"/>
              </a:solidFill>
              <a:effectLst/>
              <a:latin typeface="Helvetica" charset="0"/>
            </a:endParaRPr>
          </a:p>
          <a:p>
            <a:pPr algn="l">
              <a:defRPr/>
            </a:pPr>
            <a:r>
              <a:rPr lang="en-US" sz="3600" b="1">
                <a:solidFill>
                  <a:srgbClr val="FAFD00"/>
                </a:solidFill>
                <a:effectLst/>
                <a:latin typeface="Helvetica" charset="0"/>
              </a:rPr>
              <a:t>• </a:t>
            </a:r>
            <a:r>
              <a:rPr lang="bn-IN" sz="3600" b="1">
                <a:solidFill>
                  <a:srgbClr val="FFFF00"/>
                </a:solidFill>
                <a:effectLst/>
              </a:rPr>
              <a:t>তেরহ</a:t>
            </a:r>
            <a:r>
              <a:rPr lang="bn-IN" sz="3600">
                <a:effectLst/>
              </a:rPr>
              <a:t> </a:t>
            </a:r>
            <a:r>
              <a:rPr lang="bn-IN" sz="3600" b="1">
                <a:solidFill>
                  <a:schemeClr val="tx1"/>
                </a:solidFill>
                <a:effectLst/>
              </a:rPr>
              <a:t>(পিতা)</a:t>
            </a:r>
            <a:endParaRPr lang="en-US" sz="3600" b="1">
              <a:solidFill>
                <a:schemeClr val="tx1"/>
              </a:solidFill>
              <a:effectLst/>
              <a:latin typeface="Helvetica" charset="0"/>
            </a:endParaRPr>
          </a:p>
          <a:p>
            <a:pPr algn="l">
              <a:defRPr/>
            </a:pPr>
            <a:r>
              <a:rPr lang="en-US" sz="3600" b="1">
                <a:solidFill>
                  <a:srgbClr val="FAFD00"/>
                </a:solidFill>
                <a:effectLst/>
                <a:latin typeface="Helvetica" charset="0"/>
              </a:rPr>
              <a:t>   • </a:t>
            </a:r>
            <a:r>
              <a:rPr lang="bn-IN" sz="3600" b="1">
                <a:solidFill>
                  <a:srgbClr val="FFFF00"/>
                </a:solidFill>
                <a:effectLst/>
              </a:rPr>
              <a:t>অব্রাহাম</a:t>
            </a:r>
            <a:r>
              <a:rPr lang="bn-IN" sz="3600">
                <a:effectLst/>
              </a:rPr>
              <a:t> </a:t>
            </a:r>
            <a:r>
              <a:rPr lang="bn-IN" sz="3600" b="1">
                <a:solidFill>
                  <a:schemeClr val="tx1"/>
                </a:solidFill>
                <a:effectLst/>
              </a:rPr>
              <a:t>(অব্রাম)</a:t>
            </a:r>
            <a:endParaRPr lang="en-US" sz="3600" b="1">
              <a:solidFill>
                <a:schemeClr val="tx1"/>
              </a:solidFill>
              <a:effectLst/>
              <a:latin typeface="Helvetica" charset="0"/>
            </a:endParaRPr>
          </a:p>
          <a:p>
            <a:pPr algn="l">
              <a:defRPr/>
            </a:pPr>
            <a:r>
              <a:rPr lang="en-US" sz="3600" b="1">
                <a:solidFill>
                  <a:srgbClr val="FAFD00"/>
                </a:solidFill>
                <a:effectLst/>
                <a:latin typeface="Helvetica" charset="0"/>
              </a:rPr>
              <a:t>      • </a:t>
            </a:r>
            <a:r>
              <a:rPr lang="bn-IN" sz="3600" b="1">
                <a:solidFill>
                  <a:srgbClr val="FFFF00"/>
                </a:solidFill>
                <a:effectLst/>
              </a:rPr>
              <a:t>সারা</a:t>
            </a:r>
            <a:r>
              <a:rPr lang="bn-IN" sz="3600">
                <a:effectLst/>
              </a:rPr>
              <a:t> </a:t>
            </a:r>
            <a:r>
              <a:rPr lang="bn-IN" sz="3600" b="1">
                <a:solidFill>
                  <a:schemeClr val="tx1"/>
                </a:solidFill>
                <a:effectLst/>
              </a:rPr>
              <a:t>(তার স্ত্রী, সারাই)</a:t>
            </a:r>
            <a:endParaRPr lang="en-US" sz="3600" b="1">
              <a:solidFill>
                <a:schemeClr val="tx1"/>
              </a:solidFill>
              <a:effectLst/>
              <a:latin typeface="Helvetica" charset="0"/>
            </a:endParaRPr>
          </a:p>
          <a:p>
            <a:pPr algn="l">
              <a:defRPr/>
            </a:pPr>
            <a:r>
              <a:rPr lang="en-US" sz="3600" b="1">
                <a:solidFill>
                  <a:srgbClr val="FAFD00"/>
                </a:solidFill>
                <a:effectLst/>
                <a:latin typeface="Helvetica" charset="0"/>
              </a:rPr>
              <a:t>         • </a:t>
            </a:r>
            <a:r>
              <a:rPr lang="bn-IN" sz="3600" b="1">
                <a:solidFill>
                  <a:srgbClr val="FFFF00"/>
                </a:solidFill>
                <a:effectLst/>
              </a:rPr>
              <a:t>লোট</a:t>
            </a:r>
            <a:r>
              <a:rPr lang="bn-IN" sz="3600">
                <a:effectLst/>
              </a:rPr>
              <a:t> </a:t>
            </a:r>
            <a:r>
              <a:rPr lang="bn-IN" sz="3600" b="1">
                <a:solidFill>
                  <a:schemeClr val="tx1"/>
                </a:solidFill>
                <a:effectLst/>
              </a:rPr>
              <a:t>(অব্রাহামের ভাইপো)</a:t>
            </a:r>
            <a:endParaRPr lang="en-US" sz="3200" b="1" i="1">
              <a:solidFill>
                <a:srgbClr val="FAFD00"/>
              </a:solidFill>
              <a:effectLst/>
              <a:latin typeface="Helvetica"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১১</a:t>
            </a:r>
            <a:r>
              <a:rPr lang="en-US" sz="1200" b="1">
                <a:solidFill>
                  <a:schemeClr val="tx1"/>
                </a:solidFill>
                <a:effectLst/>
              </a:rPr>
              <a:t>:</a:t>
            </a:r>
            <a:r>
              <a:rPr lang="bn-IN" sz="1200" b="1">
                <a:solidFill>
                  <a:schemeClr val="tx1"/>
                </a:solidFill>
                <a:effectLst/>
              </a:rPr>
              <a:t>৩১ </a:t>
            </a:r>
            <a:endParaRPr lang="en-US" sz="1200" b="1">
              <a:solidFill>
                <a:schemeClr val="tx1"/>
              </a:solidFill>
              <a:effectLst/>
            </a:endParaRPr>
          </a:p>
        </p:txBody>
      </p:sp>
      <p:sp>
        <p:nvSpPr>
          <p:cNvPr id="22539"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3" end="3"/>
                                            </p:txEl>
                                          </p:spTgt>
                                        </p:tgtEl>
                                        <p:attrNameLst>
                                          <p:attrName>style.visibility</p:attrName>
                                        </p:attrNameLst>
                                      </p:cBhvr>
                                      <p:to>
                                        <p:strVal val="visible"/>
                                      </p:to>
                                    </p:set>
                                    <p:animEffect transition="in" filter="box(out)">
                                      <p:cBhvr>
                                        <p:cTn id="17" dur="500"/>
                                        <p:tgtEl>
                                          <p:spTgt spid="7864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4" end="4"/>
                                            </p:txEl>
                                          </p:spTgt>
                                        </p:tgtEl>
                                        <p:attrNameLst>
                                          <p:attrName>style.visibility</p:attrName>
                                        </p:attrNameLst>
                                      </p:cBhvr>
                                      <p:to>
                                        <p:strVal val="visible"/>
                                      </p:to>
                                    </p:set>
                                    <p:animEffect transition="in" filter="box(out)">
                                      <p:cBhvr>
                                        <p:cTn id="22" dur="500"/>
                                        <p:tgtEl>
                                          <p:spTgt spid="78644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5" end="5"/>
                                            </p:txEl>
                                          </p:spTgt>
                                        </p:tgtEl>
                                        <p:attrNameLst>
                                          <p:attrName>style.visibility</p:attrName>
                                        </p:attrNameLst>
                                      </p:cBhvr>
                                      <p:to>
                                        <p:strVal val="visible"/>
                                      </p:to>
                                    </p:set>
                                    <p:animEffect transition="in" filter="box(out)">
                                      <p:cBhvr>
                                        <p:cTn id="27" dur="500"/>
                                        <p:tgtEl>
                                          <p:spTgt spid="786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30213" y="2065338"/>
            <a:ext cx="2903537"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bn-IN" sz="4000" i="1">
                <a:solidFill>
                  <a:schemeClr val="tx1"/>
                </a:solidFill>
                <a:effectLst/>
                <a:latin typeface="Times" charset="0"/>
              </a:rPr>
              <a:t>চার জনের </a:t>
            </a:r>
            <a:r>
              <a:rPr lang="bn-IN" sz="4000" i="1">
                <a:solidFill>
                  <a:srgbClr val="FFC000"/>
                </a:solidFill>
                <a:effectLst/>
                <a:latin typeface="Times" charset="0"/>
              </a:rPr>
              <a:t>মধ্যে</a:t>
            </a:r>
            <a:r>
              <a:rPr lang="bn-IN" sz="4000" i="1">
                <a:solidFill>
                  <a:schemeClr val="tx1"/>
                </a:solidFill>
                <a:effectLst/>
                <a:latin typeface="Times" charset="0"/>
              </a:rPr>
              <a:t> প্রথম </a:t>
            </a:r>
            <a:r>
              <a:rPr lang="bn-IN" sz="4000" i="1">
                <a:solidFill>
                  <a:srgbClr val="FFC000"/>
                </a:solidFill>
                <a:effectLst/>
                <a:latin typeface="Times" charset="0"/>
              </a:rPr>
              <a:t>হোল</a:t>
            </a:r>
            <a:r>
              <a:rPr lang="bn-IN" sz="4000" i="1">
                <a:solidFill>
                  <a:schemeClr val="tx1"/>
                </a:solidFill>
                <a:effectLst/>
                <a:latin typeface="Times" charset="0"/>
              </a:rPr>
              <a:t> </a:t>
            </a:r>
            <a:r>
              <a:rPr lang="en-US" sz="4000" i="1">
                <a:solidFill>
                  <a:schemeClr val="tx1"/>
                </a:solidFill>
                <a:effectLst/>
                <a:latin typeface="Times" charset="0"/>
              </a:rPr>
              <a:t>:</a:t>
            </a:r>
            <a:endParaRPr lang="en-US" sz="4000">
              <a:solidFill>
                <a:srgbClr val="FAFD00"/>
              </a:solidFill>
              <a:effectLst/>
              <a:latin typeface="Times" charset="0"/>
            </a:endParaRPr>
          </a:p>
          <a:p>
            <a:pPr>
              <a:defRPr/>
            </a:pPr>
            <a:endParaRPr lang="en-US" sz="4000">
              <a:solidFill>
                <a:srgbClr val="FAFD00"/>
              </a:solidFill>
              <a:effectLst/>
              <a:latin typeface="Times"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457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60" name="Rectangle 12"/>
          <p:cNvSpPr>
            <a:spLocks noChangeArrowheads="1"/>
          </p:cNvSpPr>
          <p:nvPr/>
        </p:nvSpPr>
        <p:spPr bwMode="auto">
          <a:xfrm>
            <a:off x="654050" y="4327525"/>
            <a:ext cx="2384425" cy="766763"/>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4400" b="1">
                <a:solidFill>
                  <a:srgbClr val="C00000"/>
                </a:solidFill>
                <a:effectLst/>
              </a:rPr>
              <a:t>অ</a:t>
            </a:r>
            <a:r>
              <a:rPr lang="bn-IN" sz="4400">
                <a:effectLst/>
              </a:rPr>
              <a:t> </a:t>
            </a:r>
            <a:r>
              <a:rPr lang="bn-IN" sz="4400" b="1">
                <a:solidFill>
                  <a:srgbClr val="FFC000"/>
                </a:solidFill>
                <a:effectLst/>
              </a:rPr>
              <a:t>য ম য</a:t>
            </a:r>
            <a:endParaRPr lang="en-US" sz="4400" b="1">
              <a:solidFill>
                <a:srgbClr val="FFC000"/>
              </a:solidFill>
              <a:effectLst/>
            </a:endParaRPr>
          </a:p>
        </p:txBody>
      </p:sp>
      <p:sp>
        <p:nvSpPr>
          <p:cNvPr id="24587" name="Rectangle 13"/>
          <p:cNvSpPr>
            <a:spLocks noChangeArrowheads="1"/>
          </p:cNvSpPr>
          <p:nvPr/>
        </p:nvSpPr>
        <p:spPr bwMode="auto">
          <a:xfrm>
            <a:off x="3317875" y="938213"/>
            <a:ext cx="1408113"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74" name="Rectangle 26"/>
          <p:cNvSpPr>
            <a:spLocks noChangeArrowheads="1"/>
          </p:cNvSpPr>
          <p:nvPr/>
        </p:nvSpPr>
        <p:spPr bwMode="auto">
          <a:xfrm>
            <a:off x="4725988" y="979488"/>
            <a:ext cx="2268537"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24595"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2" name="Group 49"/>
          <p:cNvGrpSpPr>
            <a:grpSpLocks/>
          </p:cNvGrpSpPr>
          <p:nvPr/>
        </p:nvGrpSpPr>
        <p:grpSpPr bwMode="auto">
          <a:xfrm>
            <a:off x="1524000" y="5094288"/>
            <a:ext cx="6553200" cy="1001712"/>
            <a:chOff x="960" y="3209"/>
            <a:chExt cx="4128" cy="631"/>
          </a:xfrm>
        </p:grpSpPr>
        <p:sp>
          <p:nvSpPr>
            <p:cNvPr id="590898" name="Rectangle 50"/>
            <p:cNvSpPr>
              <a:spLocks noChangeArrowheads="1"/>
            </p:cNvSpPr>
            <p:nvPr/>
          </p:nvSpPr>
          <p:spPr bwMode="auto">
            <a:xfrm>
              <a:off x="1255" y="3354"/>
              <a:ext cx="3506"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bn-IN" sz="3600" b="1">
                  <a:solidFill>
                    <a:srgbClr val="FFFF00"/>
                  </a:solidFill>
                  <a:effectLst/>
                </a:rPr>
                <a:t>আদিপুস্তক ১২ এবং অগ্রবর্তী</a:t>
              </a:r>
            </a:p>
          </p:txBody>
        </p:sp>
        <p:sp>
          <p:nvSpPr>
            <p:cNvPr id="590899" name="Oval 51"/>
            <p:cNvSpPr>
              <a:spLocks noChangeArrowheads="1"/>
            </p:cNvSpPr>
            <p:nvPr/>
          </p:nvSpPr>
          <p:spPr bwMode="auto">
            <a:xfrm>
              <a:off x="960" y="3209"/>
              <a:ext cx="4128" cy="631"/>
            </a:xfrm>
            <a:prstGeom prst="ellipse">
              <a:avLst/>
            </a:prstGeom>
            <a:noFill/>
            <a:ln w="76200">
              <a:solidFill>
                <a:srgbClr val="D83104"/>
              </a:solidFill>
              <a:round/>
              <a:headEnd/>
              <a:tailEn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590900" name="Oval 52"/>
          <p:cNvSpPr>
            <a:spLocks noChangeArrowheads="1"/>
          </p:cNvSpPr>
          <p:nvPr/>
        </p:nvSpPr>
        <p:spPr bwMode="auto">
          <a:xfrm>
            <a:off x="4473575" y="820738"/>
            <a:ext cx="2693988"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4605" name="Rectangle 60"/>
          <p:cNvSpPr>
            <a:spLocks noChangeArrowheads="1"/>
          </p:cNvSpPr>
          <p:nvPr/>
        </p:nvSpPr>
        <p:spPr bwMode="auto">
          <a:xfrm>
            <a:off x="8050213" y="3508375"/>
            <a:ext cx="712787"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endParaRPr lang="en-US" sz="1100" b="1">
              <a:solidFill>
                <a:srgbClr val="000000"/>
              </a:solidFill>
              <a:effectLst/>
              <a:latin typeface="Chicago"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09"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4610"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10</a:t>
            </a:r>
          </a:p>
        </p:txBody>
      </p:sp>
      <p:sp>
        <p:nvSpPr>
          <p:cNvPr id="24612"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24613" name="Group 71"/>
          <p:cNvGrpSpPr>
            <a:grpSpLocks/>
          </p:cNvGrpSpPr>
          <p:nvPr/>
        </p:nvGrpSpPr>
        <p:grpSpPr bwMode="auto">
          <a:xfrm>
            <a:off x="6064250" y="1347788"/>
            <a:ext cx="1262063" cy="1347787"/>
            <a:chOff x="1084" y="711"/>
            <a:chExt cx="2950" cy="2769"/>
          </a:xfrm>
        </p:grpSpPr>
        <p:grpSp>
          <p:nvGrpSpPr>
            <p:cNvPr id="24618" name="Group 72"/>
            <p:cNvGrpSpPr>
              <a:grpSpLocks/>
            </p:cNvGrpSpPr>
            <p:nvPr/>
          </p:nvGrpSpPr>
          <p:grpSpPr bwMode="auto">
            <a:xfrm>
              <a:off x="1084" y="711"/>
              <a:ext cx="2950" cy="2769"/>
              <a:chOff x="2707" y="548"/>
              <a:chExt cx="2950" cy="2769"/>
            </a:xfrm>
          </p:grpSpPr>
          <p:grpSp>
            <p:nvGrpSpPr>
              <p:cNvPr id="24624"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590923" name="Freeform 75"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24625"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24614" name="Group 83"/>
          <p:cNvGrpSpPr>
            <a:grpSpLocks/>
          </p:cNvGrpSpPr>
          <p:nvPr/>
        </p:nvGrpSpPr>
        <p:grpSpPr bwMode="auto">
          <a:xfrm>
            <a:off x="533400" y="-19050"/>
            <a:ext cx="1223963" cy="1533525"/>
            <a:chOff x="355" y="-431"/>
            <a:chExt cx="771" cy="1084"/>
          </a:xfrm>
        </p:grpSpPr>
        <p:sp>
          <p:nvSpPr>
            <p:cNvPr id="590932" name="Rectangle 84"/>
            <p:cNvSpPr>
              <a:spLocks noChangeArrowheads="1"/>
            </p:cNvSpPr>
            <p:nvPr/>
          </p:nvSpPr>
          <p:spPr bwMode="auto">
            <a:xfrm>
              <a:off x="355" y="-431"/>
              <a:ext cx="771"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r>
                <a:rPr lang="bn-IN" sz="10600">
                  <a:solidFill>
                    <a:srgbClr val="FFFF00"/>
                  </a:solidFill>
                  <a:effectLst/>
                  <a:latin typeface="Times" charset="0"/>
                </a:rPr>
                <a:t> </a:t>
              </a:r>
              <a:endParaRPr lang="en-US">
                <a:effectLst>
                  <a:outerShdw blurRad="38100" dist="38100" dir="2700000" algn="tl">
                    <a:srgbClr val="000000"/>
                  </a:outerShdw>
                </a:effectLst>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30213" y="2065338"/>
            <a:ext cx="2903537"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bn-IN" sz="4000" i="1">
                <a:solidFill>
                  <a:schemeClr val="tx1"/>
                </a:solidFill>
                <a:effectLst/>
                <a:latin typeface="Times" charset="0"/>
              </a:rPr>
              <a:t>চার জনের মধ্যে প্রথম হলেন</a:t>
            </a:r>
            <a:r>
              <a:rPr lang="en-US" sz="4000" i="1">
                <a:solidFill>
                  <a:schemeClr val="tx1"/>
                </a:solidFill>
                <a:effectLst/>
                <a:latin typeface="Times" charset="0"/>
              </a:rPr>
              <a:t>:</a:t>
            </a:r>
            <a:endParaRPr lang="en-US" sz="4000">
              <a:solidFill>
                <a:srgbClr val="FAFD00"/>
              </a:solidFill>
              <a:effectLst/>
              <a:latin typeface="Times" charset="0"/>
            </a:endParaRPr>
          </a:p>
          <a:p>
            <a:pPr>
              <a:defRPr/>
            </a:pPr>
            <a:endParaRPr lang="en-US" sz="4000">
              <a:solidFill>
                <a:srgbClr val="FAFD00"/>
              </a:solidFill>
              <a:effectLst/>
              <a:latin typeface="Times"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6627"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60" name="Rectangle 12"/>
          <p:cNvSpPr>
            <a:spLocks noChangeArrowheads="1"/>
          </p:cNvSpPr>
          <p:nvPr/>
        </p:nvSpPr>
        <p:spPr bwMode="auto">
          <a:xfrm>
            <a:off x="654050" y="4327525"/>
            <a:ext cx="2384425" cy="766763"/>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4400" b="1">
                <a:solidFill>
                  <a:srgbClr val="C00000"/>
                </a:solidFill>
                <a:effectLst/>
              </a:rPr>
              <a:t>অ</a:t>
            </a:r>
            <a:r>
              <a:rPr lang="bn-IN" sz="4400">
                <a:effectLst/>
              </a:rPr>
              <a:t> </a:t>
            </a:r>
            <a:r>
              <a:rPr lang="bn-IN" sz="4400" b="1">
                <a:solidFill>
                  <a:srgbClr val="FFC000"/>
                </a:solidFill>
                <a:effectLst/>
              </a:rPr>
              <a:t>য ম য</a:t>
            </a:r>
            <a:endParaRPr lang="en-US" sz="4400" b="1">
              <a:solidFill>
                <a:srgbClr val="FFC000"/>
              </a:solidFill>
              <a:effectLst/>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41"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2" name="Group 49"/>
          <p:cNvGrpSpPr>
            <a:grpSpLocks/>
          </p:cNvGrpSpPr>
          <p:nvPr/>
        </p:nvGrpSpPr>
        <p:grpSpPr bwMode="auto">
          <a:xfrm>
            <a:off x="1524000" y="5094288"/>
            <a:ext cx="6553200" cy="1001712"/>
            <a:chOff x="960" y="3209"/>
            <a:chExt cx="4128" cy="631"/>
          </a:xfrm>
        </p:grpSpPr>
        <p:sp>
          <p:nvSpPr>
            <p:cNvPr id="590898" name="Rectangle 50"/>
            <p:cNvSpPr>
              <a:spLocks noChangeArrowheads="1"/>
            </p:cNvSpPr>
            <p:nvPr/>
          </p:nvSpPr>
          <p:spPr bwMode="auto">
            <a:xfrm>
              <a:off x="1255" y="3354"/>
              <a:ext cx="3506"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bn-IN" sz="3600" b="1">
                  <a:solidFill>
                    <a:srgbClr val="FFFF00"/>
                  </a:solidFill>
                  <a:effectLst/>
                </a:rPr>
                <a:t>আদিপুস্তক ১২ এবং অগ্রবর্তী</a:t>
              </a:r>
            </a:p>
          </p:txBody>
        </p:sp>
        <p:sp>
          <p:nvSpPr>
            <p:cNvPr id="590899" name="Oval 51"/>
            <p:cNvSpPr>
              <a:spLocks noChangeArrowheads="1"/>
            </p:cNvSpPr>
            <p:nvPr/>
          </p:nvSpPr>
          <p:spPr bwMode="auto">
            <a:xfrm>
              <a:off x="960" y="3209"/>
              <a:ext cx="4128" cy="631"/>
            </a:xfrm>
            <a:prstGeom prst="ellipse">
              <a:avLst/>
            </a:prstGeom>
            <a:noFill/>
            <a:ln w="76200">
              <a:solidFill>
                <a:srgbClr val="D83104"/>
              </a:solidFill>
              <a:round/>
              <a:headEnd/>
              <a:tailEn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590900" name="Oval 52"/>
          <p:cNvSpPr>
            <a:spLocks noChangeArrowheads="1"/>
          </p:cNvSpPr>
          <p:nvPr/>
        </p:nvSpPr>
        <p:spPr bwMode="auto">
          <a:xfrm>
            <a:off x="3232150" y="1501775"/>
            <a:ext cx="2695575" cy="709613"/>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6651" name="Rectangle 60"/>
          <p:cNvSpPr>
            <a:spLocks noChangeArrowheads="1"/>
          </p:cNvSpPr>
          <p:nvPr/>
        </p:nvSpPr>
        <p:spPr bwMode="auto">
          <a:xfrm>
            <a:off x="7950200" y="3508375"/>
            <a:ext cx="912813"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55"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6656"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10</a:t>
            </a:r>
          </a:p>
        </p:txBody>
      </p:sp>
      <p:sp>
        <p:nvSpPr>
          <p:cNvPr id="26658"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26659" name="Group 71"/>
          <p:cNvGrpSpPr>
            <a:grpSpLocks/>
          </p:cNvGrpSpPr>
          <p:nvPr/>
        </p:nvGrpSpPr>
        <p:grpSpPr bwMode="auto">
          <a:xfrm>
            <a:off x="6064250" y="1347788"/>
            <a:ext cx="1262063" cy="1347787"/>
            <a:chOff x="1084" y="711"/>
            <a:chExt cx="2950" cy="2769"/>
          </a:xfrm>
        </p:grpSpPr>
        <p:grpSp>
          <p:nvGrpSpPr>
            <p:cNvPr id="26669" name="Group 72"/>
            <p:cNvGrpSpPr>
              <a:grpSpLocks/>
            </p:cNvGrpSpPr>
            <p:nvPr/>
          </p:nvGrpSpPr>
          <p:grpSpPr bwMode="auto">
            <a:xfrm>
              <a:off x="1084" y="711"/>
              <a:ext cx="2950" cy="2769"/>
              <a:chOff x="2707" y="548"/>
              <a:chExt cx="2950" cy="2769"/>
            </a:xfrm>
          </p:grpSpPr>
          <p:grpSp>
            <p:nvGrpSpPr>
              <p:cNvPr id="26675"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590923" name="Freeform 75"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26676"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26660" name="Group 83"/>
          <p:cNvGrpSpPr>
            <a:grpSpLocks/>
          </p:cNvGrpSpPr>
          <p:nvPr/>
        </p:nvGrpSpPr>
        <p:grpSpPr bwMode="auto">
          <a:xfrm>
            <a:off x="533400" y="-19050"/>
            <a:ext cx="1223963" cy="1533525"/>
            <a:chOff x="355" y="-431"/>
            <a:chExt cx="771" cy="1084"/>
          </a:xfrm>
        </p:grpSpPr>
        <p:sp>
          <p:nvSpPr>
            <p:cNvPr id="590932" name="Rectangle 84"/>
            <p:cNvSpPr>
              <a:spLocks noChangeArrowheads="1"/>
            </p:cNvSpPr>
            <p:nvPr/>
          </p:nvSpPr>
          <p:spPr bwMode="auto">
            <a:xfrm>
              <a:off x="355" y="-431"/>
              <a:ext cx="771"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r>
                <a:rPr lang="bn-IN" sz="10600">
                  <a:solidFill>
                    <a:srgbClr val="FFFF00"/>
                  </a:solidFill>
                  <a:effectLst/>
                  <a:latin typeface="Times" charset="0"/>
                </a:rPr>
                <a:t> </a:t>
              </a:r>
              <a:endParaRPr lang="en-US">
                <a:effectLst>
                  <a:outerShdw blurRad="38100" dist="38100" dir="2700000" algn="tl">
                    <a:srgbClr val="000000"/>
                  </a:outerShdw>
                </a:effectLst>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6662" name="Group 4"/>
          <p:cNvGrpSpPr>
            <a:grpSpLocks/>
          </p:cNvGrpSpPr>
          <p:nvPr/>
        </p:nvGrpSpPr>
        <p:grpSpPr bwMode="auto">
          <a:xfrm>
            <a:off x="3317875" y="938213"/>
            <a:ext cx="3676650" cy="1211262"/>
            <a:chOff x="3318568" y="938213"/>
            <a:chExt cx="3675957" cy="1211249"/>
          </a:xfrm>
        </p:grpSpPr>
        <p:sp>
          <p:nvSpPr>
            <p:cNvPr id="26664" name="Rectangle 13"/>
            <p:cNvSpPr>
              <a:spLocks noChangeArrowheads="1"/>
            </p:cNvSpPr>
            <p:nvPr/>
          </p:nvSpPr>
          <p:spPr bwMode="auto">
            <a:xfrm>
              <a:off x="3318568" y="938213"/>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590874" name="Rectangle 26"/>
            <p:cNvSpPr>
              <a:spLocks noChangeArrowheads="1"/>
            </p:cNvSpPr>
            <p:nvPr/>
          </p:nvSpPr>
          <p:spPr bwMode="auto">
            <a:xfrm>
              <a:off x="4726416" y="979488"/>
              <a:ext cx="2268109" cy="336546"/>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26666" name="Rectangle 2"/>
            <p:cNvSpPr>
              <a:spLocks noChangeArrowheads="1"/>
            </p:cNvSpPr>
            <p:nvPr/>
          </p:nvSpPr>
          <p:spPr bwMode="auto">
            <a:xfrm>
              <a:off x="3774095" y="1625593"/>
              <a:ext cx="1276109" cy="523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grpSp>
      <p:sp>
        <p:nvSpPr>
          <p:cNvPr id="57"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১২ </a:t>
            </a:r>
            <a:r>
              <a:rPr lang="en-US" sz="1200" b="1">
                <a:solidFill>
                  <a:schemeClr val="tx1"/>
                </a:solidFill>
                <a:effectLst/>
              </a:rPr>
              <a:t>: </a:t>
            </a:r>
            <a:r>
              <a:rPr lang="bn-IN" sz="1200" b="1">
                <a:solidFill>
                  <a:schemeClr val="tx1"/>
                </a:solidFill>
                <a:effectLst/>
              </a:rPr>
              <a:t>১-৩</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674"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60" name="Rectangle 12"/>
          <p:cNvSpPr>
            <a:spLocks noChangeArrowheads="1"/>
          </p:cNvSpPr>
          <p:nvPr/>
        </p:nvSpPr>
        <p:spPr bwMode="auto">
          <a:xfrm>
            <a:off x="323850" y="2439988"/>
            <a:ext cx="2884488" cy="920750"/>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5400" b="1">
                <a:solidFill>
                  <a:srgbClr val="C00000"/>
                </a:solidFill>
                <a:effectLst/>
              </a:rPr>
              <a:t>অ</a:t>
            </a:r>
            <a:r>
              <a:rPr lang="bn-IN" sz="5400">
                <a:effectLst/>
              </a:rPr>
              <a:t> </a:t>
            </a:r>
            <a:r>
              <a:rPr lang="bn-IN" sz="5400" b="1">
                <a:solidFill>
                  <a:srgbClr val="FFC000"/>
                </a:solidFill>
                <a:effectLst/>
              </a:rPr>
              <a:t>য ম য</a:t>
            </a:r>
            <a:endParaRPr lang="en-US" sz="5400" b="1">
              <a:solidFill>
                <a:srgbClr val="FFC000"/>
              </a:solidFill>
              <a:effectLst/>
            </a:endParaRPr>
          </a:p>
        </p:txBody>
      </p:sp>
      <p:sp>
        <p:nvSpPr>
          <p:cNvPr id="28682" name="Rectangle 13"/>
          <p:cNvSpPr>
            <a:spLocks noChangeArrowheads="1"/>
          </p:cNvSpPr>
          <p:nvPr/>
        </p:nvSpPr>
        <p:spPr bwMode="auto">
          <a:xfrm>
            <a:off x="3317875" y="938213"/>
            <a:ext cx="1408113"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74" name="Rectangle 26"/>
          <p:cNvSpPr>
            <a:spLocks noChangeArrowheads="1"/>
          </p:cNvSpPr>
          <p:nvPr/>
        </p:nvSpPr>
        <p:spPr bwMode="auto">
          <a:xfrm>
            <a:off x="4725988" y="979488"/>
            <a:ext cx="2268537"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28690"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2" name="Group 49"/>
          <p:cNvGrpSpPr>
            <a:grpSpLocks/>
          </p:cNvGrpSpPr>
          <p:nvPr/>
        </p:nvGrpSpPr>
        <p:grpSpPr bwMode="auto">
          <a:xfrm>
            <a:off x="673100" y="4894263"/>
            <a:ext cx="7710488" cy="1309687"/>
            <a:chOff x="615" y="3083"/>
            <a:chExt cx="4665" cy="825"/>
          </a:xfrm>
        </p:grpSpPr>
        <p:sp>
          <p:nvSpPr>
            <p:cNvPr id="590898" name="Rectangle 50"/>
            <p:cNvSpPr>
              <a:spLocks noChangeArrowheads="1"/>
            </p:cNvSpPr>
            <p:nvPr/>
          </p:nvSpPr>
          <p:spPr bwMode="auto">
            <a:xfrm>
              <a:off x="615" y="3354"/>
              <a:ext cx="4651"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bn-IN" sz="3600">
                  <a:solidFill>
                    <a:srgbClr val="FFFF00"/>
                  </a:solidFill>
                  <a:effectLst/>
                </a:rPr>
                <a:t>অব্রাহামকে ঈশ্বরের নিঃশর্ত </a:t>
              </a:r>
              <a:r>
                <a:rPr lang="en-US" sz="3600">
                  <a:solidFill>
                    <a:srgbClr val="FFFF00"/>
                  </a:solidFill>
                  <a:effectLst/>
                </a:rPr>
                <a:t>প্রতিজ্ঞা</a:t>
              </a:r>
              <a:r>
                <a:rPr lang="bn-IN" sz="3600">
                  <a:solidFill>
                    <a:srgbClr val="FFFF00"/>
                  </a:solidFill>
                  <a:effectLst/>
                </a:rPr>
                <a:t> </a:t>
              </a:r>
              <a:endParaRPr lang="bn-IN" sz="3600" b="1">
                <a:solidFill>
                  <a:srgbClr val="FFFF00"/>
                </a:solidFill>
                <a:effectLst/>
              </a:endParaRPr>
            </a:p>
          </p:txBody>
        </p:sp>
        <p:sp>
          <p:nvSpPr>
            <p:cNvPr id="590899" name="Oval 51"/>
            <p:cNvSpPr>
              <a:spLocks noChangeArrowheads="1"/>
            </p:cNvSpPr>
            <p:nvPr/>
          </p:nvSpPr>
          <p:spPr bwMode="auto">
            <a:xfrm>
              <a:off x="737" y="3083"/>
              <a:ext cx="4543" cy="825"/>
            </a:xfrm>
            <a:prstGeom prst="ellipse">
              <a:avLst/>
            </a:prstGeom>
            <a:noFill/>
            <a:ln w="76200">
              <a:solidFill>
                <a:srgbClr val="D83104"/>
              </a:solidFill>
              <a:round/>
              <a:headEnd/>
              <a:tailEn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590900" name="Oval 52"/>
          <p:cNvSpPr>
            <a:spLocks noChangeArrowheads="1"/>
          </p:cNvSpPr>
          <p:nvPr/>
        </p:nvSpPr>
        <p:spPr bwMode="auto">
          <a:xfrm>
            <a:off x="3232150" y="1501775"/>
            <a:ext cx="2695575" cy="709613"/>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700" name="Rectangle 60"/>
          <p:cNvSpPr>
            <a:spLocks noChangeArrowheads="1"/>
          </p:cNvSpPr>
          <p:nvPr/>
        </p:nvSpPr>
        <p:spPr bwMode="auto">
          <a:xfrm>
            <a:off x="7950200" y="3508375"/>
            <a:ext cx="912813"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04"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8705"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10</a:t>
            </a:r>
          </a:p>
        </p:txBody>
      </p:sp>
      <p:sp>
        <p:nvSpPr>
          <p:cNvPr id="28707"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28708" name="Group 71"/>
          <p:cNvGrpSpPr>
            <a:grpSpLocks/>
          </p:cNvGrpSpPr>
          <p:nvPr/>
        </p:nvGrpSpPr>
        <p:grpSpPr bwMode="auto">
          <a:xfrm>
            <a:off x="6064250" y="1347788"/>
            <a:ext cx="1262063" cy="1347787"/>
            <a:chOff x="1084" y="711"/>
            <a:chExt cx="2950" cy="2769"/>
          </a:xfrm>
        </p:grpSpPr>
        <p:grpSp>
          <p:nvGrpSpPr>
            <p:cNvPr id="28718" name="Group 72"/>
            <p:cNvGrpSpPr>
              <a:grpSpLocks/>
            </p:cNvGrpSpPr>
            <p:nvPr/>
          </p:nvGrpSpPr>
          <p:grpSpPr bwMode="auto">
            <a:xfrm>
              <a:off x="1084" y="711"/>
              <a:ext cx="2950" cy="2769"/>
              <a:chOff x="2707" y="548"/>
              <a:chExt cx="2950" cy="2769"/>
            </a:xfrm>
          </p:grpSpPr>
          <p:grpSp>
            <p:nvGrpSpPr>
              <p:cNvPr id="28724"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590923" name="Freeform 75"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28725"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28709" name="Group 83"/>
          <p:cNvGrpSpPr>
            <a:grpSpLocks/>
          </p:cNvGrpSpPr>
          <p:nvPr/>
        </p:nvGrpSpPr>
        <p:grpSpPr bwMode="auto">
          <a:xfrm>
            <a:off x="533400" y="-19050"/>
            <a:ext cx="1223963" cy="1533525"/>
            <a:chOff x="355" y="-431"/>
            <a:chExt cx="771" cy="1084"/>
          </a:xfrm>
        </p:grpSpPr>
        <p:sp>
          <p:nvSpPr>
            <p:cNvPr id="590932" name="Rectangle 84"/>
            <p:cNvSpPr>
              <a:spLocks noChangeArrowheads="1"/>
            </p:cNvSpPr>
            <p:nvPr/>
          </p:nvSpPr>
          <p:spPr bwMode="auto">
            <a:xfrm>
              <a:off x="355" y="-431"/>
              <a:ext cx="771"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r>
                <a:rPr lang="bn-IN" sz="10600">
                  <a:solidFill>
                    <a:srgbClr val="FFFF00"/>
                  </a:solidFill>
                  <a:effectLst/>
                  <a:latin typeface="Times" charset="0"/>
                </a:rPr>
                <a:t> </a:t>
              </a:r>
              <a:endParaRPr lang="en-US">
                <a:effectLst>
                  <a:outerShdw blurRad="38100" dist="38100" dir="2700000" algn="tl">
                    <a:srgbClr val="000000"/>
                  </a:outerShdw>
                </a:effectLst>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711" name="Rectangle 2"/>
          <p:cNvSpPr>
            <a:spLocks noChangeArrowheads="1"/>
          </p:cNvSpPr>
          <p:nvPr/>
        </p:nvSpPr>
        <p:spPr bwMode="auto">
          <a:xfrm>
            <a:off x="3773488" y="1625600"/>
            <a:ext cx="12763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sp>
        <p:nvSpPr>
          <p:cNvPr id="56"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8713" name="TextBox 5"/>
          <p:cNvSpPr txBox="1">
            <a:spLocks noChangeArrowheads="1"/>
          </p:cNvSpPr>
          <p:nvPr/>
        </p:nvSpPr>
        <p:spPr bwMode="auto">
          <a:xfrm>
            <a:off x="6162675" y="2582863"/>
            <a:ext cx="2327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r>
              <a:rPr lang="bn-IN" sz="1800">
                <a:solidFill>
                  <a:schemeClr val="tx1"/>
                </a:solidFill>
                <a:effectLst/>
              </a:rPr>
              <a:t>আদিপুস্তক ১২ </a:t>
            </a:r>
            <a:r>
              <a:rPr lang="en-US" sz="1800">
                <a:solidFill>
                  <a:schemeClr val="tx1"/>
                </a:solidFill>
                <a:effectLst/>
              </a:rPr>
              <a:t>: </a:t>
            </a:r>
            <a:r>
              <a:rPr lang="bn-IN" sz="1800">
                <a:solidFill>
                  <a:schemeClr val="tx1"/>
                </a:solidFill>
                <a:effectLst/>
              </a:rPr>
              <a:t>২-৩</a:t>
            </a:r>
            <a:endParaRPr lang="en-US" sz="1800">
              <a:solidFill>
                <a:schemeClr val="tx1"/>
              </a:solidFill>
              <a:effectLst/>
            </a:endParaRPr>
          </a:p>
        </p:txBody>
      </p:sp>
      <p:sp>
        <p:nvSpPr>
          <p:cNvPr id="8" name="TextBox 7"/>
          <p:cNvSpPr txBox="1"/>
          <p:nvPr/>
        </p:nvSpPr>
        <p:spPr>
          <a:xfrm>
            <a:off x="6111875" y="1735138"/>
            <a:ext cx="1195388" cy="52387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b="1">
                <a:solidFill>
                  <a:schemeClr val="tx1"/>
                </a:solidFill>
                <a:effectLst>
                  <a:outerShdw blurRad="38100" dist="38100" dir="2700000" algn="tl">
                    <a:srgbClr val="000000"/>
                  </a:outerShdw>
                </a:effectLst>
              </a:rPr>
              <a:t>অ প্র </a:t>
            </a:r>
            <a:endParaRPr lang="en-US" b="1">
              <a:solidFill>
                <a:schemeClr val="tx1"/>
              </a:solidFill>
              <a:effectLst>
                <a:outerShdw blurRad="38100" dist="38100" dir="2700000" algn="tl">
                  <a:srgbClr val="000000"/>
                </a:outerShdw>
              </a:effectLst>
            </a:endParaRPr>
          </a:p>
        </p:txBody>
      </p:sp>
      <p:sp>
        <p:nvSpPr>
          <p:cNvPr id="58"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১২ </a:t>
            </a:r>
            <a:r>
              <a:rPr lang="en-US" sz="1200" b="1">
                <a:solidFill>
                  <a:schemeClr val="tx1"/>
                </a:solidFill>
                <a:effectLst/>
              </a:rPr>
              <a:t>: </a:t>
            </a:r>
            <a:r>
              <a:rPr lang="bn-IN" sz="1200" b="1">
                <a:solidFill>
                  <a:schemeClr val="tx1"/>
                </a:solidFill>
                <a:effectLst/>
              </a:rPr>
              <a:t>১-৩</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par>
                          <p:cTn id="24" fill="hold" nodeType="afterGroup">
                            <p:stCondLst>
                              <p:cond delay="1000"/>
                            </p:stCondLst>
                            <p:childTnLst>
                              <p:par>
                                <p:cTn id="25" presetID="23" presetClass="entr" presetSubtype="528"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 calcmode="lin" valueType="num">
                                      <p:cBhvr>
                                        <p:cTn id="29" dur="500" fill="hold"/>
                                        <p:tgtEl>
                                          <p:spTgt spid="56"/>
                                        </p:tgtEl>
                                        <p:attrNameLst>
                                          <p:attrName>ppt_x</p:attrName>
                                        </p:attrNameLst>
                                      </p:cBhvr>
                                      <p:tavLst>
                                        <p:tav tm="0">
                                          <p:val>
                                            <p:fltVal val="0.5"/>
                                          </p:val>
                                        </p:tav>
                                        <p:tav tm="100000">
                                          <p:val>
                                            <p:strVal val="#ppt_x"/>
                                          </p:val>
                                        </p:tav>
                                      </p:tavLst>
                                    </p:anim>
                                    <p:anim calcmode="lin" valueType="num">
                                      <p:cBhvr>
                                        <p:cTn id="30" dur="500" fill="hold"/>
                                        <p:tgtEl>
                                          <p:spTgt spid="5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722"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860" name="Rectangle 12"/>
          <p:cNvSpPr>
            <a:spLocks noChangeArrowheads="1"/>
          </p:cNvSpPr>
          <p:nvPr/>
        </p:nvSpPr>
        <p:spPr bwMode="auto">
          <a:xfrm>
            <a:off x="323850" y="2439988"/>
            <a:ext cx="2884488" cy="920750"/>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5400" b="1">
                <a:solidFill>
                  <a:srgbClr val="00FF00"/>
                </a:solidFill>
                <a:effectLst/>
              </a:rPr>
              <a:t>অ</a:t>
            </a:r>
            <a:r>
              <a:rPr lang="bn-IN" sz="5400">
                <a:solidFill>
                  <a:srgbClr val="00FF00"/>
                </a:solidFill>
                <a:effectLst/>
              </a:rPr>
              <a:t> </a:t>
            </a:r>
            <a:r>
              <a:rPr lang="bn-IN" sz="5400" b="1">
                <a:solidFill>
                  <a:srgbClr val="FFC000"/>
                </a:solidFill>
                <a:effectLst/>
              </a:rPr>
              <a:t>য ম য</a:t>
            </a:r>
            <a:endParaRPr lang="en-US" sz="5400" b="1">
              <a:solidFill>
                <a:srgbClr val="FFC000"/>
              </a:solidFill>
              <a:effectLst/>
            </a:endParaRPr>
          </a:p>
        </p:txBody>
      </p:sp>
      <p:sp>
        <p:nvSpPr>
          <p:cNvPr id="30730" name="Rectangle 13"/>
          <p:cNvSpPr>
            <a:spLocks noChangeArrowheads="1"/>
          </p:cNvSpPr>
          <p:nvPr/>
        </p:nvSpPr>
        <p:spPr bwMode="auto">
          <a:xfrm>
            <a:off x="3317875" y="938213"/>
            <a:ext cx="1408113"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74" name="Rectangle 26"/>
          <p:cNvSpPr>
            <a:spLocks noChangeArrowheads="1"/>
          </p:cNvSpPr>
          <p:nvPr/>
        </p:nvSpPr>
        <p:spPr bwMode="auto">
          <a:xfrm>
            <a:off x="4725988" y="979488"/>
            <a:ext cx="2268537"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30734"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590898" name="Rectangle 50"/>
          <p:cNvSpPr>
            <a:spLocks noChangeArrowheads="1"/>
          </p:cNvSpPr>
          <p:nvPr/>
        </p:nvSpPr>
        <p:spPr bwMode="auto">
          <a:xfrm>
            <a:off x="962025" y="4906963"/>
            <a:ext cx="7573963" cy="119697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bn-IN" sz="3600">
                <a:effectLst/>
              </a:rPr>
              <a:t>একটি নিঃশর্ত </a:t>
            </a:r>
            <a:r>
              <a:rPr lang="en-US" sz="3600">
                <a:effectLst/>
              </a:rPr>
              <a:t>প্রতিজ্ঞা</a:t>
            </a:r>
            <a:r>
              <a:rPr lang="bn-IN" sz="3600">
                <a:effectLst/>
              </a:rPr>
              <a:t> – জেটি ভবিষ্যতে হবে আইনি চুক্তি!</a:t>
            </a:r>
            <a:endParaRPr lang="en-US" sz="3600">
              <a:effectLst>
                <a:outerShdw blurRad="38100" dist="38100" dir="2700000" algn="tl">
                  <a:srgbClr val="000000"/>
                </a:outerShdw>
              </a:effectLst>
            </a:endParaRPr>
          </a:p>
        </p:txBody>
      </p:sp>
      <p:sp>
        <p:nvSpPr>
          <p:cNvPr id="590900" name="Oval 52"/>
          <p:cNvSpPr>
            <a:spLocks noChangeArrowheads="1"/>
          </p:cNvSpPr>
          <p:nvPr/>
        </p:nvSpPr>
        <p:spPr bwMode="auto">
          <a:xfrm>
            <a:off x="3232150" y="1958975"/>
            <a:ext cx="2695575" cy="709613"/>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744" name="Rectangle 60"/>
          <p:cNvSpPr>
            <a:spLocks noChangeArrowheads="1"/>
          </p:cNvSpPr>
          <p:nvPr/>
        </p:nvSpPr>
        <p:spPr bwMode="auto">
          <a:xfrm>
            <a:off x="7950200" y="3508375"/>
            <a:ext cx="912813"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48"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30749"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10</a:t>
            </a:r>
          </a:p>
        </p:txBody>
      </p:sp>
      <p:sp>
        <p:nvSpPr>
          <p:cNvPr id="30751"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30752" name="Group 71"/>
          <p:cNvGrpSpPr>
            <a:grpSpLocks/>
          </p:cNvGrpSpPr>
          <p:nvPr/>
        </p:nvGrpSpPr>
        <p:grpSpPr bwMode="auto">
          <a:xfrm>
            <a:off x="6064250" y="1347788"/>
            <a:ext cx="1262063" cy="1347787"/>
            <a:chOff x="1084" y="711"/>
            <a:chExt cx="2950" cy="2769"/>
          </a:xfrm>
        </p:grpSpPr>
        <p:grpSp>
          <p:nvGrpSpPr>
            <p:cNvPr id="30777" name="Group 72"/>
            <p:cNvGrpSpPr>
              <a:grpSpLocks/>
            </p:cNvGrpSpPr>
            <p:nvPr/>
          </p:nvGrpSpPr>
          <p:grpSpPr bwMode="auto">
            <a:xfrm>
              <a:off x="1084" y="711"/>
              <a:ext cx="2950" cy="2769"/>
              <a:chOff x="2707" y="548"/>
              <a:chExt cx="2950" cy="2769"/>
            </a:xfrm>
          </p:grpSpPr>
          <p:grpSp>
            <p:nvGrpSpPr>
              <p:cNvPr id="30783"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590923" name="Freeform 75"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30784" name="Picture 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30753" name="Group 83"/>
          <p:cNvGrpSpPr>
            <a:grpSpLocks/>
          </p:cNvGrpSpPr>
          <p:nvPr/>
        </p:nvGrpSpPr>
        <p:grpSpPr bwMode="auto">
          <a:xfrm>
            <a:off x="533400" y="-19050"/>
            <a:ext cx="1223963" cy="1533525"/>
            <a:chOff x="355" y="-431"/>
            <a:chExt cx="771" cy="1084"/>
          </a:xfrm>
        </p:grpSpPr>
        <p:sp>
          <p:nvSpPr>
            <p:cNvPr id="590932" name="Rectangle 84"/>
            <p:cNvSpPr>
              <a:spLocks noChangeArrowheads="1"/>
            </p:cNvSpPr>
            <p:nvPr/>
          </p:nvSpPr>
          <p:spPr bwMode="auto">
            <a:xfrm>
              <a:off x="355" y="-431"/>
              <a:ext cx="771"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r>
                <a:rPr lang="bn-IN" sz="10600">
                  <a:solidFill>
                    <a:srgbClr val="FFFF00"/>
                  </a:solidFill>
                  <a:effectLst/>
                  <a:latin typeface="Times" charset="0"/>
                </a:rPr>
                <a:t> </a:t>
              </a:r>
              <a:endParaRPr lang="en-US">
                <a:effectLst>
                  <a:outerShdw blurRad="38100" dist="38100" dir="2700000" algn="tl">
                    <a:srgbClr val="000000"/>
                  </a:outerShdw>
                </a:effectLst>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55" name="Rectangle 2"/>
          <p:cNvSpPr>
            <a:spLocks noChangeArrowheads="1"/>
          </p:cNvSpPr>
          <p:nvPr/>
        </p:nvSpPr>
        <p:spPr bwMode="auto">
          <a:xfrm>
            <a:off x="3773488" y="1625600"/>
            <a:ext cx="12763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sp>
        <p:nvSpPr>
          <p:cNvPr id="56"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57" name="TextBox 5"/>
          <p:cNvSpPr txBox="1">
            <a:spLocks noChangeArrowheads="1"/>
          </p:cNvSpPr>
          <p:nvPr/>
        </p:nvSpPr>
        <p:spPr bwMode="auto">
          <a:xfrm>
            <a:off x="6162675" y="2582863"/>
            <a:ext cx="2327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r>
              <a:rPr lang="bn-IN" sz="1800">
                <a:solidFill>
                  <a:schemeClr val="tx1"/>
                </a:solidFill>
                <a:effectLst/>
              </a:rPr>
              <a:t>আদিপুস্তক ১২ </a:t>
            </a:r>
            <a:r>
              <a:rPr lang="en-US" sz="1800">
                <a:solidFill>
                  <a:schemeClr val="tx1"/>
                </a:solidFill>
                <a:effectLst/>
              </a:rPr>
              <a:t>: </a:t>
            </a:r>
            <a:r>
              <a:rPr lang="bn-IN" sz="1800">
                <a:solidFill>
                  <a:schemeClr val="tx1"/>
                </a:solidFill>
                <a:effectLst/>
              </a:rPr>
              <a:t>২-৩</a:t>
            </a:r>
            <a:endParaRPr lang="en-US" sz="1800">
              <a:solidFill>
                <a:schemeClr val="tx1"/>
              </a:solidFill>
              <a:effectLst/>
            </a:endParaRPr>
          </a:p>
        </p:txBody>
      </p:sp>
      <p:sp>
        <p:nvSpPr>
          <p:cNvPr id="8" name="TextBox 7"/>
          <p:cNvSpPr txBox="1"/>
          <p:nvPr/>
        </p:nvSpPr>
        <p:spPr>
          <a:xfrm>
            <a:off x="6111875" y="1735138"/>
            <a:ext cx="1195388" cy="52387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b="1">
                <a:solidFill>
                  <a:schemeClr val="tx1"/>
                </a:solidFill>
                <a:effectLst>
                  <a:outerShdw blurRad="38100" dist="38100" dir="2700000" algn="tl">
                    <a:srgbClr val="000000"/>
                  </a:outerShdw>
                </a:effectLst>
              </a:rPr>
              <a:t>অ প্র </a:t>
            </a:r>
            <a:endParaRPr lang="en-US" b="1">
              <a:solidFill>
                <a:schemeClr val="tx1"/>
              </a:solidFill>
              <a:effectLst>
                <a:outerShdw blurRad="38100" dist="38100" dir="2700000" algn="tl">
                  <a:srgbClr val="000000"/>
                </a:outerShdw>
              </a:effectLst>
            </a:endParaRPr>
          </a:p>
        </p:txBody>
      </p:sp>
      <p:sp>
        <p:nvSpPr>
          <p:cNvPr id="30759" name="TextBox 4"/>
          <p:cNvSpPr txBox="1">
            <a:spLocks noChangeArrowheads="1"/>
          </p:cNvSpPr>
          <p:nvPr/>
        </p:nvSpPr>
        <p:spPr bwMode="auto">
          <a:xfrm>
            <a:off x="3746500" y="2081213"/>
            <a:ext cx="14287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r>
              <a:rPr lang="bn-IN" b="1">
                <a:solidFill>
                  <a:srgbClr val="930017"/>
                </a:solidFill>
                <a:effectLst/>
              </a:rPr>
              <a:t>দ ব আ</a:t>
            </a:r>
            <a:endParaRPr lang="en-US" b="1">
              <a:solidFill>
                <a:srgbClr val="930017"/>
              </a:solidFill>
              <a:effectLst/>
            </a:endParaRPr>
          </a:p>
        </p:txBody>
      </p:sp>
      <p:grpSp>
        <p:nvGrpSpPr>
          <p:cNvPr id="30760" name="Group 13"/>
          <p:cNvGrpSpPr>
            <a:grpSpLocks/>
          </p:cNvGrpSpPr>
          <p:nvPr/>
        </p:nvGrpSpPr>
        <p:grpSpPr bwMode="auto">
          <a:xfrm>
            <a:off x="3333750" y="2505075"/>
            <a:ext cx="3416300" cy="1984375"/>
            <a:chOff x="3333750" y="2505075"/>
            <a:chExt cx="3416140" cy="1984375"/>
          </a:xfrm>
        </p:grpSpPr>
        <p:sp>
          <p:nvSpPr>
            <p:cNvPr id="590864" name="Line 16"/>
            <p:cNvSpPr>
              <a:spLocks noChangeShapeType="1"/>
            </p:cNvSpPr>
            <p:nvPr/>
          </p:nvSpPr>
          <p:spPr bwMode="auto">
            <a:xfrm>
              <a:off x="3340100" y="3886200"/>
              <a:ext cx="2463685"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5" name="Line 17"/>
            <p:cNvSpPr>
              <a:spLocks noChangeShapeType="1"/>
            </p:cNvSpPr>
            <p:nvPr/>
          </p:nvSpPr>
          <p:spPr bwMode="auto">
            <a:xfrm>
              <a:off x="3348037" y="2505075"/>
              <a:ext cx="2463685"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6" name="Line 18"/>
            <p:cNvSpPr>
              <a:spLocks noChangeShapeType="1"/>
            </p:cNvSpPr>
            <p:nvPr/>
          </p:nvSpPr>
          <p:spPr bwMode="auto">
            <a:xfrm>
              <a:off x="3340100" y="2997200"/>
              <a:ext cx="2463685"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0867" name="Line 19"/>
            <p:cNvSpPr>
              <a:spLocks noChangeShapeType="1"/>
            </p:cNvSpPr>
            <p:nvPr/>
          </p:nvSpPr>
          <p:spPr bwMode="auto">
            <a:xfrm>
              <a:off x="3333750" y="3454400"/>
              <a:ext cx="2463685"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30766" name="Group 9"/>
            <p:cNvGrpSpPr>
              <a:grpSpLocks/>
            </p:cNvGrpSpPr>
            <p:nvPr/>
          </p:nvGrpSpPr>
          <p:grpSpPr bwMode="auto">
            <a:xfrm>
              <a:off x="3375025" y="2740978"/>
              <a:ext cx="1314450" cy="534669"/>
              <a:chOff x="9726930" y="288924"/>
              <a:chExt cx="1314450" cy="556895"/>
            </a:xfrm>
          </p:grpSpPr>
          <p:sp>
            <p:nvSpPr>
              <p:cNvPr id="7" name="Oval 6"/>
              <p:cNvSpPr/>
              <p:nvPr/>
            </p:nvSpPr>
            <p:spPr bwMode="auto">
              <a:xfrm>
                <a:off x="9726928" y="289585"/>
                <a:ext cx="1314388" cy="555573"/>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9" name="TextBox 8"/>
              <p:cNvSpPr txBox="1"/>
              <p:nvPr/>
            </p:nvSpPr>
            <p:spPr>
              <a:xfrm>
                <a:off x="9726928" y="311080"/>
                <a:ext cx="1017540" cy="522503"/>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a:solidFill>
                      <a:schemeClr val="tx1"/>
                    </a:solidFill>
                    <a:effectLst>
                      <a:outerShdw blurRad="38100" dist="38100" dir="2700000" algn="tl">
                        <a:srgbClr val="000000"/>
                      </a:outerShdw>
                    </a:effectLst>
                  </a:rPr>
                  <a:t>দেশ </a:t>
                </a:r>
                <a:endParaRPr lang="en-US">
                  <a:solidFill>
                    <a:schemeClr val="tx1"/>
                  </a:solidFill>
                  <a:effectLst>
                    <a:outerShdw blurRad="38100" dist="38100" dir="2700000" algn="tl">
                      <a:srgbClr val="000000"/>
                    </a:outerShdw>
                  </a:effectLst>
                </a:endParaRPr>
              </a:p>
            </p:txBody>
          </p:sp>
        </p:grpSp>
        <p:grpSp>
          <p:nvGrpSpPr>
            <p:cNvPr id="30767" name="Group 62"/>
            <p:cNvGrpSpPr>
              <a:grpSpLocks/>
            </p:cNvGrpSpPr>
            <p:nvPr/>
          </p:nvGrpSpPr>
          <p:grpSpPr bwMode="auto">
            <a:xfrm>
              <a:off x="4068763" y="3307725"/>
              <a:ext cx="1314450" cy="614026"/>
              <a:chOff x="9726930" y="288924"/>
              <a:chExt cx="1314450" cy="614026"/>
            </a:xfrm>
          </p:grpSpPr>
          <p:sp>
            <p:nvSpPr>
              <p:cNvPr id="64" name="Oval 63"/>
              <p:cNvSpPr/>
              <p:nvPr/>
            </p:nvSpPr>
            <p:spPr bwMode="auto">
              <a:xfrm>
                <a:off x="9726896" y="289549"/>
                <a:ext cx="1314388" cy="555625"/>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65" name="TextBox 64"/>
              <p:cNvSpPr txBox="1"/>
              <p:nvPr/>
            </p:nvSpPr>
            <p:spPr>
              <a:xfrm>
                <a:off x="9860240" y="380037"/>
                <a:ext cx="1017539" cy="522287"/>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a:solidFill>
                      <a:schemeClr val="tx1"/>
                    </a:solidFill>
                    <a:effectLst>
                      <a:outerShdw blurRad="38100" dist="38100" dir="2700000" algn="tl">
                        <a:srgbClr val="000000"/>
                      </a:outerShdw>
                    </a:effectLst>
                  </a:rPr>
                  <a:t>বীজ </a:t>
                </a:r>
                <a:endParaRPr lang="en-US">
                  <a:solidFill>
                    <a:schemeClr val="tx1"/>
                  </a:solidFill>
                  <a:effectLst>
                    <a:outerShdw blurRad="38100" dist="38100" dir="2700000" algn="tl">
                      <a:srgbClr val="000000"/>
                    </a:outerShdw>
                  </a:effectLst>
                </a:endParaRPr>
              </a:p>
            </p:txBody>
          </p:sp>
        </p:grpSp>
        <p:grpSp>
          <p:nvGrpSpPr>
            <p:cNvPr id="30768" name="Group 11"/>
            <p:cNvGrpSpPr>
              <a:grpSpLocks/>
            </p:cNvGrpSpPr>
            <p:nvPr/>
          </p:nvGrpSpPr>
          <p:grpSpPr bwMode="auto">
            <a:xfrm>
              <a:off x="4970621" y="3875424"/>
              <a:ext cx="1779269" cy="614026"/>
              <a:chOff x="9879328" y="2233726"/>
              <a:chExt cx="1779269" cy="614026"/>
            </a:xfrm>
          </p:grpSpPr>
          <p:sp>
            <p:nvSpPr>
              <p:cNvPr id="67" name="Oval 66"/>
              <p:cNvSpPr/>
              <p:nvPr/>
            </p:nvSpPr>
            <p:spPr bwMode="auto">
              <a:xfrm>
                <a:off x="9879093" y="2233390"/>
                <a:ext cx="1779504" cy="557212"/>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30770" name="TextBox 67"/>
              <p:cNvSpPr txBox="1">
                <a:spLocks noChangeArrowheads="1"/>
              </p:cNvSpPr>
              <p:nvPr/>
            </p:nvSpPr>
            <p:spPr bwMode="auto">
              <a:xfrm>
                <a:off x="9932668" y="2324532"/>
                <a:ext cx="154082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r>
                  <a:rPr lang="bn-IN">
                    <a:solidFill>
                      <a:schemeClr val="tx1"/>
                    </a:solidFill>
                    <a:effectLst/>
                  </a:rPr>
                  <a:t>আশীর্বাদ</a:t>
                </a:r>
              </a:p>
            </p:txBody>
          </p:sp>
        </p:grpSp>
      </p:grpSp>
      <p:sp>
        <p:nvSpPr>
          <p:cNvPr id="30761" name="Rectangle 12"/>
          <p:cNvSpPr>
            <a:spLocks noChangeArrowheads="1"/>
          </p:cNvSpPr>
          <p:nvPr/>
        </p:nvSpPr>
        <p:spPr bwMode="auto">
          <a:xfrm>
            <a:off x="8121650" y="3821113"/>
            <a:ext cx="6572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0900"/>
                                        </p:tgtEl>
                                        <p:attrNameLst>
                                          <p:attrName>style.visibility</p:attrName>
                                        </p:attrNameLst>
                                      </p:cBhvr>
                                      <p:to>
                                        <p:strVal val="visible"/>
                                      </p:to>
                                    </p:set>
                                    <p:animEffect transition="in" filter="fade">
                                      <p:cBhvr>
                                        <p:cTn id="15" dur="1000"/>
                                        <p:tgtEl>
                                          <p:spTgt spid="590900"/>
                                        </p:tgtEl>
                                      </p:cBhvr>
                                    </p:animEffect>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 calcmode="lin" valueType="num">
                                      <p:cBhvr>
                                        <p:cTn id="21" dur="500" fill="hold"/>
                                        <p:tgtEl>
                                          <p:spTgt spid="56"/>
                                        </p:tgtEl>
                                        <p:attrNameLst>
                                          <p:attrName>ppt_x</p:attrName>
                                        </p:attrNameLst>
                                      </p:cBhvr>
                                      <p:tavLst>
                                        <p:tav tm="0">
                                          <p:val>
                                            <p:fltVal val="0.5"/>
                                          </p:val>
                                        </p:tav>
                                        <p:tav tm="100000">
                                          <p:val>
                                            <p:strVal val="#ppt_x"/>
                                          </p:val>
                                        </p:tav>
                                      </p:tavLst>
                                    </p:anim>
                                    <p:anim calcmode="lin" valueType="num">
                                      <p:cBhvr>
                                        <p:cTn id="22" dur="500" fill="hold"/>
                                        <p:tgtEl>
                                          <p:spTgt spid="5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292225" y="357188"/>
            <a:ext cx="7110413" cy="95091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b="1" dirty="0">
                <a:solidFill>
                  <a:srgbClr val="FAFD00"/>
                </a:solidFill>
                <a:effectLst/>
                <a:latin typeface="Times" charset="0"/>
                <a:ea typeface="ＭＳ Ｐゴシック" charset="0"/>
                <a:cs typeface="ＭＳ Ｐゴシック" charset="0"/>
              </a:rPr>
              <a:t>                            </a:t>
            </a:r>
          </a:p>
          <a:p>
            <a:pPr algn="l">
              <a:defRPr/>
            </a:pPr>
            <a:r>
              <a:rPr lang="en-US" b="1" dirty="0">
                <a:solidFill>
                  <a:srgbClr val="FAFD00"/>
                </a:solidFill>
                <a:effectLst/>
                <a:latin typeface="Times" charset="0"/>
                <a:ea typeface="ＭＳ Ｐゴシック" charset="0"/>
                <a:cs typeface="ＭＳ Ｐゴシック" charset="0"/>
              </a:rPr>
              <a:t>	</a:t>
            </a:r>
            <a:endParaRPr lang="en-US" b="1" dirty="0">
              <a:effectLst/>
              <a:latin typeface="Times" charset="0"/>
              <a:ea typeface="ＭＳ Ｐゴシック" charset="0"/>
              <a:cs typeface="ＭＳ Ｐゴシック" charset="0"/>
            </a:endParaRPr>
          </a:p>
        </p:txBody>
      </p:sp>
      <p:sp>
        <p:nvSpPr>
          <p:cNvPr id="32770"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32771"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800" b="1">
                <a:solidFill>
                  <a:srgbClr val="FFFFFF"/>
                </a:solidFill>
                <a:effectLst/>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14</a:t>
            </a:r>
          </a:p>
        </p:txBody>
      </p:sp>
      <p:sp>
        <p:nvSpPr>
          <p:cNvPr id="32773"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spcBef>
                <a:spcPct val="50000"/>
              </a:spcBef>
              <a:defRPr/>
            </a:pPr>
            <a:endParaRPr lang="en-US">
              <a:effectLst>
                <a:outerShdw blurRad="38100" dist="38100" dir="2700000" algn="tl">
                  <a:srgbClr val="000000"/>
                </a:outerShdw>
              </a:effectLst>
              <a:latin typeface="Comic Sans MS" pitchFamily="-107" charset="0"/>
              <a:ea typeface="+mn-ea"/>
              <a:cs typeface="+mn-cs"/>
            </a:endParaRPr>
          </a:p>
        </p:txBody>
      </p:sp>
      <p:sp>
        <p:nvSpPr>
          <p:cNvPr id="246862" name="Text Box 78"/>
          <p:cNvSpPr txBox="1">
            <a:spLocks noChangeArrowheads="1"/>
          </p:cNvSpPr>
          <p:nvPr/>
        </p:nvSpPr>
        <p:spPr bwMode="auto">
          <a:xfrm>
            <a:off x="2870200" y="355600"/>
            <a:ext cx="3606800" cy="5238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আদিপুস্তক ১২</a:t>
            </a:r>
            <a:endParaRPr lang="en-US" b="1">
              <a:solidFill>
                <a:srgbClr val="FAFD00"/>
              </a:solidFill>
              <a:effectLst/>
              <a:latin typeface="Times" charset="0"/>
            </a:endParaRPr>
          </a:p>
        </p:txBody>
      </p:sp>
      <p:grpSp>
        <p:nvGrpSpPr>
          <p:cNvPr id="32776" name="Group 79"/>
          <p:cNvGrpSpPr>
            <a:grpSpLocks/>
          </p:cNvGrpSpPr>
          <p:nvPr/>
        </p:nvGrpSpPr>
        <p:grpSpPr bwMode="auto">
          <a:xfrm>
            <a:off x="542925" y="7938"/>
            <a:ext cx="811213" cy="1196975"/>
            <a:chOff x="342" y="5"/>
            <a:chExt cx="511" cy="754"/>
          </a:xfrm>
        </p:grpSpPr>
        <p:sp>
          <p:nvSpPr>
            <p:cNvPr id="246864" name="Rectangle 80"/>
            <p:cNvSpPr>
              <a:spLocks noChangeArrowheads="1"/>
            </p:cNvSpPr>
            <p:nvPr/>
          </p:nvSpPr>
          <p:spPr bwMode="auto">
            <a:xfrm>
              <a:off x="342"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a:effectLst>
                  <a:outerShdw blurRad="38100" dist="38100" dir="2700000" algn="tl">
                    <a:srgbClr val="000000"/>
                  </a:outerShdw>
                </a:effectLst>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 name="Rectangle 5"/>
          <p:cNvSpPr/>
          <p:nvPr/>
        </p:nvSpPr>
        <p:spPr>
          <a:xfrm>
            <a:off x="1962150" y="1112838"/>
            <a:ext cx="6302375" cy="1570037"/>
          </a:xfrm>
          <a:prstGeom prst="rect">
            <a:avLst/>
          </a:prstGeom>
        </p:spPr>
        <p:txBody>
          <a:bodyPr>
            <a:spAutoFit/>
          </a:bodyPr>
          <a:lstStyle/>
          <a:p>
            <a:pPr>
              <a:defRPr/>
            </a:pPr>
            <a:r>
              <a:rPr lang="bn-IN" sz="2400" b="1">
                <a:solidFill>
                  <a:srgbClr val="FFFF00"/>
                </a:solidFill>
                <a:effectLst/>
              </a:rPr>
              <a:t>“১। সদাপ্রভু অব্রামকে কহিলেন, তুমি আপন দেশ, জ্ঞাতিকুটুম্ব ও পইত্রিক বাটি পরিত্যাগ করিয়া, আমি </a:t>
            </a:r>
            <a:r>
              <a:rPr lang="bn-IN" sz="2400" b="1">
                <a:effectLst/>
              </a:rPr>
              <a:t>যে দেশ </a:t>
            </a:r>
            <a:r>
              <a:rPr lang="bn-IN" sz="2400" b="1">
                <a:solidFill>
                  <a:srgbClr val="FFFF00"/>
                </a:solidFill>
                <a:effectLst/>
              </a:rPr>
              <a:t>তোমাকে দেখাই, </a:t>
            </a:r>
            <a:r>
              <a:rPr lang="bn-IN" sz="2400" b="1">
                <a:effectLst/>
              </a:rPr>
              <a:t>সেই দেশে </a:t>
            </a:r>
            <a:r>
              <a:rPr lang="bn-IN" sz="2400" b="1">
                <a:solidFill>
                  <a:srgbClr val="FFFF00"/>
                </a:solidFill>
                <a:effectLst/>
              </a:rPr>
              <a:t>চল।</a:t>
            </a:r>
            <a:r>
              <a:rPr lang="bn-IN" sz="2400" b="1">
                <a:effectLst/>
              </a:rPr>
              <a:t> </a:t>
            </a:r>
            <a:endParaRPr lang="en-US" sz="2400" b="1">
              <a:effectLst>
                <a:outerShdw blurRad="38100" dist="38100" dir="2700000" algn="tl">
                  <a:srgbClr val="000000"/>
                </a:outerShdw>
              </a:effectLst>
            </a:endParaRPr>
          </a:p>
        </p:txBody>
      </p:sp>
      <p:sp>
        <p:nvSpPr>
          <p:cNvPr id="32778" name="Rectangle 6"/>
          <p:cNvSpPr>
            <a:spLocks noChangeArrowheads="1"/>
          </p:cNvSpPr>
          <p:nvPr/>
        </p:nvSpPr>
        <p:spPr bwMode="auto">
          <a:xfrm>
            <a:off x="1852613" y="2570163"/>
            <a:ext cx="6137275"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bn-IN" sz="2400" b="1">
                <a:solidFill>
                  <a:srgbClr val="FFFF00"/>
                </a:solidFill>
                <a:effectLst/>
              </a:rPr>
              <a:t>২। আমি তোমা হইতে </a:t>
            </a:r>
            <a:r>
              <a:rPr lang="bn-IN" sz="2400" b="1">
                <a:effectLst/>
              </a:rPr>
              <a:t>এক মহাজাতি </a:t>
            </a:r>
            <a:r>
              <a:rPr lang="bn-IN" sz="2400" b="1">
                <a:solidFill>
                  <a:srgbClr val="FFFF00"/>
                </a:solidFill>
                <a:effectLst/>
              </a:rPr>
              <a:t>উতপন্ন করিব, এবং তোমাকে আশীর্বাদ করিয়া তোমার নাম মহৎ করিব, তাহাতে তুমি আশীর্বাদের আকর হইবে।</a:t>
            </a:r>
            <a:endParaRPr lang="en-US" sz="2400" b="1">
              <a:solidFill>
                <a:srgbClr val="FFFF00"/>
              </a:solidFill>
              <a:effectLst/>
            </a:endParaRPr>
          </a:p>
        </p:txBody>
      </p:sp>
      <p:sp>
        <p:nvSpPr>
          <p:cNvPr id="8" name="Rectangle 7"/>
          <p:cNvSpPr/>
          <p:nvPr/>
        </p:nvSpPr>
        <p:spPr>
          <a:xfrm>
            <a:off x="1924050" y="4138613"/>
            <a:ext cx="5994400" cy="1939925"/>
          </a:xfrm>
          <a:prstGeom prst="rect">
            <a:avLst/>
          </a:prstGeom>
        </p:spPr>
        <p:txBody>
          <a:bodyPr>
            <a:spAutoFit/>
          </a:bodyPr>
          <a:lstStyle/>
          <a:p>
            <a:pPr>
              <a:defRPr/>
            </a:pPr>
            <a:r>
              <a:rPr lang="bn-IN" sz="2400" b="1">
                <a:solidFill>
                  <a:srgbClr val="FFFF00"/>
                </a:solidFill>
                <a:effectLst/>
              </a:rPr>
              <a:t>৩। যাহারা তোমাকে আশীর্বাদ করিবে, তাহাদিগকে আমি আশীর্বাদ করিব, যে কেহ তোমাকে অভিশাপ দিবে, তাহাকে আমি অভিশাপ দিব; </a:t>
            </a:r>
            <a:r>
              <a:rPr lang="bn-IN" sz="2400" b="1">
                <a:effectLst/>
              </a:rPr>
              <a:t>এবং তোমাতে ভূমন্ডলের যাবতীয় গোষ্টী আশীর্বাদ প্রাপ্ত হবে।</a:t>
            </a:r>
            <a:r>
              <a:rPr lang="bn-IN" sz="2400" b="1">
                <a:solidFill>
                  <a:srgbClr val="FFFF00"/>
                </a:solidFill>
                <a:effectLst/>
              </a:rPr>
              <a:t>”</a:t>
            </a:r>
            <a:endParaRPr lang="en-US" sz="2400" b="1">
              <a:effectLst>
                <a:outerShdw blurRad="38100" dist="38100" dir="2700000" algn="tl">
                  <a:srgbClr val="000000"/>
                </a:outerShdw>
              </a:effectLst>
            </a:endParaRPr>
          </a:p>
        </p:txBody>
      </p:sp>
      <p:grpSp>
        <p:nvGrpSpPr>
          <p:cNvPr id="32780" name="Group 8"/>
          <p:cNvGrpSpPr>
            <a:grpSpLocks/>
          </p:cNvGrpSpPr>
          <p:nvPr/>
        </p:nvGrpSpPr>
        <p:grpSpPr bwMode="auto">
          <a:xfrm>
            <a:off x="7950200" y="3457575"/>
            <a:ext cx="1054100" cy="1206500"/>
            <a:chOff x="7949643" y="3457575"/>
            <a:chExt cx="1054657" cy="1206500"/>
          </a:xfrm>
        </p:grpSpPr>
        <p:sp>
          <p:nvSpPr>
            <p:cNvPr id="3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2788"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792" name="Rectangle 48"/>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292225" y="357188"/>
            <a:ext cx="7110413" cy="95091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b="1" dirty="0">
                <a:solidFill>
                  <a:srgbClr val="FAFD00"/>
                </a:solidFill>
                <a:effectLst/>
                <a:latin typeface="Times" charset="0"/>
                <a:ea typeface="ＭＳ Ｐゴシック" charset="0"/>
                <a:cs typeface="ＭＳ Ｐゴシック" charset="0"/>
              </a:rPr>
              <a:t>                            </a:t>
            </a:r>
          </a:p>
          <a:p>
            <a:pPr algn="l">
              <a:defRPr/>
            </a:pPr>
            <a:r>
              <a:rPr lang="en-US" b="1" dirty="0">
                <a:solidFill>
                  <a:srgbClr val="FAFD00"/>
                </a:solidFill>
                <a:effectLst/>
                <a:latin typeface="Times" charset="0"/>
                <a:ea typeface="ＭＳ Ｐゴシック" charset="0"/>
                <a:cs typeface="ＭＳ Ｐゴシック" charset="0"/>
              </a:rPr>
              <a:t>	</a:t>
            </a:r>
            <a:endParaRPr lang="en-US" b="1" dirty="0">
              <a:effectLst/>
              <a:latin typeface="Times" charset="0"/>
              <a:ea typeface="ＭＳ Ｐゴシック" charset="0"/>
              <a:cs typeface="ＭＳ Ｐゴシック" charset="0"/>
            </a:endParaRPr>
          </a:p>
        </p:txBody>
      </p:sp>
      <p:sp>
        <p:nvSpPr>
          <p:cNvPr id="34818"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34819"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800" b="1">
                <a:solidFill>
                  <a:srgbClr val="FFFFFF"/>
                </a:solidFill>
                <a:effectLst/>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14</a:t>
            </a:r>
          </a:p>
        </p:txBody>
      </p:sp>
      <p:sp>
        <p:nvSpPr>
          <p:cNvPr id="34821"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spcBef>
                <a:spcPct val="50000"/>
              </a:spcBef>
              <a:defRPr/>
            </a:pPr>
            <a:endParaRPr lang="en-US">
              <a:effectLst>
                <a:outerShdw blurRad="38100" dist="38100" dir="2700000" algn="tl">
                  <a:srgbClr val="000000"/>
                </a:outerShdw>
              </a:effectLst>
              <a:latin typeface="Comic Sans MS" pitchFamily="-107" charset="0"/>
              <a:ea typeface="+mn-ea"/>
              <a:cs typeface="+mn-cs"/>
            </a:endParaRPr>
          </a:p>
        </p:txBody>
      </p:sp>
      <p:sp>
        <p:nvSpPr>
          <p:cNvPr id="246862" name="Text Box 78"/>
          <p:cNvSpPr txBox="1">
            <a:spLocks noChangeArrowheads="1"/>
          </p:cNvSpPr>
          <p:nvPr/>
        </p:nvSpPr>
        <p:spPr bwMode="auto">
          <a:xfrm>
            <a:off x="2870200" y="355600"/>
            <a:ext cx="3606800" cy="523875"/>
          </a:xfrm>
          <a:prstGeom prst="rect">
            <a:avLst/>
          </a:prstGeom>
          <a:noFill/>
          <a:ln>
            <a:noFill/>
          </a:ln>
          <a:effectLst>
            <a:outerShdw blurRad="63500" dist="107763"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আদিপুস্তক ১২</a:t>
            </a:r>
            <a:endParaRPr lang="en-US" b="1">
              <a:solidFill>
                <a:srgbClr val="FAFD00"/>
              </a:solidFill>
              <a:effectLst/>
              <a:latin typeface="Times" charset="0"/>
            </a:endParaRPr>
          </a:p>
        </p:txBody>
      </p:sp>
      <p:grpSp>
        <p:nvGrpSpPr>
          <p:cNvPr id="34824" name="Group 79"/>
          <p:cNvGrpSpPr>
            <a:grpSpLocks/>
          </p:cNvGrpSpPr>
          <p:nvPr/>
        </p:nvGrpSpPr>
        <p:grpSpPr bwMode="auto">
          <a:xfrm>
            <a:off x="542925" y="7938"/>
            <a:ext cx="811213" cy="1196975"/>
            <a:chOff x="342" y="5"/>
            <a:chExt cx="511" cy="754"/>
          </a:xfrm>
        </p:grpSpPr>
        <p:sp>
          <p:nvSpPr>
            <p:cNvPr id="246864" name="Rectangle 80"/>
            <p:cNvSpPr>
              <a:spLocks noChangeArrowheads="1"/>
            </p:cNvSpPr>
            <p:nvPr/>
          </p:nvSpPr>
          <p:spPr bwMode="auto">
            <a:xfrm>
              <a:off x="342"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a:effectLst>
                  <a:outerShdw blurRad="38100" dist="38100" dir="2700000" algn="tl">
                    <a:srgbClr val="000000"/>
                  </a:outerShdw>
                </a:effectLst>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 name="Rectangle 5"/>
          <p:cNvSpPr/>
          <p:nvPr/>
        </p:nvSpPr>
        <p:spPr>
          <a:xfrm>
            <a:off x="1962150" y="1112838"/>
            <a:ext cx="6302375" cy="1570037"/>
          </a:xfrm>
          <a:prstGeom prst="rect">
            <a:avLst/>
          </a:prstGeom>
        </p:spPr>
        <p:txBody>
          <a:bodyPr>
            <a:spAutoFit/>
          </a:bodyPr>
          <a:lstStyle/>
          <a:p>
            <a:pPr>
              <a:defRPr/>
            </a:pPr>
            <a:r>
              <a:rPr lang="bn-IN" sz="2400" b="1">
                <a:solidFill>
                  <a:srgbClr val="FFFF00"/>
                </a:solidFill>
                <a:effectLst/>
              </a:rPr>
              <a:t>“১। সদাপ্রভু অব্রামকে কহিলেন, তুমি আপন দেশ, জ্ঞাতিকুটুম্ব ও পইত্রিক বাটি পরিত্যাগ করিয়া, আমি </a:t>
            </a:r>
            <a:r>
              <a:rPr lang="bn-IN" sz="2400" b="1">
                <a:effectLst/>
              </a:rPr>
              <a:t>যে দেশ </a:t>
            </a:r>
            <a:r>
              <a:rPr lang="bn-IN" sz="2400" b="1">
                <a:solidFill>
                  <a:srgbClr val="FFFF00"/>
                </a:solidFill>
                <a:effectLst/>
              </a:rPr>
              <a:t>তোমাকে দেখাই, </a:t>
            </a:r>
            <a:r>
              <a:rPr lang="bn-IN" sz="2400" b="1">
                <a:effectLst/>
              </a:rPr>
              <a:t>সেই দেশে </a:t>
            </a:r>
            <a:r>
              <a:rPr lang="bn-IN" sz="2400" b="1">
                <a:solidFill>
                  <a:srgbClr val="FFFF00"/>
                </a:solidFill>
                <a:effectLst/>
              </a:rPr>
              <a:t>চল।</a:t>
            </a:r>
            <a:r>
              <a:rPr lang="bn-IN" sz="2400" b="1">
                <a:effectLst/>
              </a:rPr>
              <a:t> </a:t>
            </a:r>
            <a:endParaRPr lang="en-US" sz="2400" b="1">
              <a:effectLst>
                <a:outerShdw blurRad="38100" dist="38100" dir="2700000" algn="tl">
                  <a:srgbClr val="000000"/>
                </a:outerShdw>
              </a:effectLst>
            </a:endParaRPr>
          </a:p>
        </p:txBody>
      </p:sp>
      <p:sp>
        <p:nvSpPr>
          <p:cNvPr id="34826" name="Rectangle 6"/>
          <p:cNvSpPr>
            <a:spLocks noChangeArrowheads="1"/>
          </p:cNvSpPr>
          <p:nvPr/>
        </p:nvSpPr>
        <p:spPr bwMode="auto">
          <a:xfrm>
            <a:off x="1852613" y="2570163"/>
            <a:ext cx="6137275"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bn-IN" sz="2400" b="1">
                <a:solidFill>
                  <a:srgbClr val="FFFF00"/>
                </a:solidFill>
                <a:effectLst/>
              </a:rPr>
              <a:t>২। আমি তোমা হইতে </a:t>
            </a:r>
            <a:r>
              <a:rPr lang="bn-IN" sz="2400" b="1">
                <a:effectLst/>
              </a:rPr>
              <a:t>এক মহাজাতি </a:t>
            </a:r>
            <a:r>
              <a:rPr lang="bn-IN" sz="2400" b="1">
                <a:solidFill>
                  <a:srgbClr val="FFFF00"/>
                </a:solidFill>
                <a:effectLst/>
              </a:rPr>
              <a:t>উতপন্ন করিব, এবং তোমাকে আশীর্বাদ করিয়া তোমার নাম মহৎ করিব, তাহাতে তুমি আশীর্বাদের আকর হইবে।</a:t>
            </a:r>
            <a:endParaRPr lang="en-US" sz="2400" b="1">
              <a:solidFill>
                <a:srgbClr val="FFFF00"/>
              </a:solidFill>
              <a:effectLst/>
            </a:endParaRPr>
          </a:p>
        </p:txBody>
      </p:sp>
      <p:sp>
        <p:nvSpPr>
          <p:cNvPr id="8" name="Rectangle 7"/>
          <p:cNvSpPr/>
          <p:nvPr/>
        </p:nvSpPr>
        <p:spPr>
          <a:xfrm>
            <a:off x="1924050" y="4138613"/>
            <a:ext cx="5994400" cy="1939925"/>
          </a:xfrm>
          <a:prstGeom prst="rect">
            <a:avLst/>
          </a:prstGeom>
        </p:spPr>
        <p:txBody>
          <a:bodyPr>
            <a:spAutoFit/>
          </a:bodyPr>
          <a:lstStyle/>
          <a:p>
            <a:pPr>
              <a:defRPr/>
            </a:pPr>
            <a:r>
              <a:rPr lang="bn-IN" sz="2400" b="1">
                <a:solidFill>
                  <a:srgbClr val="FFFF00"/>
                </a:solidFill>
                <a:effectLst/>
              </a:rPr>
              <a:t>৩। যাহারা তোমাকে আশীর্বাদ করিবে, তাহাদিগকে আমি আশীর্বাদ করিব, যে কেহ তোমাকে অভিশাপ দিবে, তাহাকে আমি অভিশাপ দিব; </a:t>
            </a:r>
            <a:r>
              <a:rPr lang="bn-IN" sz="2400" b="1">
                <a:effectLst/>
              </a:rPr>
              <a:t>এবং তোমাতে ভূমন্ডলের যাবতীয় গোষ্টী আশীর্বাদ প্রাপ্ত হবে।</a:t>
            </a:r>
            <a:r>
              <a:rPr lang="bn-IN" sz="2400" b="1">
                <a:solidFill>
                  <a:srgbClr val="FFFF00"/>
                </a:solidFill>
                <a:effectLst/>
              </a:rPr>
              <a:t>”</a:t>
            </a:r>
            <a:endParaRPr lang="en-US" sz="2400" b="1">
              <a:effectLst>
                <a:outerShdw blurRad="38100" dist="38100" dir="2700000" algn="tl">
                  <a:srgbClr val="000000"/>
                </a:outerShdw>
              </a:effectLst>
            </a:endParaRPr>
          </a:p>
        </p:txBody>
      </p:sp>
      <p:grpSp>
        <p:nvGrpSpPr>
          <p:cNvPr id="34828" name="Group 8"/>
          <p:cNvGrpSpPr>
            <a:grpSpLocks/>
          </p:cNvGrpSpPr>
          <p:nvPr/>
        </p:nvGrpSpPr>
        <p:grpSpPr bwMode="auto">
          <a:xfrm>
            <a:off x="7950200" y="3457575"/>
            <a:ext cx="1054100" cy="1206500"/>
            <a:chOff x="7949643" y="3457575"/>
            <a:chExt cx="1054657" cy="1206500"/>
          </a:xfrm>
        </p:grpSpPr>
        <p:sp>
          <p:nvSpPr>
            <p:cNvPr id="3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845"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849" name="Rectangle 48"/>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grpSp>
        <p:nvGrpSpPr>
          <p:cNvPr id="34829" name="Group 54"/>
          <p:cNvGrpSpPr>
            <a:grpSpLocks/>
          </p:cNvGrpSpPr>
          <p:nvPr/>
        </p:nvGrpSpPr>
        <p:grpSpPr bwMode="auto">
          <a:xfrm>
            <a:off x="7415213" y="2041525"/>
            <a:ext cx="1314450" cy="534988"/>
            <a:chOff x="9726930" y="288924"/>
            <a:chExt cx="1314450" cy="556895"/>
          </a:xfrm>
        </p:grpSpPr>
        <p:sp>
          <p:nvSpPr>
            <p:cNvPr id="62" name="Oval 61"/>
            <p:cNvSpPr/>
            <p:nvPr/>
          </p:nvSpPr>
          <p:spPr bwMode="auto">
            <a:xfrm>
              <a:off x="9726930" y="288924"/>
              <a:ext cx="1314450" cy="556895"/>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63" name="TextBox 62"/>
            <p:cNvSpPr txBox="1"/>
            <p:nvPr/>
          </p:nvSpPr>
          <p:spPr>
            <a:xfrm>
              <a:off x="9726930" y="310407"/>
              <a:ext cx="1017587" cy="523844"/>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a:solidFill>
                    <a:schemeClr val="tx1"/>
                  </a:solidFill>
                  <a:effectLst>
                    <a:outerShdw blurRad="38100" dist="38100" dir="2700000" algn="tl">
                      <a:srgbClr val="000000"/>
                    </a:outerShdw>
                  </a:effectLst>
                </a:rPr>
                <a:t>দেশ </a:t>
              </a:r>
              <a:endParaRPr lang="en-US">
                <a:solidFill>
                  <a:schemeClr val="tx1"/>
                </a:solidFill>
                <a:effectLst>
                  <a:outerShdw blurRad="38100" dist="38100" dir="2700000" algn="tl">
                    <a:srgbClr val="000000"/>
                  </a:outerShdw>
                </a:effectLst>
              </a:endParaRPr>
            </a:p>
          </p:txBody>
        </p:sp>
      </p:grpSp>
      <p:grpSp>
        <p:nvGrpSpPr>
          <p:cNvPr id="34830" name="Group 55"/>
          <p:cNvGrpSpPr>
            <a:grpSpLocks/>
          </p:cNvGrpSpPr>
          <p:nvPr/>
        </p:nvGrpSpPr>
        <p:grpSpPr bwMode="auto">
          <a:xfrm>
            <a:off x="6477000" y="3525838"/>
            <a:ext cx="1314450" cy="614362"/>
            <a:chOff x="9726930" y="288924"/>
            <a:chExt cx="1314450" cy="614026"/>
          </a:xfrm>
        </p:grpSpPr>
        <p:sp>
          <p:nvSpPr>
            <p:cNvPr id="60" name="Oval 59"/>
            <p:cNvSpPr/>
            <p:nvPr/>
          </p:nvSpPr>
          <p:spPr bwMode="auto">
            <a:xfrm>
              <a:off x="9726930" y="288924"/>
              <a:ext cx="1314450" cy="556907"/>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61" name="TextBox 60"/>
            <p:cNvSpPr txBox="1"/>
            <p:nvPr/>
          </p:nvSpPr>
          <p:spPr>
            <a:xfrm>
              <a:off x="9860280" y="379362"/>
              <a:ext cx="1017588" cy="523588"/>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a:solidFill>
                    <a:schemeClr val="tx1"/>
                  </a:solidFill>
                  <a:effectLst>
                    <a:outerShdw blurRad="38100" dist="38100" dir="2700000" algn="tl">
                      <a:srgbClr val="000000"/>
                    </a:outerShdw>
                  </a:effectLst>
                </a:rPr>
                <a:t>বীজ </a:t>
              </a:r>
              <a:endParaRPr lang="en-US">
                <a:solidFill>
                  <a:schemeClr val="tx1"/>
                </a:solidFill>
                <a:effectLst>
                  <a:outerShdw blurRad="38100" dist="38100" dir="2700000" algn="tl">
                    <a:srgbClr val="000000"/>
                  </a:outerShdw>
                </a:effectLst>
              </a:endParaRPr>
            </a:p>
          </p:txBody>
        </p:sp>
      </p:grpSp>
      <p:grpSp>
        <p:nvGrpSpPr>
          <p:cNvPr id="34831" name="Group 56"/>
          <p:cNvGrpSpPr>
            <a:grpSpLocks/>
          </p:cNvGrpSpPr>
          <p:nvPr/>
        </p:nvGrpSpPr>
        <p:grpSpPr bwMode="auto">
          <a:xfrm>
            <a:off x="7004050" y="5765800"/>
            <a:ext cx="1779588" cy="614363"/>
            <a:chOff x="9879328" y="2233726"/>
            <a:chExt cx="1779269" cy="614026"/>
          </a:xfrm>
        </p:grpSpPr>
        <p:sp>
          <p:nvSpPr>
            <p:cNvPr id="58" name="Oval 57"/>
            <p:cNvSpPr/>
            <p:nvPr/>
          </p:nvSpPr>
          <p:spPr bwMode="auto">
            <a:xfrm>
              <a:off x="9879328" y="2233726"/>
              <a:ext cx="1779269" cy="556907"/>
            </a:xfrm>
            <a:prstGeom prst="ellipse">
              <a:avLst/>
            </a:prstGeom>
            <a:solidFill>
              <a:schemeClr val="accent2"/>
            </a:solidFill>
            <a:ln w="9525" cap="flat" cmpd="sng" algn="ctr">
              <a:solidFill>
                <a:schemeClr val="tx1"/>
              </a:solidFill>
              <a:prstDash val="solid"/>
              <a:round/>
              <a:headEnd type="none" w="med" len="med"/>
              <a:tailEnd type="none" w="med" len="med"/>
            </a:ln>
            <a:effectLst>
              <a:outerShdw blurRad="63500" dist="35921" dir="2700000" algn="ctr" rotWithShape="0">
                <a:srgbClr val="868686"/>
              </a:outerShdw>
            </a:effectLst>
          </p:spPr>
          <p:txBody>
            <a:bodyPr/>
            <a:lstStyle/>
            <a:p>
              <a:pPr>
                <a:defRPr/>
              </a:pPr>
              <a:endParaRPr lang="en-SG">
                <a:latin typeface="Comic Sans MS" pitchFamily="-107" charset="0"/>
                <a:ea typeface="MS PGothic" pitchFamily="34" charset="-128"/>
                <a:cs typeface="+mn-cs"/>
              </a:endParaRPr>
            </a:p>
          </p:txBody>
        </p:sp>
        <p:sp>
          <p:nvSpPr>
            <p:cNvPr id="34833" name="TextBox 58"/>
            <p:cNvSpPr txBox="1">
              <a:spLocks noChangeArrowheads="1"/>
            </p:cNvSpPr>
            <p:nvPr/>
          </p:nvSpPr>
          <p:spPr bwMode="auto">
            <a:xfrm>
              <a:off x="9932668" y="2324532"/>
              <a:ext cx="154082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r>
                <a:rPr lang="bn-IN">
                  <a:solidFill>
                    <a:schemeClr val="tx1"/>
                  </a:solidFill>
                  <a:effectLst/>
                </a:rPr>
                <a:t>আশীর্বাদ</a:t>
              </a:r>
            </a:p>
          </p:txBody>
        </p:sp>
      </p:gr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87459" name="Rectangle 3"/>
          <p:cNvSpPr>
            <a:spLocks noChangeArrowheads="1"/>
          </p:cNvSpPr>
          <p:nvPr/>
        </p:nvSpPr>
        <p:spPr bwMode="auto">
          <a:xfrm>
            <a:off x="852488" y="612775"/>
            <a:ext cx="7505700" cy="7667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defRPr/>
            </a:pPr>
            <a:r>
              <a:rPr lang="en-US" sz="4400" b="1">
                <a:solidFill>
                  <a:srgbClr val="FAFD00"/>
                </a:solidFill>
                <a:effectLst/>
                <a:latin typeface="Arial" charset="0"/>
              </a:rPr>
              <a:t> </a:t>
            </a:r>
            <a:r>
              <a:rPr lang="bn-IN" sz="4400" b="1">
                <a:solidFill>
                  <a:srgbClr val="FAFD00"/>
                </a:solidFill>
                <a:effectLst/>
                <a:latin typeface="Arial" charset="0"/>
              </a:rPr>
              <a:t>অব্রহমীয় প্রতী</a:t>
            </a:r>
            <a:r>
              <a:rPr lang="en-US" sz="4400">
                <a:solidFill>
                  <a:srgbClr val="FFFF00"/>
                </a:solidFill>
                <a:effectLst/>
              </a:rPr>
              <a:t>জ্ঞা</a:t>
            </a:r>
            <a:endParaRPr lang="en-US" sz="3600">
              <a:solidFill>
                <a:srgbClr val="FFFF00"/>
              </a:solidFill>
              <a:effectLst/>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6868"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A27C"/>
                </a:solidFill>
                <a:effectLst/>
                <a:latin typeface="Arial" charset="0"/>
              </a:rPr>
              <a:t> </a:t>
            </a:r>
          </a:p>
        </p:txBody>
      </p:sp>
      <p:sp>
        <p:nvSpPr>
          <p:cNvPr id="36869"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3600" b="1">
              <a:solidFill>
                <a:srgbClr val="00FF00"/>
              </a:solidFill>
              <a:effectLst/>
              <a:latin typeface="Arial" charset="0"/>
            </a:endParaRPr>
          </a:p>
        </p:txBody>
      </p:sp>
      <p:grpSp>
        <p:nvGrpSpPr>
          <p:cNvPr id="36870" name="Group 1"/>
          <p:cNvGrpSpPr>
            <a:grpSpLocks/>
          </p:cNvGrpSpPr>
          <p:nvPr/>
        </p:nvGrpSpPr>
        <p:grpSpPr bwMode="auto">
          <a:xfrm>
            <a:off x="1498600" y="3806825"/>
            <a:ext cx="6559550" cy="654050"/>
            <a:chOff x="1498600" y="3657600"/>
            <a:chExt cx="6559550" cy="654050"/>
          </a:xfrm>
        </p:grpSpPr>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আশীর্বাদ </a:t>
              </a:r>
              <a:endParaRPr lang="en-US" sz="3600" b="1">
                <a:solidFill>
                  <a:srgbClr val="00FF00"/>
                </a:solidFill>
                <a:effectLst/>
                <a:latin typeface="Arial"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বীজ</a:t>
              </a:r>
              <a:endParaRPr lang="en-US" sz="3600" b="1">
                <a:solidFill>
                  <a:srgbClr val="00FF00"/>
                </a:solidFill>
                <a:effectLst/>
                <a:latin typeface="Arial"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দেশ </a:t>
              </a:r>
              <a:endParaRPr lang="en-US" sz="3600" b="1">
                <a:solidFill>
                  <a:srgbClr val="00FF00"/>
                </a:solidFill>
                <a:effectLst/>
                <a:latin typeface="Arial" charset="0"/>
              </a:endParaRPr>
            </a:p>
          </p:txBody>
        </p:sp>
      </p:gr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b="1">
                <a:solidFill>
                  <a:srgbClr val="FAFD00"/>
                </a:solidFill>
                <a:effectLst/>
                <a:latin typeface="Arial" charset="0"/>
              </a:rPr>
              <a:t>১২</a:t>
            </a:r>
            <a:r>
              <a:rPr lang="en-US" sz="4000" b="1">
                <a:solidFill>
                  <a:srgbClr val="FAFD00"/>
                </a:solidFill>
                <a:effectLst/>
                <a:latin typeface="Arial" charset="0"/>
              </a:rPr>
              <a:t>:</a:t>
            </a:r>
            <a:r>
              <a:rPr lang="bn-IN" sz="4000" b="1">
                <a:solidFill>
                  <a:srgbClr val="FAFD00"/>
                </a:solidFill>
                <a:effectLst/>
                <a:latin typeface="Arial" charset="0"/>
              </a:rPr>
              <a:t>১</a:t>
            </a:r>
            <a:endParaRPr lang="en-US" sz="4000" b="1">
              <a:solidFill>
                <a:srgbClr val="FAFD00"/>
              </a:solidFill>
              <a:effectLst/>
              <a:latin typeface="Arial"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b="1">
                <a:solidFill>
                  <a:srgbClr val="FAFD00"/>
                </a:solidFill>
                <a:effectLst/>
                <a:latin typeface="Arial" charset="0"/>
              </a:rPr>
              <a:t>১২</a:t>
            </a:r>
            <a:r>
              <a:rPr lang="en-US" sz="4000" b="1">
                <a:solidFill>
                  <a:srgbClr val="FAFD00"/>
                </a:solidFill>
                <a:effectLst/>
                <a:latin typeface="Arial" charset="0"/>
              </a:rPr>
              <a:t>:</a:t>
            </a:r>
            <a:r>
              <a:rPr lang="bn-IN" sz="4000" b="1">
                <a:solidFill>
                  <a:srgbClr val="FAFD00"/>
                </a:solidFill>
                <a:effectLst/>
                <a:latin typeface="Arial" charset="0"/>
              </a:rPr>
              <a:t>৩ </a:t>
            </a:r>
            <a:endParaRPr lang="en-US" sz="4000" b="1">
              <a:solidFill>
                <a:srgbClr val="FAFD00"/>
              </a:solidFill>
              <a:effectLst/>
              <a:latin typeface="Arial"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b="1">
                <a:solidFill>
                  <a:srgbClr val="FAFD00"/>
                </a:solidFill>
                <a:effectLst/>
                <a:latin typeface="Arial" charset="0"/>
              </a:rPr>
              <a:t>১২</a:t>
            </a:r>
            <a:r>
              <a:rPr lang="en-US" sz="4000" b="1">
                <a:solidFill>
                  <a:srgbClr val="FAFD00"/>
                </a:solidFill>
                <a:effectLst/>
                <a:latin typeface="Arial" charset="0"/>
              </a:rPr>
              <a:t>:</a:t>
            </a:r>
            <a:r>
              <a:rPr lang="bn-IN" sz="4000" b="1">
                <a:solidFill>
                  <a:srgbClr val="FAFD00"/>
                </a:solidFill>
                <a:effectLst/>
                <a:latin typeface="Arial" charset="0"/>
              </a:rPr>
              <a:t>২</a:t>
            </a:r>
            <a:endParaRPr lang="en-US" sz="4000" b="1">
              <a:solidFill>
                <a:srgbClr val="FAFD00"/>
              </a:solidFill>
              <a:effectLst/>
              <a:latin typeface="Arial" charset="0"/>
            </a:endParaRPr>
          </a:p>
        </p:txBody>
      </p:sp>
      <p:sp>
        <p:nvSpPr>
          <p:cNvPr id="787472" name="Text Box 16"/>
          <p:cNvSpPr txBox="1">
            <a:spLocks noChangeArrowheads="1"/>
          </p:cNvSpPr>
          <p:nvPr/>
        </p:nvSpPr>
        <p:spPr bwMode="auto">
          <a:xfrm>
            <a:off x="2555875" y="1878013"/>
            <a:ext cx="4302125" cy="58420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i="1">
                <a:solidFill>
                  <a:srgbClr val="00FF00"/>
                </a:solidFill>
                <a:effectLst/>
                <a:latin typeface="Arial" charset="0"/>
              </a:rPr>
              <a:t>আদিপুস্তক ১২ </a:t>
            </a:r>
            <a:r>
              <a:rPr lang="en-US" sz="3200" b="1" i="1">
                <a:solidFill>
                  <a:srgbClr val="00FF00"/>
                </a:solidFill>
                <a:effectLst/>
                <a:latin typeface="Arial" charset="0"/>
              </a:rPr>
              <a:t>:</a:t>
            </a:r>
            <a:r>
              <a:rPr lang="bn-IN" sz="3200" b="1" i="1">
                <a:solidFill>
                  <a:srgbClr val="00FF00"/>
                </a:solidFill>
                <a:effectLst/>
                <a:latin typeface="Arial" charset="0"/>
              </a:rPr>
              <a:t>১-৩</a:t>
            </a:r>
            <a:endParaRPr lang="en-US" sz="3200" b="1" i="1">
              <a:solidFill>
                <a:srgbClr val="00FF00"/>
              </a:solidFill>
              <a:effectLst/>
              <a:latin typeface="Arial"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defRPr/>
            </a:pPr>
            <a:r>
              <a:rPr lang="en-US" sz="3200" b="1">
                <a:solidFill>
                  <a:srgbClr val="FAFD00"/>
                </a:solidFill>
                <a:effectLst/>
                <a:latin typeface="Arial" charset="0"/>
              </a:rPr>
              <a:t>(</a:t>
            </a:r>
            <a:r>
              <a:rPr lang="en-US" altLang="ja-JP" sz="3200" b="1">
                <a:solidFill>
                  <a:srgbClr val="FAFD00"/>
                </a:solidFill>
                <a:effectLst/>
                <a:latin typeface="Arial" charset="0"/>
              </a:rPr>
              <a:t>“</a:t>
            </a:r>
            <a:r>
              <a:rPr lang="bn-IN" sz="3200" b="1">
                <a:solidFill>
                  <a:srgbClr val="FAFD00"/>
                </a:solidFill>
                <a:effectLst/>
                <a:latin typeface="Arial" charset="0"/>
              </a:rPr>
              <a:t>আহ্বান</a:t>
            </a:r>
            <a:r>
              <a:rPr lang="en-US" altLang="ja-JP"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7481" name="Rectangle 25"/>
          <p:cNvSpPr>
            <a:spLocks noChangeArrowheads="1"/>
          </p:cNvSpPr>
          <p:nvPr/>
        </p:nvSpPr>
        <p:spPr bwMode="auto">
          <a:xfrm>
            <a:off x="2670175" y="5116513"/>
            <a:ext cx="425132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altLang="ja-JP" sz="8000" i="1">
                <a:solidFill>
                  <a:schemeClr val="tx1"/>
                </a:solidFill>
                <a:effectLst/>
                <a:latin typeface="Times" charset="0"/>
              </a:rPr>
              <a:t>“</a:t>
            </a:r>
            <a:r>
              <a:rPr lang="bn-IN" altLang="ja-JP" sz="8000" i="1">
                <a:solidFill>
                  <a:schemeClr val="tx1"/>
                </a:solidFill>
                <a:effectLst/>
                <a:latin typeface="Times" charset="0"/>
              </a:rPr>
              <a:t>দ</a:t>
            </a:r>
            <a:r>
              <a:rPr lang="en-US" sz="8000" i="1">
                <a:solidFill>
                  <a:schemeClr val="tx1"/>
                </a:solidFill>
                <a:effectLst/>
                <a:latin typeface="Times" charset="0"/>
              </a:rPr>
              <a:t>-</a:t>
            </a:r>
            <a:r>
              <a:rPr lang="bn-IN" sz="8000" i="1">
                <a:solidFill>
                  <a:schemeClr val="tx1"/>
                </a:solidFill>
                <a:effectLst/>
                <a:latin typeface="Times" charset="0"/>
              </a:rPr>
              <a:t>ব</a:t>
            </a:r>
            <a:r>
              <a:rPr lang="en-US" sz="8000" i="1">
                <a:solidFill>
                  <a:schemeClr val="tx1"/>
                </a:solidFill>
                <a:effectLst/>
                <a:latin typeface="Times" charset="0"/>
              </a:rPr>
              <a:t>-</a:t>
            </a:r>
            <a:r>
              <a:rPr lang="bn-IN" sz="8000" i="1">
                <a:solidFill>
                  <a:schemeClr val="tx1"/>
                </a:solidFill>
                <a:effectLst/>
                <a:latin typeface="Times" charset="0"/>
              </a:rPr>
              <a:t>আ</a:t>
            </a:r>
            <a:r>
              <a:rPr lang="en-US" altLang="ja-JP" sz="8000" i="1">
                <a:solidFill>
                  <a:schemeClr val="tx1"/>
                </a:solidFill>
                <a:effectLst/>
                <a:latin typeface="Times" charset="0"/>
              </a:rPr>
              <a:t>"</a:t>
            </a:r>
            <a:endParaRPr lang="en-US" sz="8000" i="1">
              <a:solidFill>
                <a:schemeClr val="tx1"/>
              </a:solidFill>
              <a:effectLst/>
              <a:latin typeface="Times"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16</a:t>
            </a:r>
          </a:p>
        </p:txBody>
      </p:sp>
      <p:sp>
        <p:nvSpPr>
          <p:cNvPr id="36881"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3688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nvGrpSpPr>
          <p:cNvPr id="36886" name="Group 39"/>
          <p:cNvGrpSpPr>
            <a:grpSpLocks/>
          </p:cNvGrpSpPr>
          <p:nvPr/>
        </p:nvGrpSpPr>
        <p:grpSpPr bwMode="auto">
          <a:xfrm>
            <a:off x="7950200" y="3457575"/>
            <a:ext cx="1054100" cy="1206500"/>
            <a:chOff x="7949643" y="3457575"/>
            <a:chExt cx="1054657" cy="1206500"/>
          </a:xfrm>
        </p:grpSpPr>
        <p:sp>
          <p:nvSpPr>
            <p:cNvPr id="41"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2"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4"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5"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6"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6894"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9"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0"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898" name="Rectangle 5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9"/>
                                        </p:tgtEl>
                                        <p:attrNameLst>
                                          <p:attrName>style.visibility</p:attrName>
                                        </p:attrNameLst>
                                      </p:cBhvr>
                                      <p:to>
                                        <p:strVal val="visible"/>
                                      </p:to>
                                    </p:set>
                                    <p:animEffect transition="in" filter="fade">
                                      <p:cBhvr>
                                        <p:cTn id="21" dur="1000"/>
                                        <p:tgtEl>
                                          <p:spTgt spid="7874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87516"/>
                                        </p:tgtEl>
                                        <p:attrNameLst>
                                          <p:attrName>style.visibility</p:attrName>
                                        </p:attrNameLst>
                                      </p:cBhvr>
                                      <p:to>
                                        <p:strVal val="visible"/>
                                      </p:to>
                                    </p:set>
                                    <p:animEffect transition="in" filter="fade">
                                      <p:cBhvr>
                                        <p:cTn id="24" dur="500"/>
                                        <p:tgtEl>
                                          <p:spTgt spid="7875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787475"/>
                                        </p:tgtEl>
                                        <p:attrNameLst>
                                          <p:attrName>style.visibility</p:attrName>
                                        </p:attrNameLst>
                                      </p:cBhvr>
                                      <p:to>
                                        <p:strVal val="visible"/>
                                      </p:to>
                                    </p:set>
                                    <p:animEffect transition="in" filter="wipe(up)">
                                      <p:cBhvr>
                                        <p:cTn id="29" dur="500"/>
                                        <p:tgtEl>
                                          <p:spTgt spid="787475"/>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87471"/>
                                        </p:tgtEl>
                                        <p:attrNameLst>
                                          <p:attrName>style.visibility</p:attrName>
                                        </p:attrNameLst>
                                      </p:cBhvr>
                                      <p:to>
                                        <p:strVal val="visible"/>
                                      </p:to>
                                    </p:set>
                                    <p:animEffect transition="in" filter="fade">
                                      <p:cBhvr>
                                        <p:cTn id="33" dur="1000"/>
                                        <p:tgtEl>
                                          <p:spTgt spid="78747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87517"/>
                                        </p:tgtEl>
                                        <p:attrNameLst>
                                          <p:attrName>style.visibility</p:attrName>
                                        </p:attrNameLst>
                                      </p:cBhvr>
                                      <p:to>
                                        <p:strVal val="visible"/>
                                      </p:to>
                                    </p:set>
                                    <p:animEffect transition="in" filter="fade">
                                      <p:cBhvr>
                                        <p:cTn id="36" dur="1000"/>
                                        <p:tgtEl>
                                          <p:spTgt spid="7875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787476"/>
                                        </p:tgtEl>
                                        <p:attrNameLst>
                                          <p:attrName>style.visibility</p:attrName>
                                        </p:attrNameLst>
                                      </p:cBhvr>
                                      <p:to>
                                        <p:strVal val="visible"/>
                                      </p:to>
                                    </p:set>
                                    <p:animEffect transition="in" filter="wipe(up)">
                                      <p:cBhvr>
                                        <p:cTn id="41" dur="500"/>
                                        <p:tgtEl>
                                          <p:spTgt spid="787476"/>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87470"/>
                                        </p:tgtEl>
                                        <p:attrNameLst>
                                          <p:attrName>style.visibility</p:attrName>
                                        </p:attrNameLst>
                                      </p:cBhvr>
                                      <p:to>
                                        <p:strVal val="visible"/>
                                      </p:to>
                                    </p:set>
                                    <p:animEffect transition="in" filter="fade">
                                      <p:cBhvr>
                                        <p:cTn id="45" dur="1000"/>
                                        <p:tgtEl>
                                          <p:spTgt spid="78747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87518"/>
                                        </p:tgtEl>
                                        <p:attrNameLst>
                                          <p:attrName>style.visibility</p:attrName>
                                        </p:attrNameLst>
                                      </p:cBhvr>
                                      <p:to>
                                        <p:strVal val="visible"/>
                                      </p:to>
                                    </p:set>
                                    <p:animEffect transition="in" filter="fade">
                                      <p:cBhvr>
                                        <p:cTn id="48"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89507" name="Rectangle 3"/>
          <p:cNvSpPr>
            <a:spLocks noChangeArrowheads="1"/>
          </p:cNvSpPr>
          <p:nvPr/>
        </p:nvSpPr>
        <p:spPr bwMode="auto">
          <a:xfrm>
            <a:off x="852488" y="612775"/>
            <a:ext cx="7505700" cy="7667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defRPr/>
            </a:pPr>
            <a:r>
              <a:rPr lang="bn-IN" sz="4400" b="1">
                <a:solidFill>
                  <a:srgbClr val="FAFD00"/>
                </a:solidFill>
                <a:effectLst/>
                <a:latin typeface="Arial" charset="0"/>
              </a:rPr>
              <a:t>অব্রাহামীয় প্রতী</a:t>
            </a:r>
            <a:r>
              <a:rPr lang="en-US" sz="4400">
                <a:solidFill>
                  <a:srgbClr val="FFFF00"/>
                </a:solidFill>
                <a:effectLst/>
              </a:rPr>
              <a:t>জ্ঞা</a:t>
            </a:r>
            <a:endParaRPr lang="en-US" sz="3600">
              <a:solidFill>
                <a:srgbClr val="FFFF00"/>
              </a:solidFill>
              <a:effectLst/>
              <a:latin typeface="Arial"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16"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A27C"/>
                </a:solidFill>
                <a:effectLst/>
                <a:latin typeface="Arial" charset="0"/>
              </a:rPr>
              <a:t> </a:t>
            </a:r>
          </a:p>
        </p:txBody>
      </p:sp>
      <p:sp>
        <p:nvSpPr>
          <p:cNvPr id="38917"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3600" b="1">
              <a:solidFill>
                <a:srgbClr val="00FF00"/>
              </a:solidFill>
              <a:effectLst/>
              <a:latin typeface="Arial" charset="0"/>
            </a:endParaRPr>
          </a:p>
        </p:txBody>
      </p:sp>
      <p:sp>
        <p:nvSpPr>
          <p:cNvPr id="789511" name="Text Box 7"/>
          <p:cNvSpPr txBox="1">
            <a:spLocks noChangeArrowheads="1"/>
          </p:cNvSpPr>
          <p:nvPr/>
        </p:nvSpPr>
        <p:spPr bwMode="auto">
          <a:xfrm>
            <a:off x="5305425" y="3657600"/>
            <a:ext cx="2752725" cy="646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আশীর্বাদ </a:t>
            </a:r>
            <a:endParaRPr lang="en-US" sz="3600" b="1">
              <a:solidFill>
                <a:srgbClr val="00FF00"/>
              </a:solidFill>
              <a:effectLst/>
              <a:latin typeface="Arial" charset="0"/>
            </a:endParaRP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বীজ </a:t>
            </a:r>
            <a:endParaRPr lang="en-US" sz="3600" b="1">
              <a:solidFill>
                <a:srgbClr val="00FF00"/>
              </a:solidFill>
              <a:effectLst/>
              <a:latin typeface="Arial" charset="0"/>
            </a:endParaRP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00FF00"/>
                </a:solidFill>
                <a:effectLst/>
                <a:latin typeface="Arial" charset="0"/>
              </a:rPr>
              <a:t>দেশ </a:t>
            </a:r>
            <a:endParaRPr lang="en-US" sz="3600" b="1">
              <a:solidFill>
                <a:srgbClr val="00FF00"/>
              </a:solidFill>
              <a:effectLst/>
              <a:latin typeface="Arial" charset="0"/>
            </a:endParaRPr>
          </a:p>
        </p:txBody>
      </p:sp>
      <p:sp>
        <p:nvSpPr>
          <p:cNvPr id="789517" name="Text Box 13"/>
          <p:cNvSpPr txBox="1">
            <a:spLocks noChangeArrowheads="1"/>
          </p:cNvSpPr>
          <p:nvPr/>
        </p:nvSpPr>
        <p:spPr bwMode="auto">
          <a:xfrm>
            <a:off x="2555875" y="1878013"/>
            <a:ext cx="4062413" cy="58420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i="1">
                <a:solidFill>
                  <a:srgbClr val="00FF00"/>
                </a:solidFill>
                <a:effectLst/>
                <a:latin typeface="Arial" charset="0"/>
              </a:rPr>
              <a:t>আদিপুস্তক ১২ </a:t>
            </a:r>
            <a:r>
              <a:rPr lang="en-US" sz="3200" b="1" i="1">
                <a:solidFill>
                  <a:srgbClr val="00FF00"/>
                </a:solidFill>
                <a:effectLst/>
                <a:latin typeface="Arial" charset="0"/>
              </a:rPr>
              <a:t>:</a:t>
            </a:r>
            <a:r>
              <a:rPr lang="bn-IN" sz="3200" b="1" i="1">
                <a:solidFill>
                  <a:srgbClr val="00FF00"/>
                </a:solidFill>
                <a:effectLst/>
                <a:latin typeface="Arial" charset="0"/>
              </a:rPr>
              <a:t>১-৩</a:t>
            </a:r>
            <a:endParaRPr lang="en-US" sz="3200" b="1" i="1">
              <a:solidFill>
                <a:srgbClr val="00FF00"/>
              </a:solidFill>
              <a:effectLst/>
              <a:latin typeface="Arial" charset="0"/>
            </a:endParaRPr>
          </a:p>
        </p:txBody>
      </p:sp>
      <p:sp>
        <p:nvSpPr>
          <p:cNvPr id="789518" name="Rectangle 14"/>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defRPr/>
            </a:pPr>
            <a:r>
              <a:rPr lang="en-US" sz="3200" b="1">
                <a:solidFill>
                  <a:srgbClr val="FAFD00"/>
                </a:solidFill>
                <a:effectLst/>
                <a:latin typeface="Arial" charset="0"/>
              </a:rPr>
              <a:t>(</a:t>
            </a:r>
            <a:r>
              <a:rPr lang="en-US" altLang="ja-JP" sz="3200" b="1">
                <a:solidFill>
                  <a:srgbClr val="FAFD00"/>
                </a:solidFill>
                <a:effectLst/>
                <a:latin typeface="Arial" charset="0"/>
              </a:rPr>
              <a:t>"</a:t>
            </a:r>
            <a:r>
              <a:rPr lang="bn-IN" sz="3200" b="1">
                <a:solidFill>
                  <a:srgbClr val="FAFD00"/>
                </a:solidFill>
                <a:effectLst/>
                <a:latin typeface="Arial" charset="0"/>
              </a:rPr>
              <a:t>আহ্বান</a:t>
            </a:r>
            <a:r>
              <a:rPr lang="en-US" altLang="ja-JP"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89522" name="Text Box 18"/>
          <p:cNvSpPr txBox="1">
            <a:spLocks noChangeArrowheads="1"/>
          </p:cNvSpPr>
          <p:nvPr/>
        </p:nvSpPr>
        <p:spPr bwMode="auto">
          <a:xfrm>
            <a:off x="4384675" y="5443538"/>
            <a:ext cx="4572000" cy="6461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3600" b="1">
                <a:solidFill>
                  <a:srgbClr val="FFEA18"/>
                </a:solidFill>
                <a:effectLst>
                  <a:outerShdw blurRad="50800" dist="88900" dir="2700000" algn="tl" rotWithShape="0">
                    <a:srgbClr val="000000"/>
                  </a:outerShdw>
                </a:effectLst>
                <a:latin typeface="Arial" charset="0"/>
              </a:rPr>
              <a:t>• </a:t>
            </a:r>
            <a:r>
              <a:rPr lang="bn-IN" sz="3600">
                <a:effectLst>
                  <a:outerShdw blurRad="50800" dist="88900" dir="2700000" algn="tl" rotWithShape="0">
                    <a:srgbClr val="000000"/>
                  </a:outerShdw>
                </a:effectLst>
              </a:rPr>
              <a:t> </a:t>
            </a:r>
            <a:r>
              <a:rPr lang="bn-IN" sz="3600" b="1">
                <a:solidFill>
                  <a:srgbClr val="FFFF00"/>
                </a:solidFill>
                <a:effectLst>
                  <a:outerShdw blurRad="50800" dist="88900" dir="2700000" algn="tl" rotWithShape="0">
                    <a:srgbClr val="000000"/>
                  </a:outerShdw>
                </a:effectLst>
              </a:rPr>
              <a:t>নিঃশর্ত</a:t>
            </a:r>
            <a:endParaRPr lang="en-US" sz="3600" b="1">
              <a:solidFill>
                <a:srgbClr val="FFFF00"/>
              </a:solidFill>
              <a:effectLst>
                <a:outerShdw blurRad="50800" dist="88900" dir="2700000" algn="tl" rotWithShape="0">
                  <a:srgbClr val="000000"/>
                </a:outerShdw>
              </a:effectLst>
              <a:latin typeface="Arial" charset="0"/>
            </a:endParaRPr>
          </a:p>
        </p:txBody>
      </p:sp>
      <p:sp>
        <p:nvSpPr>
          <p:cNvPr id="789523" name="Text Box 19"/>
          <p:cNvSpPr txBox="1">
            <a:spLocks noChangeArrowheads="1"/>
          </p:cNvSpPr>
          <p:nvPr/>
        </p:nvSpPr>
        <p:spPr bwMode="auto">
          <a:xfrm>
            <a:off x="3011488" y="4872038"/>
            <a:ext cx="2819400" cy="6461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3600" b="1">
                <a:solidFill>
                  <a:srgbClr val="FFEA18"/>
                </a:solidFill>
                <a:effectLst>
                  <a:outerShdw blurRad="50800" dist="88900" dir="2700000" algn="tl" rotWithShape="0">
                    <a:srgbClr val="000000"/>
                  </a:outerShdw>
                </a:effectLst>
                <a:latin typeface="Arial" charset="0"/>
              </a:rPr>
              <a:t>• </a:t>
            </a:r>
            <a:r>
              <a:rPr lang="bn-IN" sz="3600">
                <a:effectLst>
                  <a:outerShdw blurRad="50800" dist="88900" dir="2700000" algn="tl" rotWithShape="0">
                    <a:srgbClr val="000000"/>
                  </a:outerShdw>
                </a:effectLst>
              </a:rPr>
              <a:t> </a:t>
            </a:r>
            <a:r>
              <a:rPr lang="bn-IN" sz="3600" b="1">
                <a:solidFill>
                  <a:srgbClr val="FFFF00"/>
                </a:solidFill>
                <a:effectLst>
                  <a:outerShdw blurRad="50800" dist="88900" dir="2700000" algn="tl" rotWithShape="0">
                    <a:srgbClr val="000000"/>
                  </a:outerShdw>
                </a:effectLst>
              </a:rPr>
              <a:t>অনন্ত</a:t>
            </a:r>
            <a:r>
              <a:rPr lang="bn-IN" sz="3600" b="1">
                <a:effectLst>
                  <a:outerShdw blurRad="50800" dist="88900" dir="2700000" algn="tl" rotWithShape="0">
                    <a:srgbClr val="000000"/>
                  </a:outerShdw>
                </a:effectLst>
              </a:rPr>
              <a:t> </a:t>
            </a:r>
            <a:endParaRPr lang="en-US" sz="3600" b="1">
              <a:effectLst>
                <a:outerShdw blurRad="50800" dist="88900" dir="2700000" algn="tl" rotWithShape="0">
                  <a:srgbClr val="000000"/>
                </a:outerShdw>
              </a:effectLst>
            </a:endParaRPr>
          </a:p>
        </p:txBody>
      </p:sp>
      <p:sp>
        <p:nvSpPr>
          <p:cNvPr id="789524" name="Rectangle 20"/>
          <p:cNvSpPr>
            <a:spLocks noChangeArrowheads="1"/>
          </p:cNvSpPr>
          <p:nvPr/>
        </p:nvSpPr>
        <p:spPr bwMode="auto">
          <a:xfrm>
            <a:off x="1963738" y="4338638"/>
            <a:ext cx="2198687" cy="646112"/>
          </a:xfrm>
          <a:prstGeom prst="rect">
            <a:avLst/>
          </a:prstGeom>
          <a:noFill/>
          <a:ln w="12700">
            <a:noFill/>
            <a:miter lim="800000"/>
            <a:headEnd/>
            <a:tailEnd/>
          </a:ln>
          <a:effectLst/>
        </p:spPr>
        <p:txBody>
          <a:bodyPr wrap="none">
            <a:spAutoFit/>
          </a:bodyPr>
          <a:lstStyle/>
          <a:p>
            <a:pPr algn="l">
              <a:defRPr/>
            </a:pPr>
            <a:r>
              <a:rPr lang="en-US" sz="3600" b="1" dirty="0">
                <a:solidFill>
                  <a:srgbClr val="FFEA18"/>
                </a:solidFill>
                <a:effectLst>
                  <a:outerShdw blurRad="50800" dist="88900" dir="2700000" algn="tl" rotWithShape="0">
                    <a:srgbClr val="000000"/>
                  </a:outerShdw>
                </a:effectLst>
                <a:latin typeface="Arial" charset="0"/>
              </a:rPr>
              <a:t>• </a:t>
            </a:r>
            <a:r>
              <a:rPr lang="bn-IN" sz="3600" dirty="0">
                <a:effectLst>
                  <a:outerShdw blurRad="50800" dist="88900" dir="2700000" algn="tl" rotWithShape="0">
                    <a:srgbClr val="000000"/>
                  </a:outerShdw>
                </a:effectLst>
              </a:rPr>
              <a:t> </a:t>
            </a:r>
            <a:r>
              <a:rPr lang="bn-IN" sz="3600" b="1" dirty="0">
                <a:solidFill>
                  <a:srgbClr val="FFFF00"/>
                </a:solidFill>
                <a:effectLst>
                  <a:outerShdw blurRad="50800" dist="88900" dir="2700000" algn="tl" rotWithShape="0">
                    <a:srgbClr val="000000"/>
                  </a:outerShdw>
                </a:effectLst>
              </a:rPr>
              <a:t>আক্ষরিক</a:t>
            </a:r>
            <a:endParaRPr lang="en-US" sz="3600" b="1" dirty="0">
              <a:solidFill>
                <a:srgbClr val="FFFF00"/>
              </a:solidFill>
              <a:effectLst>
                <a:outerShdw blurRad="50800" dist="88900" dir="2700000" algn="tl" rotWithShape="0">
                  <a:srgbClr val="000000"/>
                </a:outerShdw>
              </a:effectLst>
            </a:endParaRPr>
          </a:p>
        </p:txBody>
      </p:sp>
      <p:sp>
        <p:nvSpPr>
          <p:cNvPr id="38929"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17</a:t>
            </a:r>
          </a:p>
        </p:txBody>
      </p:sp>
      <p:sp>
        <p:nvSpPr>
          <p:cNvPr id="789542" name="Text Box 38"/>
          <p:cNvSpPr txBox="1">
            <a:spLocks noChangeArrowheads="1"/>
          </p:cNvSpPr>
          <p:nvPr/>
        </p:nvSpPr>
        <p:spPr bwMode="auto">
          <a:xfrm>
            <a:off x="1400175" y="2468563"/>
            <a:ext cx="6165850" cy="6461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600" b="1">
                <a:solidFill>
                  <a:srgbClr val="FF8F1E"/>
                </a:solidFill>
                <a:effectLst/>
                <a:latin typeface="Arial" charset="0"/>
              </a:rPr>
              <a:t>তিনটি </a:t>
            </a:r>
            <a:r>
              <a:rPr lang="bn-IN" sz="3600" b="1">
                <a:solidFill>
                  <a:srgbClr val="FF8F1E"/>
                </a:solidFill>
                <a:effectLst/>
              </a:rPr>
              <a:t>সর্বোচ্চ</a:t>
            </a:r>
            <a:r>
              <a:rPr lang="bn-IN" sz="3600" b="1">
                <a:effectLst/>
              </a:rPr>
              <a:t> </a:t>
            </a:r>
            <a:r>
              <a:rPr lang="bn-IN" sz="3600" b="1">
                <a:solidFill>
                  <a:srgbClr val="FF8F1E"/>
                </a:solidFill>
                <a:effectLst/>
              </a:rPr>
              <a:t>বৈশিষ্ট্য</a:t>
            </a:r>
            <a:r>
              <a:rPr lang="bn-IN" sz="3600" b="1">
                <a:effectLst/>
              </a:rPr>
              <a:t> </a:t>
            </a:r>
            <a:r>
              <a:rPr lang="en-US" sz="3600" b="1">
                <a:solidFill>
                  <a:srgbClr val="FF8F1E"/>
                </a:solidFill>
                <a:effectLst/>
                <a:latin typeface="Arial" charset="0"/>
              </a:rPr>
              <a:t>!</a:t>
            </a:r>
          </a:p>
        </p:txBody>
      </p:sp>
      <p:grpSp>
        <p:nvGrpSpPr>
          <p:cNvPr id="38932" name="Group 34"/>
          <p:cNvGrpSpPr>
            <a:grpSpLocks/>
          </p:cNvGrpSpPr>
          <p:nvPr/>
        </p:nvGrpSpPr>
        <p:grpSpPr bwMode="auto">
          <a:xfrm>
            <a:off x="7950200" y="3457575"/>
            <a:ext cx="1054100" cy="1206500"/>
            <a:chOff x="7949643" y="3457575"/>
            <a:chExt cx="1054657" cy="1206500"/>
          </a:xfrm>
        </p:grpSpPr>
        <p:sp>
          <p:nvSpPr>
            <p:cNvPr id="36"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8"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9"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0"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1"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8940"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4"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5"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6"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8944" name="Rectangle 46"/>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04515" name="Rectangle 3"/>
          <p:cNvSpPr>
            <a:spLocks noChangeArrowheads="1"/>
          </p:cNvSpPr>
          <p:nvPr/>
        </p:nvSpPr>
        <p:spPr bwMode="auto">
          <a:xfrm>
            <a:off x="738188" y="1285875"/>
            <a:ext cx="7921625" cy="34750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600">
                <a:solidFill>
                  <a:srgbClr val="FFFF00"/>
                </a:solidFill>
                <a:effectLst/>
              </a:rPr>
              <a:t>আনুমানিক</a:t>
            </a:r>
            <a:r>
              <a:rPr lang="bn-IN" sz="3600">
                <a:effectLst/>
              </a:rPr>
              <a:t> </a:t>
            </a:r>
            <a:r>
              <a:rPr lang="bn-IN" sz="3600">
                <a:solidFill>
                  <a:srgbClr val="FFFF00"/>
                </a:solidFill>
                <a:effectLst/>
              </a:rPr>
              <a:t>তারিখ</a:t>
            </a:r>
            <a:endParaRPr lang="en-US" sz="3600">
              <a:solidFill>
                <a:srgbClr val="FFFF00"/>
              </a:solidFill>
              <a:effectLst/>
            </a:endParaRPr>
          </a:p>
          <a:p>
            <a:pPr>
              <a:defRPr/>
            </a:pPr>
            <a:endParaRPr lang="en-US" sz="3600" b="1">
              <a:solidFill>
                <a:srgbClr val="FAFD00"/>
              </a:solidFill>
              <a:effectLst/>
              <a:latin typeface="Times" charset="0"/>
            </a:endParaRPr>
          </a:p>
          <a:p>
            <a:pPr algn="l">
              <a:defRPr/>
            </a:pPr>
            <a:r>
              <a:rPr lang="bn-IN" sz="4000">
                <a:solidFill>
                  <a:schemeClr val="tx1"/>
                </a:solidFill>
                <a:effectLst/>
              </a:rPr>
              <a:t>অব্রাহাম – যোষেফ </a:t>
            </a:r>
            <a:r>
              <a:rPr lang="en-US" sz="4000" b="1">
                <a:solidFill>
                  <a:schemeClr val="tx1"/>
                </a:solidFill>
                <a:effectLst/>
                <a:latin typeface="Times" charset="0"/>
              </a:rPr>
              <a:t>   </a:t>
            </a:r>
            <a:r>
              <a:rPr lang="bn-IN" sz="4000">
                <a:solidFill>
                  <a:schemeClr val="tx1"/>
                </a:solidFill>
                <a:effectLst/>
              </a:rPr>
              <a:t>২০০০ খ্রিষ্ঠ পূর্ব</a:t>
            </a:r>
            <a:endParaRPr lang="en-US" sz="4000" b="1">
              <a:solidFill>
                <a:schemeClr val="tx1"/>
              </a:solidFill>
              <a:effectLst/>
              <a:latin typeface="Times" charset="0"/>
            </a:endParaRPr>
          </a:p>
          <a:p>
            <a:pPr algn="l">
              <a:defRPr/>
            </a:pPr>
            <a:endParaRPr lang="en-US" sz="3600" b="1">
              <a:solidFill>
                <a:srgbClr val="FAFD00"/>
              </a:solidFill>
              <a:effectLst/>
              <a:latin typeface="Times" charset="0"/>
            </a:endParaRPr>
          </a:p>
          <a:p>
            <a:pPr algn="l">
              <a:defRPr/>
            </a:pPr>
            <a:endParaRPr lang="en-US" sz="3600" b="1">
              <a:solidFill>
                <a:srgbClr val="FAFD00"/>
              </a:solidFill>
              <a:effectLst/>
              <a:latin typeface="Times" charset="0"/>
            </a:endParaRPr>
          </a:p>
          <a:p>
            <a:pPr>
              <a:defRPr/>
            </a:pPr>
            <a:endParaRPr lang="en-US" sz="3600" b="1">
              <a:solidFill>
                <a:srgbClr val="FAFD00"/>
              </a:solidFill>
              <a:effectLst/>
              <a:latin typeface="Times" charset="0"/>
            </a:endParaRP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04518" name="Text Box 6"/>
          <p:cNvSpPr txBox="1">
            <a:spLocks noChangeArrowheads="1"/>
          </p:cNvSpPr>
          <p:nvPr/>
        </p:nvSpPr>
        <p:spPr bwMode="auto">
          <a:xfrm>
            <a:off x="877888" y="4037013"/>
            <a:ext cx="7348537" cy="1447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a:solidFill>
                  <a:srgbClr val="FFFF00"/>
                </a:solidFill>
                <a:effectLst/>
              </a:rPr>
              <a:t>সব তারিখগুলি আনুমানিকভাবে ৫০০ বছর করে বাড়ানো হয়েছে</a:t>
            </a:r>
            <a:endParaRPr lang="en-US" sz="4400" b="1">
              <a:solidFill>
                <a:srgbClr val="FFFF00"/>
              </a:solidFill>
              <a:effectLst/>
            </a:endParaRPr>
          </a:p>
        </p:txBody>
      </p:sp>
      <p:sp>
        <p:nvSpPr>
          <p:cNvPr id="410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01</a:t>
            </a:r>
          </a:p>
        </p:txBody>
      </p:sp>
      <p:sp>
        <p:nvSpPr>
          <p:cNvPr id="4103"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4104"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b="1">
                <a:solidFill>
                  <a:schemeClr val="tx1"/>
                </a:solidFill>
                <a:effectLst/>
              </a:rPr>
              <a:t>1</a:t>
            </a:r>
            <a:endParaRPr lang="en-US" sz="2000">
              <a:solidFill>
                <a:srgbClr val="FFA27C"/>
              </a:solidFill>
              <a:effectLst/>
              <a:latin typeface="B VAG Rounded Bold" charset="0"/>
            </a:endParaRPr>
          </a:p>
        </p:txBody>
      </p:sp>
      <p:sp>
        <p:nvSpPr>
          <p:cNvPr id="704533" name="Text Box 21"/>
          <p:cNvSpPr txBox="1">
            <a:spLocks noChangeArrowheads="1"/>
          </p:cNvSpPr>
          <p:nvPr/>
        </p:nvSpPr>
        <p:spPr bwMode="auto">
          <a:xfrm>
            <a:off x="1974850" y="46038"/>
            <a:ext cx="2917825" cy="2778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১১ </a:t>
            </a:r>
            <a:r>
              <a:rPr lang="en-US" sz="1200" b="1">
                <a:solidFill>
                  <a:schemeClr val="tx1"/>
                </a:solidFill>
                <a:effectLst/>
              </a:rPr>
              <a:t>: </a:t>
            </a:r>
            <a:r>
              <a:rPr lang="bn-IN" sz="1200" b="1">
                <a:solidFill>
                  <a:schemeClr val="tx1"/>
                </a:solidFill>
                <a:effectLst/>
              </a:rPr>
              <a:t>২৬ থেকে ২৫ </a:t>
            </a:r>
            <a:r>
              <a:rPr lang="en-US" sz="1200" b="1">
                <a:solidFill>
                  <a:schemeClr val="tx1"/>
                </a:solidFill>
                <a:effectLst/>
              </a:rPr>
              <a:t>: </a:t>
            </a:r>
            <a:r>
              <a:rPr lang="bn-IN" sz="1200" b="1">
                <a:solidFill>
                  <a:schemeClr val="tx1"/>
                </a:solidFill>
                <a:effectLst/>
              </a:rPr>
              <a:t>৮</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03795"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07" charset="0"/>
                <a:ea typeface="+mn-ea"/>
                <a:cs typeface="+mn-cs"/>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07" charset="0"/>
                <a:ea typeface="+mn-ea"/>
                <a:cs typeface="+mn-cs"/>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07" charset="0"/>
                <a:ea typeface="+mn-ea"/>
                <a:cs typeface="+mn-cs"/>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203831" name="AutoShape 55"/>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1003"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pic>
        <p:nvPicPr>
          <p:cNvPr id="203852" name="Picture 76"/>
          <p:cNvPicPr>
            <a:picLocks noChangeAspect="1" noChangeArrowheads="1"/>
          </p:cNvPicPr>
          <p:nvPr/>
        </p:nvPicPr>
        <p:blipFill>
          <a:blip r:embed="rId3"/>
          <a:srcRect b="26096"/>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819" name="Freeform 43"/>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3836" name="WordArt 60"/>
          <p:cNvSpPr>
            <a:spLocks noChangeArrowheads="1" noChangeShapeType="1" noTextEdit="1"/>
          </p:cNvSpPr>
          <p:nvPr/>
        </p:nvSpPr>
        <p:spPr bwMode="auto">
          <a:xfrm>
            <a:off x="341070" y="2884487"/>
            <a:ext cx="8137524" cy="2733675"/>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defRPr/>
            </a:pPr>
            <a:r>
              <a:rPr lang="bn-IN" sz="3600" b="1" spc="300" dirty="0">
                <a:solidFill>
                  <a:srgbClr val="FFFF00"/>
                </a:solidFill>
                <a:effectLst/>
                <a:latin typeface="Comic Sans MS" pitchFamily="66" charset="0"/>
                <a:ea typeface="MS PGothic" pitchFamily="34" charset="-128"/>
                <a:cs typeface="+mn-cs"/>
              </a:rPr>
              <a:t>তারা বিশ্বাসে যাত্রা প্রস্থান করল</a:t>
            </a:r>
            <a:r>
              <a:rPr lang="en-SG" sz="3600" kern="10" spc="300" dirty="0">
                <a:ln w="9525">
                  <a:solidFill>
                    <a:srgbClr val="CC99FF"/>
                  </a:solidFill>
                  <a:round/>
                  <a:headEnd/>
                  <a:tailEnd/>
                </a:ln>
                <a:solidFill>
                  <a:srgbClr val="FFFF00"/>
                </a:solidFill>
                <a:effectLst>
                  <a:outerShdw dist="53882" dir="2700000" algn="ctr" rotWithShape="0">
                    <a:srgbClr val="9999FF">
                      <a:alpha val="74997"/>
                    </a:srgbClr>
                  </a:outerShdw>
                </a:effectLst>
                <a:latin typeface="Impact"/>
                <a:ea typeface="MS PGothic" pitchFamily="34" charset="-128"/>
                <a:cs typeface="+mn-cs"/>
              </a:rPr>
              <a:t>!</a:t>
            </a:r>
          </a:p>
        </p:txBody>
      </p:sp>
      <p:sp>
        <p:nvSpPr>
          <p:cNvPr id="41009"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18</a:t>
            </a:r>
          </a:p>
        </p:txBody>
      </p:sp>
      <p:sp>
        <p:nvSpPr>
          <p:cNvPr id="41011"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41012"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41013"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2</a:t>
            </a:r>
          </a:p>
        </p:txBody>
      </p:sp>
      <p:grpSp>
        <p:nvGrpSpPr>
          <p:cNvPr id="41014" name="Group 68"/>
          <p:cNvGrpSpPr>
            <a:grpSpLocks/>
          </p:cNvGrpSpPr>
          <p:nvPr/>
        </p:nvGrpSpPr>
        <p:grpSpPr bwMode="auto">
          <a:xfrm>
            <a:off x="7950200" y="3457575"/>
            <a:ext cx="1054100" cy="1206500"/>
            <a:chOff x="7949643" y="3457575"/>
            <a:chExt cx="1054657" cy="1206500"/>
          </a:xfrm>
        </p:grpSpPr>
        <p:sp>
          <p:nvSpPr>
            <p:cNvPr id="70"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1"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3"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1023"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8"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1027" name="Rectangle 80"/>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69"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১১ </a:t>
            </a:r>
            <a:r>
              <a:rPr lang="en-US" sz="1200" b="1">
                <a:solidFill>
                  <a:schemeClr val="tx1"/>
                </a:solidFill>
                <a:effectLst/>
              </a:rPr>
              <a:t>: </a:t>
            </a:r>
            <a:r>
              <a:rPr lang="bn-IN" sz="1200" b="1">
                <a:solidFill>
                  <a:schemeClr val="tx1"/>
                </a:solidFill>
                <a:effectLst/>
              </a:rPr>
              <a:t>৩১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07" charset="0"/>
                <a:ea typeface="+mn-ea"/>
                <a:cs typeface="+mn-cs"/>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07" charset="0"/>
                <a:ea typeface="+mn-ea"/>
                <a:cs typeface="+mn-cs"/>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07" charset="0"/>
                <a:ea typeface="+mn-ea"/>
                <a:cs typeface="+mn-cs"/>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22020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53"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19</a:t>
            </a:r>
          </a:p>
        </p:txBody>
      </p:sp>
      <p:sp>
        <p:nvSpPr>
          <p:cNvPr id="43056"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220248" name="Text Box 88"/>
          <p:cNvSpPr txBox="1">
            <a:spLocks noChangeArrowheads="1"/>
          </p:cNvSpPr>
          <p:nvPr/>
        </p:nvSpPr>
        <p:spPr bwMode="auto">
          <a:xfrm>
            <a:off x="1479550" y="4832350"/>
            <a:ext cx="3706813" cy="523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chemeClr val="tx1"/>
                </a:solidFill>
                <a:effectLst/>
              </a:rPr>
              <a:t>বাবিল মহা শহর</a:t>
            </a:r>
            <a:endParaRPr lang="en-US" b="1">
              <a:solidFill>
                <a:schemeClr val="tx1"/>
              </a:solidFill>
              <a:effectLst>
                <a:outerShdw blurRad="38100" dist="38100" dir="2700000" algn="tl">
                  <a:srgbClr val="000000"/>
                </a:outerShdw>
              </a:effectLst>
            </a:endParaRPr>
          </a:p>
        </p:txBody>
      </p:sp>
      <p:grpSp>
        <p:nvGrpSpPr>
          <p:cNvPr id="43058" name="Group 65"/>
          <p:cNvGrpSpPr>
            <a:grpSpLocks/>
          </p:cNvGrpSpPr>
          <p:nvPr/>
        </p:nvGrpSpPr>
        <p:grpSpPr bwMode="auto">
          <a:xfrm>
            <a:off x="7950200" y="3457575"/>
            <a:ext cx="1054100" cy="1206500"/>
            <a:chOff x="7949643" y="3457575"/>
            <a:chExt cx="1054657" cy="1206500"/>
          </a:xfrm>
        </p:grpSpPr>
        <p:sp>
          <p:nvSpPr>
            <p:cNvPr id="6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3068"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072" name="Rectangle 7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79"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sp>
        <p:nvSpPr>
          <p:cNvPr id="66"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১১ </a:t>
            </a:r>
            <a:r>
              <a:rPr lang="en-US" sz="1200" b="1">
                <a:solidFill>
                  <a:schemeClr val="tx1"/>
                </a:solidFill>
                <a:effectLst/>
              </a:rPr>
              <a:t>: </a:t>
            </a:r>
            <a:r>
              <a:rPr lang="bn-IN" sz="1200" b="1">
                <a:solidFill>
                  <a:schemeClr val="tx1"/>
                </a:solidFill>
                <a:effectLst/>
              </a:rPr>
              <a:t>৩১-৩২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dirty="0">
                <a:solidFill>
                  <a:schemeClr val="folHlink"/>
                </a:solidFill>
                <a:effectLst/>
                <a:latin typeface="Times" pitchFamily="-107" charset="0"/>
                <a:ea typeface="+mn-ea"/>
                <a:cs typeface="+mn-cs"/>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4000" b="1" dirty="0">
                <a:solidFill>
                  <a:srgbClr val="EEFF4B"/>
                </a:solidFill>
                <a:effectLst/>
                <a:latin typeface="Times" pitchFamily="-107" charset="0"/>
                <a:ea typeface="+mn-ea"/>
                <a:cs typeface="+mn-cs"/>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218156"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8164" name="Freeform 52"/>
          <p:cNvSpPr>
            <a:spLocks/>
          </p:cNvSpPr>
          <p:nvPr/>
        </p:nvSpPr>
        <p:spPr bwMode="auto">
          <a:xfrm>
            <a:off x="5441950" y="2066925"/>
            <a:ext cx="349250" cy="1033463"/>
          </a:xfrm>
          <a:custGeom>
            <a:avLst/>
            <a:gdLst>
              <a:gd name="T0" fmla="*/ 0 w 220"/>
              <a:gd name="T1" fmla="*/ 0 h 651"/>
              <a:gd name="T2" fmla="*/ 149225 w 220"/>
              <a:gd name="T3" fmla="*/ 149225 h 651"/>
              <a:gd name="T4" fmla="*/ 161925 w 220"/>
              <a:gd name="T5" fmla="*/ 187325 h 651"/>
              <a:gd name="T6" fmla="*/ 187325 w 220"/>
              <a:gd name="T7" fmla="*/ 223838 h 651"/>
              <a:gd name="T8" fmla="*/ 223838 w 220"/>
              <a:gd name="T9" fmla="*/ 349250 h 651"/>
              <a:gd name="T10" fmla="*/ 249238 w 220"/>
              <a:gd name="T11" fmla="*/ 423863 h 651"/>
              <a:gd name="T12" fmla="*/ 261938 w 220"/>
              <a:gd name="T13" fmla="*/ 460375 h 651"/>
              <a:gd name="T14" fmla="*/ 349250 w 220"/>
              <a:gd name="T15" fmla="*/ 1033463 h 6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chemeClr val="tx1"/>
                </a:solidFill>
                <a:effectLst/>
                <a:latin typeface="Times" pitchFamily="-107" charset="0"/>
                <a:ea typeface="+mn-ea"/>
                <a:cs typeface="+mn-cs"/>
              </a:rPr>
              <a:t>C</a:t>
            </a:r>
          </a:p>
        </p:txBody>
      </p:sp>
      <p:sp>
        <p:nvSpPr>
          <p:cNvPr id="218166" name="Text Box 54"/>
          <p:cNvSpPr txBox="1">
            <a:spLocks noChangeArrowheads="1"/>
          </p:cNvSpPr>
          <p:nvPr/>
        </p:nvSpPr>
        <p:spPr bwMode="auto">
          <a:xfrm>
            <a:off x="6248400" y="2044700"/>
            <a:ext cx="2692400" cy="1384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FFFF00"/>
                </a:solidFill>
                <a:effectLst/>
              </a:rPr>
              <a:t>পিতা, বৃদ্ধ তেরহর হারানে মৃত্যু হয়।</a:t>
            </a:r>
            <a:endParaRPr lang="en-US" b="1">
              <a:solidFill>
                <a:srgbClr val="EEFF4B"/>
              </a:solidFill>
              <a:effectLst/>
            </a:endParaRPr>
          </a:p>
        </p:txBody>
      </p:sp>
      <p:sp>
        <p:nvSpPr>
          <p:cNvPr id="45102"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45103"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grpSp>
        <p:nvGrpSpPr>
          <p:cNvPr id="2" name="Group 91"/>
          <p:cNvGrpSpPr>
            <a:grpSpLocks/>
          </p:cNvGrpSpPr>
          <p:nvPr/>
        </p:nvGrpSpPr>
        <p:grpSpPr bwMode="auto">
          <a:xfrm>
            <a:off x="1143000" y="1955800"/>
            <a:ext cx="4025900" cy="4364038"/>
            <a:chOff x="720" y="1232"/>
            <a:chExt cx="2536" cy="2749"/>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720" y="3380"/>
              <a:ext cx="2455" cy="60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chemeClr val="tx1"/>
                  </a:solidFill>
                  <a:effectLst/>
                </a:rPr>
                <a:t>“মৌচাক” হারান শহর (বর্তমান টার্কিতে)”</a:t>
              </a:r>
              <a:endParaRPr lang="en-US" b="1">
                <a:solidFill>
                  <a:schemeClr val="tx1"/>
                </a:solidFill>
                <a:effectLst/>
              </a:endParaRP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20</a:t>
            </a:r>
          </a:p>
        </p:txBody>
      </p:sp>
      <p:sp>
        <p:nvSpPr>
          <p:cNvPr id="45106"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45107"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5109" name="Group 70"/>
          <p:cNvGrpSpPr>
            <a:grpSpLocks/>
          </p:cNvGrpSpPr>
          <p:nvPr/>
        </p:nvGrpSpPr>
        <p:grpSpPr bwMode="auto">
          <a:xfrm>
            <a:off x="7950200" y="3457575"/>
            <a:ext cx="1054100" cy="1206500"/>
            <a:chOff x="7949643" y="3457575"/>
            <a:chExt cx="1054657" cy="1206500"/>
          </a:xfrm>
        </p:grpSpPr>
        <p:sp>
          <p:nvSpPr>
            <p:cNvPr id="72"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3"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6"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5119"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80"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5123" name="Rectangle 82"/>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84"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sp>
        <p:nvSpPr>
          <p:cNvPr id="71"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১১ </a:t>
            </a:r>
            <a:r>
              <a:rPr lang="en-US" sz="1200" b="1">
                <a:solidFill>
                  <a:schemeClr val="tx1"/>
                </a:solidFill>
                <a:effectLst/>
              </a:rPr>
              <a:t>: </a:t>
            </a:r>
            <a:r>
              <a:rPr lang="bn-IN" sz="1200" b="1">
                <a:solidFill>
                  <a:schemeClr val="tx1"/>
                </a:solidFill>
                <a:effectLst/>
              </a:rPr>
              <a:t>৩১-৩২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800" b="1">
                <a:solidFill>
                  <a:srgbClr val="EEFF4B"/>
                </a:solidFill>
                <a:effectLst/>
                <a:latin typeface="Times" pitchFamily="-107" charset="0"/>
                <a:ea typeface="+mn-ea"/>
                <a:cs typeface="+mn-cs"/>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221228"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1232" name="Freeform 48"/>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1233" name="Freeform 49"/>
          <p:cNvSpPr>
            <a:spLocks/>
          </p:cNvSpPr>
          <p:nvPr/>
        </p:nvSpPr>
        <p:spPr bwMode="auto">
          <a:xfrm>
            <a:off x="5441950" y="2066925"/>
            <a:ext cx="349250" cy="1033463"/>
          </a:xfrm>
          <a:custGeom>
            <a:avLst/>
            <a:gdLst>
              <a:gd name="T0" fmla="*/ 0 w 220"/>
              <a:gd name="T1" fmla="*/ 0 h 651"/>
              <a:gd name="T2" fmla="*/ 149225 w 220"/>
              <a:gd name="T3" fmla="*/ 149225 h 651"/>
              <a:gd name="T4" fmla="*/ 161925 w 220"/>
              <a:gd name="T5" fmla="*/ 187325 h 651"/>
              <a:gd name="T6" fmla="*/ 187325 w 220"/>
              <a:gd name="T7" fmla="*/ 223838 h 651"/>
              <a:gd name="T8" fmla="*/ 223838 w 220"/>
              <a:gd name="T9" fmla="*/ 349250 h 651"/>
              <a:gd name="T10" fmla="*/ 249238 w 220"/>
              <a:gd name="T11" fmla="*/ 423863 h 651"/>
              <a:gd name="T12" fmla="*/ 261938 w 220"/>
              <a:gd name="T13" fmla="*/ 460375 h 651"/>
              <a:gd name="T14" fmla="*/ 349250 w 220"/>
              <a:gd name="T15" fmla="*/ 1033463 h 6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1237" name="Freeform 53"/>
          <p:cNvSpPr>
            <a:spLocks/>
          </p:cNvSpPr>
          <p:nvPr/>
        </p:nvSpPr>
        <p:spPr bwMode="auto">
          <a:xfrm>
            <a:off x="2987675" y="2003425"/>
            <a:ext cx="2354263" cy="773113"/>
          </a:xfrm>
          <a:custGeom>
            <a:avLst/>
            <a:gdLst>
              <a:gd name="T0" fmla="*/ 0 w 1483"/>
              <a:gd name="T1" fmla="*/ 773113 h 487"/>
              <a:gd name="T2" fmla="*/ 63500 w 1483"/>
              <a:gd name="T3" fmla="*/ 685800 h 487"/>
              <a:gd name="T4" fmla="*/ 100013 w 1483"/>
              <a:gd name="T5" fmla="*/ 649288 h 487"/>
              <a:gd name="T6" fmla="*/ 523875 w 1483"/>
              <a:gd name="T7" fmla="*/ 238125 h 487"/>
              <a:gd name="T8" fmla="*/ 785813 w 1483"/>
              <a:gd name="T9" fmla="*/ 138113 h 487"/>
              <a:gd name="T10" fmla="*/ 1619250 w 1483"/>
              <a:gd name="T11" fmla="*/ 26988 h 487"/>
              <a:gd name="T12" fmla="*/ 2079625 w 1483"/>
              <a:gd name="T13" fmla="*/ 26988 h 487"/>
              <a:gd name="T14" fmla="*/ 2292350 w 1483"/>
              <a:gd name="T15" fmla="*/ 50800 h 487"/>
              <a:gd name="T16" fmla="*/ 2354263 w 1483"/>
              <a:gd name="T17" fmla="*/ 63500 h 4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152"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47153"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21</a:t>
            </a:r>
          </a:p>
        </p:txBody>
      </p:sp>
      <p:sp>
        <p:nvSpPr>
          <p:cNvPr id="47155"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47156" name="Group 67"/>
          <p:cNvGrpSpPr>
            <a:grpSpLocks/>
          </p:cNvGrpSpPr>
          <p:nvPr/>
        </p:nvGrpSpPr>
        <p:grpSpPr bwMode="auto">
          <a:xfrm>
            <a:off x="7950200" y="3457575"/>
            <a:ext cx="1054100" cy="1206500"/>
            <a:chOff x="7949643" y="3457575"/>
            <a:chExt cx="1054657" cy="1206500"/>
          </a:xfrm>
        </p:grpSpPr>
        <p:sp>
          <p:nvSpPr>
            <p:cNvPr id="69"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0"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3"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7166"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7"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170" name="Rectangle 79"/>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81"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sp>
        <p:nvSpPr>
          <p:cNvPr id="68"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১২</a:t>
            </a:r>
            <a:r>
              <a:rPr lang="en-US" sz="1200" b="1">
                <a:solidFill>
                  <a:schemeClr val="tx1"/>
                </a:solidFill>
                <a:effectLst/>
              </a:rPr>
              <a:t>: </a:t>
            </a:r>
            <a:r>
              <a:rPr lang="bn-IN" sz="1200" b="1">
                <a:solidFill>
                  <a:schemeClr val="tx1"/>
                </a:solidFill>
                <a:effectLst/>
              </a:rPr>
              <a:t>৫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509588"/>
            <a:ext cx="7015162"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9155"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715781" name="Text Box 5"/>
          <p:cNvSpPr txBox="1">
            <a:spLocks noChangeArrowheads="1"/>
          </p:cNvSpPr>
          <p:nvPr/>
        </p:nvSpPr>
        <p:spPr bwMode="auto">
          <a:xfrm>
            <a:off x="1501775" y="938213"/>
            <a:ext cx="7010400" cy="4278312"/>
          </a:xfrm>
          <a:prstGeom prst="rect">
            <a:avLst/>
          </a:prstGeom>
          <a:noFill/>
          <a:ln w="76200">
            <a:noFill/>
            <a:miter lim="800000"/>
            <a:headEnd/>
            <a:tailEnd/>
          </a:ln>
          <a:effectLst>
            <a:outerShdw blurRad="63500" dist="53882" dir="2700000" algn="ctr" rotWithShape="0">
              <a:srgbClr val="5F5F5F">
                <a:alpha val="74998"/>
              </a:srgb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chemeClr val="tx1"/>
                </a:solidFill>
                <a:effectLst/>
              </a:rPr>
              <a:t>যখন অব্রাহাম দেশে প্রবেশ করে তখন তাঁর বয়স ছিল ৭৫ বছর </a:t>
            </a:r>
            <a:r>
              <a:rPr lang="en-US" sz="3200" b="1">
                <a:solidFill>
                  <a:schemeClr val="tx1"/>
                </a:solidFill>
                <a:effectLst/>
              </a:rPr>
              <a:t>…</a:t>
            </a:r>
          </a:p>
          <a:p>
            <a:pPr>
              <a:spcBef>
                <a:spcPct val="50000"/>
              </a:spcBef>
              <a:defRPr/>
            </a:pPr>
            <a:r>
              <a:rPr lang="bn-IN" sz="3200" b="1">
                <a:solidFill>
                  <a:schemeClr val="tx1"/>
                </a:solidFill>
                <a:effectLst/>
              </a:rPr>
              <a:t> </a:t>
            </a:r>
            <a:endParaRPr lang="en-US" sz="3200" b="1">
              <a:solidFill>
                <a:schemeClr val="tx1"/>
              </a:solidFill>
              <a:effectLst/>
            </a:endParaRPr>
          </a:p>
          <a:p>
            <a:pPr>
              <a:spcBef>
                <a:spcPct val="50000"/>
              </a:spcBef>
              <a:defRPr/>
            </a:pPr>
            <a:endParaRPr lang="en-US" sz="3200" b="1">
              <a:solidFill>
                <a:schemeClr val="tx1"/>
              </a:solidFill>
              <a:effectLst/>
            </a:endParaRPr>
          </a:p>
          <a:p>
            <a:pPr>
              <a:spcBef>
                <a:spcPct val="50000"/>
              </a:spcBef>
              <a:defRPr/>
            </a:pPr>
            <a:r>
              <a:rPr lang="bn-IN" sz="3200" b="1">
                <a:solidFill>
                  <a:schemeClr val="tx1"/>
                </a:solidFill>
                <a:effectLst/>
              </a:rPr>
              <a:t>তার স্ত্রী সারার বয়স ছিল ৬৫ বছর।</a:t>
            </a:r>
          </a:p>
          <a:p>
            <a:pPr>
              <a:defRPr/>
            </a:pPr>
            <a:r>
              <a:rPr lang="bn-IN" sz="3200" b="1">
                <a:solidFill>
                  <a:schemeClr val="tx1"/>
                </a:solidFill>
                <a:effectLst/>
              </a:rPr>
              <a:t>তাত সত্তেও ... সন্তান </a:t>
            </a:r>
            <a:r>
              <a:rPr lang="en-US" sz="3200" b="1">
                <a:solidFill>
                  <a:schemeClr val="tx1"/>
                </a:solidFill>
                <a:effectLst/>
              </a:rPr>
              <a:t>প্রতিজ্ঞা</a:t>
            </a:r>
            <a:r>
              <a:rPr lang="bn-IN" sz="3200" b="1">
                <a:solidFill>
                  <a:schemeClr val="tx1"/>
                </a:solidFill>
                <a:effectLst/>
              </a:rPr>
              <a:t> করা হয়েছিল!</a:t>
            </a:r>
            <a:endParaRPr lang="en-US" sz="3200" b="1">
              <a:solidFill>
                <a:schemeClr val="tx1"/>
              </a:solidFill>
              <a:effectLst/>
            </a:endParaRPr>
          </a:p>
        </p:txBody>
      </p:sp>
      <p:sp>
        <p:nvSpPr>
          <p:cNvPr id="49157"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49158"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22</a:t>
            </a:r>
          </a:p>
        </p:txBody>
      </p:sp>
      <p:sp>
        <p:nvSpPr>
          <p:cNvPr id="49160"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49161" name="Group 30"/>
          <p:cNvGrpSpPr>
            <a:grpSpLocks/>
          </p:cNvGrpSpPr>
          <p:nvPr/>
        </p:nvGrpSpPr>
        <p:grpSpPr bwMode="auto">
          <a:xfrm>
            <a:off x="541338" y="7938"/>
            <a:ext cx="811212" cy="1196975"/>
            <a:chOff x="341" y="5"/>
            <a:chExt cx="511" cy="754"/>
          </a:xfrm>
        </p:grpSpPr>
        <p:sp>
          <p:nvSpPr>
            <p:cNvPr id="715807" name="Rectangle 31"/>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49162" name="Group 25"/>
          <p:cNvGrpSpPr>
            <a:grpSpLocks/>
          </p:cNvGrpSpPr>
          <p:nvPr/>
        </p:nvGrpSpPr>
        <p:grpSpPr bwMode="auto">
          <a:xfrm>
            <a:off x="7950200" y="3457575"/>
            <a:ext cx="1054100" cy="1206500"/>
            <a:chOff x="7949643" y="3457575"/>
            <a:chExt cx="1054657" cy="1206500"/>
          </a:xfrm>
        </p:grpSpPr>
        <p:sp>
          <p:nvSpPr>
            <p:cNvPr id="2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9170"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9174" name="Rectangle 3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3" end="3"/>
                                            </p:txEl>
                                          </p:spTgt>
                                        </p:tgtEl>
                                        <p:attrNameLst>
                                          <p:attrName>style.visibility</p:attrName>
                                        </p:attrNameLst>
                                      </p:cBhvr>
                                      <p:to>
                                        <p:strVal val="visible"/>
                                      </p:to>
                                    </p:set>
                                    <p:animEffect transition="in" filter="box(out)">
                                      <p:cBhvr>
                                        <p:cTn id="17" dur="500"/>
                                        <p:tgtEl>
                                          <p:spTgt spid="71578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4" end="4"/>
                                            </p:txEl>
                                          </p:spTgt>
                                        </p:tgtEl>
                                        <p:attrNameLst>
                                          <p:attrName>style.visibility</p:attrName>
                                        </p:attrNameLst>
                                      </p:cBhvr>
                                      <p:to>
                                        <p:strVal val="visible"/>
                                      </p:to>
                                    </p:set>
                                    <p:animEffect transition="in" filter="box(out)">
                                      <p:cBhvr>
                                        <p:cTn id="22" dur="500"/>
                                        <p:tgtEl>
                                          <p:spTgt spid="71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pic>
        <p:nvPicPr>
          <p:cNvPr id="716806" name="Picture 6"/>
          <p:cNvPicPr>
            <a:picLocks noChangeAspect="1" noChangeArrowheads="1"/>
          </p:cNvPicPr>
          <p:nvPr/>
        </p:nvPicPr>
        <p:blipFill>
          <a:blip r:embed="rId3">
            <a:extLst>
              <a:ext uri="{28A0092B-C50C-407E-A947-70E740481C1C}">
                <a14:useLocalDpi xmlns:a14="http://schemas.microsoft.com/office/drawing/2010/main" val="0"/>
              </a:ext>
            </a:extLst>
          </a:blip>
          <a:srcRect t="517" r="21768"/>
          <a:stretch>
            <a:fillRect/>
          </a:stretch>
        </p:blipFill>
        <p:spPr bwMode="auto">
          <a:xfrm>
            <a:off x="1595438" y="508000"/>
            <a:ext cx="6985000" cy="5784850"/>
          </a:xfrm>
          <a:prstGeom prst="rect">
            <a:avLst/>
          </a:prstGeom>
          <a:solidFill>
            <a:schemeClr val="accent2"/>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878138"/>
            <a:ext cx="6599238" cy="2554287"/>
          </a:xfrm>
          <a:prstGeom prst="rect">
            <a:avLst/>
          </a:prstGeom>
          <a:noFill/>
          <a:ln>
            <a:noFill/>
          </a:ln>
          <a:effectLst>
            <a:outerShdw blurRad="63500" dist="5388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chemeClr val="tx1"/>
                </a:solidFill>
                <a:effectLst/>
              </a:rPr>
              <a:t>আদিপুস্তক ১৫ </a:t>
            </a:r>
            <a:r>
              <a:rPr lang="en-US" sz="3200" b="1">
                <a:solidFill>
                  <a:schemeClr val="tx1"/>
                </a:solidFill>
                <a:effectLst/>
              </a:rPr>
              <a:t>: </a:t>
            </a:r>
            <a:r>
              <a:rPr lang="bn-IN" sz="3200" b="1">
                <a:solidFill>
                  <a:schemeClr val="tx1"/>
                </a:solidFill>
                <a:effectLst/>
              </a:rPr>
              <a:t>৬!</a:t>
            </a:r>
            <a:endParaRPr lang="en-US" sz="3200" b="1">
              <a:solidFill>
                <a:schemeClr val="tx1"/>
              </a:solidFill>
              <a:effectLst/>
            </a:endParaRPr>
          </a:p>
          <a:p>
            <a:pPr>
              <a:spcBef>
                <a:spcPct val="50000"/>
              </a:spcBef>
              <a:defRPr/>
            </a:pPr>
            <a:r>
              <a:rPr lang="bn-IN" sz="3200" b="1">
                <a:solidFill>
                  <a:schemeClr val="tx1"/>
                </a:solidFill>
                <a:effectLst/>
              </a:rPr>
              <a:t>ঈশ্বর অব্রাহামের বিশ্বাসকে ধার্মিকতা বলে গননা করেন!</a:t>
            </a:r>
          </a:p>
          <a:p>
            <a:pPr>
              <a:spcBef>
                <a:spcPct val="50000"/>
              </a:spcBef>
              <a:defRPr/>
            </a:pPr>
            <a:r>
              <a:rPr lang="bn-IN" sz="3200" b="1">
                <a:solidFill>
                  <a:srgbClr val="00FF99"/>
                </a:solidFill>
                <a:effectLst/>
              </a:rPr>
              <a:t>কেবলমাত্র সরল বিশ্বাস !</a:t>
            </a:r>
            <a:endParaRPr lang="en-US" sz="3200" b="1">
              <a:solidFill>
                <a:srgbClr val="00FF99"/>
              </a:solidFill>
              <a:effectLst/>
            </a:endParaRPr>
          </a:p>
        </p:txBody>
      </p:sp>
      <p:sp>
        <p:nvSpPr>
          <p:cNvPr id="5120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1205"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12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16832" name="Text Box 32"/>
          <p:cNvSpPr txBox="1">
            <a:spLocks noChangeArrowheads="1"/>
          </p:cNvSpPr>
          <p:nvPr/>
        </p:nvSpPr>
        <p:spPr bwMode="auto">
          <a:xfrm>
            <a:off x="1601788" y="536575"/>
            <a:ext cx="6999287" cy="2000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4000">
                <a:solidFill>
                  <a:schemeClr val="accent1"/>
                </a:solidFill>
                <a:effectLst/>
              </a:rPr>
              <a:t>অব্রাহাম ঈশ্বরের </a:t>
            </a:r>
            <a:r>
              <a:rPr lang="en-US" sz="4000">
                <a:solidFill>
                  <a:schemeClr val="accent1"/>
                </a:solidFill>
                <a:effectLst/>
              </a:rPr>
              <a:t>প্রতিজ্ঞা</a:t>
            </a:r>
            <a:r>
              <a:rPr lang="bn-IN" sz="4000">
                <a:solidFill>
                  <a:schemeClr val="accent1"/>
                </a:solidFill>
                <a:effectLst/>
              </a:rPr>
              <a:t> </a:t>
            </a:r>
            <a:endParaRPr lang="en-US" sz="4000">
              <a:solidFill>
                <a:schemeClr val="accent1"/>
              </a:solidFill>
              <a:effectLst/>
            </a:endParaRPr>
          </a:p>
          <a:p>
            <a:pPr>
              <a:defRPr/>
            </a:pPr>
            <a:r>
              <a:rPr lang="bn-IN" sz="4000">
                <a:solidFill>
                  <a:schemeClr val="accent1"/>
                </a:solidFill>
                <a:effectLst/>
              </a:rPr>
              <a:t>বিশ্বাস করে</a:t>
            </a:r>
            <a:r>
              <a:rPr lang="en-US" sz="4400" b="1" i="1" baseline="-25000">
                <a:solidFill>
                  <a:schemeClr val="accent1"/>
                </a:solidFill>
                <a:effectLst/>
                <a:latin typeface="Arial" charset="0"/>
              </a:rPr>
              <a:t>                                                  </a:t>
            </a:r>
            <a:r>
              <a:rPr lang="bn-IN" sz="4400" b="1" i="1" baseline="-25000">
                <a:solidFill>
                  <a:schemeClr val="accent1"/>
                </a:solidFill>
                <a:effectLst/>
                <a:latin typeface="Arial" charset="0"/>
              </a:rPr>
              <a:t>দেশ</a:t>
            </a:r>
            <a:r>
              <a:rPr lang="en-US" sz="4400" b="1" i="1" baseline="-25000">
                <a:solidFill>
                  <a:schemeClr val="accent1"/>
                </a:solidFill>
                <a:effectLst/>
                <a:latin typeface="Arial" charset="0"/>
              </a:rPr>
              <a:t>, </a:t>
            </a:r>
            <a:r>
              <a:rPr lang="bn-IN" sz="4400" b="1" i="1" baseline="-25000">
                <a:solidFill>
                  <a:schemeClr val="accent1"/>
                </a:solidFill>
                <a:effectLst/>
                <a:latin typeface="Arial" charset="0"/>
              </a:rPr>
              <a:t> বীজ</a:t>
            </a:r>
            <a:r>
              <a:rPr lang="en-US" sz="4400" b="1" i="1" baseline="-25000">
                <a:solidFill>
                  <a:schemeClr val="accent1"/>
                </a:solidFill>
                <a:effectLst/>
                <a:latin typeface="Arial" charset="0"/>
              </a:rPr>
              <a:t>,</a:t>
            </a:r>
            <a:r>
              <a:rPr lang="bn-IN" sz="4400" b="1" i="1" baseline="-25000">
                <a:solidFill>
                  <a:schemeClr val="accent1"/>
                </a:solidFill>
                <a:effectLst/>
                <a:latin typeface="Arial" charset="0"/>
              </a:rPr>
              <a:t>এবং</a:t>
            </a:r>
            <a:r>
              <a:rPr lang="bn-IN" sz="4400" b="1" i="1">
                <a:solidFill>
                  <a:schemeClr val="accent1"/>
                </a:solidFill>
                <a:effectLst/>
                <a:latin typeface="Arial" charset="0"/>
              </a:rPr>
              <a:t> </a:t>
            </a:r>
            <a:r>
              <a:rPr lang="bn-IN" sz="4400" b="1" i="1" baseline="-25000">
                <a:solidFill>
                  <a:schemeClr val="accent1"/>
                </a:solidFill>
                <a:effectLst/>
                <a:latin typeface="Arial" charset="0"/>
              </a:rPr>
              <a:t>আশীর্বাদ</a:t>
            </a:r>
            <a:r>
              <a:rPr lang="bn-IN" sz="4400" b="1" i="1">
                <a:solidFill>
                  <a:schemeClr val="accent1"/>
                </a:solidFill>
                <a:effectLst/>
                <a:latin typeface="Arial" charset="0"/>
              </a:rPr>
              <a:t> </a:t>
            </a:r>
            <a:r>
              <a:rPr lang="en-US" sz="4400" b="1" i="1" baseline="-25000">
                <a:solidFill>
                  <a:schemeClr val="accent1"/>
                </a:solidFill>
                <a:effectLst/>
                <a:latin typeface="Arial" charset="0"/>
              </a:rPr>
              <a:t> !</a:t>
            </a:r>
            <a:endParaRPr lang="en-US" sz="4400" i="1" baseline="-25000">
              <a:solidFill>
                <a:schemeClr val="accent1"/>
              </a:solidFill>
              <a:effectLst/>
              <a:latin typeface="Arial" charset="0"/>
            </a:endParaRPr>
          </a:p>
        </p:txBody>
      </p:sp>
      <p:grpSp>
        <p:nvGrpSpPr>
          <p:cNvPr id="51210" name="Group 37"/>
          <p:cNvGrpSpPr>
            <a:grpSpLocks/>
          </p:cNvGrpSpPr>
          <p:nvPr/>
        </p:nvGrpSpPr>
        <p:grpSpPr bwMode="auto">
          <a:xfrm>
            <a:off x="541338" y="7938"/>
            <a:ext cx="811212" cy="1196975"/>
            <a:chOff x="341" y="5"/>
            <a:chExt cx="511" cy="754"/>
          </a:xfrm>
        </p:grpSpPr>
        <p:sp>
          <p:nvSpPr>
            <p:cNvPr id="716838" name="Rectangle 38"/>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51211" name="Group 30"/>
          <p:cNvGrpSpPr>
            <a:grpSpLocks/>
          </p:cNvGrpSpPr>
          <p:nvPr/>
        </p:nvGrpSpPr>
        <p:grpSpPr bwMode="auto">
          <a:xfrm>
            <a:off x="7950200" y="3457575"/>
            <a:ext cx="1054100" cy="1206500"/>
            <a:chOff x="7949643" y="3457575"/>
            <a:chExt cx="1054657" cy="1206500"/>
          </a:xfrm>
        </p:grpSpPr>
        <p:sp>
          <p:nvSpPr>
            <p:cNvPr id="32"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5"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8"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1220"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0"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1"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224" name="Rectangle 42"/>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28"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১৫ </a:t>
            </a:r>
            <a:r>
              <a:rPr lang="en-US" sz="1200" b="1">
                <a:solidFill>
                  <a:schemeClr val="tx1"/>
                </a:solidFill>
                <a:effectLst/>
              </a:rPr>
              <a:t>: </a:t>
            </a:r>
            <a:r>
              <a:rPr lang="bn-IN" sz="1200" b="1">
                <a:solidFill>
                  <a:schemeClr val="tx1"/>
                </a:solidFill>
                <a:effectLst/>
              </a:rPr>
              <a:t>৬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3250"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24</a:t>
            </a:r>
          </a:p>
        </p:txBody>
      </p:sp>
      <p:sp>
        <p:nvSpPr>
          <p:cNvPr id="53252"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pic>
        <p:nvPicPr>
          <p:cNvPr id="53253" name="Picture 31" descr="Nahal Darga from Murabaat caves, 95-22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r="11780"/>
          <a:stretch>
            <a:fillRect/>
          </a:stretch>
        </p:blipFill>
        <p:spPr bwMode="auto">
          <a:xfrm>
            <a:off x="1543050" y="584200"/>
            <a:ext cx="694055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2082800" y="1400175"/>
            <a:ext cx="5740400" cy="3786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a:solidFill>
                  <a:srgbClr val="00FFFF"/>
                </a:solidFill>
                <a:effectLst/>
              </a:rPr>
              <a:t>অব্রাহাম ঈশ্বরকে বিশ্বাস করে!</a:t>
            </a:r>
            <a:endParaRPr lang="en-US" sz="3200">
              <a:solidFill>
                <a:srgbClr val="00FFFF"/>
              </a:solidFill>
              <a:effectLst/>
            </a:endParaRPr>
          </a:p>
          <a:p>
            <a:pPr>
              <a:spcBef>
                <a:spcPct val="50000"/>
              </a:spcBef>
              <a:defRPr/>
            </a:pPr>
            <a:r>
              <a:rPr lang="bn-IN" sz="3200" b="1">
                <a:solidFill>
                  <a:schemeClr val="tx1"/>
                </a:solidFill>
                <a:effectLst/>
              </a:rPr>
              <a:t>কিন্তু</a:t>
            </a:r>
            <a:r>
              <a:rPr lang="en-US" sz="3200" b="1">
                <a:solidFill>
                  <a:schemeClr val="tx1"/>
                </a:solidFill>
                <a:effectLst/>
              </a:rPr>
              <a:t> :</a:t>
            </a:r>
            <a:endParaRPr lang="bn-IN" sz="3200" b="1">
              <a:solidFill>
                <a:schemeClr val="tx1"/>
              </a:solidFill>
              <a:effectLst/>
            </a:endParaRPr>
          </a:p>
          <a:p>
            <a:pPr>
              <a:spcBef>
                <a:spcPct val="50000"/>
              </a:spcBef>
              <a:defRPr/>
            </a:pPr>
            <a:r>
              <a:rPr lang="en-US" sz="3200" b="1">
                <a:solidFill>
                  <a:schemeClr val="tx1"/>
                </a:solidFill>
                <a:effectLst>
                  <a:outerShdw blurRad="38100" dist="38100" dir="2700000" algn="tl">
                    <a:srgbClr val="000000"/>
                  </a:outerShdw>
                </a:effectLst>
              </a:rPr>
              <a:t>  </a:t>
            </a:r>
            <a:r>
              <a:rPr lang="bn-IN" sz="3200" b="1">
                <a:solidFill>
                  <a:schemeClr val="tx1"/>
                </a:solidFill>
                <a:effectLst/>
              </a:rPr>
              <a:t>অব্রাহাম এবং সারা  অধৈর্য   হয়ে যায়। </a:t>
            </a:r>
            <a:endParaRPr lang="en-US" sz="3200" b="1">
              <a:solidFill>
                <a:srgbClr val="FFFF00"/>
              </a:solidFill>
              <a:effectLst>
                <a:outerShdw blurRad="38100" dist="38100" dir="2700000" algn="tl">
                  <a:srgbClr val="000000"/>
                </a:outerShdw>
              </a:effectLst>
            </a:endParaRPr>
          </a:p>
          <a:p>
            <a:pPr>
              <a:spcBef>
                <a:spcPct val="50000"/>
              </a:spcBef>
              <a:defRPr/>
            </a:pPr>
            <a:r>
              <a:rPr lang="en-US" altLang="ja-JP" sz="3200" b="1">
                <a:solidFill>
                  <a:srgbClr val="FFFF00"/>
                </a:solidFill>
                <a:effectLst>
                  <a:outerShdw blurRad="38100" dist="38100" dir="2700000" algn="tl">
                    <a:srgbClr val="000000"/>
                  </a:outerShdw>
                </a:effectLst>
              </a:rPr>
              <a:t>"</a:t>
            </a:r>
            <a:r>
              <a:rPr lang="bn-IN" sz="3200" b="1">
                <a:solidFill>
                  <a:srgbClr val="FFFF00"/>
                </a:solidFill>
                <a:effectLst/>
              </a:rPr>
              <a:t>অব্রাহাম ... হাগারের কাছে যাও!</a:t>
            </a:r>
            <a:r>
              <a:rPr lang="en-US" altLang="ja-JP" sz="3200" b="1">
                <a:solidFill>
                  <a:srgbClr val="FFFF00"/>
                </a:solidFill>
                <a:effectLst>
                  <a:outerShdw blurRad="38100" dist="38100" dir="2700000" algn="tl">
                    <a:srgbClr val="000000"/>
                  </a:outerShdw>
                </a:effectLst>
              </a:rPr>
              <a:t>"</a:t>
            </a:r>
            <a:r>
              <a:rPr lang="en-US" sz="3200" b="1">
                <a:solidFill>
                  <a:srgbClr val="FFFF00"/>
                </a:solidFill>
                <a:effectLst>
                  <a:outerShdw blurRad="38100" dist="38100" dir="2700000" algn="tl">
                    <a:srgbClr val="000000"/>
                  </a:outerShdw>
                </a:effectLst>
              </a:rPr>
              <a:t> (</a:t>
            </a:r>
            <a:r>
              <a:rPr lang="bn-IN" sz="3200" b="1">
                <a:solidFill>
                  <a:srgbClr val="FFFF00"/>
                </a:solidFill>
                <a:effectLst/>
              </a:rPr>
              <a:t>সারার দাসী</a:t>
            </a:r>
            <a:r>
              <a:rPr lang="en-US" sz="3200" b="1">
                <a:solidFill>
                  <a:srgbClr val="FFFF00"/>
                </a:solidFill>
                <a:effectLst>
                  <a:outerShdw blurRad="38100" dist="38100" dir="2700000" algn="tl">
                    <a:srgbClr val="000000"/>
                  </a:outerShdw>
                </a:effectLst>
              </a:rPr>
              <a:t>)</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grpSp>
        <p:nvGrpSpPr>
          <p:cNvPr id="53256" name="Group 34"/>
          <p:cNvGrpSpPr>
            <a:grpSpLocks/>
          </p:cNvGrpSpPr>
          <p:nvPr/>
        </p:nvGrpSpPr>
        <p:grpSpPr bwMode="auto">
          <a:xfrm>
            <a:off x="541338" y="7938"/>
            <a:ext cx="811212" cy="1196975"/>
            <a:chOff x="341" y="5"/>
            <a:chExt cx="511" cy="754"/>
          </a:xfrm>
        </p:grpSpPr>
        <p:sp>
          <p:nvSpPr>
            <p:cNvPr id="717859" name="Rectangle 35"/>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53257" name="Group 25"/>
          <p:cNvGrpSpPr>
            <a:grpSpLocks/>
          </p:cNvGrpSpPr>
          <p:nvPr/>
        </p:nvGrpSpPr>
        <p:grpSpPr bwMode="auto">
          <a:xfrm>
            <a:off x="7950200" y="3457575"/>
            <a:ext cx="1054100" cy="1206500"/>
            <a:chOff x="7949643" y="3457575"/>
            <a:chExt cx="1054657" cy="1206500"/>
          </a:xfrm>
        </p:grpSpPr>
        <p:sp>
          <p:nvSpPr>
            <p:cNvPr id="2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3266"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3270" name="Rectangle 3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26"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১৬ </a:t>
            </a:r>
            <a:r>
              <a:rPr lang="en-US" sz="1200" b="1">
                <a:solidFill>
                  <a:schemeClr val="tx1"/>
                </a:solidFill>
                <a:effectLst/>
              </a:rPr>
              <a:t>: </a:t>
            </a:r>
            <a:r>
              <a:rPr lang="bn-IN" sz="1200" b="1">
                <a:solidFill>
                  <a:schemeClr val="tx1"/>
                </a:solidFill>
                <a:effectLst/>
              </a:rPr>
              <a:t>১-৪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2" end="2"/>
                                            </p:txEl>
                                          </p:spTgt>
                                        </p:tgtEl>
                                        <p:attrNameLst>
                                          <p:attrName>style.visibility</p:attrName>
                                        </p:attrNameLst>
                                      </p:cBhvr>
                                      <p:to>
                                        <p:strVal val="visible"/>
                                      </p:to>
                                    </p:set>
                                    <p:animEffect transition="in" filter="box(out)">
                                      <p:cBhvr>
                                        <p:cTn id="17" dur="500"/>
                                        <p:tgtEl>
                                          <p:spTgt spid="7178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3" end="3"/>
                                            </p:txEl>
                                          </p:spTgt>
                                        </p:tgtEl>
                                        <p:attrNameLst>
                                          <p:attrName>style.visibility</p:attrName>
                                        </p:attrNameLst>
                                      </p:cBhvr>
                                      <p:to>
                                        <p:strVal val="visible"/>
                                      </p:to>
                                    </p:set>
                                    <p:animEffect transition="in" filter="box(out)">
                                      <p:cBhvr>
                                        <p:cTn id="22"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chemeClr val="tx1"/>
                </a:solidFill>
                <a:effectLst/>
              </a:rPr>
              <a:t>আদিপুস্তক ১৬</a:t>
            </a:r>
            <a:r>
              <a:rPr lang="en-US" sz="1200" b="1">
                <a:solidFill>
                  <a:schemeClr val="tx1"/>
                </a:solidFill>
                <a:effectLst/>
              </a:rPr>
              <a:t>:</a:t>
            </a:r>
            <a:r>
              <a:rPr lang="bn-IN" sz="1200" b="1">
                <a:solidFill>
                  <a:schemeClr val="tx1"/>
                </a:solidFill>
                <a:effectLst/>
              </a:rPr>
              <a:t>১১-১২</a:t>
            </a:r>
            <a:r>
              <a:rPr lang="en-US" sz="1200" b="1">
                <a:solidFill>
                  <a:schemeClr val="tx1"/>
                </a:solidFill>
                <a:effectLst/>
              </a:rPr>
              <a:t>; </a:t>
            </a:r>
            <a:r>
              <a:rPr lang="bn-IN" sz="1200" b="1">
                <a:solidFill>
                  <a:schemeClr val="tx1"/>
                </a:solidFill>
                <a:effectLst/>
              </a:rPr>
              <a:t>১৭</a:t>
            </a:r>
            <a:r>
              <a:rPr lang="en-US" sz="1200" b="1">
                <a:solidFill>
                  <a:schemeClr val="tx1"/>
                </a:solidFill>
                <a:effectLst/>
              </a:rPr>
              <a:t>:</a:t>
            </a:r>
            <a:r>
              <a:rPr lang="bn-IN" sz="1200" b="1">
                <a:solidFill>
                  <a:schemeClr val="tx1"/>
                </a:solidFill>
                <a:effectLst/>
              </a:rPr>
              <a:t>২০-২১ </a:t>
            </a:r>
            <a:endParaRPr lang="en-US" sz="1200" b="1">
              <a:solidFill>
                <a:schemeClr val="tx1"/>
              </a:solidFill>
              <a:effectLst/>
            </a:endParaRPr>
          </a:p>
        </p:txBody>
      </p:sp>
      <p:pic>
        <p:nvPicPr>
          <p:cNvPr id="55299" name="Picture 7"/>
          <p:cNvPicPr>
            <a:picLocks noChangeAspect="1" noChangeArrowheads="1"/>
          </p:cNvPicPr>
          <p:nvPr/>
        </p:nvPicPr>
        <p:blipFill>
          <a:blip r:embed="rId3">
            <a:lum bright="-42000"/>
            <a:extLst>
              <a:ext uri="{28A0092B-C50C-407E-A947-70E740481C1C}">
                <a14:useLocalDpi xmlns:a14="http://schemas.microsoft.com/office/drawing/2010/main" val="0"/>
              </a:ext>
            </a:extLst>
          </a:blip>
          <a:srcRect l="2930" t="20313" r="47656" b="4688"/>
          <a:stretch>
            <a:fillRect/>
          </a:stretch>
        </p:blipFill>
        <p:spPr bwMode="auto">
          <a:xfrm>
            <a:off x="1592263" y="530225"/>
            <a:ext cx="6992937"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30464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chemeClr val="tx1"/>
                </a:solidFill>
                <a:effectLst/>
              </a:rPr>
              <a:t>কিছু সময় পর ... হাগার অব্রাহামের ছেলেকে জন্ম দেয়। </a:t>
            </a:r>
            <a:endParaRPr lang="en-US" sz="3200" b="1">
              <a:solidFill>
                <a:schemeClr val="tx1"/>
              </a:solidFill>
              <a:effectLst/>
            </a:endParaRPr>
          </a:p>
          <a:p>
            <a:pPr>
              <a:spcBef>
                <a:spcPct val="50000"/>
              </a:spcBef>
              <a:defRPr/>
            </a:pPr>
            <a:r>
              <a:rPr lang="bn-IN" sz="3200" b="1">
                <a:solidFill>
                  <a:srgbClr val="FFFF00"/>
                </a:solidFill>
                <a:effectLst/>
              </a:rPr>
              <a:t>তার নাম </a:t>
            </a:r>
            <a:r>
              <a:rPr lang="en-US" sz="3200" b="1">
                <a:solidFill>
                  <a:srgbClr val="FFFF00"/>
                </a:solidFill>
                <a:effectLst/>
              </a:rPr>
              <a:t>: </a:t>
            </a:r>
            <a:r>
              <a:rPr lang="bn-IN" sz="3200" b="1">
                <a:solidFill>
                  <a:srgbClr val="FFFF00"/>
                </a:solidFill>
                <a:effectLst/>
              </a:rPr>
              <a:t>ইশ্মায়েল।</a:t>
            </a:r>
            <a:endParaRPr lang="en-US" sz="3200" b="1">
              <a:solidFill>
                <a:srgbClr val="FFFF00"/>
              </a:solidFill>
              <a:effectLst/>
            </a:endParaRPr>
          </a:p>
          <a:p>
            <a:pPr>
              <a:spcBef>
                <a:spcPct val="50000"/>
              </a:spcBef>
              <a:defRPr/>
            </a:pPr>
            <a:r>
              <a:rPr lang="en-US" sz="3200" b="1">
                <a:solidFill>
                  <a:schemeClr val="tx1"/>
                </a:solidFill>
                <a:effectLst/>
              </a:rPr>
              <a:t>(</a:t>
            </a:r>
            <a:r>
              <a:rPr lang="bn-IN" sz="3200" b="1">
                <a:solidFill>
                  <a:schemeClr val="tx1"/>
                </a:solidFill>
                <a:effectLst/>
              </a:rPr>
              <a:t>ইশ্মায়েল কিন্তু ঈশ্বরের </a:t>
            </a:r>
            <a:r>
              <a:rPr lang="en-US" sz="3200" b="1">
                <a:solidFill>
                  <a:schemeClr val="tx1"/>
                </a:solidFill>
                <a:effectLst/>
              </a:rPr>
              <a:t>প্রতিজ্ঞা</a:t>
            </a:r>
            <a:r>
              <a:rPr lang="bn-IN" sz="3200" b="1">
                <a:solidFill>
                  <a:schemeClr val="tx1"/>
                </a:solidFill>
                <a:effectLst/>
              </a:rPr>
              <a:t> করা পুত্র </a:t>
            </a:r>
            <a:r>
              <a:rPr lang="bn-IN" sz="3200" b="1" u="sng">
                <a:solidFill>
                  <a:schemeClr val="tx1"/>
                </a:solidFill>
                <a:effectLst/>
              </a:rPr>
              <a:t>ছিল না</a:t>
            </a:r>
            <a:r>
              <a:rPr lang="en-US" sz="3200" b="1">
                <a:solidFill>
                  <a:schemeClr val="tx1"/>
                </a:solidFill>
                <a:effectLst/>
              </a:rPr>
              <a:t>)</a:t>
            </a:r>
            <a:r>
              <a:rPr lang="bn-IN" sz="3200" b="1">
                <a:solidFill>
                  <a:schemeClr val="tx1"/>
                </a:solidFill>
                <a:effectLst/>
              </a:rPr>
              <a:t>।</a:t>
            </a:r>
            <a:endParaRPr lang="en-US" sz="3200" b="1">
              <a:solidFill>
                <a:schemeClr val="tx1"/>
              </a:solidFill>
              <a:effectLst/>
            </a:endParaRPr>
          </a:p>
        </p:txBody>
      </p:sp>
      <p:sp>
        <p:nvSpPr>
          <p:cNvPr id="55301"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5302"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5305"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5307" name="Group 33"/>
          <p:cNvGrpSpPr>
            <a:grpSpLocks/>
          </p:cNvGrpSpPr>
          <p:nvPr/>
        </p:nvGrpSpPr>
        <p:grpSpPr bwMode="auto">
          <a:xfrm>
            <a:off x="541338" y="7938"/>
            <a:ext cx="811212" cy="1196975"/>
            <a:chOff x="341" y="5"/>
            <a:chExt cx="511" cy="754"/>
          </a:xfrm>
        </p:grpSpPr>
        <p:sp>
          <p:nvSpPr>
            <p:cNvPr id="718882" name="Rectangle 34"/>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5308"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grpSp>
        <p:nvGrpSpPr>
          <p:cNvPr id="55309" name="Group 28"/>
          <p:cNvGrpSpPr>
            <a:grpSpLocks/>
          </p:cNvGrpSpPr>
          <p:nvPr/>
        </p:nvGrpSpPr>
        <p:grpSpPr bwMode="auto">
          <a:xfrm>
            <a:off x="7950200" y="3457575"/>
            <a:ext cx="1054100" cy="1206500"/>
            <a:chOff x="7949643" y="3457575"/>
            <a:chExt cx="1054657" cy="1206500"/>
          </a:xfrm>
        </p:grpSpPr>
        <p:sp>
          <p:nvSpPr>
            <p:cNvPr id="30"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1"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3"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5317"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8"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0"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321" name="Rectangle 40"/>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pic>
        <p:nvPicPr>
          <p:cNvPr id="57346" name="Picture 7"/>
          <p:cNvPicPr>
            <a:picLocks noChangeAspect="1" noChangeArrowheads="1"/>
          </p:cNvPicPr>
          <p:nvPr/>
        </p:nvPicPr>
        <p:blipFill>
          <a:blip r:embed="rId3">
            <a:extLst>
              <a:ext uri="{28A0092B-C50C-407E-A947-70E740481C1C}">
                <a14:useLocalDpi xmlns:a14="http://schemas.microsoft.com/office/drawing/2010/main" val="0"/>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19880" name="Text Box 8"/>
          <p:cNvSpPr txBox="1">
            <a:spLocks noChangeArrowheads="1"/>
          </p:cNvSpPr>
          <p:nvPr/>
        </p:nvSpPr>
        <p:spPr bwMode="auto">
          <a:xfrm>
            <a:off x="2082800" y="1379538"/>
            <a:ext cx="5740400" cy="45243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chemeClr val="tx1"/>
                </a:solidFill>
                <a:effectLst/>
              </a:rPr>
              <a:t>ইতি মধ্যে ... অব্রাহামের বয়স ৮৫ বছর ... সারার বয়স ৭৫। </a:t>
            </a:r>
            <a:endParaRPr lang="en-US" sz="3200" b="1">
              <a:solidFill>
                <a:schemeClr val="tx1"/>
              </a:solidFill>
              <a:effectLst/>
            </a:endParaRPr>
          </a:p>
          <a:p>
            <a:pPr>
              <a:spcBef>
                <a:spcPct val="50000"/>
              </a:spcBef>
              <a:defRPr/>
            </a:pPr>
            <a:endParaRPr lang="en-US" sz="3200" b="1">
              <a:solidFill>
                <a:schemeClr val="tx1"/>
              </a:solidFill>
              <a:effectLst/>
            </a:endParaRPr>
          </a:p>
          <a:p>
            <a:pPr>
              <a:spcBef>
                <a:spcPct val="50000"/>
              </a:spcBef>
              <a:defRPr/>
            </a:pPr>
            <a:r>
              <a:rPr lang="bn-IN" sz="3200" b="1">
                <a:solidFill>
                  <a:schemeClr val="tx1"/>
                </a:solidFill>
                <a:effectLst/>
              </a:rPr>
              <a:t>আরো ১৫ বচর পর ...</a:t>
            </a:r>
            <a:endParaRPr lang="en-US" sz="3200" b="1">
              <a:solidFill>
                <a:schemeClr val="tx1"/>
              </a:solidFill>
              <a:effectLst/>
            </a:endParaRPr>
          </a:p>
          <a:p>
            <a:pPr>
              <a:spcBef>
                <a:spcPct val="50000"/>
              </a:spcBef>
              <a:defRPr/>
            </a:pPr>
            <a:r>
              <a:rPr lang="bn-IN" sz="3200" b="1">
                <a:solidFill>
                  <a:srgbClr val="FFFF00"/>
                </a:solidFill>
                <a:effectLst/>
              </a:rPr>
              <a:t>সত্যি করেই অব্রাহামের একটি পুত্রের জন্ম হল, সারার মাধ্যমে।  </a:t>
            </a:r>
            <a:endParaRPr lang="en-US" sz="3200" b="1">
              <a:solidFill>
                <a:srgbClr val="FFFF00"/>
              </a:solidFill>
              <a:effectLst/>
            </a:endParaRPr>
          </a:p>
          <a:p>
            <a:pPr>
              <a:spcBef>
                <a:spcPct val="50000"/>
              </a:spcBef>
              <a:defRPr/>
            </a:pPr>
            <a:r>
              <a:rPr lang="bn-IN" sz="3200" b="1">
                <a:solidFill>
                  <a:srgbClr val="66CCFF"/>
                </a:solidFill>
                <a:effectLst/>
              </a:rPr>
              <a:t>নাম</a:t>
            </a:r>
            <a:r>
              <a:rPr lang="en-US" sz="3200" b="1">
                <a:solidFill>
                  <a:srgbClr val="66CCFF"/>
                </a:solidFill>
                <a:effectLst/>
              </a:rPr>
              <a:t>: </a:t>
            </a:r>
            <a:r>
              <a:rPr lang="en-US" altLang="ja-JP" sz="3200" b="1">
                <a:solidFill>
                  <a:srgbClr val="66CCFF"/>
                </a:solidFill>
                <a:effectLst/>
              </a:rPr>
              <a:t>“</a:t>
            </a:r>
            <a:r>
              <a:rPr lang="bn-IN" altLang="ja-JP" sz="3200" b="1">
                <a:solidFill>
                  <a:srgbClr val="66CCFF"/>
                </a:solidFill>
                <a:effectLst/>
              </a:rPr>
              <a:t>ইসহাক</a:t>
            </a:r>
            <a:r>
              <a:rPr lang="en-US" altLang="ja-JP" sz="3200" b="1">
                <a:solidFill>
                  <a:srgbClr val="66CCFF"/>
                </a:solidFill>
                <a:effectLst/>
              </a:rPr>
              <a:t>"</a:t>
            </a:r>
            <a:endParaRPr lang="en-US" sz="3200" b="1">
              <a:solidFill>
                <a:srgbClr val="66CCFF"/>
              </a:solidFill>
              <a:effectLst/>
            </a:endParaRPr>
          </a:p>
        </p:txBody>
      </p:sp>
      <p:sp>
        <p:nvSpPr>
          <p:cNvPr id="57349"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735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57353" name="Group 33"/>
          <p:cNvGrpSpPr>
            <a:grpSpLocks/>
          </p:cNvGrpSpPr>
          <p:nvPr/>
        </p:nvGrpSpPr>
        <p:grpSpPr bwMode="auto">
          <a:xfrm>
            <a:off x="541338" y="7938"/>
            <a:ext cx="811212" cy="1196975"/>
            <a:chOff x="341" y="5"/>
            <a:chExt cx="511" cy="754"/>
          </a:xfrm>
        </p:grpSpPr>
        <p:sp>
          <p:nvSpPr>
            <p:cNvPr id="719906" name="Rectangle 34"/>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7354"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4</a:t>
            </a:r>
          </a:p>
        </p:txBody>
      </p:sp>
      <p:grpSp>
        <p:nvGrpSpPr>
          <p:cNvPr id="57355" name="Group 27"/>
          <p:cNvGrpSpPr>
            <a:grpSpLocks/>
          </p:cNvGrpSpPr>
          <p:nvPr/>
        </p:nvGrpSpPr>
        <p:grpSpPr bwMode="auto">
          <a:xfrm>
            <a:off x="7950200" y="3457575"/>
            <a:ext cx="1054100" cy="1206500"/>
            <a:chOff x="7949643" y="3457575"/>
            <a:chExt cx="1054657" cy="1206500"/>
          </a:xfrm>
        </p:grpSpPr>
        <p:sp>
          <p:nvSpPr>
            <p:cNvPr id="29"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0"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2"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7364"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7"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8"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7368" name="Rectangle 39"/>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28"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১৭ </a:t>
            </a:r>
            <a:r>
              <a:rPr lang="en-US" sz="1200" b="1">
                <a:solidFill>
                  <a:schemeClr val="tx1"/>
                </a:solidFill>
                <a:effectLst/>
              </a:rPr>
              <a:t>: </a:t>
            </a:r>
            <a:r>
              <a:rPr lang="bn-IN" sz="1200" b="1">
                <a:solidFill>
                  <a:schemeClr val="tx1"/>
                </a:solidFill>
                <a:effectLst/>
              </a:rPr>
              <a:t>১৯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2" end="2"/>
                                            </p:txEl>
                                          </p:spTgt>
                                        </p:tgtEl>
                                        <p:attrNameLst>
                                          <p:attrName>style.visibility</p:attrName>
                                        </p:attrNameLst>
                                      </p:cBhvr>
                                      <p:to>
                                        <p:strVal val="visible"/>
                                      </p:to>
                                    </p:set>
                                    <p:animEffect transition="in" filter="box(out)">
                                      <p:cBhvr>
                                        <p:cTn id="12" dur="500"/>
                                        <p:tgtEl>
                                          <p:spTgt spid="71988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3" end="3"/>
                                            </p:txEl>
                                          </p:spTgt>
                                        </p:tgtEl>
                                        <p:attrNameLst>
                                          <p:attrName>style.visibility</p:attrName>
                                        </p:attrNameLst>
                                      </p:cBhvr>
                                      <p:to>
                                        <p:strVal val="visible"/>
                                      </p:to>
                                    </p:set>
                                    <p:animEffect transition="in" filter="box(out)">
                                      <p:cBhvr>
                                        <p:cTn id="17" dur="500"/>
                                        <p:tgtEl>
                                          <p:spTgt spid="71988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4" end="4"/>
                                            </p:txEl>
                                          </p:spTgt>
                                        </p:tgtEl>
                                        <p:attrNameLst>
                                          <p:attrName>style.visibility</p:attrName>
                                        </p:attrNameLst>
                                      </p:cBhvr>
                                      <p:to>
                                        <p:strVal val="visible"/>
                                      </p:to>
                                    </p:set>
                                    <p:animEffect transition="in" filter="box(out)">
                                      <p:cBhvr>
                                        <p:cTn id="22" dur="500"/>
                                        <p:tgtEl>
                                          <p:spTgt spid="7198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39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27</a:t>
            </a:r>
          </a:p>
        </p:txBody>
      </p:sp>
      <p:sp>
        <p:nvSpPr>
          <p:cNvPr id="59397"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pic>
        <p:nvPicPr>
          <p:cNvPr id="59398"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43050" y="508000"/>
            <a:ext cx="7043738" cy="574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0905" name="Text Box 9"/>
          <p:cNvSpPr txBox="1">
            <a:spLocks noChangeArrowheads="1"/>
          </p:cNvSpPr>
          <p:nvPr/>
        </p:nvSpPr>
        <p:spPr bwMode="auto">
          <a:xfrm>
            <a:off x="2130425" y="1065213"/>
            <a:ext cx="5740400"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chemeClr val="tx1"/>
                </a:solidFill>
                <a:effectLst/>
              </a:rPr>
              <a:t> ইসহাক সত্যি করেই দীর্ঘ</a:t>
            </a:r>
            <a:r>
              <a:rPr lang="en-US" sz="3600" b="1">
                <a:solidFill>
                  <a:schemeClr val="tx1"/>
                </a:solidFill>
                <a:effectLst/>
              </a:rPr>
              <a:t> প্রতীক্ষিত পুত্র …</a:t>
            </a:r>
            <a:endParaRPr lang="en-US" sz="3600" b="1">
              <a:solidFill>
                <a:schemeClr val="bg2"/>
              </a:solidFill>
              <a:effectLst/>
            </a:endParaRPr>
          </a:p>
        </p:txBody>
      </p:sp>
      <p:sp>
        <p:nvSpPr>
          <p:cNvPr id="720930" name="Text Box 34"/>
          <p:cNvSpPr txBox="1">
            <a:spLocks noChangeArrowheads="1"/>
          </p:cNvSpPr>
          <p:nvPr/>
        </p:nvSpPr>
        <p:spPr bwMode="auto">
          <a:xfrm>
            <a:off x="1920875" y="2555875"/>
            <a:ext cx="4562475" cy="20621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3200" b="1">
                <a:solidFill>
                  <a:srgbClr val="FFFF00"/>
                </a:solidFill>
                <a:effectLst/>
              </a:rPr>
              <a:t>… </a:t>
            </a:r>
            <a:r>
              <a:rPr lang="bn-IN" sz="3200" b="1">
                <a:solidFill>
                  <a:srgbClr val="FFFF00"/>
                </a:solidFill>
                <a:effectLst/>
              </a:rPr>
              <a:t>ঈশ্বরের</a:t>
            </a:r>
            <a:r>
              <a:rPr lang="bn-IN" sz="3200">
                <a:effectLst/>
              </a:rPr>
              <a:t> </a:t>
            </a:r>
            <a:r>
              <a:rPr lang="bn-IN" sz="3200" b="1">
                <a:solidFill>
                  <a:srgbClr val="FFFF00"/>
                </a:solidFill>
                <a:effectLst/>
              </a:rPr>
              <a:t>অব্রাহামকে দাওয়া প্রতিগ্যা ইসহাকের বংসের  মাধ্যমে প্রতিফলিত হবে</a:t>
            </a:r>
            <a:r>
              <a:rPr lang="bn-IN" sz="3200">
                <a:effectLst/>
              </a:rPr>
              <a:t> </a:t>
            </a:r>
            <a:r>
              <a:rPr lang="en-US" sz="3200" b="1">
                <a:solidFill>
                  <a:srgbClr val="FFFF00"/>
                </a:solidFill>
                <a:effectLst/>
              </a:rPr>
              <a:t>…</a:t>
            </a:r>
            <a:endParaRPr lang="en-US" sz="3200" b="1">
              <a:solidFill>
                <a:schemeClr val="bg2"/>
              </a:solidFill>
              <a:effectLst/>
            </a:endParaRPr>
          </a:p>
        </p:txBody>
      </p:sp>
      <p:sp>
        <p:nvSpPr>
          <p:cNvPr id="720932" name="Text Box 36"/>
          <p:cNvSpPr txBox="1">
            <a:spLocks noChangeArrowheads="1"/>
          </p:cNvSpPr>
          <p:nvPr/>
        </p:nvSpPr>
        <p:spPr bwMode="auto">
          <a:xfrm>
            <a:off x="3160713" y="4864100"/>
            <a:ext cx="5481637" cy="12001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600" b="1" i="1">
                <a:solidFill>
                  <a:schemeClr val="tx1"/>
                </a:solidFill>
                <a:effectLst/>
              </a:rPr>
              <a:t>... </a:t>
            </a:r>
            <a:r>
              <a:rPr lang="bn-IN" sz="3600" b="1" i="1" u="sng">
                <a:solidFill>
                  <a:schemeClr val="tx1"/>
                </a:solidFill>
                <a:effectLst/>
              </a:rPr>
              <a:t>ইসহাকের</a:t>
            </a:r>
            <a:r>
              <a:rPr lang="bn-IN" sz="3600" b="1" i="1">
                <a:solidFill>
                  <a:schemeClr val="tx1"/>
                </a:solidFill>
                <a:effectLst/>
              </a:rPr>
              <a:t> বংসের মধ্যে দিয়ে ! ... </a:t>
            </a:r>
            <a:endParaRPr lang="en-US" sz="3600" b="1" i="1">
              <a:solidFill>
                <a:schemeClr val="tx1"/>
              </a:solidFill>
              <a:effectLst/>
            </a:endParaRPr>
          </a:p>
        </p:txBody>
      </p:sp>
      <p:grpSp>
        <p:nvGrpSpPr>
          <p:cNvPr id="59404" name="Group 37"/>
          <p:cNvGrpSpPr>
            <a:grpSpLocks/>
          </p:cNvGrpSpPr>
          <p:nvPr/>
        </p:nvGrpSpPr>
        <p:grpSpPr bwMode="auto">
          <a:xfrm>
            <a:off x="566738" y="7938"/>
            <a:ext cx="758825" cy="1104900"/>
            <a:chOff x="357" y="5"/>
            <a:chExt cx="478" cy="696"/>
          </a:xfrm>
        </p:grpSpPr>
        <p:sp>
          <p:nvSpPr>
            <p:cNvPr id="720934" name="Rectangle 38"/>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outerShdw blurRad="38100" dist="38100" dir="2700000" algn="tl">
                      <a:srgbClr val="000000"/>
                    </a:outerShdw>
                  </a:effectLst>
                </a:rPr>
                <a:t>৭</a:t>
              </a:r>
              <a:endParaRPr lang="en-US" sz="6600">
                <a:solidFill>
                  <a:srgbClr val="FFFF00"/>
                </a:solidFill>
                <a:effectLst>
                  <a:outerShdw blurRad="38100" dist="38100" dir="2700000" algn="tl">
                    <a:srgbClr val="000000"/>
                  </a:outerShdw>
                </a:effectLst>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9405"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2</a:t>
            </a:r>
          </a:p>
        </p:txBody>
      </p:sp>
      <p:grpSp>
        <p:nvGrpSpPr>
          <p:cNvPr id="59406" name="Group 30"/>
          <p:cNvGrpSpPr>
            <a:grpSpLocks/>
          </p:cNvGrpSpPr>
          <p:nvPr/>
        </p:nvGrpSpPr>
        <p:grpSpPr bwMode="auto">
          <a:xfrm>
            <a:off x="7950200" y="3457575"/>
            <a:ext cx="1054100" cy="1206500"/>
            <a:chOff x="7949643" y="3457575"/>
            <a:chExt cx="1054657" cy="1206500"/>
          </a:xfrm>
        </p:grpSpPr>
        <p:sp>
          <p:nvSpPr>
            <p:cNvPr id="32"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5"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8"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415"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0"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1"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419" name="Rectangle 42"/>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grpSp>
      <p:sp>
        <p:nvSpPr>
          <p:cNvPr id="31"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১৭ </a:t>
            </a:r>
            <a:r>
              <a:rPr lang="en-US" sz="1200" b="1">
                <a:solidFill>
                  <a:schemeClr val="tx1"/>
                </a:solidFill>
                <a:effectLst/>
              </a:rPr>
              <a:t>: </a:t>
            </a:r>
            <a:r>
              <a:rPr lang="bn-IN" sz="1200" b="1">
                <a:solidFill>
                  <a:schemeClr val="tx1"/>
                </a:solidFill>
                <a:effectLst/>
              </a:rPr>
              <a:t>২১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
          <p:cNvGrpSpPr>
            <a:grpSpLocks/>
          </p:cNvGrpSpPr>
          <p:nvPr/>
        </p:nvGrpSpPr>
        <p:grpSpPr bwMode="auto">
          <a:xfrm>
            <a:off x="2425700" y="1531938"/>
            <a:ext cx="4362450" cy="3598862"/>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16"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24"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6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768068" name="AutoShape 68"/>
          <p:cNvSpPr>
            <a:spLocks noChangeArrowheads="1"/>
          </p:cNvSpPr>
          <p:nvPr/>
        </p:nvSpPr>
        <p:spPr bwMode="auto">
          <a:xfrm rot="20160000">
            <a:off x="1325563" y="2108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147"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6148"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02</a:t>
            </a:r>
          </a:p>
        </p:txBody>
      </p:sp>
      <p:sp>
        <p:nvSpPr>
          <p:cNvPr id="6150"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68078" name="Rectangle 78"/>
          <p:cNvSpPr>
            <a:spLocks noChangeArrowheads="1"/>
          </p:cNvSpPr>
          <p:nvPr/>
        </p:nvSpPr>
        <p:spPr bwMode="auto">
          <a:xfrm>
            <a:off x="688975" y="3708400"/>
            <a:ext cx="2903538" cy="19367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bn-IN" sz="4000">
                <a:solidFill>
                  <a:schemeClr val="tx1"/>
                </a:solidFill>
                <a:effectLst/>
              </a:rPr>
              <a:t>৪ জন ব্যেক্তির </a:t>
            </a:r>
            <a:r>
              <a:rPr lang="bn-IN" sz="4000">
                <a:solidFill>
                  <a:srgbClr val="FFFF00"/>
                </a:solidFill>
                <a:effectLst/>
              </a:rPr>
              <a:t>মধ্যে</a:t>
            </a:r>
            <a:r>
              <a:rPr lang="bn-IN" sz="4000">
                <a:effectLst/>
              </a:rPr>
              <a:t> </a:t>
            </a:r>
            <a:r>
              <a:rPr lang="bn-IN" sz="4000">
                <a:solidFill>
                  <a:schemeClr val="tx1"/>
                </a:solidFill>
                <a:effectLst/>
              </a:rPr>
              <a:t>প্রথম</a:t>
            </a:r>
            <a:endParaRPr lang="en-US" sz="4000">
              <a:solidFill>
                <a:schemeClr val="tx1"/>
              </a:solidFill>
              <a:effectLst/>
            </a:endParaRPr>
          </a:p>
        </p:txBody>
      </p:sp>
      <p:sp>
        <p:nvSpPr>
          <p:cNvPr id="768086" name="AutoShape 86"/>
          <p:cNvSpPr>
            <a:spLocks noChangeArrowheads="1"/>
          </p:cNvSpPr>
          <p:nvPr/>
        </p:nvSpPr>
        <p:spPr bwMode="auto">
          <a:xfrm rot="16200000">
            <a:off x="4591844" y="531019"/>
            <a:ext cx="1758950" cy="2932112"/>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Comic Sans MS" pitchFamily="-107" charset="0"/>
              <a:ea typeface="+mn-ea"/>
              <a:cs typeface="+mn-cs"/>
            </a:endParaRPr>
          </a:p>
        </p:txBody>
      </p:sp>
      <p:sp>
        <p:nvSpPr>
          <p:cNvPr id="768079" name="Rectangle 79"/>
          <p:cNvSpPr>
            <a:spLocks noChangeArrowheads="1"/>
          </p:cNvSpPr>
          <p:nvPr/>
        </p:nvSpPr>
        <p:spPr bwMode="auto">
          <a:xfrm>
            <a:off x="5272088" y="1216025"/>
            <a:ext cx="2438400" cy="1812925"/>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algn="l">
              <a:defRPr/>
            </a:pPr>
            <a:r>
              <a:rPr lang="en-US" altLang="ja-JP">
                <a:solidFill>
                  <a:srgbClr val="FFFF00"/>
                </a:solidFill>
                <a:effectLst/>
                <a:latin typeface="Arial" charset="0"/>
              </a:rPr>
              <a:t>"</a:t>
            </a:r>
            <a:r>
              <a:rPr lang="bn-IN">
                <a:solidFill>
                  <a:srgbClr val="FFFF00"/>
                </a:solidFill>
                <a:effectLst/>
              </a:rPr>
              <a:t>অ</a:t>
            </a:r>
            <a:br>
              <a:rPr lang="en-US">
                <a:solidFill>
                  <a:srgbClr val="FFFF00"/>
                </a:solidFill>
                <a:effectLst/>
              </a:rPr>
            </a:br>
            <a:r>
              <a:rPr lang="bn-IN">
                <a:solidFill>
                  <a:srgbClr val="FFFF00"/>
                </a:solidFill>
                <a:effectLst/>
              </a:rPr>
              <a:t>য </a:t>
            </a:r>
            <a:br>
              <a:rPr lang="en-US">
                <a:solidFill>
                  <a:srgbClr val="FFFF00"/>
                </a:solidFill>
                <a:effectLst/>
              </a:rPr>
            </a:br>
            <a:r>
              <a:rPr lang="bn-IN">
                <a:solidFill>
                  <a:srgbClr val="FFFF00"/>
                </a:solidFill>
                <a:effectLst/>
              </a:rPr>
              <a:t>ম </a:t>
            </a:r>
            <a:br>
              <a:rPr lang="en-US">
                <a:solidFill>
                  <a:srgbClr val="FFFF00"/>
                </a:solidFill>
                <a:effectLst/>
              </a:rPr>
            </a:br>
            <a:r>
              <a:rPr lang="bn-IN">
                <a:solidFill>
                  <a:srgbClr val="FFFF00"/>
                </a:solidFill>
                <a:effectLst/>
              </a:rPr>
              <a:t>য</a:t>
            </a:r>
            <a:r>
              <a:rPr lang="en-US" altLang="ja-JP">
                <a:solidFill>
                  <a:srgbClr val="FFFF00"/>
                </a:solidFill>
                <a:effectLst/>
                <a:latin typeface="Arial" charset="0"/>
              </a:rPr>
              <a:t>"</a:t>
            </a:r>
            <a:endParaRPr lang="en-US">
              <a:solidFill>
                <a:srgbClr val="FFFF00"/>
              </a:solidFill>
              <a:effectLst/>
              <a:latin typeface="Arial" charset="0"/>
            </a:endParaRPr>
          </a:p>
        </p:txBody>
      </p:sp>
      <p:sp>
        <p:nvSpPr>
          <p:cNvPr id="768083" name="Oval 83"/>
          <p:cNvSpPr>
            <a:spLocks noChangeArrowheads="1"/>
          </p:cNvSpPr>
          <p:nvPr/>
        </p:nvSpPr>
        <p:spPr bwMode="auto">
          <a:xfrm>
            <a:off x="5160963" y="1285875"/>
            <a:ext cx="933450" cy="296863"/>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155" name="Group 87"/>
          <p:cNvGrpSpPr>
            <a:grpSpLocks/>
          </p:cNvGrpSpPr>
          <p:nvPr/>
        </p:nvGrpSpPr>
        <p:grpSpPr bwMode="auto">
          <a:xfrm>
            <a:off x="793750" y="7938"/>
            <a:ext cx="396875" cy="901700"/>
            <a:chOff x="500" y="5"/>
            <a:chExt cx="250" cy="568"/>
          </a:xfrm>
        </p:grpSpPr>
        <p:sp>
          <p:nvSpPr>
            <p:cNvPr id="768088" name="Rectangle 88"/>
            <p:cNvSpPr>
              <a:spLocks noChangeArrowheads="1"/>
            </p:cNvSpPr>
            <p:nvPr/>
          </p:nvSpPr>
          <p:spPr bwMode="auto">
            <a:xfrm>
              <a:off x="538" y="5"/>
              <a:ext cx="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effectLst>
                  <a:outerShdw blurRad="38100" dist="38100" dir="2700000" algn="tl">
                    <a:srgbClr val="000000"/>
                  </a:outerShdw>
                </a:effectLst>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156" name="Rectangle 1"/>
          <p:cNvSpPr>
            <a:spLocks noChangeArrowheads="1"/>
          </p:cNvSpPr>
          <p:nvPr/>
        </p:nvSpPr>
        <p:spPr bwMode="auto">
          <a:xfrm>
            <a:off x="706438" y="266700"/>
            <a:ext cx="6032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4800" b="1">
                <a:solidFill>
                  <a:srgbClr val="FFFF00"/>
                </a:solidFill>
                <a:effectLst/>
              </a:rPr>
              <a:t>৭</a:t>
            </a:r>
            <a:endParaRPr lang="en-US" sz="4800" b="1">
              <a:solidFill>
                <a:srgbClr val="FFFF00"/>
              </a:solidFill>
              <a:effectLst/>
            </a:endParaRPr>
          </a:p>
        </p:txBody>
      </p:sp>
      <p:sp>
        <p:nvSpPr>
          <p:cNvPr id="6157" name="Rectangle 2"/>
          <p:cNvSpPr>
            <a:spLocks noChangeArrowheads="1"/>
          </p:cNvSpPr>
          <p:nvPr/>
        </p:nvSpPr>
        <p:spPr bwMode="auto">
          <a:xfrm>
            <a:off x="2778125" y="1493838"/>
            <a:ext cx="5524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6158" name="Rectangle 4"/>
          <p:cNvSpPr>
            <a:spLocks noChangeArrowheads="1"/>
          </p:cNvSpPr>
          <p:nvPr/>
        </p:nvSpPr>
        <p:spPr bwMode="auto">
          <a:xfrm>
            <a:off x="2916238" y="1768475"/>
            <a:ext cx="1054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6159" name="Rectangle 6"/>
          <p:cNvSpPr>
            <a:spLocks noChangeArrowheads="1"/>
          </p:cNvSpPr>
          <p:nvPr/>
        </p:nvSpPr>
        <p:spPr bwMode="auto">
          <a:xfrm>
            <a:off x="3008313" y="2036763"/>
            <a:ext cx="973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6160" name="Rectangle 7"/>
          <p:cNvSpPr>
            <a:spLocks noChangeArrowheads="1"/>
          </p:cNvSpPr>
          <p:nvPr/>
        </p:nvSpPr>
        <p:spPr bwMode="auto">
          <a:xfrm>
            <a:off x="3387725" y="2325688"/>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6161" name="Rectangle 8"/>
          <p:cNvSpPr>
            <a:spLocks noChangeArrowheads="1"/>
          </p:cNvSpPr>
          <p:nvPr/>
        </p:nvSpPr>
        <p:spPr bwMode="auto">
          <a:xfrm>
            <a:off x="3548063" y="2595563"/>
            <a:ext cx="1235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10" name="Rectangle 9"/>
          <p:cNvSpPr/>
          <p:nvPr/>
        </p:nvSpPr>
        <p:spPr>
          <a:xfrm>
            <a:off x="3622675" y="2843213"/>
            <a:ext cx="1419225" cy="400050"/>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6163" name="Rectangle 10"/>
          <p:cNvSpPr>
            <a:spLocks noChangeArrowheads="1"/>
          </p:cNvSpPr>
          <p:nvPr/>
        </p:nvSpPr>
        <p:spPr bwMode="auto">
          <a:xfrm>
            <a:off x="4046538" y="3121025"/>
            <a:ext cx="10509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12" name="Rectangle 11"/>
          <p:cNvSpPr/>
          <p:nvPr/>
        </p:nvSpPr>
        <p:spPr>
          <a:xfrm>
            <a:off x="4205288" y="3441700"/>
            <a:ext cx="1120775" cy="400050"/>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6165" name="Rectangle 12"/>
          <p:cNvSpPr>
            <a:spLocks noChangeArrowheads="1"/>
          </p:cNvSpPr>
          <p:nvPr/>
        </p:nvSpPr>
        <p:spPr bwMode="auto">
          <a:xfrm>
            <a:off x="4473575" y="3749675"/>
            <a:ext cx="10874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14" name="Rectangle 13"/>
          <p:cNvSpPr/>
          <p:nvPr/>
        </p:nvSpPr>
        <p:spPr>
          <a:xfrm>
            <a:off x="4892675" y="4206875"/>
            <a:ext cx="854075" cy="585788"/>
          </a:xfrm>
          <a:prstGeom prst="rect">
            <a:avLst/>
          </a:prstGeom>
        </p:spPr>
        <p:txBody>
          <a:bodyPr wrap="none">
            <a:spAutoFit/>
          </a:bodyPr>
          <a:lstStyle/>
          <a:p>
            <a:pPr>
              <a:defRPr/>
            </a:pPr>
            <a:r>
              <a:rPr lang="bn-IN" sz="3200" b="1">
                <a:solidFill>
                  <a:schemeClr val="accent1"/>
                </a:solidFill>
                <a:effectLst/>
              </a:rPr>
              <a:t>যিশু</a:t>
            </a:r>
            <a:endParaRPr lang="en-US" b="1">
              <a:solidFill>
                <a:schemeClr val="accent1"/>
              </a:solidFill>
              <a:effectLst>
                <a:outerShdw blurRad="38100" dist="38100" dir="2700000" algn="tl">
                  <a:srgbClr val="000000"/>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44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721952" name="Text Box 32"/>
          <p:cNvSpPr txBox="1">
            <a:spLocks noChangeArrowheads="1"/>
          </p:cNvSpPr>
          <p:nvPr/>
        </p:nvSpPr>
        <p:spPr bwMode="auto">
          <a:xfrm>
            <a:off x="1524000" y="4673600"/>
            <a:ext cx="6223000" cy="830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4800" b="1">
                <a:effectLst>
                  <a:outerShdw blurRad="38100" dist="38100" dir="2700000" algn="tl">
                    <a:srgbClr val="000000"/>
                  </a:outerShdw>
                </a:effectLst>
              </a:rPr>
              <a:t>ইশ্মায়েল এবং ইসহাক </a:t>
            </a:r>
            <a:endParaRPr lang="en-US" sz="4800" b="1">
              <a:effectLst>
                <a:outerShdw blurRad="38100" dist="38100" dir="2700000" algn="tl">
                  <a:srgbClr val="000000"/>
                </a:outerShdw>
              </a:effectLst>
            </a:endParaRPr>
          </a:p>
        </p:txBody>
      </p:sp>
      <p:sp>
        <p:nvSpPr>
          <p:cNvPr id="61445"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28</a:t>
            </a:r>
          </a:p>
        </p:txBody>
      </p:sp>
      <p:sp>
        <p:nvSpPr>
          <p:cNvPr id="61447"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61448" name="Group 69"/>
          <p:cNvGrpSpPr>
            <a:grpSpLocks/>
          </p:cNvGrpSpPr>
          <p:nvPr/>
        </p:nvGrpSpPr>
        <p:grpSpPr bwMode="auto">
          <a:xfrm>
            <a:off x="541338" y="7938"/>
            <a:ext cx="811212" cy="1196975"/>
            <a:chOff x="341" y="5"/>
            <a:chExt cx="511" cy="754"/>
          </a:xfrm>
        </p:grpSpPr>
        <p:sp>
          <p:nvSpPr>
            <p:cNvPr id="721990" name="Rectangle 70"/>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61449" name="Group 3"/>
          <p:cNvGrpSpPr>
            <a:grpSpLocks/>
          </p:cNvGrpSpPr>
          <p:nvPr/>
        </p:nvGrpSpPr>
        <p:grpSpPr bwMode="auto">
          <a:xfrm>
            <a:off x="7950200" y="3457575"/>
            <a:ext cx="1054100" cy="1206500"/>
            <a:chOff x="7949643" y="3457575"/>
            <a:chExt cx="1054657" cy="1206500"/>
          </a:xfrm>
        </p:grpSpPr>
        <p:sp>
          <p:nvSpPr>
            <p:cNvPr id="59"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0"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1"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2"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3"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4"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5"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1491"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67"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8"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9"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1495" name="Rectangle 69"/>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61496" name="Rectangle 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grpSp>
        <p:nvGrpSpPr>
          <p:cNvPr id="61450" name="Group 1"/>
          <p:cNvGrpSpPr>
            <a:grpSpLocks/>
          </p:cNvGrpSpPr>
          <p:nvPr/>
        </p:nvGrpSpPr>
        <p:grpSpPr bwMode="auto">
          <a:xfrm>
            <a:off x="-19050" y="938213"/>
            <a:ext cx="9023350" cy="2947987"/>
            <a:chOff x="-19050" y="938213"/>
            <a:chExt cx="9023350" cy="2947987"/>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1453"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1458" name="Rectangle 13"/>
            <p:cNvSpPr>
              <a:spLocks noChangeArrowheads="1"/>
            </p:cNvSpPr>
            <p:nvPr/>
          </p:nvSpPr>
          <p:spPr bwMode="auto">
            <a:xfrm>
              <a:off x="3897313" y="2060575"/>
              <a:ext cx="174783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দ</a:t>
              </a:r>
              <a:r>
                <a:rPr lang="en-US" b="1">
                  <a:solidFill>
                    <a:schemeClr val="bg2"/>
                  </a:solidFill>
                  <a:effectLst/>
                  <a:latin typeface="Times" charset="0"/>
                </a:rPr>
                <a:t> - </a:t>
              </a:r>
              <a:r>
                <a:rPr lang="bn-IN" b="1">
                  <a:solidFill>
                    <a:schemeClr val="bg2"/>
                  </a:solidFill>
                  <a:effectLst/>
                  <a:latin typeface="Times" charset="0"/>
                </a:rPr>
                <a:t>ব</a:t>
              </a:r>
              <a:r>
                <a:rPr lang="en-US" b="1">
                  <a:solidFill>
                    <a:schemeClr val="bg2"/>
                  </a:solidFill>
                  <a:effectLst/>
                  <a:latin typeface="Times" charset="0"/>
                </a:rPr>
                <a:t> -</a:t>
              </a:r>
              <a:r>
                <a:rPr lang="bn-IN" b="1">
                  <a:solidFill>
                    <a:schemeClr val="bg2"/>
                  </a:solidFill>
                  <a:effectLst/>
                  <a:latin typeface="Times" charset="0"/>
                </a:rPr>
                <a:t> আ</a:t>
              </a:r>
              <a:r>
                <a:rPr lang="en-US" b="1">
                  <a:solidFill>
                    <a:schemeClr val="bg2"/>
                  </a:solidFill>
                  <a:effectLst/>
                  <a:latin typeface="Times" charset="0"/>
                </a:rPr>
                <a:t> </a:t>
              </a:r>
            </a:p>
          </p:txBody>
        </p:sp>
        <p:sp>
          <p:nvSpPr>
            <p:cNvPr id="61459" name="Rectangle 14"/>
            <p:cNvSpPr>
              <a:spLocks noChangeArrowheads="1"/>
            </p:cNvSpPr>
            <p:nvPr/>
          </p:nvSpPr>
          <p:spPr bwMode="auto">
            <a:xfrm>
              <a:off x="4157663" y="2473325"/>
              <a:ext cx="1681162"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3200" b="1">
                  <a:solidFill>
                    <a:schemeClr val="accent2"/>
                  </a:solidFill>
                  <a:effectLst/>
                  <a:latin typeface="Times" charset="0"/>
                </a:rPr>
                <a:t>ই</a:t>
              </a:r>
              <a:r>
                <a:rPr lang="en-US" sz="3200" b="1">
                  <a:solidFill>
                    <a:schemeClr val="accent2"/>
                  </a:solidFill>
                  <a:effectLst/>
                  <a:latin typeface="Times" charset="0"/>
                </a:rPr>
                <a:t> - </a:t>
              </a:r>
              <a:r>
                <a:rPr lang="bn-IN" sz="3200" b="1">
                  <a:solidFill>
                    <a:schemeClr val="accent2"/>
                  </a:solidFill>
                  <a:effectLst/>
                  <a:latin typeface="Times" charset="0"/>
                </a:rPr>
                <a:t>ই</a:t>
              </a:r>
              <a:r>
                <a:rPr lang="en-US" sz="3200" b="1">
                  <a:solidFill>
                    <a:schemeClr val="accent2"/>
                  </a:solidFill>
                  <a:effectLst/>
                  <a:latin typeface="Times" charset="0"/>
                </a:rPr>
                <a:t>      </a:t>
              </a:r>
            </a:p>
          </p:txBody>
        </p:sp>
        <p:grpSp>
          <p:nvGrpSpPr>
            <p:cNvPr id="61460" name="Group 17"/>
            <p:cNvGrpSpPr>
              <a:grpSpLocks/>
            </p:cNvGrpSpPr>
            <p:nvPr/>
          </p:nvGrpSpPr>
          <p:grpSpPr bwMode="auto">
            <a:xfrm>
              <a:off x="-19050" y="2378075"/>
              <a:ext cx="3495675" cy="1446213"/>
              <a:chOff x="-12" y="1498"/>
              <a:chExt cx="2202"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721939" name="Rectangle 19"/>
              <p:cNvSpPr>
                <a:spLocks noChangeArrowheads="1"/>
              </p:cNvSpPr>
              <p:nvPr/>
            </p:nvSpPr>
            <p:spPr bwMode="auto">
              <a:xfrm>
                <a:off x="-12" y="1498"/>
                <a:ext cx="220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948" name="Oval 28"/>
            <p:cNvSpPr>
              <a:spLocks noChangeArrowheads="1"/>
            </p:cNvSpPr>
            <p:nvPr/>
          </p:nvSpPr>
          <p:spPr bwMode="auto">
            <a:xfrm>
              <a:off x="3962400" y="2344738"/>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1465" name="Group 55"/>
            <p:cNvGrpSpPr>
              <a:grpSpLocks/>
            </p:cNvGrpSpPr>
            <p:nvPr/>
          </p:nvGrpSpPr>
          <p:grpSpPr bwMode="auto">
            <a:xfrm>
              <a:off x="6002338" y="1339850"/>
              <a:ext cx="1262062" cy="1347788"/>
              <a:chOff x="1084" y="711"/>
              <a:chExt cx="2950" cy="2769"/>
            </a:xfrm>
          </p:grpSpPr>
          <p:grpSp>
            <p:nvGrpSpPr>
              <p:cNvPr id="61472" name="Group 56"/>
              <p:cNvGrpSpPr>
                <a:grpSpLocks/>
              </p:cNvGrpSpPr>
              <p:nvPr/>
            </p:nvGrpSpPr>
            <p:grpSpPr bwMode="auto">
              <a:xfrm>
                <a:off x="1084" y="711"/>
                <a:ext cx="2950" cy="2769"/>
                <a:chOff x="2707" y="548"/>
                <a:chExt cx="2950" cy="2769"/>
              </a:xfrm>
            </p:grpSpPr>
            <p:grpSp>
              <p:nvGrpSpPr>
                <p:cNvPr id="61478"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721979" name="Freeform 59"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61479"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721986" name="Rectangle 66"/>
            <p:cNvSpPr>
              <a:spLocks noChangeArrowheads="1"/>
            </p:cNvSpPr>
            <p:nvPr/>
          </p:nvSpPr>
          <p:spPr bwMode="auto">
            <a:xfrm>
              <a:off x="6130925" y="1697038"/>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FF"/>
                  </a:solidFill>
                  <a:effectLst/>
                  <a:latin typeface="Kosher-Normal" charset="0"/>
                </a:rPr>
                <a:t>অ প্র </a:t>
              </a:r>
              <a:endParaRPr lang="en-US" sz="1600" i="1">
                <a:solidFill>
                  <a:srgbClr val="FFFFFF"/>
                </a:solidFill>
                <a:effectLst/>
                <a:latin typeface="Helvetica" charset="0"/>
              </a:endParaRPr>
            </a:p>
          </p:txBody>
        </p:sp>
        <p:sp>
          <p:nvSpPr>
            <p:cNvPr id="721987" name="Rectangle 67"/>
            <p:cNvSpPr>
              <a:spLocks noChangeArrowheads="1"/>
            </p:cNvSpPr>
            <p:nvPr/>
          </p:nvSpPr>
          <p:spPr bwMode="auto">
            <a:xfrm>
              <a:off x="6078538" y="2471738"/>
              <a:ext cx="2925762" cy="461962"/>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400" b="1">
                  <a:solidFill>
                    <a:schemeClr val="tx1"/>
                  </a:solidFill>
                  <a:effectLst/>
                </a:rPr>
                <a:t>আদিপুস্তক ১২ </a:t>
              </a:r>
              <a:r>
                <a:rPr lang="en-US" sz="2400" b="1">
                  <a:solidFill>
                    <a:schemeClr val="tx1"/>
                  </a:solidFill>
                  <a:effectLst/>
                </a:rPr>
                <a:t>: </a:t>
              </a:r>
              <a:r>
                <a:rPr lang="bn-IN" sz="2400" b="1">
                  <a:solidFill>
                    <a:schemeClr val="tx1"/>
                  </a:solidFill>
                  <a:effectLst/>
                </a:rPr>
                <a:t>১-৩</a:t>
              </a:r>
              <a:endParaRPr lang="en-US" b="1" i="1">
                <a:solidFill>
                  <a:schemeClr val="tx1"/>
                </a:solidFill>
                <a:effectLst/>
                <a:latin typeface="Helvetica" charset="0"/>
              </a:endParaRPr>
            </a:p>
          </p:txBody>
        </p:sp>
        <p:grpSp>
          <p:nvGrpSpPr>
            <p:cNvPr id="61468" name="Group 74"/>
            <p:cNvGrpSpPr>
              <a:grpSpLocks/>
            </p:cNvGrpSpPr>
            <p:nvPr/>
          </p:nvGrpSpPr>
          <p:grpSpPr bwMode="auto">
            <a:xfrm>
              <a:off x="3317875" y="938213"/>
              <a:ext cx="3676650" cy="1211262"/>
              <a:chOff x="3318568" y="938213"/>
              <a:chExt cx="3675957" cy="1211249"/>
            </a:xfrm>
          </p:grpSpPr>
          <p:sp>
            <p:nvSpPr>
              <p:cNvPr id="61469" name="Rectangle 13"/>
              <p:cNvSpPr>
                <a:spLocks noChangeArrowheads="1"/>
              </p:cNvSpPr>
              <p:nvPr/>
            </p:nvSpPr>
            <p:spPr bwMode="auto">
              <a:xfrm>
                <a:off x="3318568" y="938213"/>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77" name="Rectangle 26"/>
              <p:cNvSpPr>
                <a:spLocks noChangeArrowheads="1"/>
              </p:cNvSpPr>
              <p:nvPr/>
            </p:nvSpPr>
            <p:spPr bwMode="auto">
              <a:xfrm>
                <a:off x="4726416" y="979488"/>
                <a:ext cx="2268109" cy="336546"/>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61471" name="Rectangle 77"/>
              <p:cNvSpPr>
                <a:spLocks noChangeArrowheads="1"/>
              </p:cNvSpPr>
              <p:nvPr/>
            </p:nvSpPr>
            <p:spPr bwMode="auto">
              <a:xfrm>
                <a:off x="3774095" y="1625593"/>
                <a:ext cx="1276109" cy="523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grpSp>
      </p:grpSp>
      <p:sp>
        <p:nvSpPr>
          <p:cNvPr id="66"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১৭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721952"/>
                                        </p:tgtEl>
                                        <p:attrNameLst>
                                          <p:attrName>style.visibility</p:attrName>
                                        </p:attrNameLst>
                                      </p:cBhvr>
                                      <p:to>
                                        <p:strVal val="visible"/>
                                      </p:to>
                                    </p:set>
                                    <p:anim calcmode="lin" valueType="num">
                                      <p:cBhvr>
                                        <p:cTn id="7" dur="500" fill="hold"/>
                                        <p:tgtEl>
                                          <p:spTgt spid="721952"/>
                                        </p:tgtEl>
                                        <p:attrNameLst>
                                          <p:attrName>ppt_w</p:attrName>
                                        </p:attrNameLst>
                                      </p:cBhvr>
                                      <p:tavLst>
                                        <p:tav tm="0">
                                          <p:val>
                                            <p:fltVal val="0"/>
                                          </p:val>
                                        </p:tav>
                                        <p:tav tm="100000">
                                          <p:val>
                                            <p:strVal val="#ppt_w"/>
                                          </p:val>
                                        </p:tav>
                                      </p:tavLst>
                                    </p:anim>
                                    <p:anim calcmode="lin" valueType="num">
                                      <p:cBhvr>
                                        <p:cTn id="8" dur="500" fill="hold"/>
                                        <p:tgtEl>
                                          <p:spTgt spid="721952"/>
                                        </p:tgtEl>
                                        <p:attrNameLst>
                                          <p:attrName>ppt_h</p:attrName>
                                        </p:attrNameLst>
                                      </p:cBhvr>
                                      <p:tavLst>
                                        <p:tav tm="0">
                                          <p:val>
                                            <p:fltVal val="0"/>
                                          </p:val>
                                        </p:tav>
                                        <p:tav tm="100000">
                                          <p:val>
                                            <p:strVal val="#ppt_h"/>
                                          </p:val>
                                        </p:tav>
                                      </p:tavLst>
                                    </p:anim>
                                    <p:anim calcmode="lin" valueType="num">
                                      <p:cBhvr>
                                        <p:cTn id="9" dur="500" fill="hold"/>
                                        <p:tgtEl>
                                          <p:spTgt spid="721952"/>
                                        </p:tgtEl>
                                        <p:attrNameLst>
                                          <p:attrName>ppt_x</p:attrName>
                                        </p:attrNameLst>
                                      </p:cBhvr>
                                      <p:tavLst>
                                        <p:tav tm="0">
                                          <p:val>
                                            <p:fltVal val="0.5"/>
                                          </p:val>
                                        </p:tav>
                                        <p:tav tm="100000">
                                          <p:val>
                                            <p:strVal val="#ppt_x"/>
                                          </p:val>
                                        </p:tav>
                                      </p:tavLst>
                                    </p:anim>
                                    <p:anim calcmode="lin" valueType="num">
                                      <p:cBhvr>
                                        <p:cTn id="10"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3490"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pic>
        <p:nvPicPr>
          <p:cNvPr id="63496"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3497"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63498"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63499" name="Rectangle 13"/>
          <p:cNvSpPr>
            <a:spLocks noChangeArrowheads="1"/>
          </p:cNvSpPr>
          <p:nvPr/>
        </p:nvSpPr>
        <p:spPr bwMode="auto">
          <a:xfrm>
            <a:off x="4151313" y="2466975"/>
            <a:ext cx="14954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hlink"/>
                </a:solidFill>
                <a:effectLst/>
                <a:latin typeface="Times" charset="0"/>
              </a:rPr>
              <a:t>ই</a:t>
            </a:r>
            <a:r>
              <a:rPr lang="en-US" b="1">
                <a:solidFill>
                  <a:schemeClr val="hlink"/>
                </a:solidFill>
                <a:effectLst/>
                <a:latin typeface="Times" charset="0"/>
              </a:rPr>
              <a:t> - </a:t>
            </a:r>
            <a:r>
              <a:rPr lang="bn-IN" b="1">
                <a:solidFill>
                  <a:schemeClr val="hlink"/>
                </a:solidFill>
                <a:effectLst/>
                <a:latin typeface="Times" charset="0"/>
              </a:rPr>
              <a:t>ই</a:t>
            </a:r>
            <a:r>
              <a:rPr lang="en-US" b="1">
                <a:solidFill>
                  <a:schemeClr val="hlink"/>
                </a:solidFill>
                <a:effectLst/>
                <a:latin typeface="Times" charset="0"/>
              </a:rPr>
              <a:t>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grpSp>
        <p:nvGrpSpPr>
          <p:cNvPr id="2" name="Group 29"/>
          <p:cNvGrpSpPr>
            <a:grpSpLocks/>
          </p:cNvGrpSpPr>
          <p:nvPr/>
        </p:nvGrpSpPr>
        <p:grpSpPr bwMode="auto">
          <a:xfrm>
            <a:off x="4787900" y="4699000"/>
            <a:ext cx="3683000" cy="1549400"/>
            <a:chOff x="3048" y="3064"/>
            <a:chExt cx="2320" cy="976"/>
          </a:xfrm>
        </p:grpSpPr>
        <p:grpSp>
          <p:nvGrpSpPr>
            <p:cNvPr id="63550"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90560" name="Rectangle 32"/>
              <p:cNvSpPr>
                <a:spLocks noChangeArrowheads="1"/>
              </p:cNvSpPr>
              <p:nvPr/>
            </p:nvSpPr>
            <p:spPr bwMode="auto">
              <a:xfrm>
                <a:off x="776" y="3093"/>
                <a:ext cx="262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bn-IN">
                    <a:solidFill>
                      <a:srgbClr val="FFFF00"/>
                    </a:solidFill>
                    <a:effectLst/>
                  </a:rPr>
                  <a:t>ইহুদী জাতি</a:t>
                </a:r>
                <a:r>
                  <a:rPr lang="bn-IN">
                    <a:solidFill>
                      <a:srgbClr val="FFFF00"/>
                    </a:solidFill>
                    <a:effectLst/>
                    <a:latin typeface="Times" charset="0"/>
                  </a:rPr>
                  <a:t> </a:t>
                </a:r>
                <a:endParaRPr lang="en-US">
                  <a:solidFill>
                    <a:srgbClr val="FFFF00"/>
                  </a:solidFill>
                  <a:effectLst/>
                  <a:latin typeface="Times" charset="0"/>
                </a:endParaRPr>
              </a:p>
              <a:p>
                <a:pPr algn="l">
                  <a:defRPr/>
                </a:pPr>
                <a:endParaRPr lang="en-US" b="1">
                  <a:solidFill>
                    <a:schemeClr val="hlink"/>
                  </a:solidFill>
                  <a:effectLst/>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3546"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90565" name="Rectangle 37"/>
              <p:cNvSpPr>
                <a:spLocks noChangeArrowheads="1"/>
              </p:cNvSpPr>
              <p:nvPr/>
            </p:nvSpPr>
            <p:spPr bwMode="auto">
              <a:xfrm>
                <a:off x="642" y="3093"/>
                <a:ext cx="2823" cy="328"/>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bn-IN" b="1">
                    <a:solidFill>
                      <a:srgbClr val="FFFF00"/>
                    </a:solidFill>
                    <a:effectLst/>
                    <a:latin typeface="Times" charset="0"/>
                  </a:rPr>
                  <a:t>আরবীয় জাতি </a:t>
                </a:r>
                <a:endParaRPr lang="en-US" b="1">
                  <a:solidFill>
                    <a:schemeClr val="hlink"/>
                  </a:solidFill>
                  <a:effectLst/>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790567" name="Oval 39"/>
          <p:cNvSpPr>
            <a:spLocks noChangeArrowheads="1"/>
          </p:cNvSpPr>
          <p:nvPr/>
        </p:nvSpPr>
        <p:spPr bwMode="auto">
          <a:xfrm>
            <a:off x="4967288" y="5381625"/>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68" name="Oval 40"/>
          <p:cNvSpPr>
            <a:spLocks noChangeArrowheads="1"/>
          </p:cNvSpPr>
          <p:nvPr/>
        </p:nvSpPr>
        <p:spPr bwMode="auto">
          <a:xfrm>
            <a:off x="746125" y="5341938"/>
            <a:ext cx="2189163"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3510"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29</a:t>
            </a:r>
          </a:p>
        </p:txBody>
      </p:sp>
      <p:sp>
        <p:nvSpPr>
          <p:cNvPr id="63512" name="Text Box 60"/>
          <p:cNvSpPr txBox="1">
            <a:spLocks noChangeArrowheads="1"/>
          </p:cNvSpPr>
          <p:nvPr/>
        </p:nvSpPr>
        <p:spPr bwMode="auto">
          <a:xfrm>
            <a:off x="6943725" y="60769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63513"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FFFF"/>
                </a:solidFill>
                <a:effectLst/>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90" name="AutoShape 62"/>
          <p:cNvSpPr>
            <a:spLocks noChangeArrowheads="1"/>
          </p:cNvSpPr>
          <p:nvPr/>
        </p:nvSpPr>
        <p:spPr bwMode="auto">
          <a:xfrm rot="-4640194">
            <a:off x="2997200" y="3679825"/>
            <a:ext cx="2160588" cy="560388"/>
          </a:xfrm>
          <a:custGeom>
            <a:avLst/>
            <a:gdLst>
              <a:gd name="T0" fmla="*/ 162088212 w 21600"/>
              <a:gd name="T1" fmla="*/ 0 h 21600"/>
              <a:gd name="T2" fmla="*/ 0 w 21600"/>
              <a:gd name="T3" fmla="*/ 7269322 h 21600"/>
              <a:gd name="T4" fmla="*/ 162088212 w 21600"/>
              <a:gd name="T5" fmla="*/ 14538644 h 21600"/>
              <a:gd name="T6" fmla="*/ 216117616 w 21600"/>
              <a:gd name="T7" fmla="*/ 726932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CD00"/>
              </a:gs>
              <a:gs pos="50000">
                <a:srgbClr val="000000"/>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7"/>
              </a:srgbClr>
            </a:outerShdw>
          </a:effectLst>
        </p:spPr>
        <p:txBody>
          <a:bodyPr vert="eaVert" wrap="none" anchor="ctr"/>
          <a:lstStyle/>
          <a:p>
            <a:pPr>
              <a:defRPr/>
            </a:pPr>
            <a:endParaRPr lang="en-US"/>
          </a:p>
        </p:txBody>
      </p:sp>
      <p:sp>
        <p:nvSpPr>
          <p:cNvPr id="790591" name="AutoShape 63"/>
          <p:cNvSpPr>
            <a:spLocks noChangeArrowheads="1"/>
          </p:cNvSpPr>
          <p:nvPr/>
        </p:nvSpPr>
        <p:spPr bwMode="auto">
          <a:xfrm rot="-6499426">
            <a:off x="4033043" y="3675857"/>
            <a:ext cx="2163763" cy="539750"/>
          </a:xfrm>
          <a:custGeom>
            <a:avLst/>
            <a:gdLst>
              <a:gd name="T0" fmla="*/ 162564917 w 21600"/>
              <a:gd name="T1" fmla="*/ 0 h 21600"/>
              <a:gd name="T2" fmla="*/ 0 w 21600"/>
              <a:gd name="T3" fmla="*/ 6743751 h 21600"/>
              <a:gd name="T4" fmla="*/ 162564917 w 21600"/>
              <a:gd name="T5" fmla="*/ 13487503 h 21600"/>
              <a:gd name="T6" fmla="*/ 216753256 w 21600"/>
              <a:gd name="T7" fmla="*/ 674375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chemeClr val="accent1"/>
              </a:gs>
              <a:gs pos="50000">
                <a:srgbClr val="000206"/>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7"/>
              </a:srgbClr>
            </a:outerShdw>
          </a:effectLst>
        </p:spPr>
        <p:txBody>
          <a:bodyPr vert="eaVert" wrap="none" anchor="ctr"/>
          <a:lstStyle/>
          <a:p>
            <a:pPr>
              <a:defRPr/>
            </a:pPr>
            <a:endParaRPr lang="en-US"/>
          </a:p>
        </p:txBody>
      </p:sp>
      <p:grpSp>
        <p:nvGrpSpPr>
          <p:cNvPr id="63517" name="Group 75"/>
          <p:cNvGrpSpPr>
            <a:grpSpLocks/>
          </p:cNvGrpSpPr>
          <p:nvPr/>
        </p:nvGrpSpPr>
        <p:grpSpPr bwMode="auto">
          <a:xfrm>
            <a:off x="541338" y="7938"/>
            <a:ext cx="811212" cy="1196975"/>
            <a:chOff x="341" y="5"/>
            <a:chExt cx="511" cy="754"/>
          </a:xfrm>
        </p:grpSpPr>
        <p:sp>
          <p:nvSpPr>
            <p:cNvPr id="790604" name="Rectangle 76"/>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3518"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defRPr/>
            </a:pPr>
            <a:endParaRPr lang="en-US" sz="1600">
              <a:effectLst/>
              <a:latin typeface="Comic Sans MS" pitchFamily="-107" charset="0"/>
              <a:ea typeface="+mn-ea"/>
              <a:cs typeface="+mn-cs"/>
            </a:endParaRPr>
          </a:p>
        </p:txBody>
      </p:sp>
      <p:grpSp>
        <p:nvGrpSpPr>
          <p:cNvPr id="63521" name="Group 63"/>
          <p:cNvGrpSpPr>
            <a:grpSpLocks/>
          </p:cNvGrpSpPr>
          <p:nvPr/>
        </p:nvGrpSpPr>
        <p:grpSpPr bwMode="auto">
          <a:xfrm>
            <a:off x="7950200" y="3457575"/>
            <a:ext cx="1054100" cy="1206500"/>
            <a:chOff x="7949643" y="3457575"/>
            <a:chExt cx="1054657" cy="1206500"/>
          </a:xfrm>
        </p:grpSpPr>
        <p:sp>
          <p:nvSpPr>
            <p:cNvPr id="65"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8"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9"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3538"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3"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3542" name="Rectangle 75"/>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63543" name="Rectangle 76"/>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grpSp>
        <p:nvGrpSpPr>
          <p:cNvPr id="63522" name="Group 77"/>
          <p:cNvGrpSpPr>
            <a:grpSpLocks/>
          </p:cNvGrpSpPr>
          <p:nvPr/>
        </p:nvGrpSpPr>
        <p:grpSpPr bwMode="auto">
          <a:xfrm>
            <a:off x="3276600" y="992188"/>
            <a:ext cx="3676650" cy="1209675"/>
            <a:chOff x="3318568" y="938213"/>
            <a:chExt cx="3675957" cy="1211249"/>
          </a:xfrm>
        </p:grpSpPr>
        <p:sp>
          <p:nvSpPr>
            <p:cNvPr id="63528" name="Rectangle 13"/>
            <p:cNvSpPr>
              <a:spLocks noChangeArrowheads="1"/>
            </p:cNvSpPr>
            <p:nvPr/>
          </p:nvSpPr>
          <p:spPr bwMode="auto">
            <a:xfrm>
              <a:off x="3318568" y="938213"/>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tx1"/>
                  </a:solidFill>
                  <a:effectLst/>
                </a:rPr>
                <a:t>অব্রাহাম</a:t>
              </a:r>
              <a:endParaRPr lang="en-US" sz="2400" b="1">
                <a:solidFill>
                  <a:schemeClr val="tx1"/>
                </a:solidFill>
                <a:effectLst/>
              </a:endParaRPr>
            </a:p>
            <a:p>
              <a:pPr algn="l"/>
              <a:endParaRPr lang="en-US" sz="2400" b="1">
                <a:solidFill>
                  <a:schemeClr val="bg2"/>
                </a:solidFill>
                <a:effectLst/>
                <a:latin typeface="Times" charset="0"/>
              </a:endParaRPr>
            </a:p>
          </p:txBody>
        </p:sp>
        <p:sp>
          <p:nvSpPr>
            <p:cNvPr id="80" name="Rectangle 26"/>
            <p:cNvSpPr>
              <a:spLocks noChangeArrowheads="1"/>
            </p:cNvSpPr>
            <p:nvPr/>
          </p:nvSpPr>
          <p:spPr bwMode="auto">
            <a:xfrm>
              <a:off x="4726416" y="979542"/>
              <a:ext cx="2268109" cy="33539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81" name="Rectangle 80"/>
            <p:cNvSpPr/>
            <p:nvPr/>
          </p:nvSpPr>
          <p:spPr>
            <a:xfrm>
              <a:off x="4320092" y="1626494"/>
              <a:ext cx="184115" cy="522968"/>
            </a:xfrm>
            <a:prstGeom prst="rect">
              <a:avLst/>
            </a:prstGeom>
          </p:spPr>
          <p:txBody>
            <a:bodyPr wrap="none">
              <a:spAutoFit/>
            </a:bodyPr>
            <a:lstStyle/>
            <a:p>
              <a:pPr>
                <a:defRPr/>
              </a:pPr>
              <a:endParaRPr lang="en-SG" b="1" dirty="0">
                <a:solidFill>
                  <a:schemeClr val="bg2">
                    <a:lumMod val="75000"/>
                    <a:lumOff val="25000"/>
                  </a:schemeClr>
                </a:solidFill>
                <a:effectLst/>
                <a:latin typeface="Comic Sans MS" pitchFamily="66" charset="0"/>
                <a:ea typeface="MS PGothic" pitchFamily="34" charset="-128"/>
                <a:cs typeface="+mn-cs"/>
              </a:endParaRPr>
            </a:p>
          </p:txBody>
        </p:sp>
      </p:grpSp>
      <p:sp>
        <p:nvSpPr>
          <p:cNvPr id="82" name="Rectangle 66"/>
          <p:cNvSpPr>
            <a:spLocks noChangeArrowheads="1"/>
          </p:cNvSpPr>
          <p:nvPr/>
        </p:nvSpPr>
        <p:spPr bwMode="auto">
          <a:xfrm>
            <a:off x="6164263" y="155892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00"/>
                </a:solidFill>
                <a:effectLst/>
                <a:latin typeface="Kosher-Normal" charset="0"/>
              </a:rPr>
              <a:t>অ প্র </a:t>
            </a:r>
            <a:endParaRPr lang="en-US" sz="1600" i="1">
              <a:solidFill>
                <a:srgbClr val="FFFF00"/>
              </a:solidFill>
              <a:effectLst/>
              <a:latin typeface="Helvetica" charset="0"/>
            </a:endParaRPr>
          </a:p>
        </p:txBody>
      </p:sp>
      <p:sp>
        <p:nvSpPr>
          <p:cNvPr id="83" name="Rectangle 67"/>
          <p:cNvSpPr>
            <a:spLocks noChangeArrowheads="1"/>
          </p:cNvSpPr>
          <p:nvPr/>
        </p:nvSpPr>
        <p:spPr bwMode="auto">
          <a:xfrm>
            <a:off x="6078538" y="2471738"/>
            <a:ext cx="2925762" cy="461962"/>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400" b="1">
                <a:solidFill>
                  <a:srgbClr val="FFFF00"/>
                </a:solidFill>
                <a:effectLst/>
              </a:rPr>
              <a:t>আদিপুস্তক ১২ </a:t>
            </a:r>
            <a:r>
              <a:rPr lang="en-US" sz="2400" b="1">
                <a:solidFill>
                  <a:srgbClr val="FFFF00"/>
                </a:solidFill>
                <a:effectLst/>
              </a:rPr>
              <a:t>: </a:t>
            </a:r>
            <a:r>
              <a:rPr lang="bn-IN" sz="2400" b="1">
                <a:solidFill>
                  <a:srgbClr val="FFFF00"/>
                </a:solidFill>
                <a:effectLst/>
              </a:rPr>
              <a:t>১-৩</a:t>
            </a:r>
            <a:endParaRPr lang="en-US" b="1" i="1">
              <a:solidFill>
                <a:srgbClr val="FFFF00"/>
              </a:solidFill>
              <a:effectLst/>
              <a:latin typeface="Helvetica" charset="0"/>
            </a:endParaRPr>
          </a:p>
        </p:txBody>
      </p:sp>
      <p:sp>
        <p:nvSpPr>
          <p:cNvPr id="84" name="Rectangle 19"/>
          <p:cNvSpPr>
            <a:spLocks noChangeArrowheads="1"/>
          </p:cNvSpPr>
          <p:nvPr/>
        </p:nvSpPr>
        <p:spPr bwMode="auto">
          <a:xfrm>
            <a:off x="-19050" y="2378075"/>
            <a:ext cx="3495675"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sp>
        <p:nvSpPr>
          <p:cNvPr id="63526" name="Rectangle 4"/>
          <p:cNvSpPr>
            <a:spLocks noChangeArrowheads="1"/>
          </p:cNvSpPr>
          <p:nvPr/>
        </p:nvSpPr>
        <p:spPr bwMode="auto">
          <a:xfrm>
            <a:off x="1173163" y="5419725"/>
            <a:ext cx="29797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a:effectLst/>
              </a:rPr>
              <a:t>ইশ্মায়েলর </a:t>
            </a:r>
            <a:r>
              <a:rPr lang="bn-IN">
                <a:solidFill>
                  <a:schemeClr val="tx1"/>
                </a:solidFill>
                <a:effectLst/>
              </a:rPr>
              <a:t>মাধ্যমে </a:t>
            </a:r>
            <a:endParaRPr lang="en-US">
              <a:solidFill>
                <a:schemeClr val="tx1"/>
              </a:solidFill>
              <a:effectLst/>
            </a:endParaRPr>
          </a:p>
        </p:txBody>
      </p:sp>
      <p:sp>
        <p:nvSpPr>
          <p:cNvPr id="63527" name="Rectangle 5"/>
          <p:cNvSpPr>
            <a:spLocks noChangeArrowheads="1"/>
          </p:cNvSpPr>
          <p:nvPr/>
        </p:nvSpPr>
        <p:spPr bwMode="auto">
          <a:xfrm>
            <a:off x="4970463" y="5499100"/>
            <a:ext cx="2814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a:effectLst/>
              </a:rPr>
              <a:t>ইসহাকের </a:t>
            </a:r>
            <a:r>
              <a:rPr lang="bn-IN">
                <a:solidFill>
                  <a:schemeClr val="tx1"/>
                </a:solidFill>
                <a:effectLst/>
              </a:rPr>
              <a:t>মাধ্যমে</a:t>
            </a:r>
            <a:endParaRPr lang="en-US">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5538"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pic>
        <p:nvPicPr>
          <p:cNvPr id="65544"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5545"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The CALL</a:t>
            </a:r>
          </a:p>
        </p:txBody>
      </p:sp>
      <p:sp>
        <p:nvSpPr>
          <p:cNvPr id="65546"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b="1">
                <a:solidFill>
                  <a:schemeClr val="accent2"/>
                </a:solidFill>
                <a:effectLst/>
                <a:latin typeface="Times" charset="0"/>
              </a:rPr>
              <a:t>L - S - B</a:t>
            </a:r>
          </a:p>
        </p:txBody>
      </p:sp>
      <p:sp>
        <p:nvSpPr>
          <p:cNvPr id="65547" name="Rectangle 13"/>
          <p:cNvSpPr>
            <a:spLocks noChangeArrowheads="1"/>
          </p:cNvSpPr>
          <p:nvPr/>
        </p:nvSpPr>
        <p:spPr bwMode="auto">
          <a:xfrm>
            <a:off x="4151313" y="2466975"/>
            <a:ext cx="14954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hlink"/>
                </a:solidFill>
                <a:effectLst/>
                <a:latin typeface="Times" charset="0"/>
              </a:rPr>
              <a:t>ই</a:t>
            </a:r>
            <a:r>
              <a:rPr lang="en-US" b="1">
                <a:solidFill>
                  <a:schemeClr val="hlink"/>
                </a:solidFill>
                <a:effectLst/>
                <a:latin typeface="Times" charset="0"/>
              </a:rPr>
              <a:t> - </a:t>
            </a:r>
            <a:r>
              <a:rPr lang="bn-IN" b="1">
                <a:solidFill>
                  <a:schemeClr val="hlink"/>
                </a:solidFill>
                <a:effectLst/>
                <a:latin typeface="Times" charset="0"/>
              </a:rPr>
              <a:t>ই</a:t>
            </a:r>
            <a:r>
              <a:rPr lang="en-US" b="1">
                <a:solidFill>
                  <a:schemeClr val="hlink"/>
                </a:solidFill>
                <a:effectLst/>
                <a:latin typeface="Times" charset="0"/>
              </a:rPr>
              <a:t>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grpSp>
        <p:nvGrpSpPr>
          <p:cNvPr id="2" name="Group 29"/>
          <p:cNvGrpSpPr>
            <a:grpSpLocks/>
          </p:cNvGrpSpPr>
          <p:nvPr/>
        </p:nvGrpSpPr>
        <p:grpSpPr bwMode="auto">
          <a:xfrm>
            <a:off x="4787900" y="4699000"/>
            <a:ext cx="3683000" cy="1549400"/>
            <a:chOff x="3048" y="3064"/>
            <a:chExt cx="2320" cy="976"/>
          </a:xfrm>
        </p:grpSpPr>
        <p:grpSp>
          <p:nvGrpSpPr>
            <p:cNvPr id="65600"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90560" name="Rectangle 32"/>
              <p:cNvSpPr>
                <a:spLocks noChangeArrowheads="1"/>
              </p:cNvSpPr>
              <p:nvPr/>
            </p:nvSpPr>
            <p:spPr bwMode="auto">
              <a:xfrm>
                <a:off x="776" y="3093"/>
                <a:ext cx="262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bn-IN">
                    <a:solidFill>
                      <a:srgbClr val="FFFF00"/>
                    </a:solidFill>
                    <a:effectLst/>
                  </a:rPr>
                  <a:t>ইহুদী জাতি</a:t>
                </a:r>
                <a:r>
                  <a:rPr lang="bn-IN">
                    <a:solidFill>
                      <a:srgbClr val="FFFF00"/>
                    </a:solidFill>
                    <a:effectLst/>
                    <a:latin typeface="Times" charset="0"/>
                  </a:rPr>
                  <a:t> </a:t>
                </a:r>
                <a:endParaRPr lang="en-US">
                  <a:solidFill>
                    <a:srgbClr val="FFFF00"/>
                  </a:solidFill>
                  <a:effectLst/>
                  <a:latin typeface="Times" charset="0"/>
                </a:endParaRPr>
              </a:p>
              <a:p>
                <a:pPr algn="l">
                  <a:defRPr/>
                </a:pPr>
                <a:endParaRPr lang="en-US" b="1">
                  <a:solidFill>
                    <a:schemeClr val="hlink"/>
                  </a:solidFill>
                  <a:effectLst/>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5596"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wrap="none" anchor="ctr"/>
              <a:lstStyle/>
              <a:p>
                <a:pPr>
                  <a:defRPr/>
                </a:pPr>
                <a:endParaRPr lang="en-US">
                  <a:latin typeface="Comic Sans MS" pitchFamily="-107" charset="0"/>
                  <a:ea typeface="+mn-ea"/>
                  <a:cs typeface="+mn-cs"/>
                </a:endParaRPr>
              </a:p>
            </p:txBody>
          </p:sp>
          <p:sp>
            <p:nvSpPr>
              <p:cNvPr id="790565" name="Rectangle 37"/>
              <p:cNvSpPr>
                <a:spLocks noChangeArrowheads="1"/>
              </p:cNvSpPr>
              <p:nvPr/>
            </p:nvSpPr>
            <p:spPr bwMode="auto">
              <a:xfrm>
                <a:off x="642" y="3093"/>
                <a:ext cx="2823" cy="328"/>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l">
                  <a:defRPr/>
                </a:pPr>
                <a:r>
                  <a:rPr lang="bn-IN" b="1">
                    <a:solidFill>
                      <a:srgbClr val="FFFF00"/>
                    </a:solidFill>
                    <a:effectLst/>
                    <a:latin typeface="Times" charset="0"/>
                  </a:rPr>
                  <a:t>আরবীয় জাতি </a:t>
                </a:r>
                <a:endParaRPr lang="en-US" b="1">
                  <a:solidFill>
                    <a:schemeClr val="hlink"/>
                  </a:solidFill>
                  <a:effectLst/>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790567" name="Oval 39"/>
          <p:cNvSpPr>
            <a:spLocks noChangeArrowheads="1"/>
          </p:cNvSpPr>
          <p:nvPr/>
        </p:nvSpPr>
        <p:spPr bwMode="auto">
          <a:xfrm>
            <a:off x="4967288" y="5381625"/>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68" name="Oval 40"/>
          <p:cNvSpPr>
            <a:spLocks noChangeArrowheads="1"/>
          </p:cNvSpPr>
          <p:nvPr/>
        </p:nvSpPr>
        <p:spPr bwMode="auto">
          <a:xfrm>
            <a:off x="746125" y="5341938"/>
            <a:ext cx="2189163"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558"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29</a:t>
            </a:r>
          </a:p>
        </p:txBody>
      </p:sp>
      <p:sp>
        <p:nvSpPr>
          <p:cNvPr id="65560" name="Text Box 60"/>
          <p:cNvSpPr txBox="1">
            <a:spLocks noChangeArrowheads="1"/>
          </p:cNvSpPr>
          <p:nvPr/>
        </p:nvSpPr>
        <p:spPr bwMode="auto">
          <a:xfrm>
            <a:off x="6943725" y="60769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65561"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FFFF"/>
                </a:solidFill>
                <a:effectLst/>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590" name="AutoShape 62"/>
          <p:cNvSpPr>
            <a:spLocks noChangeArrowheads="1"/>
          </p:cNvSpPr>
          <p:nvPr/>
        </p:nvSpPr>
        <p:spPr bwMode="auto">
          <a:xfrm rot="-4640194">
            <a:off x="2997200" y="3679825"/>
            <a:ext cx="2160588" cy="560388"/>
          </a:xfrm>
          <a:custGeom>
            <a:avLst/>
            <a:gdLst>
              <a:gd name="T0" fmla="*/ 162088212 w 21600"/>
              <a:gd name="T1" fmla="*/ 0 h 21600"/>
              <a:gd name="T2" fmla="*/ 0 w 21600"/>
              <a:gd name="T3" fmla="*/ 7269322 h 21600"/>
              <a:gd name="T4" fmla="*/ 162088212 w 21600"/>
              <a:gd name="T5" fmla="*/ 14538644 h 21600"/>
              <a:gd name="T6" fmla="*/ 216117616 w 21600"/>
              <a:gd name="T7" fmla="*/ 726932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CD00"/>
              </a:gs>
              <a:gs pos="50000">
                <a:srgbClr val="000000"/>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7"/>
              </a:srgbClr>
            </a:outerShdw>
          </a:effectLst>
        </p:spPr>
        <p:txBody>
          <a:bodyPr vert="eaVert" wrap="none" anchor="ctr"/>
          <a:lstStyle/>
          <a:p>
            <a:pPr>
              <a:defRPr/>
            </a:pPr>
            <a:endParaRPr lang="en-US"/>
          </a:p>
        </p:txBody>
      </p:sp>
      <p:sp>
        <p:nvSpPr>
          <p:cNvPr id="790591" name="AutoShape 63"/>
          <p:cNvSpPr>
            <a:spLocks noChangeArrowheads="1"/>
          </p:cNvSpPr>
          <p:nvPr/>
        </p:nvSpPr>
        <p:spPr bwMode="auto">
          <a:xfrm rot="-6499426">
            <a:off x="4033043" y="3675857"/>
            <a:ext cx="2163763" cy="539750"/>
          </a:xfrm>
          <a:custGeom>
            <a:avLst/>
            <a:gdLst>
              <a:gd name="T0" fmla="*/ 162564917 w 21600"/>
              <a:gd name="T1" fmla="*/ 0 h 21600"/>
              <a:gd name="T2" fmla="*/ 0 w 21600"/>
              <a:gd name="T3" fmla="*/ 6743751 h 21600"/>
              <a:gd name="T4" fmla="*/ 162564917 w 21600"/>
              <a:gd name="T5" fmla="*/ 13487503 h 21600"/>
              <a:gd name="T6" fmla="*/ 216753256 w 21600"/>
              <a:gd name="T7" fmla="*/ 674375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chemeClr val="accent1"/>
              </a:gs>
              <a:gs pos="50000">
                <a:srgbClr val="000206"/>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7"/>
              </a:srgbClr>
            </a:outerShdw>
          </a:effectLst>
        </p:spPr>
        <p:txBody>
          <a:bodyPr vert="eaVert" wrap="none" anchor="ctr"/>
          <a:lstStyle/>
          <a:p>
            <a:pPr>
              <a:defRPr/>
            </a:pPr>
            <a:endParaRPr lang="en-US"/>
          </a:p>
        </p:txBody>
      </p:sp>
      <p:grpSp>
        <p:nvGrpSpPr>
          <p:cNvPr id="65565" name="Group 75"/>
          <p:cNvGrpSpPr>
            <a:grpSpLocks/>
          </p:cNvGrpSpPr>
          <p:nvPr/>
        </p:nvGrpSpPr>
        <p:grpSpPr bwMode="auto">
          <a:xfrm>
            <a:off x="541338" y="7938"/>
            <a:ext cx="811212" cy="1196975"/>
            <a:chOff x="341" y="5"/>
            <a:chExt cx="511" cy="754"/>
          </a:xfrm>
        </p:grpSpPr>
        <p:sp>
          <p:nvSpPr>
            <p:cNvPr id="790604" name="Rectangle 76"/>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5566"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defRPr/>
            </a:pPr>
            <a:endParaRPr lang="en-US" sz="1600">
              <a:effectLst/>
              <a:latin typeface="Comic Sans MS" pitchFamily="-107" charset="0"/>
              <a:ea typeface="+mn-ea"/>
              <a:cs typeface="+mn-cs"/>
            </a:endParaRPr>
          </a:p>
        </p:txBody>
      </p:sp>
      <p:grpSp>
        <p:nvGrpSpPr>
          <p:cNvPr id="65569" name="Group 63"/>
          <p:cNvGrpSpPr>
            <a:grpSpLocks/>
          </p:cNvGrpSpPr>
          <p:nvPr/>
        </p:nvGrpSpPr>
        <p:grpSpPr bwMode="auto">
          <a:xfrm>
            <a:off x="7950200" y="3457575"/>
            <a:ext cx="1054100" cy="1206500"/>
            <a:chOff x="7949643" y="3457575"/>
            <a:chExt cx="1054657" cy="1206500"/>
          </a:xfrm>
        </p:grpSpPr>
        <p:sp>
          <p:nvSpPr>
            <p:cNvPr id="65"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8"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9"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5588"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3"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5592" name="Rectangle 75"/>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65593" name="Rectangle 76"/>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grpSp>
        <p:nvGrpSpPr>
          <p:cNvPr id="65570" name="Group 77"/>
          <p:cNvGrpSpPr>
            <a:grpSpLocks/>
          </p:cNvGrpSpPr>
          <p:nvPr/>
        </p:nvGrpSpPr>
        <p:grpSpPr bwMode="auto">
          <a:xfrm>
            <a:off x="3276600" y="992188"/>
            <a:ext cx="3676650" cy="1209675"/>
            <a:chOff x="3318568" y="938213"/>
            <a:chExt cx="3675957" cy="1211249"/>
          </a:xfrm>
        </p:grpSpPr>
        <p:sp>
          <p:nvSpPr>
            <p:cNvPr id="65578" name="Rectangle 13"/>
            <p:cNvSpPr>
              <a:spLocks noChangeArrowheads="1"/>
            </p:cNvSpPr>
            <p:nvPr/>
          </p:nvSpPr>
          <p:spPr bwMode="auto">
            <a:xfrm>
              <a:off x="3318568" y="938213"/>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tx1"/>
                  </a:solidFill>
                  <a:effectLst/>
                </a:rPr>
                <a:t>অব্রাহাম</a:t>
              </a:r>
              <a:endParaRPr lang="en-US" sz="2400" b="1">
                <a:solidFill>
                  <a:schemeClr val="tx1"/>
                </a:solidFill>
                <a:effectLst/>
              </a:endParaRPr>
            </a:p>
            <a:p>
              <a:pPr algn="l"/>
              <a:endParaRPr lang="en-US" sz="2400" b="1">
                <a:solidFill>
                  <a:schemeClr val="bg2"/>
                </a:solidFill>
                <a:effectLst/>
                <a:latin typeface="Times" charset="0"/>
              </a:endParaRPr>
            </a:p>
          </p:txBody>
        </p:sp>
        <p:sp>
          <p:nvSpPr>
            <p:cNvPr id="80" name="Rectangle 26"/>
            <p:cNvSpPr>
              <a:spLocks noChangeArrowheads="1"/>
            </p:cNvSpPr>
            <p:nvPr/>
          </p:nvSpPr>
          <p:spPr bwMode="auto">
            <a:xfrm>
              <a:off x="4726416" y="979542"/>
              <a:ext cx="2268109" cy="33539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81" name="Rectangle 80"/>
            <p:cNvSpPr/>
            <p:nvPr/>
          </p:nvSpPr>
          <p:spPr>
            <a:xfrm>
              <a:off x="4320092" y="1626494"/>
              <a:ext cx="184115" cy="522968"/>
            </a:xfrm>
            <a:prstGeom prst="rect">
              <a:avLst/>
            </a:prstGeom>
          </p:spPr>
          <p:txBody>
            <a:bodyPr wrap="none">
              <a:spAutoFit/>
            </a:bodyPr>
            <a:lstStyle/>
            <a:p>
              <a:pPr>
                <a:defRPr/>
              </a:pPr>
              <a:endParaRPr lang="en-SG" b="1" dirty="0">
                <a:solidFill>
                  <a:schemeClr val="bg2">
                    <a:lumMod val="75000"/>
                    <a:lumOff val="25000"/>
                  </a:schemeClr>
                </a:solidFill>
                <a:effectLst/>
                <a:latin typeface="Comic Sans MS" pitchFamily="66" charset="0"/>
                <a:ea typeface="MS PGothic" pitchFamily="34" charset="-128"/>
                <a:cs typeface="+mn-cs"/>
              </a:endParaRPr>
            </a:p>
          </p:txBody>
        </p:sp>
      </p:grpSp>
      <p:sp>
        <p:nvSpPr>
          <p:cNvPr id="82" name="Rectangle 66"/>
          <p:cNvSpPr>
            <a:spLocks noChangeArrowheads="1"/>
          </p:cNvSpPr>
          <p:nvPr/>
        </p:nvSpPr>
        <p:spPr bwMode="auto">
          <a:xfrm>
            <a:off x="6164263" y="155892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00"/>
                </a:solidFill>
                <a:effectLst/>
                <a:latin typeface="Kosher-Normal" charset="0"/>
              </a:rPr>
              <a:t>অ প্র </a:t>
            </a:r>
            <a:endParaRPr lang="en-US" sz="1600" i="1">
              <a:solidFill>
                <a:srgbClr val="FFFF00"/>
              </a:solidFill>
              <a:effectLst/>
              <a:latin typeface="Helvetica" charset="0"/>
            </a:endParaRPr>
          </a:p>
        </p:txBody>
      </p:sp>
      <p:sp>
        <p:nvSpPr>
          <p:cNvPr id="83" name="Rectangle 67"/>
          <p:cNvSpPr>
            <a:spLocks noChangeArrowheads="1"/>
          </p:cNvSpPr>
          <p:nvPr/>
        </p:nvSpPr>
        <p:spPr bwMode="auto">
          <a:xfrm>
            <a:off x="6078538" y="2471738"/>
            <a:ext cx="2925762" cy="461962"/>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400" b="1">
                <a:solidFill>
                  <a:srgbClr val="FFFF00"/>
                </a:solidFill>
                <a:effectLst/>
              </a:rPr>
              <a:t>আদিপুস্তক ১২ </a:t>
            </a:r>
            <a:r>
              <a:rPr lang="en-US" sz="2400" b="1">
                <a:solidFill>
                  <a:srgbClr val="FFFF00"/>
                </a:solidFill>
                <a:effectLst/>
              </a:rPr>
              <a:t>: </a:t>
            </a:r>
            <a:r>
              <a:rPr lang="bn-IN" sz="2400" b="1">
                <a:solidFill>
                  <a:srgbClr val="FFFF00"/>
                </a:solidFill>
                <a:effectLst/>
              </a:rPr>
              <a:t>১-৩</a:t>
            </a:r>
            <a:endParaRPr lang="en-US" b="1" i="1">
              <a:solidFill>
                <a:srgbClr val="FFFF00"/>
              </a:solidFill>
              <a:effectLst/>
              <a:latin typeface="Helvetica" charset="0"/>
            </a:endParaRPr>
          </a:p>
        </p:txBody>
      </p:sp>
      <p:sp>
        <p:nvSpPr>
          <p:cNvPr id="84" name="Rectangle 19"/>
          <p:cNvSpPr>
            <a:spLocks noChangeArrowheads="1"/>
          </p:cNvSpPr>
          <p:nvPr/>
        </p:nvSpPr>
        <p:spPr bwMode="auto">
          <a:xfrm>
            <a:off x="-19050" y="2378075"/>
            <a:ext cx="3495675"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sp>
        <p:nvSpPr>
          <p:cNvPr id="65574" name="Rectangle 4"/>
          <p:cNvSpPr>
            <a:spLocks noChangeArrowheads="1"/>
          </p:cNvSpPr>
          <p:nvPr/>
        </p:nvSpPr>
        <p:spPr bwMode="auto">
          <a:xfrm>
            <a:off x="1173163" y="5419725"/>
            <a:ext cx="29797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a:effectLst/>
              </a:rPr>
              <a:t>ইশ্মায়েলর </a:t>
            </a:r>
            <a:r>
              <a:rPr lang="bn-IN">
                <a:solidFill>
                  <a:schemeClr val="tx1"/>
                </a:solidFill>
                <a:effectLst/>
              </a:rPr>
              <a:t>মাধ্যমে </a:t>
            </a:r>
            <a:endParaRPr lang="en-US">
              <a:solidFill>
                <a:schemeClr val="tx1"/>
              </a:solidFill>
              <a:effectLst/>
            </a:endParaRPr>
          </a:p>
        </p:txBody>
      </p:sp>
      <p:sp>
        <p:nvSpPr>
          <p:cNvPr id="65575" name="Rectangle 5"/>
          <p:cNvSpPr>
            <a:spLocks noChangeArrowheads="1"/>
          </p:cNvSpPr>
          <p:nvPr/>
        </p:nvSpPr>
        <p:spPr bwMode="auto">
          <a:xfrm>
            <a:off x="4970463" y="5499100"/>
            <a:ext cx="28146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a:effectLst/>
              </a:rPr>
              <a:t>ইসহাকের </a:t>
            </a:r>
            <a:r>
              <a:rPr lang="bn-IN">
                <a:solidFill>
                  <a:schemeClr val="tx1"/>
                </a:solidFill>
                <a:effectLst/>
              </a:rPr>
              <a:t>মাধ্যমে</a:t>
            </a:r>
            <a:endParaRPr lang="en-US">
              <a:solidFill>
                <a:schemeClr val="tx1"/>
              </a:solidFill>
              <a:effectLst/>
            </a:endParaRPr>
          </a:p>
        </p:txBody>
      </p:sp>
      <p:sp>
        <p:nvSpPr>
          <p:cNvPr id="88" name="AutoShape 70"/>
          <p:cNvSpPr>
            <a:spLocks noChangeArrowheads="1"/>
          </p:cNvSpPr>
          <p:nvPr/>
        </p:nvSpPr>
        <p:spPr bwMode="auto">
          <a:xfrm>
            <a:off x="3487738" y="1425575"/>
            <a:ext cx="774700" cy="573088"/>
          </a:xfrm>
          <a:prstGeom prst="cloudCallout">
            <a:avLst>
              <a:gd name="adj1" fmla="val -7375"/>
              <a:gd name="adj2" fmla="val 61356"/>
            </a:avLst>
          </a:prstGeom>
          <a:solidFill>
            <a:schemeClr val="accent1"/>
          </a:solidFill>
          <a:ln>
            <a:noFill/>
          </a:ln>
          <a:effectLst>
            <a:outerShdw blurRad="63500" dist="63500" dir="3187806" algn="ctr" rotWithShape="0">
              <a:srgbClr val="000000">
                <a:alpha val="74997"/>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outerShdw>
              </a:effectLst>
              <a:latin typeface="Comic Sans MS" pitchFamily="-107" charset="0"/>
              <a:ea typeface="+mn-ea"/>
              <a:cs typeface="+mn-cs"/>
            </a:endParaRPr>
          </a:p>
        </p:txBody>
      </p:sp>
      <p:sp>
        <p:nvSpPr>
          <p:cNvPr id="89" name="AutoShape 71"/>
          <p:cNvSpPr>
            <a:spLocks noChangeArrowheads="1"/>
          </p:cNvSpPr>
          <p:nvPr/>
        </p:nvSpPr>
        <p:spPr bwMode="auto">
          <a:xfrm>
            <a:off x="4192588" y="1747838"/>
            <a:ext cx="774700" cy="573087"/>
          </a:xfrm>
          <a:prstGeom prst="cloudCallout">
            <a:avLst>
              <a:gd name="adj1" fmla="val -28690"/>
              <a:gd name="adj2" fmla="val 26176"/>
            </a:avLst>
          </a:prstGeom>
          <a:solidFill>
            <a:srgbClr val="00FF00"/>
          </a:solidFill>
          <a:ln>
            <a:noFill/>
          </a:ln>
          <a:effectLst>
            <a:outerShdw blurRad="63500" dist="63500" dir="3187806" algn="ctr" rotWithShape="0">
              <a:srgbClr val="000000">
                <a:alpha val="74997"/>
              </a:srgbClr>
            </a:outerShdw>
          </a:effectLst>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outerShdw>
              </a:effectLst>
              <a:latin typeface="Comic Sans MS" pitchFamily="-107"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6758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42423" name="Text Box 23"/>
          <p:cNvSpPr txBox="1">
            <a:spLocks noChangeArrowheads="1"/>
          </p:cNvSpPr>
          <p:nvPr/>
        </p:nvSpPr>
        <p:spPr bwMode="auto">
          <a:xfrm>
            <a:off x="758825" y="4298950"/>
            <a:ext cx="7883525"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defRPr/>
            </a:pPr>
            <a:r>
              <a:rPr lang="bn-IN" sz="2000">
                <a:solidFill>
                  <a:srgbClr val="00FFFF"/>
                </a:solidFill>
                <a:effectLst/>
              </a:rPr>
              <a:t>মন্তব্য (নোট) </a:t>
            </a:r>
            <a:r>
              <a:rPr lang="en-US" sz="2000" b="1" i="1">
                <a:solidFill>
                  <a:srgbClr val="00FFFF"/>
                </a:solidFill>
                <a:effectLst/>
                <a:latin typeface="Arial" charset="0"/>
              </a:rPr>
              <a:t>: </a:t>
            </a:r>
            <a:r>
              <a:rPr lang="en-US" altLang="ja-JP" sz="2000" b="1" i="1">
                <a:solidFill>
                  <a:srgbClr val="00FFFF"/>
                </a:solidFill>
                <a:effectLst/>
                <a:latin typeface="Arial" charset="0"/>
              </a:rPr>
              <a:t>"</a:t>
            </a:r>
            <a:r>
              <a:rPr lang="bn-IN" sz="2000">
                <a:solidFill>
                  <a:srgbClr val="00FFFF"/>
                </a:solidFill>
                <a:effectLst/>
              </a:rPr>
              <a:t> হিব্রু পাঠ্যতে “যাহাকে তুমি ভালবাস” ধারার পর “ইসহাক” নাম লেখা হয়েছে, যাতে করে বোঝানো হয়েছে যে ইসহাক অব্রাহামের শুধুমাত্র পুত্র,  যাকে সে খুবই ভালবাসত।   ইসহাক ঈশ্বারের প্রতিগ্যার  শুধুমাত্র পুত্র ছিল।</a:t>
            </a:r>
            <a:r>
              <a:rPr lang="en-US" altLang="ja-JP" sz="2000" b="1" i="1">
                <a:solidFill>
                  <a:srgbClr val="66FFFF"/>
                </a:solidFill>
                <a:effectLst/>
                <a:latin typeface="Arial" charset="0"/>
              </a:rPr>
              <a:t>"</a:t>
            </a:r>
            <a:endParaRPr lang="en-US" sz="2000" b="1" i="1">
              <a:solidFill>
                <a:srgbClr val="66FFFF"/>
              </a:solidFill>
              <a:effectLst/>
              <a:latin typeface="Arial" charset="0"/>
            </a:endParaRPr>
          </a:p>
        </p:txBody>
      </p:sp>
      <p:sp>
        <p:nvSpPr>
          <p:cNvPr id="742424" name="Text Box 24"/>
          <p:cNvSpPr txBox="1">
            <a:spLocks noChangeArrowheads="1"/>
          </p:cNvSpPr>
          <p:nvPr/>
        </p:nvSpPr>
        <p:spPr bwMode="auto">
          <a:xfrm>
            <a:off x="2378075" y="690563"/>
            <a:ext cx="5695950" cy="7699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b="1">
                <a:effectLst/>
              </a:rPr>
              <a:t>কোন পুত্র? </a:t>
            </a:r>
            <a:endParaRPr lang="en-US" sz="4400" b="1">
              <a:effectLst>
                <a:outerShdw blurRad="38100" dist="38100" dir="2700000" algn="tl">
                  <a:srgbClr val="000000"/>
                </a:outerShdw>
              </a:effectLst>
              <a:latin typeface="Arial Black" charset="0"/>
            </a:endParaRPr>
          </a:p>
        </p:txBody>
      </p:sp>
      <p:grpSp>
        <p:nvGrpSpPr>
          <p:cNvPr id="67589" name="Group 1"/>
          <p:cNvGrpSpPr>
            <a:grpSpLocks/>
          </p:cNvGrpSpPr>
          <p:nvPr/>
        </p:nvGrpSpPr>
        <p:grpSpPr bwMode="auto">
          <a:xfrm>
            <a:off x="1512888" y="1601788"/>
            <a:ext cx="6130925" cy="2308225"/>
            <a:chOff x="1512888" y="1870075"/>
            <a:chExt cx="6130925" cy="2308225"/>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altLang="ja-JP" sz="2400" b="1">
                  <a:solidFill>
                    <a:srgbClr val="FFFF00"/>
                  </a:solidFill>
                  <a:effectLst/>
                  <a:latin typeface="Arial" charset="0"/>
                </a:rPr>
                <a:t>"</a:t>
              </a:r>
              <a:r>
                <a:rPr lang="bn-IN" sz="2400" b="1">
                  <a:solidFill>
                    <a:srgbClr val="FFFF00"/>
                  </a:solidFill>
                  <a:effectLst/>
                </a:rPr>
                <a:t>তখন ঈশ্বর কহিলেন, তুমি আপন পুত্রকে, তোমার অদ্বিতীয় পুত্রকে, যাহাকে তুমি ভালবাস, সেই ইসহাককে লইয়া মোরিয়া দেশে যাও, এবং তথাকার যে এক পর্বতের কথা আমি তোমাকে বলিব, তাহার উপরে তাহাকে হোমারথে বলিদান কর।</a:t>
              </a:r>
              <a:r>
                <a:rPr lang="en-US" altLang="ja-JP" sz="2400" b="1">
                  <a:solidFill>
                    <a:srgbClr val="FFFF00"/>
                  </a:solidFill>
                  <a:effectLst/>
                  <a:latin typeface="Arial" charset="0"/>
                </a:rPr>
                <a:t>"</a:t>
              </a:r>
              <a:r>
                <a:rPr lang="en-US" sz="2400" b="1">
                  <a:solidFill>
                    <a:srgbClr val="FFFF00"/>
                  </a:solidFill>
                  <a:effectLst/>
                  <a:latin typeface="Arial" charset="0"/>
                </a:rPr>
                <a:t> 			</a:t>
              </a:r>
              <a:r>
                <a:rPr lang="bn-IN" sz="1800" b="1">
                  <a:solidFill>
                    <a:srgbClr val="FFFF00"/>
                  </a:solidFill>
                  <a:effectLst/>
                  <a:latin typeface="Arial" charset="0"/>
                </a:rPr>
                <a:t>আদিপুস্তক ২২</a:t>
              </a:r>
              <a:r>
                <a:rPr lang="en-US" sz="1800" b="1">
                  <a:solidFill>
                    <a:srgbClr val="FFFF00"/>
                  </a:solidFill>
                  <a:effectLst/>
                  <a:latin typeface="Arial" charset="0"/>
                </a:rPr>
                <a:t>:</a:t>
              </a:r>
              <a:r>
                <a:rPr lang="bn-IN" sz="1800" b="1">
                  <a:solidFill>
                    <a:srgbClr val="FFFF00"/>
                  </a:solidFill>
                  <a:effectLst/>
                  <a:latin typeface="Arial" charset="0"/>
                </a:rPr>
                <a:t>২</a:t>
              </a:r>
              <a:endParaRPr lang="en-US" sz="2400" b="1">
                <a:solidFill>
                  <a:srgbClr val="FFFF00"/>
                </a:solidFill>
                <a:effectLst/>
                <a:latin typeface="Arial" charset="0"/>
              </a:endParaRPr>
            </a:p>
          </p:txBody>
        </p:sp>
        <p:sp>
          <p:nvSpPr>
            <p:cNvPr id="742426" name="Oval 26"/>
            <p:cNvSpPr>
              <a:spLocks noChangeArrowheads="1"/>
            </p:cNvSpPr>
            <p:nvPr/>
          </p:nvSpPr>
          <p:spPr bwMode="auto">
            <a:xfrm>
              <a:off x="3352800" y="25622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42427" name="Oval 27"/>
          <p:cNvSpPr>
            <a:spLocks noChangeArrowheads="1"/>
          </p:cNvSpPr>
          <p:nvPr/>
        </p:nvSpPr>
        <p:spPr bwMode="auto">
          <a:xfrm>
            <a:off x="793750" y="4600575"/>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2428" name="Oval 28"/>
          <p:cNvSpPr>
            <a:spLocks noChangeArrowheads="1"/>
          </p:cNvSpPr>
          <p:nvPr/>
        </p:nvSpPr>
        <p:spPr bwMode="auto">
          <a:xfrm>
            <a:off x="3963988" y="4244975"/>
            <a:ext cx="2524125"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31</a:t>
            </a:r>
          </a:p>
        </p:txBody>
      </p:sp>
      <p:sp>
        <p:nvSpPr>
          <p:cNvPr id="67593"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42432" name="Text Box 32"/>
          <p:cNvSpPr txBox="1">
            <a:spLocks noChangeArrowheads="1"/>
          </p:cNvSpPr>
          <p:nvPr/>
        </p:nvSpPr>
        <p:spPr bwMode="auto">
          <a:xfrm>
            <a:off x="546100" y="5651500"/>
            <a:ext cx="7632700" cy="70802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2000" b="1" i="1">
                <a:solidFill>
                  <a:srgbClr val="66FFFF"/>
                </a:solidFill>
                <a:effectLst/>
                <a:latin typeface="Arial" charset="0"/>
              </a:rPr>
              <a:t>	</a:t>
            </a:r>
            <a:r>
              <a:rPr lang="bn-IN" sz="2000" b="1" i="1">
                <a:solidFill>
                  <a:schemeClr val="tx1"/>
                </a:solidFill>
                <a:effectLst/>
                <a:latin typeface="Arial" charset="0"/>
              </a:rPr>
              <a:t>২ বংশাবলি ৩ </a:t>
            </a:r>
            <a:r>
              <a:rPr lang="en-US" sz="2000" b="1" i="1">
                <a:solidFill>
                  <a:schemeClr val="tx1"/>
                </a:solidFill>
                <a:effectLst/>
                <a:latin typeface="Arial" charset="0"/>
              </a:rPr>
              <a:t>:</a:t>
            </a:r>
            <a:r>
              <a:rPr lang="bn-IN" sz="2000" b="1" i="1">
                <a:solidFill>
                  <a:schemeClr val="tx1"/>
                </a:solidFill>
                <a:effectLst/>
                <a:latin typeface="Arial" charset="0"/>
              </a:rPr>
              <a:t> ১</a:t>
            </a:r>
            <a:r>
              <a:rPr lang="en-US" sz="2000" b="1" i="1">
                <a:solidFill>
                  <a:schemeClr val="tx1"/>
                </a:solidFill>
                <a:effectLst/>
                <a:latin typeface="Arial" charset="0"/>
              </a:rPr>
              <a:t>     </a:t>
            </a:r>
            <a:r>
              <a:rPr lang="bn-IN" sz="2000" b="1" i="1">
                <a:solidFill>
                  <a:schemeClr val="tx1"/>
                </a:solidFill>
                <a:effectLst/>
                <a:latin typeface="Arial" charset="0"/>
              </a:rPr>
              <a:t>লেখক  এই স্থান মন্দির মাউন্টের  সঙ্গে চিহ্নিত করেছেন </a:t>
            </a:r>
            <a:r>
              <a:rPr lang="en-US" sz="2000" b="1" i="1">
                <a:solidFill>
                  <a:schemeClr val="tx1"/>
                </a:solidFill>
                <a:effectLst/>
                <a:latin typeface="Arial" charset="0"/>
              </a:rPr>
              <a:t> [</a:t>
            </a:r>
            <a:r>
              <a:rPr lang="bn-IN" sz="2000" b="1" i="1">
                <a:solidFill>
                  <a:schemeClr val="tx1"/>
                </a:solidFill>
                <a:effectLst/>
                <a:latin typeface="Arial" charset="0"/>
              </a:rPr>
              <a:t>বর্তমান কালের “ডোম অভ দা রক। </a:t>
            </a:r>
            <a:r>
              <a:rPr lang="en-US" sz="2000" b="1" i="1">
                <a:solidFill>
                  <a:schemeClr val="tx1"/>
                </a:solidFill>
                <a:effectLst/>
                <a:latin typeface="Arial" charset="0"/>
              </a:rPr>
              <a:t>].</a:t>
            </a:r>
          </a:p>
        </p:txBody>
      </p:sp>
      <p:sp>
        <p:nvSpPr>
          <p:cNvPr id="742429" name="Oval 29"/>
          <p:cNvSpPr>
            <a:spLocks noChangeArrowheads="1"/>
          </p:cNvSpPr>
          <p:nvPr/>
        </p:nvSpPr>
        <p:spPr bwMode="auto">
          <a:xfrm>
            <a:off x="5535613" y="5532438"/>
            <a:ext cx="2108200" cy="5080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7596" name="Group 34"/>
          <p:cNvGrpSpPr>
            <a:grpSpLocks/>
          </p:cNvGrpSpPr>
          <p:nvPr/>
        </p:nvGrpSpPr>
        <p:grpSpPr bwMode="auto">
          <a:xfrm>
            <a:off x="541338" y="7938"/>
            <a:ext cx="811212" cy="1196975"/>
            <a:chOff x="341" y="5"/>
            <a:chExt cx="511" cy="754"/>
          </a:xfrm>
        </p:grpSpPr>
        <p:sp>
          <p:nvSpPr>
            <p:cNvPr id="742435" name="Rectangle 35"/>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759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3</a:t>
            </a:r>
          </a:p>
        </p:txBody>
      </p:sp>
      <p:grpSp>
        <p:nvGrpSpPr>
          <p:cNvPr id="67598" name="Group 32"/>
          <p:cNvGrpSpPr>
            <a:grpSpLocks/>
          </p:cNvGrpSpPr>
          <p:nvPr/>
        </p:nvGrpSpPr>
        <p:grpSpPr bwMode="auto">
          <a:xfrm>
            <a:off x="7950200" y="3457575"/>
            <a:ext cx="1054100" cy="1206500"/>
            <a:chOff x="7949643" y="3457575"/>
            <a:chExt cx="1054657" cy="1206500"/>
          </a:xfrm>
        </p:grpSpPr>
        <p:sp>
          <p:nvSpPr>
            <p:cNvPr id="34"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5"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7"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8"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0"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7607"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42"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4"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611" name="Rectangle 44"/>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67612" name="Rectangle 45"/>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41" name="Text Box 62"/>
          <p:cNvSpPr txBox="1">
            <a:spLocks noChangeArrowheads="1"/>
          </p:cNvSpPr>
          <p:nvPr/>
        </p:nvSpPr>
        <p:spPr bwMode="auto">
          <a:xfrm>
            <a:off x="1781175" y="0"/>
            <a:ext cx="279717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২২</a:t>
            </a:r>
            <a:r>
              <a:rPr lang="en-US" sz="1200" b="1">
                <a:solidFill>
                  <a:schemeClr val="tx1"/>
                </a:solidFill>
                <a:effectLst/>
              </a:rPr>
              <a:t>:</a:t>
            </a:r>
            <a:r>
              <a:rPr lang="bn-IN" sz="1200" b="1">
                <a:solidFill>
                  <a:schemeClr val="tx1"/>
                </a:solidFill>
                <a:effectLst/>
              </a:rPr>
              <a:t>২ ;  ২ বংশাবলি ৩</a:t>
            </a:r>
            <a:r>
              <a:rPr lang="en-US" sz="1200" b="1">
                <a:solidFill>
                  <a:schemeClr val="tx1"/>
                </a:solidFill>
                <a:effectLst/>
              </a:rPr>
              <a:t>:</a:t>
            </a:r>
            <a:r>
              <a:rPr lang="bn-IN" sz="1200" b="1">
                <a:solidFill>
                  <a:schemeClr val="tx1"/>
                </a:solidFill>
                <a:effectLst/>
              </a:rPr>
              <a:t>১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23"/>
                                        </p:tgtEl>
                                        <p:attrNameLst>
                                          <p:attrName>style.visibility</p:attrName>
                                        </p:attrNameLst>
                                      </p:cBhvr>
                                      <p:to>
                                        <p:strVal val="visible"/>
                                      </p:to>
                                    </p:set>
                                    <p:animEffect transition="in" filter="fade">
                                      <p:cBhvr>
                                        <p:cTn id="7" dur="1000"/>
                                        <p:tgtEl>
                                          <p:spTgt spid="74242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7"/>
                                        </p:tgtEl>
                                        <p:attrNameLst>
                                          <p:attrName>style.visibility</p:attrName>
                                        </p:attrNameLst>
                                      </p:cBhvr>
                                      <p:to>
                                        <p:strVal val="visible"/>
                                      </p:to>
                                    </p:set>
                                    <p:animEffect transition="in" filter="fade">
                                      <p:cBhvr>
                                        <p:cTn id="11" dur="1000"/>
                                        <p:tgtEl>
                                          <p:spTgt spid="742427"/>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42428"/>
                                        </p:tgtEl>
                                        <p:attrNameLst>
                                          <p:attrName>style.visibility</p:attrName>
                                        </p:attrNameLst>
                                      </p:cBhvr>
                                      <p:to>
                                        <p:strVal val="visible"/>
                                      </p:to>
                                    </p:set>
                                    <p:animEffect transition="in" filter="fade">
                                      <p:cBhvr>
                                        <p:cTn id="15" dur="1000"/>
                                        <p:tgtEl>
                                          <p:spTgt spid="7424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42432"/>
                                        </p:tgtEl>
                                        <p:attrNameLst>
                                          <p:attrName>style.visibility</p:attrName>
                                        </p:attrNameLst>
                                      </p:cBhvr>
                                      <p:to>
                                        <p:strVal val="visible"/>
                                      </p:to>
                                    </p:set>
                                    <p:animEffect transition="in" filter="fade">
                                      <p:cBhvr>
                                        <p:cTn id="20" dur="1000"/>
                                        <p:tgtEl>
                                          <p:spTgt spid="742432"/>
                                        </p:tgtEl>
                                      </p:cBhvr>
                                    </p:animEffec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42429"/>
                                        </p:tgtEl>
                                        <p:attrNameLst>
                                          <p:attrName>style.visibility</p:attrName>
                                        </p:attrNameLst>
                                      </p:cBhvr>
                                      <p:to>
                                        <p:strVal val="visible"/>
                                      </p:to>
                                    </p:set>
                                    <p:animEffect transition="in" filter="fade">
                                      <p:cBhvr>
                                        <p:cTn id="24"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23" grpId="0" autoUpdateAnimBg="0"/>
      <p:bldP spid="742427" grpId="0" animBg="1"/>
      <p:bldP spid="742428" grpId="0" animBg="1"/>
      <p:bldP spid="742432" grpId="0" autoUpdateAnimBg="0"/>
      <p:bldP spid="7424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endParaRPr lang="en-US" sz="2000" b="1">
              <a:solidFill>
                <a:schemeClr val="tx2"/>
              </a:solidFill>
              <a:effectLst/>
              <a:latin typeface="Comic Sans MS" pitchFamily="-107" charset="0"/>
              <a:ea typeface="+mn-ea"/>
              <a:cs typeface="+mn-cs"/>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69635"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69636"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2</a:t>
            </a:r>
          </a:p>
        </p:txBody>
      </p:sp>
      <p:sp>
        <p:nvSpPr>
          <p:cNvPr id="743447" name="Rectangle 23"/>
          <p:cNvSpPr>
            <a:spLocks noChangeArrowheads="1"/>
          </p:cNvSpPr>
          <p:nvPr/>
        </p:nvSpPr>
        <p:spPr bwMode="auto">
          <a:xfrm>
            <a:off x="1112838" y="2014538"/>
            <a:ext cx="6956425" cy="45545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defRPr/>
            </a:pPr>
            <a:r>
              <a:rPr lang="en-US" altLang="ja-JP" b="1">
                <a:solidFill>
                  <a:srgbClr val="FFFF00"/>
                </a:solidFill>
                <a:effectLst/>
                <a:latin typeface="Arial" charset="0"/>
              </a:rPr>
              <a:t>"</a:t>
            </a:r>
            <a:r>
              <a:rPr lang="bn-IN" b="1">
                <a:solidFill>
                  <a:srgbClr val="FFFF00"/>
                </a:solidFill>
                <a:effectLst/>
              </a:rPr>
              <a:t>আর ইশ্মায়েলের বিসয়েও তোমার প্রার্থনা শুনিলাম; দেখ, আমি তাহাকে আশীর্বাদ করিলাম, এবং তাহাকে ফলবান করিয়া তাহার অতিশয় বংশবৃদ্ধি করিব; তাহা হইতে দ্বাদশ রাজা উৎপন্ন হইবে, ও আমি তাহাকে বড় জাতি করিব। কিন্তু আগামি বৎসরের এই ঋতুতে সারা তোমার নিমিত্তে জাহাকে প্রসব করিবে, </a:t>
            </a:r>
            <a:r>
              <a:rPr lang="bn-IN" sz="3200" b="1" u="sng">
                <a:solidFill>
                  <a:schemeClr val="tx1"/>
                </a:solidFill>
                <a:effectLst/>
              </a:rPr>
              <a:t>সেই ইসহাকের সহিত আমি আপন নিয়ম স্থাপন করিব।</a:t>
            </a:r>
            <a:r>
              <a:rPr lang="en-US" altLang="ja-JP" b="1">
                <a:solidFill>
                  <a:srgbClr val="FFFF00"/>
                </a:solidFill>
                <a:effectLst/>
                <a:latin typeface="Arial" charset="0"/>
              </a:rPr>
              <a:t>"</a:t>
            </a:r>
            <a:endParaRPr lang="en-US" b="1">
              <a:solidFill>
                <a:srgbClr val="FFFF00"/>
              </a:solidFill>
              <a:effectLst/>
              <a:latin typeface="Arial" charset="0"/>
            </a:endParaRPr>
          </a:p>
          <a:p>
            <a:pPr algn="l">
              <a:spcBef>
                <a:spcPct val="50000"/>
              </a:spcBef>
              <a:defRPr/>
            </a:pPr>
            <a:r>
              <a:rPr lang="en-US" sz="2000" b="1">
                <a:solidFill>
                  <a:srgbClr val="FFFF00"/>
                </a:solidFill>
                <a:effectLst/>
                <a:latin typeface="Arial" charset="0"/>
              </a:rPr>
              <a:t>				</a:t>
            </a:r>
            <a:r>
              <a:rPr lang="bn-IN" sz="2000" b="1">
                <a:solidFill>
                  <a:srgbClr val="FFFF00"/>
                </a:solidFill>
                <a:effectLst/>
                <a:latin typeface="Arial" charset="0"/>
              </a:rPr>
              <a:t>আদিপুস্তক ১৭</a:t>
            </a:r>
            <a:r>
              <a:rPr lang="en-US" sz="2000" b="1">
                <a:solidFill>
                  <a:srgbClr val="FFFF00"/>
                </a:solidFill>
                <a:effectLst/>
                <a:latin typeface="Arial" charset="0"/>
              </a:rPr>
              <a:t>:</a:t>
            </a:r>
            <a:r>
              <a:rPr lang="bn-IN" sz="2000" b="1">
                <a:solidFill>
                  <a:srgbClr val="FFFF00"/>
                </a:solidFill>
                <a:effectLst/>
                <a:latin typeface="Arial" charset="0"/>
              </a:rPr>
              <a:t>২০-২১</a:t>
            </a:r>
            <a:r>
              <a:rPr lang="en-US" sz="2000" b="1">
                <a:solidFill>
                  <a:srgbClr val="FFFF00"/>
                </a:solidFill>
                <a:effectLst/>
                <a:latin typeface="Arial" charset="0"/>
              </a:rPr>
              <a:t> </a:t>
            </a:r>
            <a:endParaRPr lang="en-US" b="1">
              <a:solidFill>
                <a:srgbClr val="FFFF00"/>
              </a:solidFill>
              <a:effectLst/>
              <a:latin typeface="Arial" charset="0"/>
            </a:endParaRPr>
          </a:p>
        </p:txBody>
      </p:sp>
      <p:sp>
        <p:nvSpPr>
          <p:cNvPr id="743450" name="Oval 26"/>
          <p:cNvSpPr>
            <a:spLocks noChangeArrowheads="1"/>
          </p:cNvSpPr>
          <p:nvPr/>
        </p:nvSpPr>
        <p:spPr bwMode="auto">
          <a:xfrm>
            <a:off x="1851025" y="19669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32</a:t>
            </a:r>
          </a:p>
        </p:txBody>
      </p:sp>
      <p:sp>
        <p:nvSpPr>
          <p:cNvPr id="6964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69641" name="Group 34"/>
          <p:cNvGrpSpPr>
            <a:grpSpLocks/>
          </p:cNvGrpSpPr>
          <p:nvPr/>
        </p:nvGrpSpPr>
        <p:grpSpPr bwMode="auto">
          <a:xfrm>
            <a:off x="541338" y="7938"/>
            <a:ext cx="811212" cy="1196975"/>
            <a:chOff x="341" y="5"/>
            <a:chExt cx="511" cy="754"/>
          </a:xfrm>
        </p:grpSpPr>
        <p:sp>
          <p:nvSpPr>
            <p:cNvPr id="743459" name="Rectangle 35"/>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69642" name="Group 45"/>
          <p:cNvGrpSpPr>
            <a:grpSpLocks/>
          </p:cNvGrpSpPr>
          <p:nvPr/>
        </p:nvGrpSpPr>
        <p:grpSpPr bwMode="auto">
          <a:xfrm>
            <a:off x="7950200" y="3457575"/>
            <a:ext cx="1054100" cy="1206500"/>
            <a:chOff x="7949643" y="3457575"/>
            <a:chExt cx="1054657" cy="1206500"/>
          </a:xfrm>
        </p:grpSpPr>
        <p:sp>
          <p:nvSpPr>
            <p:cNvPr id="4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9652"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9656" name="Rectangle 5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69657" name="Rectangle 58"/>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60" name="Text Box 24"/>
          <p:cNvSpPr txBox="1">
            <a:spLocks noChangeArrowheads="1"/>
          </p:cNvSpPr>
          <p:nvPr/>
        </p:nvSpPr>
        <p:spPr bwMode="auto">
          <a:xfrm>
            <a:off x="2378075" y="690563"/>
            <a:ext cx="5695950" cy="7699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b="1">
                <a:effectLst/>
              </a:rPr>
              <a:t>কোন পুত্র? </a:t>
            </a:r>
            <a:endParaRPr lang="en-US" sz="4400" b="1">
              <a:effectLst>
                <a:outerShdw blurRad="38100" dist="38100" dir="2700000" algn="tl">
                  <a:srgbClr val="000000"/>
                </a:outerShdw>
              </a:effectLst>
              <a:latin typeface="Arial Black" charset="0"/>
            </a:endParaRPr>
          </a:p>
        </p:txBody>
      </p:sp>
      <p:sp>
        <p:nvSpPr>
          <p:cNvPr id="30"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১৭</a:t>
            </a:r>
            <a:r>
              <a:rPr lang="en-US" sz="1200" b="1">
                <a:solidFill>
                  <a:schemeClr val="tx1"/>
                </a:solidFill>
                <a:effectLst/>
              </a:rPr>
              <a:t> :</a:t>
            </a:r>
            <a:r>
              <a:rPr lang="bn-IN" sz="1200" b="1">
                <a:solidFill>
                  <a:schemeClr val="tx1"/>
                </a:solidFill>
                <a:effectLst/>
              </a:rPr>
              <a:t> ২০-২১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71682"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pic>
        <p:nvPicPr>
          <p:cNvPr id="744470" name="Picture 22"/>
          <p:cNvPicPr>
            <a:picLocks noChangeAspect="1" noChangeArrowheads="1"/>
          </p:cNvPicPr>
          <p:nvPr/>
        </p:nvPicPr>
        <p:blipFill>
          <a:blip r:embed="rId3"/>
          <a:srcRect l="27437" t="35719" r="38063" b="25406"/>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33</a:t>
            </a:r>
          </a:p>
        </p:txBody>
      </p:sp>
      <p:sp>
        <p:nvSpPr>
          <p:cNvPr id="71686"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1687"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44492" name="Text Box 44"/>
          <p:cNvSpPr txBox="1">
            <a:spLocks noChangeArrowheads="1"/>
          </p:cNvSpPr>
          <p:nvPr/>
        </p:nvSpPr>
        <p:spPr bwMode="auto">
          <a:xfrm>
            <a:off x="903288" y="769938"/>
            <a:ext cx="7723187" cy="584200"/>
          </a:xfrm>
          <a:prstGeom prst="rect">
            <a:avLst/>
          </a:prstGeom>
          <a:noFill/>
          <a:ln>
            <a:noFill/>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3200" b="1" u="sng">
                <a:solidFill>
                  <a:srgbClr val="FFFF00"/>
                </a:solidFill>
                <a:effectLst/>
              </a:rPr>
              <a:t>আজকে</a:t>
            </a:r>
            <a:r>
              <a:rPr lang="bn-IN" sz="3200" b="1">
                <a:solidFill>
                  <a:srgbClr val="FFFF00"/>
                </a:solidFill>
                <a:effectLst/>
              </a:rPr>
              <a:t> উপহার গুলি তুলনা করে দেখুন ... </a:t>
            </a:r>
            <a:endParaRPr lang="en-US" sz="3200" b="1">
              <a:solidFill>
                <a:srgbClr val="FFFF00"/>
              </a:solidFill>
              <a:effectLst/>
            </a:endParaRPr>
          </a:p>
        </p:txBody>
      </p:sp>
      <p:grpSp>
        <p:nvGrpSpPr>
          <p:cNvPr id="2" name="Group 84"/>
          <p:cNvGrpSpPr>
            <a:grpSpLocks/>
          </p:cNvGrpSpPr>
          <p:nvPr/>
        </p:nvGrpSpPr>
        <p:grpSpPr bwMode="auto">
          <a:xfrm>
            <a:off x="177800" y="1530350"/>
            <a:ext cx="8386763" cy="5003800"/>
            <a:chOff x="136" y="964"/>
            <a:chExt cx="5283" cy="3152"/>
          </a:xfrm>
        </p:grpSpPr>
        <p:grpSp>
          <p:nvGrpSpPr>
            <p:cNvPr id="71709" name="Group 81"/>
            <p:cNvGrpSpPr>
              <a:grpSpLocks/>
            </p:cNvGrpSpPr>
            <p:nvPr/>
          </p:nvGrpSpPr>
          <p:grpSpPr bwMode="auto">
            <a:xfrm>
              <a:off x="136" y="964"/>
              <a:ext cx="5283" cy="3152"/>
              <a:chOff x="148" y="944"/>
              <a:chExt cx="5283" cy="3152"/>
            </a:xfrm>
          </p:grpSpPr>
          <p:grpSp>
            <p:nvGrpSpPr>
              <p:cNvPr id="71711"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gd name="T0" fmla="*/ 11 w 4163"/>
                    <a:gd name="T1" fmla="*/ 1312 h 1312"/>
                    <a:gd name="T2" fmla="*/ 3 w 4163"/>
                    <a:gd name="T3" fmla="*/ 1232 h 1312"/>
                    <a:gd name="T4" fmla="*/ 11 w 4163"/>
                    <a:gd name="T5" fmla="*/ 1032 h 1312"/>
                    <a:gd name="T6" fmla="*/ 115 w 4163"/>
                    <a:gd name="T7" fmla="*/ 888 h 1312"/>
                    <a:gd name="T8" fmla="*/ 163 w 4163"/>
                    <a:gd name="T9" fmla="*/ 840 h 1312"/>
                    <a:gd name="T10" fmla="*/ 267 w 4163"/>
                    <a:gd name="T11" fmla="*/ 792 h 1312"/>
                    <a:gd name="T12" fmla="*/ 411 w 4163"/>
                    <a:gd name="T13" fmla="*/ 720 h 1312"/>
                    <a:gd name="T14" fmla="*/ 571 w 4163"/>
                    <a:gd name="T15" fmla="*/ 616 h 1312"/>
                    <a:gd name="T16" fmla="*/ 603 w 4163"/>
                    <a:gd name="T17" fmla="*/ 632 h 1312"/>
                    <a:gd name="T18" fmla="*/ 579 w 4163"/>
                    <a:gd name="T19" fmla="*/ 768 h 1312"/>
                    <a:gd name="T20" fmla="*/ 587 w 4163"/>
                    <a:gd name="T21" fmla="*/ 848 h 1312"/>
                    <a:gd name="T22" fmla="*/ 675 w 4163"/>
                    <a:gd name="T23" fmla="*/ 928 h 1312"/>
                    <a:gd name="T24" fmla="*/ 819 w 4163"/>
                    <a:gd name="T25" fmla="*/ 904 h 1312"/>
                    <a:gd name="T26" fmla="*/ 915 w 4163"/>
                    <a:gd name="T27" fmla="*/ 824 h 1312"/>
                    <a:gd name="T28" fmla="*/ 979 w 4163"/>
                    <a:gd name="T29" fmla="*/ 808 h 1312"/>
                    <a:gd name="T30" fmla="*/ 1155 w 4163"/>
                    <a:gd name="T31" fmla="*/ 848 h 1312"/>
                    <a:gd name="T32" fmla="*/ 1203 w 4163"/>
                    <a:gd name="T33" fmla="*/ 872 h 1312"/>
                    <a:gd name="T34" fmla="*/ 1251 w 4163"/>
                    <a:gd name="T35" fmla="*/ 888 h 1312"/>
                    <a:gd name="T36" fmla="*/ 1419 w 4163"/>
                    <a:gd name="T37" fmla="*/ 904 h 1312"/>
                    <a:gd name="T38" fmla="*/ 1787 w 4163"/>
                    <a:gd name="T39" fmla="*/ 800 h 1312"/>
                    <a:gd name="T40" fmla="*/ 1859 w 4163"/>
                    <a:gd name="T41" fmla="*/ 632 h 1312"/>
                    <a:gd name="T42" fmla="*/ 1947 w 4163"/>
                    <a:gd name="T43" fmla="*/ 576 h 1312"/>
                    <a:gd name="T44" fmla="*/ 1835 w 4163"/>
                    <a:gd name="T45" fmla="*/ 464 h 1312"/>
                    <a:gd name="T46" fmla="*/ 1659 w 4163"/>
                    <a:gd name="T47" fmla="*/ 472 h 1312"/>
                    <a:gd name="T48" fmla="*/ 1507 w 4163"/>
                    <a:gd name="T49" fmla="*/ 512 h 1312"/>
                    <a:gd name="T50" fmla="*/ 1395 w 4163"/>
                    <a:gd name="T51" fmla="*/ 440 h 1312"/>
                    <a:gd name="T52" fmla="*/ 1787 w 4163"/>
                    <a:gd name="T53" fmla="*/ 320 h 1312"/>
                    <a:gd name="T54" fmla="*/ 1907 w 4163"/>
                    <a:gd name="T55" fmla="*/ 248 h 1312"/>
                    <a:gd name="T56" fmla="*/ 2003 w 4163"/>
                    <a:gd name="T57" fmla="*/ 240 h 1312"/>
                    <a:gd name="T58" fmla="*/ 2315 w 4163"/>
                    <a:gd name="T59" fmla="*/ 248 h 1312"/>
                    <a:gd name="T60" fmla="*/ 2347 w 4163"/>
                    <a:gd name="T61" fmla="*/ 168 h 1312"/>
                    <a:gd name="T62" fmla="*/ 2411 w 4163"/>
                    <a:gd name="T63" fmla="*/ 96 h 1312"/>
                    <a:gd name="T64" fmla="*/ 2531 w 4163"/>
                    <a:gd name="T65" fmla="*/ 112 h 1312"/>
                    <a:gd name="T66" fmla="*/ 2563 w 4163"/>
                    <a:gd name="T67" fmla="*/ 136 h 1312"/>
                    <a:gd name="T68" fmla="*/ 2611 w 4163"/>
                    <a:gd name="T69" fmla="*/ 152 h 1312"/>
                    <a:gd name="T70" fmla="*/ 2691 w 4163"/>
                    <a:gd name="T71" fmla="*/ 224 h 1312"/>
                    <a:gd name="T72" fmla="*/ 2723 w 4163"/>
                    <a:gd name="T73" fmla="*/ 392 h 1312"/>
                    <a:gd name="T74" fmla="*/ 2931 w 4163"/>
                    <a:gd name="T75" fmla="*/ 496 h 1312"/>
                    <a:gd name="T76" fmla="*/ 3059 w 4163"/>
                    <a:gd name="T77" fmla="*/ 480 h 1312"/>
                    <a:gd name="T78" fmla="*/ 3083 w 4163"/>
                    <a:gd name="T79" fmla="*/ 464 h 1312"/>
                    <a:gd name="T80" fmla="*/ 3131 w 4163"/>
                    <a:gd name="T81" fmla="*/ 448 h 1312"/>
                    <a:gd name="T82" fmla="*/ 3147 w 4163"/>
                    <a:gd name="T83" fmla="*/ 416 h 1312"/>
                    <a:gd name="T84" fmla="*/ 3171 w 4163"/>
                    <a:gd name="T85" fmla="*/ 392 h 1312"/>
                    <a:gd name="T86" fmla="*/ 3163 w 4163"/>
                    <a:gd name="T87" fmla="*/ 368 h 1312"/>
                    <a:gd name="T88" fmla="*/ 3083 w 4163"/>
                    <a:gd name="T89" fmla="*/ 256 h 1312"/>
                    <a:gd name="T90" fmla="*/ 3035 w 4163"/>
                    <a:gd name="T91" fmla="*/ 184 h 1312"/>
                    <a:gd name="T92" fmla="*/ 2955 w 4163"/>
                    <a:gd name="T93" fmla="*/ 104 h 1312"/>
                    <a:gd name="T94" fmla="*/ 2907 w 4163"/>
                    <a:gd name="T95" fmla="*/ 56 h 1312"/>
                    <a:gd name="T96" fmla="*/ 2915 w 4163"/>
                    <a:gd name="T97" fmla="*/ 32 h 1312"/>
                    <a:gd name="T98" fmla="*/ 2995 w 4163"/>
                    <a:gd name="T99" fmla="*/ 0 h 1312"/>
                    <a:gd name="T100" fmla="*/ 3275 w 4163"/>
                    <a:gd name="T101" fmla="*/ 144 h 1312"/>
                    <a:gd name="T102" fmla="*/ 3587 w 4163"/>
                    <a:gd name="T103" fmla="*/ 160 h 1312"/>
                    <a:gd name="T104" fmla="*/ 3819 w 4163"/>
                    <a:gd name="T105" fmla="*/ 176 h 1312"/>
                    <a:gd name="T106" fmla="*/ 3923 w 4163"/>
                    <a:gd name="T107" fmla="*/ 192 h 1312"/>
                    <a:gd name="T108" fmla="*/ 3995 w 4163"/>
                    <a:gd name="T109" fmla="*/ 232 h 1312"/>
                    <a:gd name="T110" fmla="*/ 4067 w 4163"/>
                    <a:gd name="T111" fmla="*/ 296 h 1312"/>
                    <a:gd name="T112" fmla="*/ 4115 w 4163"/>
                    <a:gd name="T113" fmla="*/ 344 h 1312"/>
                    <a:gd name="T114" fmla="*/ 4163 w 4163"/>
                    <a:gd name="T115" fmla="*/ 400 h 13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a:extLst>
                  <a:ext uri="{909E8E84-426E-40dd-AFC4-6F175D3DCCD1}">
                    <a14:hiddenFill xmlns="" xmlns:a14="http://schemas.microsoft.com/office/drawing/2010/main">
                      <a:solidFill>
                        <a:srgbClr val="FFFFFF"/>
                      </a:solidFill>
                    </a14:hiddenFill>
                  </a:ext>
                </a:extLst>
              </p:spPr>
              <p:txBody>
                <a:bodyPr/>
                <a:lstStyle/>
                <a:p>
                  <a:pPr>
                    <a:defRPr/>
                  </a:pPr>
                  <a:endParaRPr lang="en-US"/>
                </a:p>
              </p:txBody>
            </p:sp>
            <p:sp>
              <p:nvSpPr>
                <p:cNvPr id="744517" name="Freeform 69"/>
                <p:cNvSpPr>
                  <a:spLocks/>
                </p:cNvSpPr>
                <p:nvPr/>
              </p:nvSpPr>
              <p:spPr bwMode="auto">
                <a:xfrm>
                  <a:off x="144" y="2256"/>
                  <a:ext cx="4768" cy="1840"/>
                </a:xfrm>
                <a:custGeom>
                  <a:avLst/>
                  <a:gdLst>
                    <a:gd name="T0" fmla="*/ 144 w 4768"/>
                    <a:gd name="T1" fmla="*/ 8 h 1840"/>
                    <a:gd name="T2" fmla="*/ 248 w 4768"/>
                    <a:gd name="T3" fmla="*/ 248 h 1840"/>
                    <a:gd name="T4" fmla="*/ 224 w 4768"/>
                    <a:gd name="T5" fmla="*/ 408 h 1840"/>
                    <a:gd name="T6" fmla="*/ 192 w 4768"/>
                    <a:gd name="T7" fmla="*/ 472 h 1840"/>
                    <a:gd name="T8" fmla="*/ 176 w 4768"/>
                    <a:gd name="T9" fmla="*/ 520 h 1840"/>
                    <a:gd name="T10" fmla="*/ 112 w 4768"/>
                    <a:gd name="T11" fmla="*/ 640 h 1840"/>
                    <a:gd name="T12" fmla="*/ 40 w 4768"/>
                    <a:gd name="T13" fmla="*/ 800 h 1840"/>
                    <a:gd name="T14" fmla="*/ 0 w 4768"/>
                    <a:gd name="T15" fmla="*/ 992 h 1840"/>
                    <a:gd name="T16" fmla="*/ 120 w 4768"/>
                    <a:gd name="T17" fmla="*/ 1400 h 1840"/>
                    <a:gd name="T18" fmla="*/ 208 w 4768"/>
                    <a:gd name="T19" fmla="*/ 1504 h 1840"/>
                    <a:gd name="T20" fmla="*/ 280 w 4768"/>
                    <a:gd name="T21" fmla="*/ 1568 h 1840"/>
                    <a:gd name="T22" fmla="*/ 328 w 4768"/>
                    <a:gd name="T23" fmla="*/ 1584 h 1840"/>
                    <a:gd name="T24" fmla="*/ 448 w 4768"/>
                    <a:gd name="T25" fmla="*/ 1648 h 1840"/>
                    <a:gd name="T26" fmla="*/ 504 w 4768"/>
                    <a:gd name="T27" fmla="*/ 1680 h 1840"/>
                    <a:gd name="T28" fmla="*/ 584 w 4768"/>
                    <a:gd name="T29" fmla="*/ 1704 h 1840"/>
                    <a:gd name="T30" fmla="*/ 656 w 4768"/>
                    <a:gd name="T31" fmla="*/ 1760 h 1840"/>
                    <a:gd name="T32" fmla="*/ 792 w 4768"/>
                    <a:gd name="T33" fmla="*/ 1840 h 1840"/>
                    <a:gd name="T34" fmla="*/ 928 w 4768"/>
                    <a:gd name="T35" fmla="*/ 1824 h 1840"/>
                    <a:gd name="T36" fmla="*/ 1104 w 4768"/>
                    <a:gd name="T37" fmla="*/ 1752 h 1840"/>
                    <a:gd name="T38" fmla="*/ 1208 w 4768"/>
                    <a:gd name="T39" fmla="*/ 1712 h 1840"/>
                    <a:gd name="T40" fmla="*/ 1504 w 4768"/>
                    <a:gd name="T41" fmla="*/ 1624 h 1840"/>
                    <a:gd name="T42" fmla="*/ 2096 w 4768"/>
                    <a:gd name="T43" fmla="*/ 1640 h 1840"/>
                    <a:gd name="T44" fmla="*/ 2264 w 4768"/>
                    <a:gd name="T45" fmla="*/ 1696 h 1840"/>
                    <a:gd name="T46" fmla="*/ 2288 w 4768"/>
                    <a:gd name="T47" fmla="*/ 1712 h 1840"/>
                    <a:gd name="T48" fmla="*/ 2312 w 4768"/>
                    <a:gd name="T49" fmla="*/ 1720 h 1840"/>
                    <a:gd name="T50" fmla="*/ 2384 w 4768"/>
                    <a:gd name="T51" fmla="*/ 1760 h 1840"/>
                    <a:gd name="T52" fmla="*/ 2600 w 4768"/>
                    <a:gd name="T53" fmla="*/ 1824 h 1840"/>
                    <a:gd name="T54" fmla="*/ 2912 w 4768"/>
                    <a:gd name="T55" fmla="*/ 1800 h 1840"/>
                    <a:gd name="T56" fmla="*/ 2968 w 4768"/>
                    <a:gd name="T57" fmla="*/ 1760 h 1840"/>
                    <a:gd name="T58" fmla="*/ 3072 w 4768"/>
                    <a:gd name="T59" fmla="*/ 1704 h 1840"/>
                    <a:gd name="T60" fmla="*/ 3096 w 4768"/>
                    <a:gd name="T61" fmla="*/ 1680 h 1840"/>
                    <a:gd name="T62" fmla="*/ 3160 w 4768"/>
                    <a:gd name="T63" fmla="*/ 1648 h 1840"/>
                    <a:gd name="T64" fmla="*/ 3224 w 4768"/>
                    <a:gd name="T65" fmla="*/ 1576 h 1840"/>
                    <a:gd name="T66" fmla="*/ 3256 w 4768"/>
                    <a:gd name="T67" fmla="*/ 1528 h 1840"/>
                    <a:gd name="T68" fmla="*/ 3288 w 4768"/>
                    <a:gd name="T69" fmla="*/ 1416 h 1840"/>
                    <a:gd name="T70" fmla="*/ 3248 w 4768"/>
                    <a:gd name="T71" fmla="*/ 1248 h 1840"/>
                    <a:gd name="T72" fmla="*/ 3224 w 4768"/>
                    <a:gd name="T73" fmla="*/ 1192 h 1840"/>
                    <a:gd name="T74" fmla="*/ 3200 w 4768"/>
                    <a:gd name="T75" fmla="*/ 1112 h 1840"/>
                    <a:gd name="T76" fmla="*/ 3184 w 4768"/>
                    <a:gd name="T77" fmla="*/ 1064 h 1840"/>
                    <a:gd name="T78" fmla="*/ 3192 w 4768"/>
                    <a:gd name="T79" fmla="*/ 848 h 1840"/>
                    <a:gd name="T80" fmla="*/ 3256 w 4768"/>
                    <a:gd name="T81" fmla="*/ 792 h 1840"/>
                    <a:gd name="T82" fmla="*/ 3408 w 4768"/>
                    <a:gd name="T83" fmla="*/ 720 h 1840"/>
                    <a:gd name="T84" fmla="*/ 3520 w 4768"/>
                    <a:gd name="T85" fmla="*/ 664 h 1840"/>
                    <a:gd name="T86" fmla="*/ 3600 w 4768"/>
                    <a:gd name="T87" fmla="*/ 608 h 1840"/>
                    <a:gd name="T88" fmla="*/ 3680 w 4768"/>
                    <a:gd name="T89" fmla="*/ 568 h 1840"/>
                    <a:gd name="T90" fmla="*/ 3744 w 4768"/>
                    <a:gd name="T91" fmla="*/ 488 h 1840"/>
                    <a:gd name="T92" fmla="*/ 3792 w 4768"/>
                    <a:gd name="T93" fmla="*/ 408 h 1840"/>
                    <a:gd name="T94" fmla="*/ 3824 w 4768"/>
                    <a:gd name="T95" fmla="*/ 320 h 1840"/>
                    <a:gd name="T96" fmla="*/ 3856 w 4768"/>
                    <a:gd name="T97" fmla="*/ 136 h 1840"/>
                    <a:gd name="T98" fmla="*/ 3872 w 4768"/>
                    <a:gd name="T99" fmla="*/ 80 h 1840"/>
                    <a:gd name="T100" fmla="*/ 4016 w 4768"/>
                    <a:gd name="T101" fmla="*/ 0 h 1840"/>
                    <a:gd name="T102" fmla="*/ 4224 w 4768"/>
                    <a:gd name="T103" fmla="*/ 8 h 1840"/>
                    <a:gd name="T104" fmla="*/ 4360 w 4768"/>
                    <a:gd name="T105" fmla="*/ 88 h 1840"/>
                    <a:gd name="T106" fmla="*/ 4464 w 4768"/>
                    <a:gd name="T107" fmla="*/ 184 h 1840"/>
                    <a:gd name="T108" fmla="*/ 4592 w 4768"/>
                    <a:gd name="T109" fmla="*/ 312 h 1840"/>
                    <a:gd name="T110" fmla="*/ 4768 w 4768"/>
                    <a:gd name="T111" fmla="*/ 328 h 18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a:extLst>
                  <a:ext uri="{909E8E84-426E-40dd-AFC4-6F175D3DCCD1}">
                    <a14:hiddenFill xmlns="" xmlns:a14="http://schemas.microsoft.com/office/drawing/2010/main">
                      <a:solidFill>
                        <a:srgbClr val="FFFFFF"/>
                      </a:solidFill>
                    </a14:hiddenFill>
                  </a:ext>
                </a:extLst>
              </p:spPr>
              <p:txBody>
                <a:bodyPr/>
                <a:lstStyle/>
                <a:p>
                  <a:pPr>
                    <a:defRPr/>
                  </a:pPr>
                  <a:endParaRPr lang="en-US"/>
                </a:p>
              </p:txBody>
            </p:sp>
            <p:sp>
              <p:nvSpPr>
                <p:cNvPr id="744522" name="Freeform 74"/>
                <p:cNvSpPr>
                  <a:spLocks/>
                </p:cNvSpPr>
                <p:nvPr/>
              </p:nvSpPr>
              <p:spPr bwMode="auto">
                <a:xfrm>
                  <a:off x="4425" y="1334"/>
                  <a:ext cx="1002" cy="1245"/>
                </a:xfrm>
                <a:custGeom>
                  <a:avLst/>
                  <a:gdLst>
                    <a:gd name="T0" fmla="*/ 471 w 1002"/>
                    <a:gd name="T1" fmla="*/ 1242 h 1245"/>
                    <a:gd name="T2" fmla="*/ 786 w 1002"/>
                    <a:gd name="T3" fmla="*/ 1233 h 1245"/>
                    <a:gd name="T4" fmla="*/ 825 w 1002"/>
                    <a:gd name="T5" fmla="*/ 1215 h 1245"/>
                    <a:gd name="T6" fmla="*/ 852 w 1002"/>
                    <a:gd name="T7" fmla="*/ 1209 h 1245"/>
                    <a:gd name="T8" fmla="*/ 921 w 1002"/>
                    <a:gd name="T9" fmla="*/ 1161 h 1245"/>
                    <a:gd name="T10" fmla="*/ 975 w 1002"/>
                    <a:gd name="T11" fmla="*/ 1068 h 1245"/>
                    <a:gd name="T12" fmla="*/ 990 w 1002"/>
                    <a:gd name="T13" fmla="*/ 1035 h 1245"/>
                    <a:gd name="T14" fmla="*/ 1002 w 1002"/>
                    <a:gd name="T15" fmla="*/ 960 h 1245"/>
                    <a:gd name="T16" fmla="*/ 993 w 1002"/>
                    <a:gd name="T17" fmla="*/ 831 h 1245"/>
                    <a:gd name="T18" fmla="*/ 975 w 1002"/>
                    <a:gd name="T19" fmla="*/ 777 h 1245"/>
                    <a:gd name="T20" fmla="*/ 960 w 1002"/>
                    <a:gd name="T21" fmla="*/ 726 h 1245"/>
                    <a:gd name="T22" fmla="*/ 849 w 1002"/>
                    <a:gd name="T23" fmla="*/ 633 h 1245"/>
                    <a:gd name="T24" fmla="*/ 804 w 1002"/>
                    <a:gd name="T25" fmla="*/ 612 h 1245"/>
                    <a:gd name="T26" fmla="*/ 498 w 1002"/>
                    <a:gd name="T27" fmla="*/ 474 h 1245"/>
                    <a:gd name="T28" fmla="*/ 318 w 1002"/>
                    <a:gd name="T29" fmla="*/ 339 h 1245"/>
                    <a:gd name="T30" fmla="*/ 273 w 1002"/>
                    <a:gd name="T31" fmla="*/ 291 h 1245"/>
                    <a:gd name="T32" fmla="*/ 222 w 1002"/>
                    <a:gd name="T33" fmla="*/ 243 h 1245"/>
                    <a:gd name="T34" fmla="*/ 189 w 1002"/>
                    <a:gd name="T35" fmla="*/ 201 h 1245"/>
                    <a:gd name="T36" fmla="*/ 120 w 1002"/>
                    <a:gd name="T37" fmla="*/ 114 h 1245"/>
                    <a:gd name="T38" fmla="*/ 72 w 1002"/>
                    <a:gd name="T39" fmla="*/ 72 h 1245"/>
                    <a:gd name="T40" fmla="*/ 12 w 1002"/>
                    <a:gd name="T41" fmla="*/ 21 h 1245"/>
                    <a:gd name="T42" fmla="*/ 0 w 1002"/>
                    <a:gd name="T43" fmla="*/ 0 h 1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a:extLst>
                  <a:ext uri="{909E8E84-426E-40dd-AFC4-6F175D3DCCD1}">
                    <a14:hiddenFill xmlns="" xmlns:a14="http://schemas.microsoft.com/office/drawing/2010/main">
                      <a:solidFill>
                        <a:srgbClr val="FFFFFF"/>
                      </a:solidFill>
                    </a14:hiddenFill>
                  </a:ext>
                </a:extLst>
              </p:spPr>
              <p:txBody>
                <a:bodyPr/>
                <a:lstStyle/>
                <a:p>
                  <a:pPr>
                    <a:defRPr/>
                  </a:pPr>
                  <a:endParaRPr lang="en-US"/>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defRPr/>
                  </a:pPr>
                  <a:endParaRPr lang="en-US">
                    <a:latin typeface="Comic Sans MS" pitchFamily="-107" charset="0"/>
                    <a:ea typeface="+mn-ea"/>
                    <a:cs typeface="+mn-cs"/>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defRPr/>
                </a:pPr>
                <a:endParaRPr lang="en-US">
                  <a:latin typeface="Comic Sans MS" pitchFamily="-107" charset="0"/>
                  <a:ea typeface="+mn-ea"/>
                  <a:cs typeface="+mn-cs"/>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defRPr/>
              </a:pPr>
              <a:endParaRPr lang="en-US">
                <a:latin typeface="Comic Sans MS" pitchFamily="-107" charset="0"/>
                <a:ea typeface="+mn-ea"/>
                <a:cs typeface="+mn-cs"/>
              </a:endParaRPr>
            </a:p>
          </p:txBody>
        </p:sp>
      </p:grpSp>
      <p:sp>
        <p:nvSpPr>
          <p:cNvPr id="744493" name="Text Box 45"/>
          <p:cNvSpPr txBox="1">
            <a:spLocks noChangeArrowheads="1"/>
          </p:cNvSpPr>
          <p:nvPr/>
        </p:nvSpPr>
        <p:spPr bwMode="auto">
          <a:xfrm>
            <a:off x="366713" y="3768725"/>
            <a:ext cx="2122487" cy="584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3200" b="1">
                <a:solidFill>
                  <a:srgbClr val="FFFF00"/>
                </a:solidFill>
                <a:effectLst/>
              </a:rPr>
              <a:t>ইশ্মায়েল</a:t>
            </a:r>
            <a:r>
              <a:rPr lang="bn-IN">
                <a:effectLst/>
              </a:rPr>
              <a:t> </a:t>
            </a:r>
            <a:endParaRPr lang="en-US">
              <a:effectLst/>
            </a:endParaRPr>
          </a:p>
        </p:txBody>
      </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4494" name="Text Box 46"/>
          <p:cNvSpPr txBox="1">
            <a:spLocks noChangeArrowheads="1"/>
          </p:cNvSpPr>
          <p:nvPr/>
        </p:nvSpPr>
        <p:spPr bwMode="auto">
          <a:xfrm>
            <a:off x="3463925" y="2365375"/>
            <a:ext cx="1831975" cy="584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defRPr/>
            </a:pPr>
            <a:r>
              <a:rPr lang="bn-IN" sz="3200" b="1">
                <a:solidFill>
                  <a:srgbClr val="FFFF00"/>
                </a:solidFill>
                <a:effectLst/>
              </a:rPr>
              <a:t>ইসহাখ</a:t>
            </a:r>
            <a:endParaRPr lang="en-US" sz="3200" b="1">
              <a:solidFill>
                <a:srgbClr val="FFFF00"/>
              </a:solidFill>
              <a:effectLst/>
            </a:endParaRPr>
          </a:p>
        </p:txBody>
      </p:sp>
      <p:sp>
        <p:nvSpPr>
          <p:cNvPr id="744495" name="Text Box 47"/>
          <p:cNvSpPr txBox="1">
            <a:spLocks noChangeArrowheads="1"/>
          </p:cNvSpPr>
          <p:nvPr/>
        </p:nvSpPr>
        <p:spPr bwMode="auto">
          <a:xfrm>
            <a:off x="5219700" y="4672013"/>
            <a:ext cx="3101975" cy="10779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rgbClr val="FF0D32"/>
                </a:solidFill>
                <a:effectLst/>
              </a:rPr>
              <a:t>কেন এত বৃহৎ পার্থক্য ? </a:t>
            </a:r>
            <a:endParaRPr lang="en-US" sz="3200" b="1" i="1">
              <a:solidFill>
                <a:srgbClr val="FF0D32"/>
              </a:solidFill>
              <a:effectLst>
                <a:outerShdw blurRad="38100" dist="38100" dir="2700000" algn="tl">
                  <a:srgbClr val="000000"/>
                </a:outerShdw>
              </a:effectLst>
            </a:endParaRPr>
          </a:p>
        </p:txBody>
      </p:sp>
      <p:grpSp>
        <p:nvGrpSpPr>
          <p:cNvPr id="71695" name="Group 53"/>
          <p:cNvGrpSpPr>
            <a:grpSpLocks/>
          </p:cNvGrpSpPr>
          <p:nvPr/>
        </p:nvGrpSpPr>
        <p:grpSpPr bwMode="auto">
          <a:xfrm>
            <a:off x="7950200" y="3457575"/>
            <a:ext cx="1054100" cy="1206500"/>
            <a:chOff x="7949643" y="3457575"/>
            <a:chExt cx="1054657" cy="1206500"/>
          </a:xfrm>
        </p:grpSpPr>
        <p:sp>
          <p:nvSpPr>
            <p:cNvPr id="55"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6"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7"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8"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59"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0"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1"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1703"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63"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4"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5"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707" name="Rectangle 65"/>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71708" name="Rectangle 66"/>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28"/>
          <p:cNvGrpSpPr>
            <a:grpSpLocks/>
          </p:cNvGrpSpPr>
          <p:nvPr/>
        </p:nvGrpSpPr>
        <p:grpSpPr bwMode="auto">
          <a:xfrm>
            <a:off x="793750" y="7938"/>
            <a:ext cx="396875" cy="901700"/>
            <a:chOff x="500" y="5"/>
            <a:chExt cx="250" cy="568"/>
          </a:xfrm>
        </p:grpSpPr>
        <p:sp>
          <p:nvSpPr>
            <p:cNvPr id="746525" name="Rectangle 29"/>
            <p:cNvSpPr>
              <a:spLocks noChangeArrowheads="1"/>
            </p:cNvSpPr>
            <p:nvPr/>
          </p:nvSpPr>
          <p:spPr bwMode="auto">
            <a:xfrm>
              <a:off x="538" y="5"/>
              <a:ext cx="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effectLst>
                  <a:outerShdw blurRad="38100" dist="38100" dir="2700000" algn="tl">
                    <a:srgbClr val="000000"/>
                  </a:outerShdw>
                </a:effectLst>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73731"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pic>
        <p:nvPicPr>
          <p:cNvPr id="746518" name="Picture 22"/>
          <p:cNvPicPr>
            <a:picLocks noChangeAspect="1" noChangeArrowheads="1"/>
          </p:cNvPicPr>
          <p:nvPr/>
        </p:nvPicPr>
        <p:blipFill>
          <a:blip r:embed="rId3"/>
          <a:srcRect l="16037" t="32082" r="33842" b="20735"/>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6521" name="Text Box 25"/>
          <p:cNvSpPr txBox="1">
            <a:spLocks noChangeArrowheads="1"/>
          </p:cNvSpPr>
          <p:nvPr/>
        </p:nvSpPr>
        <p:spPr bwMode="auto">
          <a:xfrm>
            <a:off x="2108200" y="465138"/>
            <a:ext cx="5948363" cy="646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FFFF00"/>
                </a:solidFill>
                <a:effectLst/>
              </a:rPr>
              <a:t>ভূগোল তুলনা করে দেখুন</a:t>
            </a:r>
            <a:r>
              <a:rPr lang="en-US" b="1">
                <a:solidFill>
                  <a:srgbClr val="FFFF00"/>
                </a:solidFill>
                <a:effectLst>
                  <a:outerShdw blurRad="38100" dist="38100" dir="2700000" algn="tl">
                    <a:srgbClr val="000000"/>
                  </a:outerShdw>
                </a:effectLst>
              </a:rPr>
              <a:t>…</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34</a:t>
            </a:r>
          </a:p>
        </p:txBody>
      </p:sp>
      <p:sp>
        <p:nvSpPr>
          <p:cNvPr id="73736"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3737" name="Rectangle 2"/>
          <p:cNvSpPr>
            <a:spLocks noChangeArrowheads="1"/>
          </p:cNvSpPr>
          <p:nvPr/>
        </p:nvSpPr>
        <p:spPr bwMode="auto">
          <a:xfrm>
            <a:off x="663575" y="203200"/>
            <a:ext cx="6572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5400" b="1">
                <a:solidFill>
                  <a:srgbClr val="FFFF00"/>
                </a:solidFill>
                <a:effectLst/>
              </a:rPr>
              <a:t>৭</a:t>
            </a:r>
            <a:endParaRPr lang="en-US" sz="5400" b="1">
              <a:solidFill>
                <a:srgbClr val="FFFF00"/>
              </a:solidFill>
              <a:effectLst/>
            </a:endParaRPr>
          </a:p>
        </p:txBody>
      </p:sp>
      <p:sp>
        <p:nvSpPr>
          <p:cNvPr id="4" name="Rectangle 3"/>
          <p:cNvSpPr/>
          <p:nvPr/>
        </p:nvSpPr>
        <p:spPr>
          <a:xfrm>
            <a:off x="2686050" y="1143000"/>
            <a:ext cx="3311525" cy="646113"/>
          </a:xfrm>
          <a:prstGeom prst="rect">
            <a:avLst/>
          </a:prstGeom>
          <a:solidFill>
            <a:schemeClr val="tx1"/>
          </a:solidFill>
        </p:spPr>
        <p:txBody>
          <a:bodyPr wrap="none">
            <a:spAutoFit/>
          </a:bodyPr>
          <a:lstStyle/>
          <a:p>
            <a:pPr>
              <a:defRPr/>
            </a:pPr>
            <a:r>
              <a:rPr lang="bn-IN" sz="3600" b="1">
                <a:solidFill>
                  <a:srgbClr val="008000"/>
                </a:solidFill>
                <a:effectLst/>
              </a:rPr>
              <a:t>ঈজ্রায়েল এবং</a:t>
            </a:r>
            <a:r>
              <a:rPr lang="en-US" sz="3600" b="1">
                <a:solidFill>
                  <a:srgbClr val="008000"/>
                </a:solidFill>
                <a:effectLst/>
              </a:rPr>
              <a:t> …</a:t>
            </a:r>
            <a:endParaRPr lang="en-US" sz="3600" b="1">
              <a:solidFill>
                <a:srgbClr val="008000"/>
              </a:solidFill>
              <a:effectLst>
                <a:outerShdw blurRad="38100" dist="38100" dir="2700000" algn="tl">
                  <a:srgbClr val="DDDDDD"/>
                </a:outerShdw>
              </a:effectLst>
            </a:endParaRPr>
          </a:p>
        </p:txBody>
      </p:sp>
      <p:sp>
        <p:nvSpPr>
          <p:cNvPr id="5" name="Rectangle 4"/>
          <p:cNvSpPr/>
          <p:nvPr/>
        </p:nvSpPr>
        <p:spPr>
          <a:xfrm>
            <a:off x="1058863" y="4175125"/>
            <a:ext cx="3113087" cy="708025"/>
          </a:xfrm>
          <a:prstGeom prst="rect">
            <a:avLst/>
          </a:prstGeom>
          <a:solidFill>
            <a:schemeClr val="tx1"/>
          </a:solidFill>
        </p:spPr>
        <p:txBody>
          <a:bodyPr>
            <a:spAutoFit/>
          </a:bodyPr>
          <a:lstStyle/>
          <a:p>
            <a:pPr>
              <a:defRPr/>
            </a:pPr>
            <a:r>
              <a:rPr lang="bn-IN" sz="4000" b="1">
                <a:solidFill>
                  <a:schemeClr val="bg1"/>
                </a:solidFill>
                <a:effectLst/>
              </a:rPr>
              <a:t>আরব জগত</a:t>
            </a:r>
            <a:endParaRPr lang="en-US" sz="4000" b="1">
              <a:solidFill>
                <a:schemeClr val="bg1"/>
              </a:solidFill>
              <a:effectLst>
                <a:outerShdw blurRad="38100" dist="38100" dir="2700000" algn="tl">
                  <a:srgbClr val="DDDDDD"/>
                </a:outerShdw>
              </a:effectLst>
            </a:endParaRPr>
          </a:p>
        </p:txBody>
      </p:sp>
      <p:grpSp>
        <p:nvGrpSpPr>
          <p:cNvPr id="73740" name="Group 43"/>
          <p:cNvGrpSpPr>
            <a:grpSpLocks/>
          </p:cNvGrpSpPr>
          <p:nvPr/>
        </p:nvGrpSpPr>
        <p:grpSpPr bwMode="auto">
          <a:xfrm>
            <a:off x="7950200" y="3457575"/>
            <a:ext cx="1054100" cy="1206500"/>
            <a:chOff x="7949643" y="3457575"/>
            <a:chExt cx="1054657" cy="1206500"/>
          </a:xfrm>
        </p:grpSpPr>
        <p:sp>
          <p:nvSpPr>
            <p:cNvPr id="45"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6"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7"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8"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9"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0"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3748"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3"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4"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5"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752" name="Rectangle 55"/>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73753" name="Rectangle 56"/>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Group 35"/>
          <p:cNvGrpSpPr>
            <a:grpSpLocks/>
          </p:cNvGrpSpPr>
          <p:nvPr/>
        </p:nvGrpSpPr>
        <p:grpSpPr bwMode="auto">
          <a:xfrm>
            <a:off x="793750" y="7938"/>
            <a:ext cx="396875" cy="901700"/>
            <a:chOff x="500" y="5"/>
            <a:chExt cx="250" cy="568"/>
          </a:xfrm>
        </p:grpSpPr>
        <p:sp>
          <p:nvSpPr>
            <p:cNvPr id="745508" name="Rectangle 36"/>
            <p:cNvSpPr>
              <a:spLocks noChangeArrowheads="1"/>
            </p:cNvSpPr>
            <p:nvPr/>
          </p:nvSpPr>
          <p:spPr bwMode="auto">
            <a:xfrm>
              <a:off x="538" y="5"/>
              <a:ext cx="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effectLst>
                  <a:outerShdw blurRad="38100" dist="38100" dir="2700000" algn="tl">
                    <a:srgbClr val="000000"/>
                  </a:outerShdw>
                </a:effectLst>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75779"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grpSp>
        <p:nvGrpSpPr>
          <p:cNvPr id="75780"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a:srcRect l="19867" t="49448" r="30435" b="11801"/>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gd name="T0" fmla="*/ 18 w 72"/>
                <a:gd name="T1" fmla="*/ 84 h 215"/>
                <a:gd name="T2" fmla="*/ 19 w 72"/>
                <a:gd name="T3" fmla="*/ 79 h 215"/>
                <a:gd name="T4" fmla="*/ 21 w 72"/>
                <a:gd name="T5" fmla="*/ 61 h 215"/>
                <a:gd name="T6" fmla="*/ 27 w 72"/>
                <a:gd name="T7" fmla="*/ 51 h 215"/>
                <a:gd name="T8" fmla="*/ 27 w 72"/>
                <a:gd name="T9" fmla="*/ 17 h 215"/>
                <a:gd name="T10" fmla="*/ 35 w 72"/>
                <a:gd name="T11" fmla="*/ 8 h 215"/>
                <a:gd name="T12" fmla="*/ 21 w 72"/>
                <a:gd name="T13" fmla="*/ 4 h 215"/>
                <a:gd name="T14" fmla="*/ 16 w 72"/>
                <a:gd name="T15" fmla="*/ 14 h 215"/>
                <a:gd name="T16" fmla="*/ 12 w 72"/>
                <a:gd name="T17" fmla="*/ 32 h 215"/>
                <a:gd name="T18" fmla="*/ 4 w 72"/>
                <a:gd name="T19" fmla="*/ 42 h 215"/>
                <a:gd name="T20" fmla="*/ 0 w 72"/>
                <a:gd name="T21" fmla="*/ 51 h 215"/>
                <a:gd name="T22" fmla="*/ 2 w 72"/>
                <a:gd name="T23" fmla="*/ 56 h 215"/>
                <a:gd name="T24" fmla="*/ 8 w 72"/>
                <a:gd name="T25" fmla="*/ 59 h 215"/>
                <a:gd name="T26" fmla="*/ 14 w 72"/>
                <a:gd name="T27" fmla="*/ 74 h 215"/>
                <a:gd name="T28" fmla="*/ 18 w 72"/>
                <a:gd name="T29" fmla="*/ 84 h 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defRPr/>
              </a:pPr>
              <a:endParaRPr lang="en-US"/>
            </a:p>
          </p:txBody>
        </p:sp>
      </p:grpSp>
      <p:sp>
        <p:nvSpPr>
          <p:cNvPr id="745501" name="Freeform 29"/>
          <p:cNvSpPr>
            <a:spLocks/>
          </p:cNvSpPr>
          <p:nvPr/>
        </p:nvSpPr>
        <p:spPr bwMode="auto">
          <a:xfrm>
            <a:off x="723900" y="1263650"/>
            <a:ext cx="7707313" cy="4456113"/>
          </a:xfrm>
          <a:custGeom>
            <a:avLst/>
            <a:gdLst>
              <a:gd name="T0" fmla="*/ 2032000 w 4855"/>
              <a:gd name="T1" fmla="*/ 1657350 h 2807"/>
              <a:gd name="T2" fmla="*/ 1828800 w 4855"/>
              <a:gd name="T3" fmla="*/ 1746250 h 2807"/>
              <a:gd name="T4" fmla="*/ 1473200 w 4855"/>
              <a:gd name="T5" fmla="*/ 1479550 h 2807"/>
              <a:gd name="T6" fmla="*/ 457200 w 4855"/>
              <a:gd name="T7" fmla="*/ 1644650 h 2807"/>
              <a:gd name="T8" fmla="*/ 88900 w 4855"/>
              <a:gd name="T9" fmla="*/ 2254250 h 2807"/>
              <a:gd name="T10" fmla="*/ 76200 w 4855"/>
              <a:gd name="T11" fmla="*/ 2749550 h 2807"/>
              <a:gd name="T12" fmla="*/ 330200 w 4855"/>
              <a:gd name="T13" fmla="*/ 3282950 h 2807"/>
              <a:gd name="T14" fmla="*/ 546100 w 4855"/>
              <a:gd name="T15" fmla="*/ 3346450 h 2807"/>
              <a:gd name="T16" fmla="*/ 990600 w 4855"/>
              <a:gd name="T17" fmla="*/ 3371850 h 2807"/>
              <a:gd name="T18" fmla="*/ 1333500 w 4855"/>
              <a:gd name="T19" fmla="*/ 3295650 h 2807"/>
              <a:gd name="T20" fmla="*/ 1638300 w 4855"/>
              <a:gd name="T21" fmla="*/ 3371850 h 2807"/>
              <a:gd name="T22" fmla="*/ 1752600 w 4855"/>
              <a:gd name="T23" fmla="*/ 3105150 h 2807"/>
              <a:gd name="T24" fmla="*/ 2286000 w 4855"/>
              <a:gd name="T25" fmla="*/ 3282950 h 2807"/>
              <a:gd name="T26" fmla="*/ 2362200 w 4855"/>
              <a:gd name="T27" fmla="*/ 3232150 h 2807"/>
              <a:gd name="T28" fmla="*/ 2755900 w 4855"/>
              <a:gd name="T29" fmla="*/ 3422650 h 2807"/>
              <a:gd name="T30" fmla="*/ 2768600 w 4855"/>
              <a:gd name="T31" fmla="*/ 3956050 h 2807"/>
              <a:gd name="T32" fmla="*/ 2857500 w 4855"/>
              <a:gd name="T33" fmla="*/ 4349750 h 2807"/>
              <a:gd name="T34" fmla="*/ 3086100 w 4855"/>
              <a:gd name="T35" fmla="*/ 3803650 h 2807"/>
              <a:gd name="T36" fmla="*/ 3492500 w 4855"/>
              <a:gd name="T37" fmla="*/ 3282950 h 2807"/>
              <a:gd name="T38" fmla="*/ 3327400 w 4855"/>
              <a:gd name="T39" fmla="*/ 2952750 h 2807"/>
              <a:gd name="T40" fmla="*/ 3911600 w 4855"/>
              <a:gd name="T41" fmla="*/ 2571750 h 2807"/>
              <a:gd name="T42" fmla="*/ 3975100 w 4855"/>
              <a:gd name="T43" fmla="*/ 2317750 h 2807"/>
              <a:gd name="T44" fmla="*/ 4165600 w 4855"/>
              <a:gd name="T45" fmla="*/ 2216150 h 2807"/>
              <a:gd name="T46" fmla="*/ 4737100 w 4855"/>
              <a:gd name="T47" fmla="*/ 2444750 h 2807"/>
              <a:gd name="T48" fmla="*/ 4699000 w 4855"/>
              <a:gd name="T49" fmla="*/ 2978150 h 2807"/>
              <a:gd name="T50" fmla="*/ 4826000 w 4855"/>
              <a:gd name="T51" fmla="*/ 3562350 h 2807"/>
              <a:gd name="T52" fmla="*/ 5295900 w 4855"/>
              <a:gd name="T53" fmla="*/ 3194050 h 2807"/>
              <a:gd name="T54" fmla="*/ 5168900 w 4855"/>
              <a:gd name="T55" fmla="*/ 2774950 h 2807"/>
              <a:gd name="T56" fmla="*/ 5486400 w 4855"/>
              <a:gd name="T57" fmla="*/ 2470150 h 2807"/>
              <a:gd name="T58" fmla="*/ 5727700 w 4855"/>
              <a:gd name="T59" fmla="*/ 2978150 h 2807"/>
              <a:gd name="T60" fmla="*/ 5956300 w 4855"/>
              <a:gd name="T61" fmla="*/ 3511550 h 2807"/>
              <a:gd name="T62" fmla="*/ 6426200 w 4855"/>
              <a:gd name="T63" fmla="*/ 4222750 h 2807"/>
              <a:gd name="T64" fmla="*/ 7454900 w 4855"/>
              <a:gd name="T65" fmla="*/ 4337050 h 2807"/>
              <a:gd name="T66" fmla="*/ 7620000 w 4855"/>
              <a:gd name="T67" fmla="*/ 3956050 h 2807"/>
              <a:gd name="T68" fmla="*/ 7099300 w 4855"/>
              <a:gd name="T69" fmla="*/ 3625850 h 2807"/>
              <a:gd name="T70" fmla="*/ 6794500 w 4855"/>
              <a:gd name="T71" fmla="*/ 3460750 h 2807"/>
              <a:gd name="T72" fmla="*/ 6464300 w 4855"/>
              <a:gd name="T73" fmla="*/ 3498850 h 2807"/>
              <a:gd name="T74" fmla="*/ 6210300 w 4855"/>
              <a:gd name="T75" fmla="*/ 3270250 h 2807"/>
              <a:gd name="T76" fmla="*/ 6019800 w 4855"/>
              <a:gd name="T77" fmla="*/ 2609850 h 2807"/>
              <a:gd name="T78" fmla="*/ 5359400 w 4855"/>
              <a:gd name="T79" fmla="*/ 2038350 h 2807"/>
              <a:gd name="T80" fmla="*/ 4762500 w 4855"/>
              <a:gd name="T81" fmla="*/ 2025650 h 2807"/>
              <a:gd name="T82" fmla="*/ 5041900 w 4855"/>
              <a:gd name="T83" fmla="*/ 1695450 h 2807"/>
              <a:gd name="T84" fmla="*/ 5842000 w 4855"/>
              <a:gd name="T85" fmla="*/ 1352550 h 2807"/>
              <a:gd name="T86" fmla="*/ 5930900 w 4855"/>
              <a:gd name="T87" fmla="*/ 1047750 h 2807"/>
              <a:gd name="T88" fmla="*/ 5676900 w 4855"/>
              <a:gd name="T89" fmla="*/ 806450 h 2807"/>
              <a:gd name="T90" fmla="*/ 5372100 w 4855"/>
              <a:gd name="T91" fmla="*/ 488950 h 2807"/>
              <a:gd name="T92" fmla="*/ 4572000 w 4855"/>
              <a:gd name="T93" fmla="*/ 44450 h 2807"/>
              <a:gd name="T94" fmla="*/ 4051300 w 4855"/>
              <a:gd name="T95" fmla="*/ 349250 h 2807"/>
              <a:gd name="T96" fmla="*/ 3390900 w 4855"/>
              <a:gd name="T97" fmla="*/ 552450 h 2807"/>
              <a:gd name="T98" fmla="*/ 3365500 w 4855"/>
              <a:gd name="T99" fmla="*/ 895350 h 2807"/>
              <a:gd name="T100" fmla="*/ 3187700 w 4855"/>
              <a:gd name="T101" fmla="*/ 1009650 h 2807"/>
              <a:gd name="T102" fmla="*/ 2882900 w 4855"/>
              <a:gd name="T103" fmla="*/ 1098550 h 2807"/>
              <a:gd name="T104" fmla="*/ 2247900 w 4855"/>
              <a:gd name="T105" fmla="*/ 1047750 h 2807"/>
              <a:gd name="T106" fmla="*/ 2717800 w 4855"/>
              <a:gd name="T107" fmla="*/ 1593850 h 28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45503" name="Text Box 31"/>
          <p:cNvSpPr txBox="1">
            <a:spLocks noChangeArrowheads="1"/>
          </p:cNvSpPr>
          <p:nvPr/>
        </p:nvSpPr>
        <p:spPr bwMode="auto">
          <a:xfrm>
            <a:off x="1752600" y="485775"/>
            <a:ext cx="7035800" cy="584200"/>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200" b="1">
                <a:solidFill>
                  <a:srgbClr val="FFFF00"/>
                </a:solidFill>
                <a:effectLst/>
              </a:rPr>
              <a:t>ভুগোল তুলনা করে দেখুন </a:t>
            </a:r>
            <a:r>
              <a:rPr lang="en-US" sz="3200" b="1">
                <a:solidFill>
                  <a:srgbClr val="FFFF00"/>
                </a:solidFill>
                <a:effectLst>
                  <a:outerShdw blurRad="38100" dist="38100" dir="2700000" algn="tl">
                    <a:srgbClr val="000000"/>
                  </a:outerShdw>
                </a:effectLst>
              </a:rPr>
              <a:t>…</a:t>
            </a:r>
          </a:p>
        </p:txBody>
      </p:sp>
      <p:sp>
        <p:nvSpPr>
          <p:cNvPr id="745504" name="Text Box 32"/>
          <p:cNvSpPr txBox="1">
            <a:spLocks noChangeArrowheads="1"/>
          </p:cNvSpPr>
          <p:nvPr/>
        </p:nvSpPr>
        <p:spPr bwMode="auto">
          <a:xfrm>
            <a:off x="1352550" y="5826125"/>
            <a:ext cx="6699250" cy="7699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b="1">
                <a:solidFill>
                  <a:srgbClr val="FFFF00"/>
                </a:solidFill>
                <a:effectLst/>
              </a:rPr>
              <a:t>মহম্মদ এবং ইসহাখ</a:t>
            </a:r>
            <a:r>
              <a:rPr lang="en-US" sz="4400" b="1">
                <a:solidFill>
                  <a:srgbClr val="FFFF00"/>
                </a:solidFill>
                <a:effectLst/>
              </a:rPr>
              <a:t> </a:t>
            </a:r>
            <a:r>
              <a:rPr lang="en-US" sz="4400" b="1">
                <a:solidFill>
                  <a:srgbClr val="FFFF00"/>
                </a:solidFill>
                <a:effectLst>
                  <a:outerShdw blurRad="38100" dist="38100" dir="2700000" algn="tl">
                    <a:srgbClr val="000000"/>
                  </a:outerShdw>
                </a:effectLst>
              </a:rPr>
              <a:t>!</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35</a:t>
            </a:r>
          </a:p>
        </p:txBody>
      </p:sp>
      <p:sp>
        <p:nvSpPr>
          <p:cNvPr id="75786"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5787" name="Rectangle 1"/>
          <p:cNvSpPr>
            <a:spLocks noChangeArrowheads="1"/>
          </p:cNvSpPr>
          <p:nvPr/>
        </p:nvSpPr>
        <p:spPr bwMode="auto">
          <a:xfrm>
            <a:off x="674688" y="266700"/>
            <a:ext cx="6032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4800">
                <a:solidFill>
                  <a:srgbClr val="FFFF00"/>
                </a:solidFill>
                <a:effectLst/>
              </a:rPr>
              <a:t>৭</a:t>
            </a:r>
            <a:endParaRPr lang="en-US" sz="4800">
              <a:solidFill>
                <a:srgbClr val="FFFF00"/>
              </a:solidFill>
              <a:effectLst/>
            </a:endParaRPr>
          </a:p>
        </p:txBody>
      </p:sp>
      <p:grpSp>
        <p:nvGrpSpPr>
          <p:cNvPr id="75788" name="Group 60"/>
          <p:cNvGrpSpPr>
            <a:grpSpLocks/>
          </p:cNvGrpSpPr>
          <p:nvPr/>
        </p:nvGrpSpPr>
        <p:grpSpPr bwMode="auto">
          <a:xfrm>
            <a:off x="7950200" y="3457575"/>
            <a:ext cx="1054100" cy="1206500"/>
            <a:chOff x="7949643" y="3457575"/>
            <a:chExt cx="1054657" cy="1206500"/>
          </a:xfrm>
        </p:grpSpPr>
        <p:sp>
          <p:nvSpPr>
            <p:cNvPr id="62"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3"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4"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5"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8"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796"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0"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800" name="Rectangle 72"/>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75801" name="Rectangle 73"/>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41"/>
          <p:cNvGrpSpPr>
            <a:grpSpLocks/>
          </p:cNvGrpSpPr>
          <p:nvPr/>
        </p:nvGrpSpPr>
        <p:grpSpPr bwMode="auto">
          <a:xfrm>
            <a:off x="7950200" y="3457575"/>
            <a:ext cx="1054100" cy="1206500"/>
            <a:chOff x="7949643" y="3457575"/>
            <a:chExt cx="1054657" cy="1206500"/>
          </a:xfrm>
        </p:grpSpPr>
        <p:sp>
          <p:nvSpPr>
            <p:cNvPr id="43"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4"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5"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6"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7"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8"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9"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7859"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51"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2"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3"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863" name="Rectangle 53"/>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77864" name="Rectangle 54"/>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747522"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7782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47549" name="Text Box 29"/>
          <p:cNvSpPr txBox="1">
            <a:spLocks noChangeArrowheads="1"/>
          </p:cNvSpPr>
          <p:nvPr/>
        </p:nvSpPr>
        <p:spPr bwMode="auto">
          <a:xfrm>
            <a:off x="2108200" y="465138"/>
            <a:ext cx="5948363" cy="646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a:solidFill>
                  <a:srgbClr val="FFFF00"/>
                </a:solidFill>
                <a:effectLst/>
              </a:rPr>
              <a:t>ভুগোল তুলনা করে দেখুন </a:t>
            </a:r>
            <a:r>
              <a:rPr lang="en-US" b="1">
                <a:solidFill>
                  <a:srgbClr val="FFFF00"/>
                </a:solidFill>
                <a:effectLst>
                  <a:outerShdw blurRad="38100" dist="38100" dir="2700000" algn="tl">
                    <a:srgbClr val="000000"/>
                  </a:outerShdw>
                </a:effectLst>
              </a:rPr>
              <a:t>…</a:t>
            </a:r>
          </a:p>
        </p:txBody>
      </p:sp>
      <p:sp>
        <p:nvSpPr>
          <p:cNvPr id="74755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36</a:t>
            </a:r>
          </a:p>
        </p:txBody>
      </p:sp>
      <p:sp>
        <p:nvSpPr>
          <p:cNvPr id="7783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77831" name="Group 32"/>
          <p:cNvGrpSpPr>
            <a:grpSpLocks/>
          </p:cNvGrpSpPr>
          <p:nvPr/>
        </p:nvGrpSpPr>
        <p:grpSpPr bwMode="auto">
          <a:xfrm>
            <a:off x="436563" y="7938"/>
            <a:ext cx="1019175" cy="1566862"/>
            <a:chOff x="275" y="5"/>
            <a:chExt cx="642" cy="987"/>
          </a:xfrm>
        </p:grpSpPr>
        <p:sp>
          <p:nvSpPr>
            <p:cNvPr id="747553" name="Rectangle 33"/>
            <p:cNvSpPr>
              <a:spLocks noChangeArrowheads="1"/>
            </p:cNvSpPr>
            <p:nvPr/>
          </p:nvSpPr>
          <p:spPr bwMode="auto">
            <a:xfrm>
              <a:off x="275" y="5"/>
              <a:ext cx="642"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9600">
                  <a:solidFill>
                    <a:srgbClr val="FFFF00"/>
                  </a:solidFill>
                  <a:effectLst/>
                </a:rPr>
                <a:t>৭</a:t>
              </a:r>
              <a:endParaRPr lang="en-US" sz="9600">
                <a:solidFill>
                  <a:srgbClr val="FFFF00"/>
                </a:solidFill>
                <a:effectLst/>
              </a:endParaRPr>
            </a:p>
          </p:txBody>
        </p:sp>
        <p:sp>
          <p:nvSpPr>
            <p:cNvPr id="747554" name="Line 34"/>
            <p:cNvSpPr>
              <a:spLocks noChangeShapeType="1"/>
            </p:cNvSpPr>
            <p:nvPr/>
          </p:nvSpPr>
          <p:spPr bwMode="auto">
            <a:xfrm flipV="1">
              <a:off x="471" y="775"/>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7832" name="Text Box 35"/>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3</a:t>
            </a:r>
          </a:p>
        </p:txBody>
      </p:sp>
      <p:grpSp>
        <p:nvGrpSpPr>
          <p:cNvPr id="77833" name="Group 2"/>
          <p:cNvGrpSpPr>
            <a:grpSpLocks/>
          </p:cNvGrpSpPr>
          <p:nvPr/>
        </p:nvGrpSpPr>
        <p:grpSpPr bwMode="auto">
          <a:xfrm>
            <a:off x="5680075" y="1314450"/>
            <a:ext cx="2946400" cy="3906838"/>
            <a:chOff x="5614194" y="1381236"/>
            <a:chExt cx="2946400" cy="3906837"/>
          </a:xfrm>
        </p:grpSpPr>
        <p:pic>
          <p:nvPicPr>
            <p:cNvPr id="747548" name="Picture 28"/>
            <p:cNvPicPr>
              <a:picLocks noChangeAspect="1" noChangeArrowheads="1"/>
            </p:cNvPicPr>
            <p:nvPr/>
          </p:nvPicPr>
          <p:blipFill>
            <a:blip r:embed="rId3"/>
            <a:srcRect l="35286" t="31738" r="44576" b="28206"/>
            <a:stretch>
              <a:fillRect/>
            </a:stretch>
          </p:blipFill>
          <p:spPr bwMode="auto">
            <a:xfrm>
              <a:off x="5614194" y="1381236"/>
              <a:ext cx="2946400" cy="39068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 name="Rectangle 28"/>
            <p:cNvSpPr/>
            <p:nvPr/>
          </p:nvSpPr>
          <p:spPr>
            <a:xfrm>
              <a:off x="5776119" y="1403461"/>
              <a:ext cx="2616200" cy="523875"/>
            </a:xfrm>
            <a:prstGeom prst="rect">
              <a:avLst/>
            </a:prstGeom>
            <a:solidFill>
              <a:schemeClr val="tx1"/>
            </a:solidFill>
          </p:spPr>
          <p:txBody>
            <a:bodyPr wrap="none">
              <a:spAutoFit/>
            </a:bodyPr>
            <a:lstStyle/>
            <a:p>
              <a:pPr>
                <a:defRPr/>
              </a:pPr>
              <a:r>
                <a:rPr lang="bn-IN" b="1">
                  <a:solidFill>
                    <a:srgbClr val="008000"/>
                  </a:solidFill>
                  <a:effectLst/>
                </a:rPr>
                <a:t>ঈজ্রায়েল এবং</a:t>
              </a:r>
              <a:r>
                <a:rPr lang="en-US" b="1">
                  <a:solidFill>
                    <a:srgbClr val="008000"/>
                  </a:solidFill>
                  <a:effectLst/>
                </a:rPr>
                <a:t> …</a:t>
              </a:r>
              <a:endParaRPr lang="en-US" b="1">
                <a:solidFill>
                  <a:srgbClr val="008000"/>
                </a:solidFill>
                <a:effectLst>
                  <a:outerShdw blurRad="38100" dist="38100" dir="2700000" algn="tl">
                    <a:srgbClr val="DDDDDD"/>
                  </a:outerShdw>
                </a:effectLst>
              </a:endParaRPr>
            </a:p>
          </p:txBody>
        </p:sp>
      </p:grpSp>
      <p:grpSp>
        <p:nvGrpSpPr>
          <p:cNvPr id="77834" name="Group 1"/>
          <p:cNvGrpSpPr>
            <a:grpSpLocks/>
          </p:cNvGrpSpPr>
          <p:nvPr/>
        </p:nvGrpSpPr>
        <p:grpSpPr bwMode="auto">
          <a:xfrm>
            <a:off x="1033463" y="1793875"/>
            <a:ext cx="2933700" cy="4337050"/>
            <a:chOff x="1033463" y="1793301"/>
            <a:chExt cx="2933700" cy="4337624"/>
          </a:xfrm>
        </p:grpSpPr>
        <p:pic>
          <p:nvPicPr>
            <p:cNvPr id="747547" name="Picture 27"/>
            <p:cNvPicPr>
              <a:picLocks noChangeAspect="1" noChangeArrowheads="1"/>
            </p:cNvPicPr>
            <p:nvPr/>
          </p:nvPicPr>
          <p:blipFill>
            <a:blip r:embed="rId4"/>
            <a:srcRect l="35286" t="31592" r="44662" b="24057"/>
            <a:stretch>
              <a:fillRect/>
            </a:stretch>
          </p:blipFill>
          <p:spPr bwMode="auto">
            <a:xfrm>
              <a:off x="1033463" y="1804415"/>
              <a:ext cx="2933700" cy="432651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 name="Rectangle 29"/>
            <p:cNvSpPr/>
            <p:nvPr/>
          </p:nvSpPr>
          <p:spPr>
            <a:xfrm>
              <a:off x="1350963" y="1793301"/>
              <a:ext cx="2616200" cy="523944"/>
            </a:xfrm>
            <a:prstGeom prst="rect">
              <a:avLst/>
            </a:prstGeom>
            <a:solidFill>
              <a:schemeClr val="tx1"/>
            </a:solidFill>
          </p:spPr>
          <p:txBody>
            <a:bodyPr wrap="none">
              <a:spAutoFit/>
            </a:bodyPr>
            <a:lstStyle/>
            <a:p>
              <a:pPr>
                <a:defRPr/>
              </a:pPr>
              <a:r>
                <a:rPr lang="bn-IN" b="1">
                  <a:solidFill>
                    <a:srgbClr val="008000"/>
                  </a:solidFill>
                  <a:effectLst/>
                </a:rPr>
                <a:t>ঈজ্রায়েল এবং</a:t>
              </a:r>
              <a:r>
                <a:rPr lang="en-US" b="1">
                  <a:solidFill>
                    <a:srgbClr val="008000"/>
                  </a:solidFill>
                  <a:effectLst/>
                </a:rPr>
                <a:t> …</a:t>
              </a:r>
              <a:endParaRPr lang="en-US" b="1">
                <a:solidFill>
                  <a:srgbClr val="008000"/>
                </a:solidFill>
                <a:effectLst>
                  <a:outerShdw blurRad="38100" dist="38100" dir="2700000" algn="tl">
                    <a:srgbClr val="DDDDDD"/>
                  </a:outerShdw>
                </a:effectLst>
              </a:endParaRPr>
            </a:p>
          </p:txBody>
        </p:sp>
      </p:grpSp>
      <p:grpSp>
        <p:nvGrpSpPr>
          <p:cNvPr id="77835" name="Group 4"/>
          <p:cNvGrpSpPr>
            <a:grpSpLocks/>
          </p:cNvGrpSpPr>
          <p:nvPr/>
        </p:nvGrpSpPr>
        <p:grpSpPr bwMode="auto">
          <a:xfrm>
            <a:off x="2238375" y="968375"/>
            <a:ext cx="2649538" cy="3295650"/>
            <a:chOff x="2238375" y="968375"/>
            <a:chExt cx="2649648" cy="3295650"/>
          </a:xfrm>
        </p:grpSpPr>
        <p:pic>
          <p:nvPicPr>
            <p:cNvPr id="747542" name="Picture 22"/>
            <p:cNvPicPr>
              <a:picLocks noChangeAspect="1" noChangeArrowheads="1"/>
            </p:cNvPicPr>
            <p:nvPr/>
          </p:nvPicPr>
          <p:blipFill>
            <a:blip r:embed="rId5"/>
            <a:srcRect l="35623" t="31543" r="44395" b="31651"/>
            <a:stretch>
              <a:fillRect/>
            </a:stretch>
          </p:blipFill>
          <p:spPr bwMode="auto">
            <a:xfrm>
              <a:off x="2238375" y="1066800"/>
              <a:ext cx="2603608" cy="3197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31" name="Rectangle 30"/>
            <p:cNvSpPr/>
            <p:nvPr/>
          </p:nvSpPr>
          <p:spPr>
            <a:xfrm>
              <a:off x="2271714" y="968375"/>
              <a:ext cx="2616309" cy="523875"/>
            </a:xfrm>
            <a:prstGeom prst="rect">
              <a:avLst/>
            </a:prstGeom>
            <a:solidFill>
              <a:schemeClr val="tx1"/>
            </a:solidFill>
          </p:spPr>
          <p:txBody>
            <a:bodyPr wrap="none">
              <a:spAutoFit/>
            </a:bodyPr>
            <a:lstStyle/>
            <a:p>
              <a:pPr>
                <a:defRPr/>
              </a:pPr>
              <a:r>
                <a:rPr lang="bn-IN" b="1">
                  <a:solidFill>
                    <a:srgbClr val="008000"/>
                  </a:solidFill>
                  <a:effectLst/>
                </a:rPr>
                <a:t>ঈজ্রায়েল এবং</a:t>
              </a:r>
              <a:r>
                <a:rPr lang="en-US" b="1">
                  <a:solidFill>
                    <a:srgbClr val="008000"/>
                  </a:solidFill>
                  <a:effectLst/>
                </a:rPr>
                <a:t> …</a:t>
              </a:r>
              <a:endParaRPr lang="en-US" b="1">
                <a:solidFill>
                  <a:srgbClr val="008000"/>
                </a:solidFill>
                <a:effectLst>
                  <a:outerShdw blurRad="38100" dist="38100" dir="2700000" algn="tl">
                    <a:srgbClr val="DDDDDD"/>
                  </a:outerShdw>
                </a:effectLst>
              </a:endParaRPr>
            </a:p>
          </p:txBody>
        </p:sp>
      </p:grpSp>
      <p:sp>
        <p:nvSpPr>
          <p:cNvPr id="4" name="Rectangle 3"/>
          <p:cNvSpPr/>
          <p:nvPr/>
        </p:nvSpPr>
        <p:spPr>
          <a:xfrm>
            <a:off x="6538913" y="2309813"/>
            <a:ext cx="1997075" cy="522287"/>
          </a:xfrm>
          <a:prstGeom prst="rect">
            <a:avLst/>
          </a:prstGeom>
          <a:solidFill>
            <a:schemeClr val="tx1"/>
          </a:solidFill>
        </p:spPr>
        <p:txBody>
          <a:bodyPr wrap="none">
            <a:spAutoFit/>
          </a:bodyPr>
          <a:lstStyle/>
          <a:p>
            <a:pPr>
              <a:defRPr/>
            </a:pPr>
            <a:r>
              <a:rPr lang="bn-IN" b="1">
                <a:solidFill>
                  <a:schemeClr val="bg2"/>
                </a:solidFill>
                <a:effectLst/>
              </a:rPr>
              <a:t>ক্যালিফর্নিয়া</a:t>
            </a:r>
            <a:endParaRPr lang="en-US" b="1">
              <a:solidFill>
                <a:schemeClr val="bg2"/>
              </a:solidFill>
              <a:effectLst>
                <a:outerShdw blurRad="38100" dist="38100" dir="2700000" algn="tl">
                  <a:srgbClr val="DDDDDD"/>
                </a:outerShdw>
              </a:effectLst>
            </a:endParaRPr>
          </a:p>
        </p:txBody>
      </p:sp>
      <p:sp>
        <p:nvSpPr>
          <p:cNvPr id="5" name="Rectangle 4"/>
          <p:cNvSpPr/>
          <p:nvPr/>
        </p:nvSpPr>
        <p:spPr>
          <a:xfrm>
            <a:off x="2659063" y="4689475"/>
            <a:ext cx="1162050" cy="523875"/>
          </a:xfrm>
          <a:prstGeom prst="rect">
            <a:avLst/>
          </a:prstGeom>
          <a:solidFill>
            <a:schemeClr val="tx1"/>
          </a:solidFill>
        </p:spPr>
        <p:txBody>
          <a:bodyPr>
            <a:spAutoFit/>
          </a:bodyPr>
          <a:lstStyle/>
          <a:p>
            <a:pPr>
              <a:defRPr/>
            </a:pPr>
            <a:r>
              <a:rPr lang="bn-IN" b="1">
                <a:solidFill>
                  <a:schemeClr val="bg2"/>
                </a:solidFill>
                <a:effectLst/>
              </a:rPr>
              <a:t>মেইন</a:t>
            </a:r>
            <a:endParaRPr lang="en-US" b="1">
              <a:solidFill>
                <a:schemeClr val="bg2"/>
              </a:solidFill>
              <a:effectLst>
                <a:outerShdw blurRad="38100" dist="38100" dir="2700000" algn="tl">
                  <a:srgbClr val="DDDDDD"/>
                </a:outerShdw>
              </a:effectLst>
            </a:endParaRPr>
          </a:p>
        </p:txBody>
      </p:sp>
      <p:sp>
        <p:nvSpPr>
          <p:cNvPr id="6" name="Rectangle 5"/>
          <p:cNvSpPr/>
          <p:nvPr/>
        </p:nvSpPr>
        <p:spPr>
          <a:xfrm>
            <a:off x="3133725" y="1492250"/>
            <a:ext cx="1666875" cy="523875"/>
          </a:xfrm>
          <a:prstGeom prst="rect">
            <a:avLst/>
          </a:prstGeom>
          <a:solidFill>
            <a:schemeClr val="tx1"/>
          </a:solidFill>
        </p:spPr>
        <p:txBody>
          <a:bodyPr wrap="none">
            <a:spAutoFit/>
          </a:bodyPr>
          <a:lstStyle/>
          <a:p>
            <a:pPr>
              <a:defRPr/>
            </a:pPr>
            <a:r>
              <a:rPr lang="bn-IN" b="1">
                <a:solidFill>
                  <a:schemeClr val="bg2"/>
                </a:solidFill>
                <a:effectLst/>
              </a:rPr>
              <a:t>অস্ট্রেলিয়া</a:t>
            </a:r>
            <a:endParaRPr lang="en-US" b="1">
              <a:solidFill>
                <a:schemeClr val="bg2"/>
              </a:solidFill>
              <a:effectLst>
                <a:outerShdw blurRad="38100" dist="38100" dir="2700000" algn="tl">
                  <a:srgbClr val="DDDDDD"/>
                </a:outerShdw>
              </a:effectLst>
            </a:endParaRPr>
          </a:p>
        </p:txBody>
      </p:sp>
      <p:grpSp>
        <p:nvGrpSpPr>
          <p:cNvPr id="77839" name="Group 2"/>
          <p:cNvGrpSpPr>
            <a:grpSpLocks/>
          </p:cNvGrpSpPr>
          <p:nvPr/>
        </p:nvGrpSpPr>
        <p:grpSpPr bwMode="auto">
          <a:xfrm>
            <a:off x="3821113" y="2630488"/>
            <a:ext cx="2959100" cy="3932237"/>
            <a:chOff x="4748213" y="2281238"/>
            <a:chExt cx="2959100" cy="3932237"/>
          </a:xfrm>
        </p:grpSpPr>
        <p:grpSp>
          <p:nvGrpSpPr>
            <p:cNvPr id="77840" name="Group 3"/>
            <p:cNvGrpSpPr>
              <a:grpSpLocks/>
            </p:cNvGrpSpPr>
            <p:nvPr/>
          </p:nvGrpSpPr>
          <p:grpSpPr bwMode="auto">
            <a:xfrm>
              <a:off x="4748213" y="2281238"/>
              <a:ext cx="2959100" cy="3932237"/>
              <a:chOff x="4748213" y="2281238"/>
              <a:chExt cx="2959100" cy="3932237"/>
            </a:xfrm>
          </p:grpSpPr>
          <p:pic>
            <p:nvPicPr>
              <p:cNvPr id="747543" name="Picture 23"/>
              <p:cNvPicPr>
                <a:picLocks noChangeAspect="1" noChangeArrowheads="1"/>
              </p:cNvPicPr>
              <p:nvPr/>
            </p:nvPicPr>
            <p:blipFill>
              <a:blip r:embed="rId6"/>
              <a:srcRect l="35286" t="31607" r="44489" b="28076"/>
              <a:stretch>
                <a:fillRect/>
              </a:stretch>
            </p:blipFill>
            <p:spPr bwMode="auto">
              <a:xfrm>
                <a:off x="4748213" y="2281238"/>
                <a:ext cx="2959100" cy="39322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2" name="Rectangle 31"/>
              <p:cNvSpPr/>
              <p:nvPr/>
            </p:nvSpPr>
            <p:spPr>
              <a:xfrm>
                <a:off x="4872038" y="2316163"/>
                <a:ext cx="2616200" cy="523875"/>
              </a:xfrm>
              <a:prstGeom prst="rect">
                <a:avLst/>
              </a:prstGeom>
              <a:solidFill>
                <a:schemeClr val="tx1"/>
              </a:solidFill>
            </p:spPr>
            <p:txBody>
              <a:bodyPr wrap="none">
                <a:spAutoFit/>
              </a:bodyPr>
              <a:lstStyle/>
              <a:p>
                <a:pPr>
                  <a:defRPr/>
                </a:pPr>
                <a:r>
                  <a:rPr lang="bn-IN" b="1">
                    <a:solidFill>
                      <a:srgbClr val="008000"/>
                    </a:solidFill>
                    <a:effectLst/>
                  </a:rPr>
                  <a:t>ঈজ্রায়েল এবং</a:t>
                </a:r>
                <a:r>
                  <a:rPr lang="en-US" b="1">
                    <a:solidFill>
                      <a:srgbClr val="008000"/>
                    </a:solidFill>
                    <a:effectLst/>
                  </a:rPr>
                  <a:t> …</a:t>
                </a:r>
                <a:endParaRPr lang="en-US" b="1">
                  <a:solidFill>
                    <a:srgbClr val="008000"/>
                  </a:solidFill>
                  <a:effectLst>
                    <a:outerShdw blurRad="38100" dist="38100" dir="2700000" algn="tl">
                      <a:srgbClr val="DDDDDD"/>
                    </a:outerShdw>
                  </a:effectLst>
                </a:endParaRPr>
              </a:p>
            </p:txBody>
          </p:sp>
        </p:grpSp>
        <p:sp>
          <p:nvSpPr>
            <p:cNvPr id="2" name="TextBox 1"/>
            <p:cNvSpPr txBox="1"/>
            <p:nvPr/>
          </p:nvSpPr>
          <p:spPr>
            <a:xfrm>
              <a:off x="4841875" y="2851150"/>
              <a:ext cx="1543050" cy="523875"/>
            </a:xfrm>
            <a:prstGeom prst="rect">
              <a:avLst/>
            </a:prstGeom>
            <a:solidFill>
              <a:schemeClr val="tx1"/>
            </a:solid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b="1">
                  <a:solidFill>
                    <a:schemeClr val="bg2"/>
                  </a:solidFill>
                  <a:effectLst/>
                </a:rPr>
                <a:t>ফ্রান্স</a:t>
              </a:r>
              <a:endParaRPr lang="en-US" b="1">
                <a:solidFill>
                  <a:schemeClr val="bg2"/>
                </a:solidFill>
                <a:effectLst>
                  <a:outerShdw blurRad="38100" dist="38100" dir="2700000" algn="tl">
                    <a:srgbClr val="DDDDDD"/>
                  </a:outerShdw>
                </a:effectLst>
              </a:endParaRPr>
            </a:p>
          </p:txBody>
        </p:sp>
      </p:gr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7987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9875"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pic>
        <p:nvPicPr>
          <p:cNvPr id="749590" name="Picture 22"/>
          <p:cNvPicPr>
            <a:picLocks noChangeAspect="1" noChangeArrowheads="1"/>
          </p:cNvPicPr>
          <p:nvPr/>
        </p:nvPicPr>
        <p:blipFill>
          <a:blip r:embed="rId3"/>
          <a:srcRect l="28223" t="47980" r="45985" b="14893"/>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49599" name="Text Box 31"/>
          <p:cNvSpPr txBox="1">
            <a:spLocks noChangeArrowheads="1"/>
          </p:cNvSpPr>
          <p:nvPr/>
        </p:nvSpPr>
        <p:spPr bwMode="auto">
          <a:xfrm>
            <a:off x="1141413" y="5495925"/>
            <a:ext cx="6929437" cy="7699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b="1">
                <a:solidFill>
                  <a:schemeClr val="tx1"/>
                </a:solidFill>
                <a:effectLst/>
              </a:rPr>
              <a:t>এটা কি ন্যাজ্য </a:t>
            </a:r>
            <a:r>
              <a:rPr lang="en-US" sz="4400" b="1">
                <a:solidFill>
                  <a:schemeClr val="tx1"/>
                </a:solidFill>
                <a:effectLst/>
              </a:rPr>
              <a:t>?</a:t>
            </a:r>
            <a:endParaRPr lang="en-US" sz="4000" b="1">
              <a:solidFill>
                <a:schemeClr val="tx1"/>
              </a:solidFill>
              <a:effectLst>
                <a:outerShdw blurRad="38100" dist="38100" dir="2700000" algn="tl">
                  <a:srgbClr val="000000"/>
                </a:outerShdw>
              </a:effectLst>
              <a:latin typeface="Arial Black" charset="0"/>
            </a:endParaRP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37</a:t>
            </a:r>
          </a:p>
        </p:txBody>
      </p:sp>
      <p:sp>
        <p:nvSpPr>
          <p:cNvPr id="79880"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49605" name="Text Box 37"/>
          <p:cNvSpPr txBox="1">
            <a:spLocks noChangeArrowheads="1"/>
          </p:cNvSpPr>
          <p:nvPr/>
        </p:nvSpPr>
        <p:spPr bwMode="auto">
          <a:xfrm>
            <a:off x="1103313" y="1196975"/>
            <a:ext cx="6929437" cy="7699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400">
                <a:solidFill>
                  <a:schemeClr val="tx1"/>
                </a:solidFill>
                <a:effectLst/>
              </a:rPr>
              <a:t>মার্কিন যুক্তরাষ্ট্র</a:t>
            </a:r>
            <a:endParaRPr lang="en-US" sz="4000">
              <a:solidFill>
                <a:schemeClr val="tx1"/>
              </a:solidFill>
              <a:effectLst>
                <a:outerShdw blurRad="38100" dist="38100" dir="2700000" algn="tl">
                  <a:srgbClr val="000000"/>
                </a:outerShdw>
              </a:effectLst>
              <a:latin typeface="Arial Black" charset="0"/>
            </a:endParaRPr>
          </a:p>
        </p:txBody>
      </p:sp>
      <p:grpSp>
        <p:nvGrpSpPr>
          <p:cNvPr id="79883" name="Group 38"/>
          <p:cNvGrpSpPr>
            <a:grpSpLocks/>
          </p:cNvGrpSpPr>
          <p:nvPr/>
        </p:nvGrpSpPr>
        <p:grpSpPr bwMode="auto">
          <a:xfrm>
            <a:off x="793750" y="7938"/>
            <a:ext cx="396875" cy="901700"/>
            <a:chOff x="500" y="5"/>
            <a:chExt cx="250" cy="568"/>
          </a:xfrm>
        </p:grpSpPr>
        <p:sp>
          <p:nvSpPr>
            <p:cNvPr id="749607" name="Rectangle 39"/>
            <p:cNvSpPr>
              <a:spLocks noChangeArrowheads="1"/>
            </p:cNvSpPr>
            <p:nvPr/>
          </p:nvSpPr>
          <p:spPr bwMode="auto">
            <a:xfrm>
              <a:off x="538" y="5"/>
              <a:ext cx="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effectLst>
                  <a:outerShdw blurRad="38100" dist="38100" dir="2700000" algn="tl">
                    <a:srgbClr val="000000"/>
                  </a:outerShdw>
                </a:effectLst>
                <a:ea typeface="ＭＳ Ｐゴシック" charset="0"/>
                <a:cs typeface="ＭＳ Ｐゴシック"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79901" name="Picture 2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2" name="Picture 26"/>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3" name="Picture 27"/>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4" name="Picture 28"/>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5" name="Picture 29"/>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6" name="Picture 41"/>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7" name="Picture 42"/>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8" name="Picture 43"/>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9909" name="Picture 44"/>
            <p:cNvPicPr>
              <a:picLocks noChangeAspect="1" noChangeArrowheads="1"/>
            </p:cNvPicPr>
            <p:nvPr/>
          </p:nvPicPr>
          <p:blipFill>
            <a:blip r:embed="rId3">
              <a:extLst>
                <a:ext uri="{28A0092B-C50C-407E-A947-70E740481C1C}">
                  <a14:useLocalDpi xmlns:a14="http://schemas.microsoft.com/office/drawing/2010/main" val="0"/>
                </a:ext>
              </a:extLst>
            </a:blip>
            <a:srcRect l="39378" t="67154" r="59547" b="29021"/>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79885" name="Rectangle 1"/>
          <p:cNvSpPr>
            <a:spLocks noChangeArrowheads="1"/>
          </p:cNvSpPr>
          <p:nvPr/>
        </p:nvSpPr>
        <p:spPr bwMode="auto">
          <a:xfrm>
            <a:off x="690563" y="225425"/>
            <a:ext cx="6032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4800" b="1">
                <a:solidFill>
                  <a:srgbClr val="FFFF00"/>
                </a:solidFill>
                <a:effectLst/>
              </a:rPr>
              <a:t>৭</a:t>
            </a:r>
            <a:endParaRPr lang="en-US" sz="4800" b="1">
              <a:solidFill>
                <a:srgbClr val="FFFF00"/>
              </a:solidFill>
              <a:effectLst/>
            </a:endParaRPr>
          </a:p>
        </p:txBody>
      </p:sp>
      <p:sp>
        <p:nvSpPr>
          <p:cNvPr id="40" name="Rectangle 39"/>
          <p:cNvSpPr/>
          <p:nvPr/>
        </p:nvSpPr>
        <p:spPr>
          <a:xfrm>
            <a:off x="2576513" y="468313"/>
            <a:ext cx="3916362" cy="646112"/>
          </a:xfrm>
          <a:prstGeom prst="rect">
            <a:avLst/>
          </a:prstGeom>
          <a:solidFill>
            <a:schemeClr val="tx1"/>
          </a:solidFill>
        </p:spPr>
        <p:txBody>
          <a:bodyPr>
            <a:spAutoFit/>
          </a:bodyPr>
          <a:lstStyle/>
          <a:p>
            <a:pPr>
              <a:defRPr/>
            </a:pPr>
            <a:r>
              <a:rPr lang="bn-IN" sz="3600" b="1">
                <a:solidFill>
                  <a:srgbClr val="008000"/>
                </a:solidFill>
                <a:effectLst/>
              </a:rPr>
              <a:t>ঈজ্রায়েল এবং</a:t>
            </a:r>
            <a:r>
              <a:rPr lang="en-US" sz="3600" b="1">
                <a:solidFill>
                  <a:srgbClr val="008000"/>
                </a:solidFill>
                <a:effectLst/>
              </a:rPr>
              <a:t> …</a:t>
            </a:r>
            <a:endParaRPr lang="en-US" sz="3600" b="1">
              <a:solidFill>
                <a:srgbClr val="008000"/>
              </a:solidFill>
              <a:effectLst>
                <a:outerShdw blurRad="38100" dist="38100" dir="2700000" algn="tl">
                  <a:srgbClr val="DDDDDD"/>
                </a:outerShdw>
              </a:effectLst>
            </a:endParaRPr>
          </a:p>
        </p:txBody>
      </p:sp>
      <p:grpSp>
        <p:nvGrpSpPr>
          <p:cNvPr id="79887" name="Group 55"/>
          <p:cNvGrpSpPr>
            <a:grpSpLocks/>
          </p:cNvGrpSpPr>
          <p:nvPr/>
        </p:nvGrpSpPr>
        <p:grpSpPr bwMode="auto">
          <a:xfrm>
            <a:off x="7950200" y="3457575"/>
            <a:ext cx="1054100" cy="1206500"/>
            <a:chOff x="7949643" y="3457575"/>
            <a:chExt cx="1054657" cy="1206500"/>
          </a:xfrm>
        </p:grpSpPr>
        <p:sp>
          <p:nvSpPr>
            <p:cNvPr id="5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9895"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6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899" name="Rectangle 6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79900" name="Rectangle 68"/>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rgbClr val="000000"/>
              </a:gs>
              <a:gs pos="50000">
                <a:schemeClr val="accent1"/>
              </a:gs>
              <a:gs pos="100000">
                <a:srgbClr val="000000"/>
              </a:gs>
            </a:gsLst>
            <a:lin ang="5400000" scaled="1"/>
          </a:gradFill>
          <a:ln w="57150">
            <a:solidFill>
              <a:srgbClr val="882806"/>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sp>
        <p:nvSpPr>
          <p:cNvPr id="599042"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MN</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ER</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PG</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5990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SG</a:t>
            </a:r>
          </a:p>
        </p:txBody>
      </p:sp>
      <p:sp>
        <p:nvSpPr>
          <p:cNvPr id="5990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RS</a:t>
            </a:r>
          </a:p>
        </p:txBody>
      </p:sp>
      <p:sp>
        <p:nvSpPr>
          <p:cNvPr id="5990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MS</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599059" name="Rectangle 19"/>
          <p:cNvSpPr>
            <a:spLocks noChangeArrowheads="1"/>
          </p:cNvSpPr>
          <p:nvPr/>
        </p:nvSpPr>
        <p:spPr bwMode="auto">
          <a:xfrm>
            <a:off x="168275" y="279400"/>
            <a:ext cx="1382713" cy="13827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a:solidFill>
                  <a:srgbClr val="FFFF00"/>
                </a:solidFill>
                <a:effectLst/>
              </a:rPr>
              <a:t>পর্যায় </a:t>
            </a:r>
            <a:br>
              <a:rPr lang="en-US">
                <a:solidFill>
                  <a:srgbClr val="FFFF00"/>
                </a:solidFill>
                <a:effectLst/>
              </a:rPr>
            </a:br>
            <a:r>
              <a:rPr lang="bn-IN">
                <a:solidFill>
                  <a:srgbClr val="FFFF00"/>
                </a:solidFill>
                <a:effectLst/>
              </a:rPr>
              <a:t>তইরি </a:t>
            </a:r>
            <a:br>
              <a:rPr lang="en-US">
                <a:solidFill>
                  <a:srgbClr val="FFFF00"/>
                </a:solidFill>
                <a:effectLst/>
              </a:rPr>
            </a:br>
            <a:r>
              <a:rPr lang="bn-IN">
                <a:solidFill>
                  <a:srgbClr val="FFFF00"/>
                </a:solidFill>
                <a:effectLst/>
              </a:rPr>
              <a:t>করা</a:t>
            </a:r>
            <a:endParaRPr lang="en-US">
              <a:solidFill>
                <a:srgbClr val="FFFF00"/>
              </a:solidFill>
              <a:effectLst/>
            </a:endParaRPr>
          </a:p>
        </p:txBody>
      </p:sp>
      <p:sp>
        <p:nvSpPr>
          <p:cNvPr id="599060"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DS</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a:solidFill>
                  <a:srgbClr val="FFFF66"/>
                </a:solidFill>
                <a:effectLst>
                  <a:outerShdw blurRad="38100" dist="38100" dir="2700000" algn="tl">
                    <a:srgbClr val="000000"/>
                  </a:outerShdw>
                </a:effectLst>
                <a:latin typeface="Times"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FFF66"/>
                </a:solidFill>
                <a:effectLst/>
                <a:latin typeface="Times" pitchFamily="-107" charset="0"/>
                <a:ea typeface="+mn-ea"/>
                <a:cs typeface="+mn-cs"/>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7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C</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83"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MS</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85"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E</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pitchFamily="-107" charset="0"/>
              <a:ea typeface="+mn-ea"/>
              <a:cs typeface="+mn-cs"/>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FFFF66"/>
                </a:solidFill>
                <a:effectLst/>
                <a:latin typeface="Times" pitchFamily="-107" charset="0"/>
                <a:ea typeface="+mn-ea"/>
                <a:cs typeface="+mn-cs"/>
              </a:rPr>
              <a:t>KB</a:t>
            </a:r>
          </a:p>
        </p:txBody>
      </p:sp>
      <p:sp>
        <p:nvSpPr>
          <p:cNvPr id="8238" name="Text Box 79"/>
          <p:cNvSpPr txBox="1">
            <a:spLocks noChangeArrowheads="1"/>
          </p:cNvSpPr>
          <p:nvPr/>
        </p:nvSpPr>
        <p:spPr bwMode="auto">
          <a:xfrm>
            <a:off x="1931988" y="0"/>
            <a:ext cx="19939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r>
              <a:rPr lang="bn-IN" sz="1200" b="1">
                <a:solidFill>
                  <a:schemeClr val="tx1"/>
                </a:solidFill>
                <a:effectLst/>
              </a:rPr>
              <a:t>আদিপুস্তক ১২</a:t>
            </a:r>
            <a:r>
              <a:rPr lang="en-US" sz="1200" b="1">
                <a:solidFill>
                  <a:schemeClr val="tx1"/>
                </a:solidFill>
                <a:effectLst/>
              </a:rPr>
              <a:t> : </a:t>
            </a:r>
            <a:r>
              <a:rPr lang="bn-IN" sz="1200" b="1">
                <a:solidFill>
                  <a:schemeClr val="tx1"/>
                </a:solidFill>
                <a:effectLst/>
              </a:rPr>
              <a:t>৪</a:t>
            </a:r>
            <a:endParaRPr lang="en-US" sz="1200" b="1">
              <a:solidFill>
                <a:schemeClr val="tx1"/>
              </a:solidFill>
              <a:effectLst/>
            </a:endParaRPr>
          </a:p>
        </p:txBody>
      </p:sp>
      <p:sp>
        <p:nvSpPr>
          <p:cNvPr id="8239"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grpSp>
        <p:nvGrpSpPr>
          <p:cNvPr id="2" name="Group 98"/>
          <p:cNvGrpSpPr>
            <a:grpSpLocks/>
          </p:cNvGrpSpPr>
          <p:nvPr/>
        </p:nvGrpSpPr>
        <p:grpSpPr bwMode="auto">
          <a:xfrm>
            <a:off x="2540000" y="137160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257"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endParaRPr lang="en-US" sz="3600" kern="10">
                <a:ln w="9525">
                  <a:solidFill>
                    <a:srgbClr val="000000"/>
                  </a:solidFill>
                  <a:round/>
                  <a:headEnd/>
                  <a:tailEnd/>
                </a:ln>
                <a:solidFill>
                  <a:srgbClr val="66FF66"/>
                </a:solidFill>
                <a:effectLst>
                  <a:outerShdw blurRad="63500" dist="68978" dir="4020649" algn="ctr" rotWithShape="0">
                    <a:schemeClr val="bg2">
                      <a:alpha val="74997"/>
                    </a:schemeClr>
                  </a:outerShdw>
                </a:effectLst>
                <a:latin typeface="Arial Black"/>
                <a:ea typeface="Arial Black"/>
                <a:cs typeface="Arial Black"/>
              </a:endParaRP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51"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2000" b="1">
                <a:solidFill>
                  <a:schemeClr val="tx1"/>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T0" fmla="*/ 60456019 w 21600"/>
              <a:gd name="T1" fmla="*/ 0 h 21600"/>
              <a:gd name="T2" fmla="*/ 17705748 w 21600"/>
              <a:gd name="T3" fmla="*/ 14335428 h 21600"/>
              <a:gd name="T4" fmla="*/ 0 w 21600"/>
              <a:gd name="T5" fmla="*/ 48947968 h 21600"/>
              <a:gd name="T6" fmla="*/ 17705748 w 21600"/>
              <a:gd name="T7" fmla="*/ 83560508 h 21600"/>
              <a:gd name="T8" fmla="*/ 60456019 w 21600"/>
              <a:gd name="T9" fmla="*/ 97895936 h 21600"/>
              <a:gd name="T10" fmla="*/ 103206216 w 21600"/>
              <a:gd name="T11" fmla="*/ 83560508 h 21600"/>
              <a:gd name="T12" fmla="*/ 120911963 w 21600"/>
              <a:gd name="T13" fmla="*/ 48947968 h 21600"/>
              <a:gd name="T14" fmla="*/ 103206216 w 21600"/>
              <a:gd name="T15" fmla="*/ 1433542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000000"/>
              </a:gs>
              <a:gs pos="50000">
                <a:srgbClr val="FFFF00"/>
              </a:gs>
              <a:gs pos="100000">
                <a:srgbClr val="000000"/>
              </a:gs>
            </a:gsLst>
            <a:lin ang="5400000" scaled="1"/>
          </a:gradFill>
          <a:ln w="9525">
            <a:solidFill>
              <a:srgbClr val="000000"/>
            </a:solidFill>
            <a:round/>
            <a:headEnd/>
            <a:tailEnd/>
          </a:ln>
          <a:effectLst>
            <a:outerShdw blurRad="63500" dist="71842" dir="2700000" algn="ctr" rotWithShape="0">
              <a:srgbClr val="000000">
                <a:alpha val="74997"/>
              </a:srgbClr>
            </a:outerShdw>
          </a:effectLst>
        </p:spPr>
        <p:txBody>
          <a:bodyPr wrap="none" anchor="ctr"/>
          <a:lstStyle/>
          <a:p>
            <a:pPr>
              <a:defRPr/>
            </a:pPr>
            <a:endParaRPr lang="en-US"/>
          </a:p>
        </p:txBody>
      </p:sp>
      <p:sp>
        <p:nvSpPr>
          <p:cNvPr id="599125" name="Text Box 85"/>
          <p:cNvSpPr txBox="1">
            <a:spLocks noChangeArrowheads="1"/>
          </p:cNvSpPr>
          <p:nvPr/>
        </p:nvSpPr>
        <p:spPr bwMode="auto">
          <a:xfrm>
            <a:off x="3513138" y="3478213"/>
            <a:ext cx="5334000" cy="830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4800">
                <a:solidFill>
                  <a:srgbClr val="FFFF00"/>
                </a:solidFill>
                <a:effectLst/>
              </a:rPr>
              <a:t>আদ্যস্থল</a:t>
            </a:r>
            <a:r>
              <a:rPr lang="en-US" sz="3600" b="1">
                <a:solidFill>
                  <a:srgbClr val="FFFF66"/>
                </a:solidFill>
                <a:effectLst/>
              </a:rPr>
              <a:t>...</a:t>
            </a:r>
          </a:p>
        </p:txBody>
      </p:sp>
      <p:sp>
        <p:nvSpPr>
          <p:cNvPr id="8255" name="Rectangle 4"/>
          <p:cNvSpPr>
            <a:spLocks noChangeArrowheads="1"/>
          </p:cNvSpPr>
          <p:nvPr/>
        </p:nvSpPr>
        <p:spPr bwMode="auto">
          <a:xfrm>
            <a:off x="3132138" y="2119313"/>
            <a:ext cx="29035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FFFF00"/>
                </a:solidFill>
                <a:effectLst/>
              </a:rPr>
              <a:t>উর্বর অর্ধচন্দ্রাকার </a:t>
            </a:r>
            <a:endParaRPr lang="en-US" b="1">
              <a:solidFill>
                <a:srgbClr val="FFFF00"/>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2678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altLang="ja-JP" sz="2400" b="1">
                <a:solidFill>
                  <a:srgbClr val="FFFF00"/>
                </a:solidFill>
                <a:effectLst/>
                <a:latin typeface="Arial" charset="0"/>
              </a:rPr>
              <a:t>"</a:t>
            </a:r>
            <a:r>
              <a:rPr lang="en-US" sz="2400" b="1">
                <a:solidFill>
                  <a:srgbClr val="FFFF00"/>
                </a:solidFill>
                <a:effectLst/>
                <a:latin typeface="Arial" charset="0"/>
              </a:rPr>
              <a:t>…</a:t>
            </a:r>
            <a:r>
              <a:rPr lang="bn-IN" sz="2400" b="1">
                <a:solidFill>
                  <a:srgbClr val="FFFF00"/>
                </a:solidFill>
                <a:effectLst/>
              </a:rPr>
              <a:t>ইশ্মায়েলদের শেষ পর্যন্ত বেসি জমি এবং বেসি ধন দাওয়া হয়েছিল। তাদের অতিতের ইতিহাসে এ কথা সত্যি ছিল, তাদের বর্তমানের অগাধ তেলের ধন না ধরলেও। এবং  ইশ্মায়েলদের সর্বদা  আত্মিক পরিত্রানের   আমন্ত্রন করা হয়েছে।”</a:t>
            </a:r>
            <a:endParaRPr lang="en-US" sz="2400" b="1">
              <a:solidFill>
                <a:srgbClr val="FFFF00"/>
              </a:solidFill>
              <a:effectLst/>
              <a:latin typeface="Arial" charset="0"/>
            </a:endParaRPr>
          </a:p>
          <a:p>
            <a:pPr algn="l">
              <a:spcBef>
                <a:spcPct val="50000"/>
              </a:spcBef>
              <a:defRPr/>
            </a:pPr>
            <a:r>
              <a:rPr lang="bn-IN" sz="1600" b="1">
                <a:solidFill>
                  <a:srgbClr val="FFFF00"/>
                </a:solidFill>
                <a:effectLst/>
                <a:latin typeface="Arial" charset="0"/>
              </a:rPr>
              <a:t> </a:t>
            </a: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81923"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50618" name="Oval 26"/>
          <p:cNvSpPr>
            <a:spLocks noChangeArrowheads="1"/>
          </p:cNvSpPr>
          <p:nvPr/>
        </p:nvSpPr>
        <p:spPr bwMode="auto">
          <a:xfrm>
            <a:off x="2128838" y="542925"/>
            <a:ext cx="2330450" cy="487363"/>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0619" name="Text Box 27"/>
          <p:cNvSpPr txBox="1">
            <a:spLocks noChangeArrowheads="1"/>
          </p:cNvSpPr>
          <p:nvPr/>
        </p:nvSpPr>
        <p:spPr bwMode="auto">
          <a:xfrm>
            <a:off x="3586163" y="5884863"/>
            <a:ext cx="4806950"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FF00"/>
                </a:solidFill>
                <a:effectLst/>
              </a:rPr>
              <a:t>হ্যাল লিন্ডসে, “দি এভারলাস্টিং হেট্রেড </a:t>
            </a:r>
            <a:r>
              <a:rPr lang="en-US" sz="1600" b="1">
                <a:solidFill>
                  <a:srgbClr val="FFFF00"/>
                </a:solidFill>
                <a:effectLst/>
              </a:rPr>
              <a:t>:</a:t>
            </a:r>
            <a:r>
              <a:rPr lang="bn-IN" sz="1600" b="1">
                <a:solidFill>
                  <a:srgbClr val="FFFF00"/>
                </a:solidFill>
                <a:effectLst/>
              </a:rPr>
              <a:t> দা রুটস অভ জিহাদ,” ২০০২, পৃ ৬৫ </a:t>
            </a:r>
            <a:r>
              <a:rPr lang="en-US" sz="1600" b="1">
                <a:solidFill>
                  <a:srgbClr val="FFFF00"/>
                </a:solidFill>
                <a:effectLst/>
                <a:latin typeface="Arial" charset="0"/>
              </a:rPr>
              <a:t> </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38</a:t>
            </a:r>
          </a:p>
        </p:txBody>
      </p:sp>
      <p:sp>
        <p:nvSpPr>
          <p:cNvPr id="81927"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81928" name="Group 30"/>
          <p:cNvGrpSpPr>
            <a:grpSpLocks/>
          </p:cNvGrpSpPr>
          <p:nvPr/>
        </p:nvGrpSpPr>
        <p:grpSpPr bwMode="auto">
          <a:xfrm>
            <a:off x="541338" y="7938"/>
            <a:ext cx="811212" cy="1196975"/>
            <a:chOff x="341" y="5"/>
            <a:chExt cx="511" cy="754"/>
          </a:xfrm>
        </p:grpSpPr>
        <p:sp>
          <p:nvSpPr>
            <p:cNvPr id="750623" name="Rectangle 31"/>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81929" name="Group 25"/>
          <p:cNvGrpSpPr>
            <a:grpSpLocks/>
          </p:cNvGrpSpPr>
          <p:nvPr/>
        </p:nvGrpSpPr>
        <p:grpSpPr bwMode="auto">
          <a:xfrm>
            <a:off x="7950200" y="3457575"/>
            <a:ext cx="1054100" cy="1206500"/>
            <a:chOff x="7949643" y="3457575"/>
            <a:chExt cx="1054657" cy="1206500"/>
          </a:xfrm>
        </p:grpSpPr>
        <p:sp>
          <p:nvSpPr>
            <p:cNvPr id="2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81937"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941" name="Rectangle 3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81942" name="Rectangle 38"/>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2678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altLang="ja-JP" sz="2400" b="1">
                <a:solidFill>
                  <a:srgbClr val="FFFF00"/>
                </a:solidFill>
                <a:effectLst/>
                <a:latin typeface="Arial" charset="0"/>
              </a:rPr>
              <a:t>"</a:t>
            </a:r>
            <a:r>
              <a:rPr lang="en-US" sz="2400" b="1">
                <a:solidFill>
                  <a:srgbClr val="FFFF00"/>
                </a:solidFill>
                <a:effectLst/>
                <a:latin typeface="Arial" charset="0"/>
              </a:rPr>
              <a:t>…</a:t>
            </a:r>
            <a:r>
              <a:rPr lang="bn-IN" sz="2400" b="1">
                <a:solidFill>
                  <a:srgbClr val="FFFF00"/>
                </a:solidFill>
                <a:effectLst/>
              </a:rPr>
              <a:t>ইশ্মায়েলদের শেষ পর্যন্ত বেসি জমি এবং বেসি ধন দাওয়া হয়েছিল। তাদের অতিতের ইতিহাসে এ কথা সত্যি ছিল, তাদের বর্তমানের অগাধ তেলের ধন না ধরলেও। এবং  ইশ্মায়েলদের সর্বদা  আত্মিক পরিত্রানের আমন্ত্রন করা হয়েছে।</a:t>
            </a:r>
            <a:endParaRPr lang="en-US" sz="2400" b="1">
              <a:solidFill>
                <a:srgbClr val="FFFF00"/>
              </a:solidFill>
              <a:effectLst/>
              <a:latin typeface="Arial" charset="0"/>
            </a:endParaRPr>
          </a:p>
          <a:p>
            <a:pPr algn="l">
              <a:spcBef>
                <a:spcPct val="50000"/>
              </a:spcBef>
              <a:defRPr/>
            </a:pPr>
            <a:r>
              <a:rPr lang="bn-IN" sz="1600" b="1">
                <a:solidFill>
                  <a:srgbClr val="FFFF00"/>
                </a:solidFill>
                <a:effectLst/>
                <a:latin typeface="Arial" charset="0"/>
              </a:rPr>
              <a:t> </a:t>
            </a: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1200" b="1">
              <a:solidFill>
                <a:schemeClr val="tx1"/>
              </a:solidFill>
              <a:effectLst/>
              <a:latin typeface="Comic Sans MS" pitchFamily="-107" charset="0"/>
              <a:ea typeface="+mn-ea"/>
              <a:cs typeface="+mn-cs"/>
            </a:endParaRPr>
          </a:p>
        </p:txBody>
      </p:sp>
      <p:sp>
        <p:nvSpPr>
          <p:cNvPr id="83971"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50618" name="Oval 26"/>
          <p:cNvSpPr>
            <a:spLocks noChangeArrowheads="1"/>
          </p:cNvSpPr>
          <p:nvPr/>
        </p:nvSpPr>
        <p:spPr bwMode="auto">
          <a:xfrm>
            <a:off x="2301875" y="487363"/>
            <a:ext cx="2330450" cy="60642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0619" name="Text Box 27"/>
          <p:cNvSpPr txBox="1">
            <a:spLocks noChangeArrowheads="1"/>
          </p:cNvSpPr>
          <p:nvPr/>
        </p:nvSpPr>
        <p:spPr bwMode="auto">
          <a:xfrm>
            <a:off x="3586163" y="5884863"/>
            <a:ext cx="4806950"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FF00"/>
                </a:solidFill>
                <a:effectLst/>
              </a:rPr>
              <a:t>হ্যাল লিন্ডসে, “দি এভারলাস্টিং হেট্রেড </a:t>
            </a:r>
            <a:r>
              <a:rPr lang="en-US" sz="1600" b="1">
                <a:solidFill>
                  <a:srgbClr val="FFFF00"/>
                </a:solidFill>
                <a:effectLst/>
              </a:rPr>
              <a:t>:</a:t>
            </a:r>
            <a:r>
              <a:rPr lang="bn-IN" sz="1600" b="1">
                <a:solidFill>
                  <a:srgbClr val="FFFF00"/>
                </a:solidFill>
                <a:effectLst/>
              </a:rPr>
              <a:t> দা রুটস অভ জিহাদ,” ২০০২, পৃ ৬৫ </a:t>
            </a:r>
            <a:r>
              <a:rPr lang="en-US" sz="1600" b="1">
                <a:solidFill>
                  <a:srgbClr val="FFFF00"/>
                </a:solidFill>
                <a:effectLst/>
                <a:latin typeface="Arial" charset="0"/>
              </a:rPr>
              <a:t> </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38</a:t>
            </a:r>
          </a:p>
        </p:txBody>
      </p:sp>
      <p:sp>
        <p:nvSpPr>
          <p:cNvPr id="83975"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83976" name="Group 30"/>
          <p:cNvGrpSpPr>
            <a:grpSpLocks/>
          </p:cNvGrpSpPr>
          <p:nvPr/>
        </p:nvGrpSpPr>
        <p:grpSpPr bwMode="auto">
          <a:xfrm>
            <a:off x="541338" y="7938"/>
            <a:ext cx="811212" cy="1196975"/>
            <a:chOff x="341" y="5"/>
            <a:chExt cx="511" cy="754"/>
          </a:xfrm>
        </p:grpSpPr>
        <p:sp>
          <p:nvSpPr>
            <p:cNvPr id="750623" name="Rectangle 31"/>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83977" name="Group 25"/>
          <p:cNvGrpSpPr>
            <a:grpSpLocks/>
          </p:cNvGrpSpPr>
          <p:nvPr/>
        </p:nvGrpSpPr>
        <p:grpSpPr bwMode="auto">
          <a:xfrm>
            <a:off x="7950200" y="3457575"/>
            <a:ext cx="1054100" cy="1206500"/>
            <a:chOff x="7949643" y="3457575"/>
            <a:chExt cx="1054657" cy="1206500"/>
          </a:xfrm>
        </p:grpSpPr>
        <p:sp>
          <p:nvSpPr>
            <p:cNvPr id="27"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83986"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990" name="Rectangle 37"/>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83991" name="Rectangle 38"/>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2" name="Rectangle 1"/>
          <p:cNvSpPr/>
          <p:nvPr/>
        </p:nvSpPr>
        <p:spPr>
          <a:xfrm>
            <a:off x="1136650" y="2962275"/>
            <a:ext cx="6935788" cy="2676525"/>
          </a:xfrm>
          <a:prstGeom prst="rect">
            <a:avLst/>
          </a:prstGeom>
        </p:spPr>
        <p:txBody>
          <a:bodyPr>
            <a:spAutoFit/>
          </a:bodyPr>
          <a:lstStyle/>
          <a:p>
            <a:pPr>
              <a:defRPr/>
            </a:pPr>
            <a:r>
              <a:rPr lang="bn-IN">
                <a:effectLst/>
              </a:rPr>
              <a:t>কিন্তু ঈশ্বরের নিয়ম, যা </a:t>
            </a:r>
            <a:r>
              <a:rPr lang="bn-IN" u="sng">
                <a:solidFill>
                  <a:schemeClr val="tx1"/>
                </a:solidFill>
                <a:effectLst/>
              </a:rPr>
              <a:t>তাঁর আত্মিক উদ্দেশ্যর</a:t>
            </a:r>
            <a:r>
              <a:rPr lang="bn-IN" u="sng">
                <a:effectLst/>
              </a:rPr>
              <a:t> </a:t>
            </a:r>
            <a:r>
              <a:rPr lang="bn-IN">
                <a:effectLst/>
              </a:rPr>
              <a:t>জন্য দাওয়া হয়েছিল, তা শুধু ইসহাক এবং তাঁর বংসের জন্য দাওয়া হয়েছিল। যে সব বাস্তবিক  আশীর্বাদ ইসহাককে প্রতিগ্যা করা হয়েছিল, সেইগুলি আসলে </a:t>
            </a:r>
            <a:r>
              <a:rPr lang="bn-IN">
                <a:solidFill>
                  <a:schemeClr val="tx1"/>
                </a:solidFill>
                <a:effectLst/>
              </a:rPr>
              <a:t>ঈশ্বরের আত্মিক </a:t>
            </a:r>
            <a:r>
              <a:rPr lang="bn-IN" u="sng">
                <a:solidFill>
                  <a:schemeClr val="tx1"/>
                </a:solidFill>
                <a:effectLst/>
              </a:rPr>
              <a:t>আহ্বানের সাহাজ্যের জন্য দাওয়া হয়েছিল</a:t>
            </a:r>
            <a:r>
              <a:rPr lang="bn-IN">
                <a:effectLst/>
              </a:rPr>
              <a:t>।” </a:t>
            </a:r>
            <a:endParaRPr lang="en-US">
              <a:effectLst>
                <a:outerShdw blurRad="38100" dist="38100" dir="2700000" algn="tl">
                  <a:srgbClr val="000000"/>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cs typeface="+mn-cs"/>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latin typeface="Comic Sans MS" pitchFamily="-107" charset="0"/>
              <a:ea typeface="+mn-ea"/>
              <a:cs typeface="+mn-cs"/>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0000"/>
                </a:solidFill>
                <a:effectLst>
                  <a:outerShdw blurRad="38100" dist="38100" dir="2700000" algn="tl">
                    <a:srgbClr val="000000"/>
                  </a:outerShdw>
                </a:effectLst>
                <a:latin typeface="Times" charset="0"/>
              </a:rPr>
              <a:t>ইরাক</a:t>
            </a:r>
            <a:endParaRPr lang="en-US" sz="1600" b="1">
              <a:solidFill>
                <a:srgbClr val="FF0000"/>
              </a:solidFill>
              <a:effectLst>
                <a:outerShdw blurRad="38100" dist="38100" dir="2700000" algn="tl">
                  <a:srgbClr val="000000"/>
                </a:outerShdw>
              </a:effectLst>
              <a:latin typeface="Times" charset="0"/>
            </a:endParaRP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54" name="Text Box 14"/>
          <p:cNvSpPr txBox="1">
            <a:spLocks noChangeArrowheads="1"/>
          </p:cNvSpPr>
          <p:nvPr/>
        </p:nvSpPr>
        <p:spPr bwMode="auto">
          <a:xfrm>
            <a:off x="6375400" y="5140325"/>
            <a:ext cx="1460500" cy="3381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0000"/>
                </a:solidFill>
                <a:effectLst>
                  <a:outerShdw blurRad="38100" dist="38100" dir="2700000" algn="tl">
                    <a:srgbClr val="000000"/>
                  </a:outerShdw>
                </a:effectLst>
                <a:latin typeface="Times" charset="0"/>
              </a:rPr>
              <a:t>সৌদি আরব </a:t>
            </a:r>
            <a:endParaRPr lang="en-US" sz="1600" b="1">
              <a:solidFill>
                <a:srgbClr val="FF0000"/>
              </a:solidFill>
              <a:effectLst>
                <a:outerShdw blurRad="38100" dist="38100" dir="2700000" algn="tl">
                  <a:srgbClr val="000000"/>
                </a:outerShdw>
              </a:effectLst>
              <a:latin typeface="Times" charset="0"/>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400" b="1">
                <a:solidFill>
                  <a:srgbClr val="FAF200"/>
                </a:solidFill>
                <a:effectLst>
                  <a:outerShdw blurRad="38100" dist="38100" dir="2700000" algn="tl">
                    <a:srgbClr val="000000"/>
                  </a:outerShdw>
                </a:effectLst>
                <a:latin typeface="Helvetica" charset="0"/>
              </a:rPr>
              <a:t>আম্মান </a:t>
            </a:r>
            <a:endParaRPr lang="en-US" sz="1400" b="1">
              <a:solidFill>
                <a:srgbClr val="FAF200"/>
              </a:solidFill>
              <a:effectLst>
                <a:outerShdw blurRad="38100" dist="38100" dir="2700000" algn="tl">
                  <a:srgbClr val="000000"/>
                </a:outerShdw>
              </a:effectLst>
              <a:latin typeface="Helvetica"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752669" name="Freeform 29"/>
          <p:cNvSpPr>
            <a:spLocks/>
          </p:cNvSpPr>
          <p:nvPr/>
        </p:nvSpPr>
        <p:spPr bwMode="auto">
          <a:xfrm>
            <a:off x="3244850" y="4121150"/>
            <a:ext cx="450850" cy="1397000"/>
          </a:xfrm>
          <a:custGeom>
            <a:avLst/>
            <a:gdLst>
              <a:gd name="T0" fmla="*/ 450850 w 284"/>
              <a:gd name="T1" fmla="*/ 0 h 880"/>
              <a:gd name="T2" fmla="*/ 393700 w 284"/>
              <a:gd name="T3" fmla="*/ 76200 h 880"/>
              <a:gd name="T4" fmla="*/ 368300 w 284"/>
              <a:gd name="T5" fmla="*/ 190500 h 880"/>
              <a:gd name="T6" fmla="*/ 349250 w 284"/>
              <a:gd name="T7" fmla="*/ 203200 h 880"/>
              <a:gd name="T8" fmla="*/ 330200 w 284"/>
              <a:gd name="T9" fmla="*/ 228600 h 880"/>
              <a:gd name="T10" fmla="*/ 285750 w 284"/>
              <a:gd name="T11" fmla="*/ 298450 h 880"/>
              <a:gd name="T12" fmla="*/ 241300 w 284"/>
              <a:gd name="T13" fmla="*/ 419100 h 880"/>
              <a:gd name="T14" fmla="*/ 260350 w 284"/>
              <a:gd name="T15" fmla="*/ 539750 h 880"/>
              <a:gd name="T16" fmla="*/ 228600 w 284"/>
              <a:gd name="T17" fmla="*/ 622300 h 880"/>
              <a:gd name="T18" fmla="*/ 215900 w 284"/>
              <a:gd name="T19" fmla="*/ 660400 h 880"/>
              <a:gd name="T20" fmla="*/ 228600 w 284"/>
              <a:gd name="T21" fmla="*/ 698500 h 880"/>
              <a:gd name="T22" fmla="*/ 234950 w 284"/>
              <a:gd name="T23" fmla="*/ 717550 h 880"/>
              <a:gd name="T24" fmla="*/ 203200 w 284"/>
              <a:gd name="T25" fmla="*/ 831850 h 880"/>
              <a:gd name="T26" fmla="*/ 158750 w 284"/>
              <a:gd name="T27" fmla="*/ 914400 h 880"/>
              <a:gd name="T28" fmla="*/ 133350 w 284"/>
              <a:gd name="T29" fmla="*/ 952500 h 880"/>
              <a:gd name="T30" fmla="*/ 139700 w 284"/>
              <a:gd name="T31" fmla="*/ 984250 h 880"/>
              <a:gd name="T32" fmla="*/ 152400 w 284"/>
              <a:gd name="T33" fmla="*/ 1022350 h 880"/>
              <a:gd name="T34" fmla="*/ 120650 w 284"/>
              <a:gd name="T35" fmla="*/ 1079500 h 880"/>
              <a:gd name="T36" fmla="*/ 107950 w 284"/>
              <a:gd name="T37" fmla="*/ 1098550 h 880"/>
              <a:gd name="T38" fmla="*/ 101600 w 284"/>
              <a:gd name="T39" fmla="*/ 1123950 h 880"/>
              <a:gd name="T40" fmla="*/ 95250 w 284"/>
              <a:gd name="T41" fmla="*/ 1244600 h 880"/>
              <a:gd name="T42" fmla="*/ 38100 w 284"/>
              <a:gd name="T43" fmla="*/ 1320800 h 880"/>
              <a:gd name="T44" fmla="*/ 25400 w 284"/>
              <a:gd name="T45" fmla="*/ 1377950 h 880"/>
              <a:gd name="T46" fmla="*/ 0 w 284"/>
              <a:gd name="T47" fmla="*/ 1397000 h 8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70" name="Freeform 30"/>
          <p:cNvSpPr>
            <a:spLocks/>
          </p:cNvSpPr>
          <p:nvPr/>
        </p:nvSpPr>
        <p:spPr bwMode="auto">
          <a:xfrm>
            <a:off x="4025900" y="2139950"/>
            <a:ext cx="1276350" cy="482600"/>
          </a:xfrm>
          <a:custGeom>
            <a:avLst/>
            <a:gdLst>
              <a:gd name="T0" fmla="*/ 1276350 w 804"/>
              <a:gd name="T1" fmla="*/ 463550 h 304"/>
              <a:gd name="T2" fmla="*/ 1238250 w 804"/>
              <a:gd name="T3" fmla="*/ 482600 h 304"/>
              <a:gd name="T4" fmla="*/ 1200150 w 804"/>
              <a:gd name="T5" fmla="*/ 469900 h 304"/>
              <a:gd name="T6" fmla="*/ 1181100 w 804"/>
              <a:gd name="T7" fmla="*/ 463550 h 304"/>
              <a:gd name="T8" fmla="*/ 1079500 w 804"/>
              <a:gd name="T9" fmla="*/ 450850 h 304"/>
              <a:gd name="T10" fmla="*/ 977900 w 804"/>
              <a:gd name="T11" fmla="*/ 438150 h 304"/>
              <a:gd name="T12" fmla="*/ 863600 w 804"/>
              <a:gd name="T13" fmla="*/ 419100 h 304"/>
              <a:gd name="T14" fmla="*/ 762000 w 804"/>
              <a:gd name="T15" fmla="*/ 406400 h 304"/>
              <a:gd name="T16" fmla="*/ 742950 w 804"/>
              <a:gd name="T17" fmla="*/ 361950 h 304"/>
              <a:gd name="T18" fmla="*/ 717550 w 804"/>
              <a:gd name="T19" fmla="*/ 349250 h 304"/>
              <a:gd name="T20" fmla="*/ 679450 w 804"/>
              <a:gd name="T21" fmla="*/ 311150 h 304"/>
              <a:gd name="T22" fmla="*/ 660400 w 804"/>
              <a:gd name="T23" fmla="*/ 298450 h 304"/>
              <a:gd name="T24" fmla="*/ 590550 w 804"/>
              <a:gd name="T25" fmla="*/ 254000 h 304"/>
              <a:gd name="T26" fmla="*/ 552450 w 804"/>
              <a:gd name="T27" fmla="*/ 266700 h 304"/>
              <a:gd name="T28" fmla="*/ 476250 w 804"/>
              <a:gd name="T29" fmla="*/ 254000 h 304"/>
              <a:gd name="T30" fmla="*/ 431800 w 804"/>
              <a:gd name="T31" fmla="*/ 203200 h 304"/>
              <a:gd name="T32" fmla="*/ 425450 w 804"/>
              <a:gd name="T33" fmla="*/ 158750 h 304"/>
              <a:gd name="T34" fmla="*/ 387350 w 804"/>
              <a:gd name="T35" fmla="*/ 146050 h 304"/>
              <a:gd name="T36" fmla="*/ 336550 w 804"/>
              <a:gd name="T37" fmla="*/ 76200 h 304"/>
              <a:gd name="T38" fmla="*/ 247650 w 804"/>
              <a:gd name="T39" fmla="*/ 12700 h 304"/>
              <a:gd name="T40" fmla="*/ 152400 w 804"/>
              <a:gd name="T41" fmla="*/ 19050 h 304"/>
              <a:gd name="T42" fmla="*/ 0 w 804"/>
              <a:gd name="T43" fmla="*/ 3175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73" name="Text Box 33"/>
          <p:cNvSpPr txBox="1">
            <a:spLocks noChangeArrowheads="1"/>
          </p:cNvSpPr>
          <p:nvPr/>
        </p:nvSpPr>
        <p:spPr bwMode="auto">
          <a:xfrm>
            <a:off x="1073150" y="5713413"/>
            <a:ext cx="7572375" cy="523875"/>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sz="2400" b="1">
                <a:solidFill>
                  <a:schemeClr val="bg2"/>
                </a:solidFill>
                <a:effectLst/>
              </a:rPr>
              <a:t>    </a:t>
            </a:r>
            <a:r>
              <a:rPr lang="bn-IN" b="1">
                <a:solidFill>
                  <a:schemeClr val="bg2"/>
                </a:solidFill>
                <a:effectLst/>
              </a:rPr>
              <a:t>বর্তমান ইস্রায়েলে  ইশ্মায়েল এবং ইসহাক</a:t>
            </a:r>
            <a:endParaRPr lang="en-US" b="1">
              <a:solidFill>
                <a:schemeClr val="bg2"/>
              </a:solidFill>
              <a:effectLst/>
            </a:endParaRPr>
          </a:p>
        </p:txBody>
      </p:sp>
      <p:sp>
        <p:nvSpPr>
          <p:cNvPr id="752674" name="Text Box 34"/>
          <p:cNvSpPr txBox="1">
            <a:spLocks noChangeArrowheads="1"/>
          </p:cNvSpPr>
          <p:nvPr/>
        </p:nvSpPr>
        <p:spPr bwMode="auto">
          <a:xfrm>
            <a:off x="1411288" y="5711825"/>
            <a:ext cx="8131175" cy="5238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en-US" b="1">
                <a:solidFill>
                  <a:srgbClr val="FFFF00"/>
                </a:solidFill>
                <a:effectLst/>
              </a:rPr>
              <a:t> </a:t>
            </a:r>
            <a:r>
              <a:rPr lang="bn-IN" b="1">
                <a:solidFill>
                  <a:srgbClr val="FFFF00"/>
                </a:solidFill>
                <a:effectLst/>
              </a:rPr>
              <a:t>বর্তমান ইস্রায়েলে  ইশ্মায়েল এবং ইসহাক</a:t>
            </a:r>
            <a:r>
              <a:rPr lang="bn-IN">
                <a:effectLst/>
              </a:rPr>
              <a:t> </a:t>
            </a:r>
            <a:endParaRPr lang="en-US" b="1">
              <a:solidFill>
                <a:srgbClr val="FFFF00"/>
              </a:solidFill>
              <a:effectLst/>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এইলাট </a:t>
            </a:r>
            <a:endParaRPr lang="en-US" sz="1200" b="1">
              <a:solidFill>
                <a:srgbClr val="FAF200"/>
              </a:solidFill>
              <a:effectLst>
                <a:outerShdw blurRad="38100" dist="38100" dir="2700000" algn="tl">
                  <a:srgbClr val="000000"/>
                </a:outerShdw>
              </a:effectLst>
              <a:latin typeface="Helvetica" charset="0"/>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আল আকাবা </a:t>
            </a:r>
            <a:endParaRPr lang="en-US" sz="1200" b="1">
              <a:solidFill>
                <a:srgbClr val="FAF200"/>
              </a:solidFill>
              <a:effectLst>
                <a:outerShdw blurRad="38100" dist="38100" dir="2700000" algn="tl">
                  <a:srgbClr val="000000"/>
                </a:outerShdw>
              </a:effectLst>
              <a:latin typeface="Helvetica" charset="0"/>
            </a:endParaRPr>
          </a:p>
        </p:txBody>
      </p:sp>
      <p:grpSp>
        <p:nvGrpSpPr>
          <p:cNvPr id="86052"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latin typeface="Comic Sans MS" pitchFamily="-107" charset="0"/>
                <a:ea typeface="+mn-ea"/>
                <a:cs typeface="+mn-cs"/>
              </a:endParaRPr>
            </a:p>
          </p:txBody>
        </p:sp>
        <p:sp>
          <p:nvSpPr>
            <p:cNvPr id="752682" name="Freeform 42"/>
            <p:cNvSpPr>
              <a:spLocks/>
            </p:cNvSpPr>
            <p:nvPr/>
          </p:nvSpPr>
          <p:spPr bwMode="auto">
            <a:xfrm>
              <a:off x="2328" y="1944"/>
              <a:ext cx="134" cy="652"/>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83" name="Freeform 43"/>
            <p:cNvSpPr>
              <a:spLocks/>
            </p:cNvSpPr>
            <p:nvPr/>
          </p:nvSpPr>
          <p:spPr bwMode="auto">
            <a:xfrm>
              <a:off x="2013" y="1466"/>
              <a:ext cx="467" cy="838"/>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84" name="Freeform 44"/>
            <p:cNvSpPr>
              <a:spLocks/>
            </p:cNvSpPr>
            <p:nvPr/>
          </p:nvSpPr>
          <p:spPr bwMode="auto">
            <a:xfrm>
              <a:off x="1604" y="2176"/>
              <a:ext cx="152" cy="192"/>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85" name="Freeform 45"/>
            <p:cNvSpPr>
              <a:spLocks/>
            </p:cNvSpPr>
            <p:nvPr/>
          </p:nvSpPr>
          <p:spPr bwMode="auto">
            <a:xfrm>
              <a:off x="2354" y="2052"/>
              <a:ext cx="113" cy="32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7"/>
                </a:schemeClr>
              </a:outerShdw>
            </a:effectLst>
          </p:spPr>
          <p:txBody>
            <a:bodyPr wrap="none" anchor="ctr"/>
            <a:lstStyle/>
            <a:p>
              <a:pPr>
                <a:defRPr/>
              </a:pPr>
              <a:endParaRPr lang="en-US"/>
            </a:p>
          </p:txBody>
        </p:sp>
        <p:sp>
          <p:nvSpPr>
            <p:cNvPr id="752686" name="Freeform 46"/>
            <p:cNvSpPr>
              <a:spLocks/>
            </p:cNvSpPr>
            <p:nvPr/>
          </p:nvSpPr>
          <p:spPr bwMode="auto">
            <a:xfrm>
              <a:off x="2447" y="1268"/>
              <a:ext cx="109" cy="172"/>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7"/>
                </a:schemeClr>
              </a:outerShdw>
            </a:effectLst>
          </p:spPr>
          <p:txBody>
            <a:bodyPr wrap="none" anchor="ctr"/>
            <a:lstStyle/>
            <a:p>
              <a:pPr>
                <a:defRPr/>
              </a:pPr>
              <a:endParaRPr lang="en-US"/>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2688" name="Text Box 48"/>
            <p:cNvSpPr txBox="1">
              <a:spLocks noChangeArrowheads="1"/>
            </p:cNvSpPr>
            <p:nvPr/>
          </p:nvSpPr>
          <p:spPr bwMode="auto">
            <a:xfrm>
              <a:off x="1064" y="920"/>
              <a:ext cx="1024" cy="36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600" b="1" i="1">
                  <a:solidFill>
                    <a:srgbClr val="99CCFF"/>
                  </a:solidFill>
                  <a:effectLst>
                    <a:outerShdw blurRad="38100" dist="38100" dir="2700000" algn="tl">
                      <a:srgbClr val="000000"/>
                    </a:outerShdw>
                  </a:effectLst>
                  <a:latin typeface="Book Antiqua" charset="0"/>
                </a:rPr>
                <a:t> </a:t>
              </a:r>
              <a:r>
                <a:rPr lang="bn-IN" sz="1600" b="1" i="1">
                  <a:solidFill>
                    <a:srgbClr val="99CCFF"/>
                  </a:solidFill>
                  <a:effectLst>
                    <a:outerShdw blurRad="38100" dist="38100" dir="2700000" algn="tl">
                      <a:srgbClr val="000000"/>
                    </a:outerShdw>
                  </a:effectLst>
                  <a:latin typeface="Book Antiqua" charset="0"/>
                </a:rPr>
                <a:t>মেদিতেরানিয়ান সমুদ্র </a:t>
              </a:r>
              <a:endParaRPr lang="en-US" sz="1600" b="1" i="1">
                <a:solidFill>
                  <a:srgbClr val="99CCFF"/>
                </a:solidFill>
                <a:effectLst>
                  <a:outerShdw blurRad="38100" dist="38100" dir="2700000" algn="tl">
                    <a:srgbClr val="000000"/>
                  </a:outerShdw>
                </a:effectLst>
                <a:latin typeface="Book Antiqua" charset="0"/>
              </a:endParaRP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0000"/>
                  </a:solidFill>
                  <a:effectLst>
                    <a:outerShdw blurRad="38100" dist="38100" dir="2700000" algn="tl">
                      <a:srgbClr val="000000"/>
                    </a:outerShdw>
                  </a:effectLst>
                  <a:latin typeface="Times" charset="0"/>
                </a:rPr>
                <a:t>লেবানন </a:t>
              </a:r>
              <a:endParaRPr lang="en-US" sz="1600" b="1">
                <a:solidFill>
                  <a:srgbClr val="FF0000"/>
                </a:solidFill>
                <a:effectLst>
                  <a:outerShdw blurRad="38100" dist="38100" dir="2700000" algn="tl">
                    <a:srgbClr val="000000"/>
                  </a:outerShdw>
                </a:effectLst>
                <a:latin typeface="Times" charset="0"/>
              </a:endParaRPr>
            </a:p>
          </p:txBody>
        </p:sp>
        <p:sp>
          <p:nvSpPr>
            <p:cNvPr id="752690" name="Freeform 50"/>
            <p:cNvSpPr>
              <a:spLocks/>
            </p:cNvSpPr>
            <p:nvPr/>
          </p:nvSpPr>
          <p:spPr bwMode="auto">
            <a:xfrm>
              <a:off x="2450" y="1008"/>
              <a:ext cx="126" cy="94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জেরিকো </a:t>
              </a:r>
              <a:endParaRPr lang="en-US" sz="1200" b="1">
                <a:solidFill>
                  <a:srgbClr val="FAF200"/>
                </a:solidFill>
                <a:effectLst>
                  <a:outerShdw blurRad="38100" dist="38100" dir="2700000" algn="tl">
                    <a:srgbClr val="000000"/>
                  </a:outerShdw>
                </a:effectLst>
                <a:latin typeface="Helvetica" charset="0"/>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400" i="1">
                  <a:solidFill>
                    <a:srgbClr val="99CCFF"/>
                  </a:solidFill>
                  <a:effectLst>
                    <a:outerShdw blurRad="38100" dist="38100" dir="2700000" algn="tl">
                      <a:srgbClr val="000000"/>
                    </a:outerShdw>
                  </a:effectLst>
                  <a:latin typeface="Book Antiqua" charset="0"/>
                </a:rPr>
                <a:t> </a:t>
              </a:r>
              <a:r>
                <a:rPr lang="bn-IN" sz="1400" i="1">
                  <a:solidFill>
                    <a:srgbClr val="99CCFF"/>
                  </a:solidFill>
                  <a:effectLst>
                    <a:outerShdw blurRad="38100" dist="38100" dir="2700000" algn="tl">
                      <a:srgbClr val="000000"/>
                    </a:outerShdw>
                  </a:effectLst>
                  <a:latin typeface="Book Antiqua" charset="0"/>
                </a:rPr>
                <a:t>মমৃত সমুদ্র </a:t>
              </a:r>
              <a:endParaRPr lang="en-US" sz="1400" i="1">
                <a:solidFill>
                  <a:srgbClr val="99CCFF"/>
                </a:solidFill>
                <a:effectLst>
                  <a:outerShdw blurRad="38100" dist="38100" dir="2700000" algn="tl">
                    <a:srgbClr val="000000"/>
                  </a:outerShdw>
                </a:effectLst>
                <a:latin typeface="Book Antiqua" charset="0"/>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30"/>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400" i="1">
                  <a:solidFill>
                    <a:srgbClr val="99CCFF"/>
                  </a:solidFill>
                  <a:effectLst>
                    <a:outerShdw blurRad="38100" dist="38100" dir="2700000" algn="tl">
                      <a:srgbClr val="000000"/>
                    </a:outerShdw>
                  </a:effectLst>
                  <a:latin typeface="Helvetica" charset="0"/>
                </a:rPr>
                <a:t>গালিল সমুদ্র </a:t>
              </a:r>
              <a:endParaRPr lang="en-US" sz="1400" i="1">
                <a:solidFill>
                  <a:srgbClr val="99CCFF"/>
                </a:solidFill>
                <a:effectLst>
                  <a:outerShdw blurRad="38100" dist="38100" dir="2700000" algn="tl">
                    <a:srgbClr val="000000"/>
                  </a:outerShdw>
                </a:effectLst>
                <a:latin typeface="Helvetica"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হাইফা </a:t>
              </a:r>
              <a:endParaRPr lang="en-US" sz="1200" b="1">
                <a:solidFill>
                  <a:srgbClr val="FAF200"/>
                </a:solidFill>
                <a:effectLst>
                  <a:outerShdw blurRad="38100" dist="38100" dir="2700000" algn="tl">
                    <a:srgbClr val="000000"/>
                  </a:outerShdw>
                </a:effectLst>
                <a:latin typeface="Helvetica" charset="0"/>
              </a:endParaRP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নাসারেথ </a:t>
              </a:r>
              <a:endParaRPr lang="en-US" sz="1200" b="1">
                <a:solidFill>
                  <a:srgbClr val="FAF200"/>
                </a:solidFill>
                <a:effectLst>
                  <a:outerShdw blurRad="38100" dist="38100" dir="2700000" algn="tl">
                    <a:srgbClr val="000000"/>
                  </a:outerShdw>
                </a:effectLst>
                <a:latin typeface="Helvetica" charset="0"/>
              </a:endParaRP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নেতান্য </a:t>
              </a:r>
              <a:endParaRPr lang="en-US" sz="1200" b="1">
                <a:solidFill>
                  <a:srgbClr val="FAF200"/>
                </a:solidFill>
                <a:effectLst>
                  <a:outerShdw blurRad="38100" dist="38100" dir="2700000" algn="tl">
                    <a:srgbClr val="000000"/>
                  </a:outerShdw>
                </a:effectLst>
                <a:latin typeface="Helvetica" charset="0"/>
              </a:endParaRPr>
            </a:p>
          </p:txBody>
        </p:sp>
        <p:sp>
          <p:nvSpPr>
            <p:cNvPr id="752706" name="Text Box 66"/>
            <p:cNvSpPr txBox="1">
              <a:spLocks noChangeArrowheads="1"/>
            </p:cNvSpPr>
            <p:nvPr/>
          </p:nvSpPr>
          <p:spPr bwMode="auto">
            <a:xfrm>
              <a:off x="1184" y="1754"/>
              <a:ext cx="752" cy="291"/>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তেল- আভীব – জাফফা </a:t>
              </a:r>
              <a:endParaRPr lang="en-US" sz="1200" b="1">
                <a:solidFill>
                  <a:srgbClr val="FAF200"/>
                </a:solidFill>
                <a:effectLst>
                  <a:outerShdw blurRad="38100" dist="38100" dir="2700000" algn="tl">
                    <a:srgbClr val="000000"/>
                  </a:outerShdw>
                </a:effectLst>
                <a:latin typeface="Helvetica" charset="0"/>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400" b="1">
                  <a:solidFill>
                    <a:srgbClr val="FAF200"/>
                  </a:solidFill>
                  <a:effectLst>
                    <a:outerShdw blurRad="38100" dist="38100" dir="2700000" algn="tl">
                      <a:srgbClr val="000000"/>
                    </a:outerShdw>
                  </a:effectLst>
                  <a:latin typeface="Helvetica" charset="0"/>
                </a:rPr>
                <a:t>জেরুসালেম </a:t>
              </a:r>
              <a:endParaRPr lang="en-US" sz="1400" b="1">
                <a:solidFill>
                  <a:srgbClr val="FAF200"/>
                </a:solidFill>
                <a:effectLst>
                  <a:outerShdw blurRad="38100" dist="38100" dir="2700000" algn="tl">
                    <a:srgbClr val="000000"/>
                  </a:outerShdw>
                </a:effectLst>
                <a:latin typeface="Helvetica" charset="0"/>
              </a:endParaRPr>
            </a:p>
          </p:txBody>
        </p:sp>
        <p:sp>
          <p:nvSpPr>
            <p:cNvPr id="752708" name="Text Box 68"/>
            <p:cNvSpPr txBox="1">
              <a:spLocks noChangeArrowheads="1"/>
            </p:cNvSpPr>
            <p:nvPr/>
          </p:nvSpPr>
          <p:spPr bwMode="auto">
            <a:xfrm>
              <a:off x="1272" y="2290"/>
              <a:ext cx="752" cy="174"/>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200" b="1">
                  <a:solidFill>
                    <a:srgbClr val="FAF200"/>
                  </a:solidFill>
                  <a:effectLst>
                    <a:outerShdw blurRad="38100" dist="38100" dir="2700000" algn="tl">
                      <a:srgbClr val="000000"/>
                    </a:outerShdw>
                  </a:effectLst>
                  <a:latin typeface="Helvetica" charset="0"/>
                </a:rPr>
                <a:t>বীরশিবা</a:t>
              </a:r>
              <a:endParaRPr lang="en-US" sz="1200" b="1">
                <a:solidFill>
                  <a:srgbClr val="FAF200"/>
                </a:solidFill>
                <a:effectLst>
                  <a:outerShdw blurRad="38100" dist="38100" dir="2700000" algn="tl">
                    <a:srgbClr val="000000"/>
                  </a:outerShdw>
                </a:effectLst>
                <a:latin typeface="Helvetica" charset="0"/>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0000"/>
                  </a:solidFill>
                  <a:effectLst>
                    <a:outerShdw blurRad="38100" dist="38100" dir="2700000" algn="tl">
                      <a:srgbClr val="000000"/>
                    </a:outerShdw>
                  </a:effectLst>
                  <a:latin typeface="Times" charset="0"/>
                </a:rPr>
                <a:t>ইস্রায়েল </a:t>
              </a:r>
              <a:endParaRPr lang="en-US" sz="1600" b="1">
                <a:solidFill>
                  <a:srgbClr val="FF0000"/>
                </a:solidFill>
                <a:effectLst>
                  <a:outerShdw blurRad="38100" dist="38100" dir="2700000" algn="tl">
                    <a:srgbClr val="000000"/>
                  </a:outerShdw>
                </a:effectLst>
                <a:latin typeface="Times" charset="0"/>
              </a:endParaRP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latin typeface="Comic Sans MS" pitchFamily="-107" charset="0"/>
                <a:ea typeface="+mn-ea"/>
                <a:cs typeface="+mn-cs"/>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600" b="1">
                <a:solidFill>
                  <a:srgbClr val="FF0000"/>
                </a:solidFill>
                <a:effectLst>
                  <a:outerShdw blurRad="38100" dist="38100" dir="2700000" algn="tl">
                    <a:srgbClr val="000000"/>
                  </a:outerShdw>
                </a:effectLst>
                <a:latin typeface="Times" charset="0"/>
              </a:rPr>
              <a:t>জরদান</a:t>
            </a:r>
            <a:endParaRPr lang="en-US" sz="1600" b="1">
              <a:solidFill>
                <a:srgbClr val="FF0000"/>
              </a:solidFill>
              <a:effectLst>
                <a:outerShdw blurRad="38100" dist="38100" dir="2700000" algn="tl">
                  <a:srgbClr val="000000"/>
                </a:outerShdw>
              </a:effectLst>
              <a:latin typeface="Times" charset="0"/>
            </a:endParaRPr>
          </a:p>
        </p:txBody>
      </p:sp>
      <p:grpSp>
        <p:nvGrpSpPr>
          <p:cNvPr id="3" name="Group 87"/>
          <p:cNvGrpSpPr>
            <a:grpSpLocks/>
          </p:cNvGrpSpPr>
          <p:nvPr/>
        </p:nvGrpSpPr>
        <p:grpSpPr bwMode="auto">
          <a:xfrm>
            <a:off x="2557463" y="884238"/>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2729" name="Text Box 89"/>
            <p:cNvSpPr txBox="1">
              <a:spLocks noChangeArrowheads="1"/>
            </p:cNvSpPr>
            <p:nvPr/>
          </p:nvSpPr>
          <p:spPr bwMode="auto">
            <a:xfrm>
              <a:off x="2504" y="792"/>
              <a:ext cx="1936" cy="291"/>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2400" b="1">
                  <a:solidFill>
                    <a:srgbClr val="FFFF00"/>
                  </a:solidFill>
                  <a:effectLst/>
                </a:rPr>
                <a:t>ইসহাকের  উত্তরপুরূষ</a:t>
              </a:r>
              <a:endParaRPr lang="en-US" sz="2400" b="1">
                <a:solidFill>
                  <a:srgbClr val="FFFF00"/>
                </a:solidFill>
                <a:effectLst/>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4" name="Group 91"/>
          <p:cNvGrpSpPr>
            <a:grpSpLocks/>
          </p:cNvGrpSpPr>
          <p:nvPr/>
        </p:nvGrpSpPr>
        <p:grpSpPr bwMode="auto">
          <a:xfrm>
            <a:off x="438150" y="2316163"/>
            <a:ext cx="6997700" cy="2574925"/>
            <a:chOff x="1352" y="-3515"/>
            <a:chExt cx="4408" cy="1622"/>
          </a:xfrm>
        </p:grpSpPr>
        <p:sp>
          <p:nvSpPr>
            <p:cNvPr id="752732" name="Text Box 92"/>
            <p:cNvSpPr txBox="1">
              <a:spLocks noChangeArrowheads="1"/>
            </p:cNvSpPr>
            <p:nvPr/>
          </p:nvSpPr>
          <p:spPr bwMode="auto">
            <a:xfrm>
              <a:off x="3648" y="-2184"/>
              <a:ext cx="2112" cy="291"/>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2400" b="1">
                  <a:solidFill>
                    <a:srgbClr val="FFFF00"/>
                  </a:solidFill>
                  <a:effectLst/>
                </a:rPr>
                <a:t>ইশ্মায়েলের উত্তরপুরূষ </a:t>
              </a:r>
              <a:endParaRPr lang="en-US" sz="2400" b="1">
                <a:solidFill>
                  <a:srgbClr val="FFFF00"/>
                </a:solidFill>
                <a:effectLst/>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86079"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86056"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40</a:t>
            </a:r>
          </a:p>
        </p:txBody>
      </p:sp>
      <p:sp>
        <p:nvSpPr>
          <p:cNvPr id="86058"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86059" name="Group 103"/>
          <p:cNvGrpSpPr>
            <a:grpSpLocks/>
          </p:cNvGrpSpPr>
          <p:nvPr/>
        </p:nvGrpSpPr>
        <p:grpSpPr bwMode="auto">
          <a:xfrm>
            <a:off x="541338" y="7938"/>
            <a:ext cx="811212" cy="1196975"/>
            <a:chOff x="341" y="5"/>
            <a:chExt cx="511" cy="754"/>
          </a:xfrm>
        </p:grpSpPr>
        <p:sp>
          <p:nvSpPr>
            <p:cNvPr id="752744" name="Rectangle 104"/>
            <p:cNvSpPr>
              <a:spLocks noChangeArrowheads="1"/>
            </p:cNvSpPr>
            <p:nvPr/>
          </p:nvSpPr>
          <p:spPr bwMode="auto">
            <a:xfrm>
              <a:off x="341" y="5"/>
              <a:ext cx="511"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latin typeface="Times" charset="0"/>
                </a:rPr>
                <a:t>৭</a:t>
              </a:r>
              <a:endParaRPr lang="en-US" sz="1600">
                <a:effectLst>
                  <a:outerShdw blurRad="38100" dist="38100" dir="2700000" algn="tl">
                    <a:srgbClr val="000000"/>
                  </a:outerShdw>
                </a:effectLst>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86060"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2</a:t>
            </a:r>
          </a:p>
        </p:txBody>
      </p:sp>
      <p:grpSp>
        <p:nvGrpSpPr>
          <p:cNvPr id="86061" name="Group 102"/>
          <p:cNvGrpSpPr>
            <a:grpSpLocks/>
          </p:cNvGrpSpPr>
          <p:nvPr/>
        </p:nvGrpSpPr>
        <p:grpSpPr bwMode="auto">
          <a:xfrm>
            <a:off x="7950200" y="3457575"/>
            <a:ext cx="1054100" cy="1206500"/>
            <a:chOff x="7949643" y="3457575"/>
            <a:chExt cx="1054657" cy="1206500"/>
          </a:xfrm>
        </p:grpSpPr>
        <p:sp>
          <p:nvSpPr>
            <p:cNvPr id="104"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5"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7"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08"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86069"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112"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073" name="Rectangle 114"/>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86074" name="Rectangle 115"/>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88075"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L - S - B</a:t>
            </a:r>
          </a:p>
        </p:txBody>
      </p:sp>
      <p:sp>
        <p:nvSpPr>
          <p:cNvPr id="88076"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The CALL</a:t>
            </a:r>
          </a:p>
        </p:txBody>
      </p:sp>
      <p:sp>
        <p:nvSpPr>
          <p:cNvPr id="88077"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Chicago"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7631" name="Text Box 47"/>
          <p:cNvSpPr txBox="1">
            <a:spLocks noChangeArrowheads="1"/>
          </p:cNvSpPr>
          <p:nvPr/>
        </p:nvSpPr>
        <p:spPr bwMode="auto">
          <a:xfrm>
            <a:off x="606425" y="5386388"/>
            <a:ext cx="7567613" cy="830262"/>
          </a:xfrm>
          <a:prstGeom prst="rect">
            <a:avLst/>
          </a:prstGeom>
          <a:noFill/>
          <a:ln>
            <a:noFill/>
          </a:ln>
          <a:effectLst>
            <a:outerShdw blurRad="63500" dist="57501" dir="3723739"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2400" b="1">
                <a:solidFill>
                  <a:srgbClr val="FFFF00"/>
                </a:solidFill>
                <a:effectLst/>
              </a:rPr>
              <a:t>কাননের চমতকার  সৌন্দর্য </a:t>
            </a:r>
            <a:r>
              <a:rPr lang="en-US" sz="2400" b="1">
                <a:solidFill>
                  <a:srgbClr val="FFFF00"/>
                </a:solidFill>
                <a:effectLst/>
              </a:rPr>
              <a:t>…</a:t>
            </a:r>
            <a:br>
              <a:rPr lang="en-US" sz="2400" b="1">
                <a:solidFill>
                  <a:srgbClr val="FFFF00"/>
                </a:solidFill>
                <a:effectLst/>
              </a:rPr>
            </a:br>
            <a:r>
              <a:rPr lang="bn-IN" sz="2400" b="1">
                <a:solidFill>
                  <a:srgbClr val="FFFF00"/>
                </a:solidFill>
                <a:effectLst/>
              </a:rPr>
              <a:t>তাঁর প্রাচীন প্রাপ্য দেশ </a:t>
            </a:r>
            <a:r>
              <a:rPr lang="en-US" sz="2400" b="1">
                <a:solidFill>
                  <a:srgbClr val="FFFF00"/>
                </a:solidFill>
                <a:effectLst/>
              </a:rPr>
              <a:t>!</a:t>
            </a:r>
          </a:p>
        </p:txBody>
      </p:sp>
      <p:sp>
        <p:nvSpPr>
          <p:cNvPr id="88082"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000" b="1">
                <a:solidFill>
                  <a:srgbClr val="000000"/>
                </a:solidFill>
                <a:effectLst/>
                <a:latin typeface="Helvetica" charset="0"/>
              </a:rPr>
              <a:t>I - I</a:t>
            </a:r>
          </a:p>
        </p:txBody>
      </p:sp>
      <p:sp>
        <p:nvSpPr>
          <p:cNvPr id="8808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07589" name="Text Box 5"/>
          <p:cNvSpPr txBox="1">
            <a:spLocks noChangeArrowheads="1"/>
          </p:cNvSpPr>
          <p:nvPr/>
        </p:nvSpPr>
        <p:spPr bwMode="auto">
          <a:xfrm>
            <a:off x="269875" y="309563"/>
            <a:ext cx="8874125" cy="584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অব্রাহামের প্রতিগ্যার একটি অংশ </a:t>
            </a:r>
            <a:r>
              <a:rPr lang="en-US" sz="3200" b="1">
                <a:solidFill>
                  <a:srgbClr val="FFFF00"/>
                </a:solidFill>
                <a:effectLst/>
              </a:rPr>
              <a:t>,,,</a:t>
            </a:r>
          </a:p>
        </p:txBody>
      </p:sp>
      <p:grpSp>
        <p:nvGrpSpPr>
          <p:cNvPr id="3" name="Group 57"/>
          <p:cNvGrpSpPr>
            <a:grpSpLocks/>
          </p:cNvGrpSpPr>
          <p:nvPr/>
        </p:nvGrpSpPr>
        <p:grpSpPr bwMode="auto">
          <a:xfrm>
            <a:off x="-11113" y="14288"/>
            <a:ext cx="9155113" cy="6859587"/>
            <a:chOff x="-7" y="-495"/>
            <a:chExt cx="5767" cy="4321"/>
          </a:xfrm>
        </p:grpSpPr>
        <p:pic>
          <p:nvPicPr>
            <p:cNvPr id="707639" name="Picture 55"/>
            <p:cNvPicPr>
              <a:picLocks noChangeAspect="1" noChangeArrowheads="1"/>
            </p:cNvPicPr>
            <p:nvPr/>
          </p:nvPicPr>
          <p:blipFill>
            <a:blip r:embed="rId9"/>
            <a:srcRect b="9668"/>
            <a:stretch>
              <a:fillRect/>
            </a:stretch>
          </p:blipFill>
          <p:spPr bwMode="auto">
            <a:xfrm>
              <a:off x="-7" y="-495"/>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640" name="Text Box 56"/>
            <p:cNvSpPr txBox="1">
              <a:spLocks noChangeArrowheads="1"/>
            </p:cNvSpPr>
            <p:nvPr/>
          </p:nvSpPr>
          <p:spPr bwMode="auto">
            <a:xfrm>
              <a:off x="835" y="2957"/>
              <a:ext cx="4925" cy="446"/>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4000">
                  <a:solidFill>
                    <a:srgbClr val="FFFF00"/>
                  </a:solidFill>
                  <a:effectLst/>
                </a:rPr>
                <a:t>মধ্য ইস্রায়েলে জরদান নদি</a:t>
              </a:r>
              <a:endParaRPr lang="en-US" sz="3200" b="1">
                <a:solidFill>
                  <a:srgbClr val="FFFF00"/>
                </a:solidFill>
                <a:effectLst>
                  <a:outerShdw blurRad="38100" dist="38100" dir="2700000" algn="tl">
                    <a:srgbClr val="000000"/>
                  </a:outerShdw>
                </a:effectLst>
              </a:endParaRP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41</a:t>
            </a:r>
          </a:p>
        </p:txBody>
      </p:sp>
      <p:sp>
        <p:nvSpPr>
          <p:cNvPr id="88087"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88088"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1400" b="1">
              <a:solidFill>
                <a:srgbClr val="FFFFFF"/>
              </a:solidFill>
              <a:effectLst/>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9.65.03b.</a:t>
            </a:r>
          </a:p>
        </p:txBody>
      </p:sp>
      <p:sp>
        <p:nvSpPr>
          <p:cNvPr id="88090"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FFFF"/>
                </a:solidFill>
                <a:effectLst/>
                <a:latin typeface="Arial" charset="0"/>
              </a:rPr>
              <a:t>1</a:t>
            </a:r>
          </a:p>
        </p:txBody>
      </p:sp>
      <p:sp>
        <p:nvSpPr>
          <p:cNvPr id="88091"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34" name="Text Box 62"/>
          <p:cNvSpPr txBox="1">
            <a:spLocks noChangeArrowheads="1"/>
          </p:cNvSpPr>
          <p:nvPr/>
        </p:nvSpPr>
        <p:spPr bwMode="auto">
          <a:xfrm>
            <a:off x="387350" y="0"/>
            <a:ext cx="32099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১৩ </a:t>
            </a:r>
            <a:r>
              <a:rPr lang="en-US" sz="1200" b="1">
                <a:solidFill>
                  <a:schemeClr val="tx1"/>
                </a:solidFill>
                <a:effectLst/>
              </a:rPr>
              <a:t>:</a:t>
            </a:r>
            <a:r>
              <a:rPr lang="bn-IN" sz="1200" b="1">
                <a:solidFill>
                  <a:schemeClr val="tx1"/>
                </a:solidFill>
                <a:effectLst/>
              </a:rPr>
              <a:t> ১০-১১; যাত্রাপুস্তক ৩</a:t>
            </a:r>
            <a:r>
              <a:rPr lang="en-US" sz="1200" b="1">
                <a:solidFill>
                  <a:schemeClr val="tx1"/>
                </a:solidFill>
                <a:effectLst/>
              </a:rPr>
              <a:t> :</a:t>
            </a:r>
            <a:r>
              <a:rPr lang="bn-IN" sz="1200" b="1">
                <a:solidFill>
                  <a:schemeClr val="tx1"/>
                </a:solidFill>
                <a:effectLst/>
              </a:rPr>
              <a:t> ৮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011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120" name="Rectangle 14"/>
          <p:cNvSpPr>
            <a:spLocks noChangeArrowheads="1"/>
          </p:cNvSpPr>
          <p:nvPr/>
        </p:nvSpPr>
        <p:spPr bwMode="auto">
          <a:xfrm>
            <a:off x="4157663" y="2473325"/>
            <a:ext cx="798512"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      </a:t>
            </a:r>
          </a:p>
        </p:txBody>
      </p:sp>
      <p:sp>
        <p:nvSpPr>
          <p:cNvPr id="515087" name="Rectangle 15"/>
          <p:cNvSpPr>
            <a:spLocks noChangeArrowheads="1"/>
          </p:cNvSpPr>
          <p:nvPr/>
        </p:nvSpPr>
        <p:spPr bwMode="auto">
          <a:xfrm>
            <a:off x="4111625" y="3028950"/>
            <a:ext cx="12763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য</a:t>
            </a:r>
            <a:r>
              <a:rPr lang="en-US" b="1">
                <a:solidFill>
                  <a:schemeClr val="bg2"/>
                </a:solidFill>
                <a:effectLst/>
                <a:latin typeface="Times" charset="0"/>
              </a:rPr>
              <a:t> –</a:t>
            </a:r>
            <a:r>
              <a:rPr lang="bn-IN" b="1">
                <a:solidFill>
                  <a:schemeClr val="bg2"/>
                </a:solidFill>
                <a:effectLst/>
                <a:latin typeface="Times" charset="0"/>
              </a:rPr>
              <a:t> মি </a:t>
            </a:r>
            <a:endParaRPr lang="en-US" b="1">
              <a:solidFill>
                <a:schemeClr val="bg2"/>
              </a:solidFill>
              <a:effectLst/>
              <a:latin typeface="Times" charset="0"/>
            </a:endParaRPr>
          </a:p>
        </p:txBody>
      </p:sp>
      <p:sp>
        <p:nvSpPr>
          <p:cNvPr id="515088" name="Rectangle 16"/>
          <p:cNvSpPr>
            <a:spLocks noChangeArrowheads="1"/>
          </p:cNvSpPr>
          <p:nvPr/>
        </p:nvSpPr>
        <p:spPr bwMode="auto">
          <a:xfrm>
            <a:off x="4297363" y="3387725"/>
            <a:ext cx="777875"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১২</a:t>
            </a:r>
            <a:r>
              <a:rPr lang="bn-IN" sz="3200" b="1">
                <a:solidFill>
                  <a:schemeClr val="accent2"/>
                </a:solidFill>
                <a:effectLst/>
                <a:latin typeface="Times" charset="0"/>
              </a:rPr>
              <a:t> </a:t>
            </a:r>
            <a:endParaRPr lang="en-US" sz="3200" b="1">
              <a:solidFill>
                <a:schemeClr val="accent2"/>
              </a:solidFill>
              <a:effectLst/>
              <a:latin typeface="Times" charset="0"/>
            </a:endParaRPr>
          </a:p>
        </p:txBody>
      </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515102" name="Text Box 30"/>
          <p:cNvSpPr txBox="1">
            <a:spLocks noChangeArrowheads="1"/>
          </p:cNvSpPr>
          <p:nvPr/>
        </p:nvSpPr>
        <p:spPr bwMode="auto">
          <a:xfrm>
            <a:off x="2295525" y="5583238"/>
            <a:ext cx="4783138"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4000" b="1">
                <a:solidFill>
                  <a:schemeClr val="tx1"/>
                </a:solidFill>
                <a:effectLst/>
                <a:latin typeface="Times" charset="0"/>
              </a:rPr>
              <a:t>প্রতিজ্ঞার বংস </a:t>
            </a:r>
            <a:r>
              <a:rPr lang="en-US" sz="4000" b="1">
                <a:solidFill>
                  <a:schemeClr val="tx1"/>
                </a:solidFill>
                <a:effectLst/>
                <a:latin typeface="Times" charset="0"/>
              </a:rPr>
              <a:t>!</a:t>
            </a: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90130"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515129" name="Text Box 57"/>
          <p:cNvSpPr txBox="1">
            <a:spLocks noChangeArrowheads="1"/>
          </p:cNvSpPr>
          <p:nvPr/>
        </p:nvSpPr>
        <p:spPr bwMode="auto">
          <a:xfrm>
            <a:off x="246063" y="4752975"/>
            <a:ext cx="8602662"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800" b="1">
                <a:solidFill>
                  <a:srgbClr val="68FFF8"/>
                </a:solidFill>
                <a:effectLst/>
              </a:rPr>
              <a:t>যাকোব হোল প্রতিজ্ঞা করা পুত্র </a:t>
            </a:r>
            <a:endParaRPr lang="en-US" sz="4800" b="1">
              <a:solidFill>
                <a:srgbClr val="68FFF8"/>
              </a:solidFill>
              <a:effectLst/>
            </a:endParaRPr>
          </a:p>
        </p:txBody>
      </p:sp>
      <p:sp>
        <p:nvSpPr>
          <p:cNvPr id="90132"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42</a:t>
            </a:r>
          </a:p>
        </p:txBody>
      </p:sp>
      <p:sp>
        <p:nvSpPr>
          <p:cNvPr id="90134"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90135" name="Group 111"/>
          <p:cNvGrpSpPr>
            <a:grpSpLocks/>
          </p:cNvGrpSpPr>
          <p:nvPr/>
        </p:nvGrpSpPr>
        <p:grpSpPr bwMode="auto">
          <a:xfrm>
            <a:off x="6111875" y="1535113"/>
            <a:ext cx="966788" cy="947737"/>
            <a:chOff x="3850" y="967"/>
            <a:chExt cx="609" cy="597"/>
          </a:xfrm>
        </p:grpSpPr>
        <p:grpSp>
          <p:nvGrpSpPr>
            <p:cNvPr id="90191" name="Group 98"/>
            <p:cNvGrpSpPr>
              <a:grpSpLocks/>
            </p:cNvGrpSpPr>
            <p:nvPr/>
          </p:nvGrpSpPr>
          <p:grpSpPr bwMode="auto">
            <a:xfrm>
              <a:off x="3892" y="967"/>
              <a:ext cx="567" cy="597"/>
              <a:chOff x="1557" y="1008"/>
              <a:chExt cx="2105" cy="1947"/>
            </a:xfrm>
          </p:grpSpPr>
          <p:grpSp>
            <p:nvGrpSpPr>
              <p:cNvPr id="90193" name="Group 100"/>
              <p:cNvGrpSpPr>
                <a:grpSpLocks/>
              </p:cNvGrpSpPr>
              <p:nvPr/>
            </p:nvGrpSpPr>
            <p:grpSpPr bwMode="auto">
              <a:xfrm>
                <a:off x="1557" y="1209"/>
                <a:ext cx="2105" cy="1421"/>
                <a:chOff x="578" y="2316"/>
                <a:chExt cx="2105" cy="1421"/>
              </a:xfrm>
            </p:grpSpPr>
            <p:sp>
              <p:nvSpPr>
                <p:cNvPr id="515173" name="Freeform 101"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515174" name="Freeform 102" descr="Cork"/>
                <p:cNvSpPr>
                  <a:spLocks/>
                </p:cNvSpPr>
                <p:nvPr/>
              </p:nvSpPr>
              <p:spPr bwMode="auto">
                <a:xfrm>
                  <a:off x="574" y="2506"/>
                  <a:ext cx="2079"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sp>
            <p:nvSpPr>
              <p:cNvPr id="515176" name="Freeform 104"/>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15177" name="Freeform 105"/>
              <p:cNvSpPr>
                <a:spLocks/>
              </p:cNvSpPr>
              <p:nvPr/>
            </p:nvSpPr>
            <p:spPr bwMode="auto">
              <a:xfrm>
                <a:off x="1631"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15178" name="Freeform 106"/>
              <p:cNvSpPr>
                <a:spLocks/>
              </p:cNvSpPr>
              <p:nvPr/>
            </p:nvSpPr>
            <p:spPr bwMode="auto">
              <a:xfrm>
                <a:off x="3009"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15179" name="Freeform 107"/>
              <p:cNvSpPr>
                <a:spLocks/>
              </p:cNvSpPr>
              <p:nvPr/>
            </p:nvSpPr>
            <p:spPr bwMode="auto">
              <a:xfrm>
                <a:off x="1717" y="1021"/>
                <a:ext cx="93"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515180" name="Freeform 108"/>
              <p:cNvSpPr>
                <a:spLocks/>
              </p:cNvSpPr>
              <p:nvPr/>
            </p:nvSpPr>
            <p:spPr bwMode="auto">
              <a:xfrm>
                <a:off x="3428"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515181" name="Rectangle 109"/>
            <p:cNvSpPr>
              <a:spLocks noChangeArrowheads="1"/>
            </p:cNvSpPr>
            <p:nvPr/>
          </p:nvSpPr>
          <p:spPr bwMode="auto">
            <a:xfrm>
              <a:off x="3850" y="991"/>
              <a:ext cx="115" cy="289"/>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endParaRPr lang="en-US" sz="2400" i="1" dirty="0">
                <a:solidFill>
                  <a:srgbClr val="FFFFFF"/>
                </a:solidFill>
                <a:effectLst/>
                <a:latin typeface="Helvetica" charset="0"/>
                <a:ea typeface="ＭＳ Ｐゴシック" charset="0"/>
                <a:cs typeface="ＭＳ Ｐゴシック" charset="0"/>
              </a:endParaRPr>
            </a:p>
          </p:txBody>
        </p:sp>
      </p:grpSp>
      <p:grpSp>
        <p:nvGrpSpPr>
          <p:cNvPr id="90136" name="Group 112"/>
          <p:cNvGrpSpPr>
            <a:grpSpLocks/>
          </p:cNvGrpSpPr>
          <p:nvPr/>
        </p:nvGrpSpPr>
        <p:grpSpPr bwMode="auto">
          <a:xfrm>
            <a:off x="566738" y="7938"/>
            <a:ext cx="758825" cy="1104900"/>
            <a:chOff x="357" y="5"/>
            <a:chExt cx="478" cy="696"/>
          </a:xfrm>
        </p:grpSpPr>
        <p:sp>
          <p:nvSpPr>
            <p:cNvPr id="515185" name="Rectangle 113"/>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15187" name="AutoShape 115"/>
          <p:cNvSpPr>
            <a:spLocks noChangeArrowheads="1"/>
          </p:cNvSpPr>
          <p:nvPr/>
        </p:nvSpPr>
        <p:spPr bwMode="auto">
          <a:xfrm>
            <a:off x="3749675" y="2820988"/>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90138"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7</a:t>
            </a:r>
          </a:p>
        </p:txBody>
      </p:sp>
      <p:grpSp>
        <p:nvGrpSpPr>
          <p:cNvPr id="90139" name="Group 69"/>
          <p:cNvGrpSpPr>
            <a:grpSpLocks/>
          </p:cNvGrpSpPr>
          <p:nvPr/>
        </p:nvGrpSpPr>
        <p:grpSpPr bwMode="auto">
          <a:xfrm>
            <a:off x="7950200" y="3457575"/>
            <a:ext cx="1054100" cy="1206500"/>
            <a:chOff x="7949643" y="3457575"/>
            <a:chExt cx="1054657" cy="1206500"/>
          </a:xfrm>
        </p:grpSpPr>
        <p:sp>
          <p:nvSpPr>
            <p:cNvPr id="71"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2"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4"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5"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0183"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79"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187"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0188"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69" name="Rectangle 2"/>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0141" name="Rectangle 3"/>
          <p:cNvSpPr>
            <a:spLocks noChangeArrowheads="1"/>
          </p:cNvSpPr>
          <p:nvPr/>
        </p:nvSpPr>
        <p:spPr bwMode="auto">
          <a:xfrm>
            <a:off x="3333750" y="976313"/>
            <a:ext cx="138747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8" name="AutoShape 5"/>
          <p:cNvSpPr>
            <a:spLocks noChangeArrowheads="1"/>
          </p:cNvSpPr>
          <p:nvPr/>
        </p:nvSpPr>
        <p:spPr bwMode="auto">
          <a:xfrm>
            <a:off x="3125788" y="1004888"/>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 name="Rectangle 6"/>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83" name="Line 8"/>
          <p:cNvSpPr>
            <a:spLocks noChangeShapeType="1"/>
          </p:cNvSpPr>
          <p:nvPr/>
        </p:nvSpPr>
        <p:spPr bwMode="auto">
          <a:xfrm>
            <a:off x="3335338" y="20732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 name="Line 9"/>
          <p:cNvSpPr>
            <a:spLocks noChangeShapeType="1"/>
          </p:cNvSpPr>
          <p:nvPr/>
        </p:nvSpPr>
        <p:spPr bwMode="auto">
          <a:xfrm>
            <a:off x="3335338" y="3894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146" name="Rectangle 13"/>
          <p:cNvSpPr>
            <a:spLocks noChangeArrowheads="1"/>
          </p:cNvSpPr>
          <p:nvPr/>
        </p:nvSpPr>
        <p:spPr bwMode="auto">
          <a:xfrm>
            <a:off x="3892550" y="2068513"/>
            <a:ext cx="17478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দ</a:t>
            </a:r>
            <a:r>
              <a:rPr lang="en-US" b="1">
                <a:solidFill>
                  <a:schemeClr val="bg2"/>
                </a:solidFill>
                <a:effectLst/>
                <a:latin typeface="Times" charset="0"/>
              </a:rPr>
              <a:t> - </a:t>
            </a:r>
            <a:r>
              <a:rPr lang="bn-IN" b="1">
                <a:solidFill>
                  <a:schemeClr val="bg2"/>
                </a:solidFill>
                <a:effectLst/>
                <a:latin typeface="Times" charset="0"/>
              </a:rPr>
              <a:t>ব</a:t>
            </a:r>
            <a:r>
              <a:rPr lang="en-US" b="1">
                <a:solidFill>
                  <a:schemeClr val="bg2"/>
                </a:solidFill>
                <a:effectLst/>
                <a:latin typeface="Times" charset="0"/>
              </a:rPr>
              <a:t> -</a:t>
            </a:r>
            <a:r>
              <a:rPr lang="bn-IN" b="1">
                <a:solidFill>
                  <a:schemeClr val="bg2"/>
                </a:solidFill>
                <a:effectLst/>
                <a:latin typeface="Times" charset="0"/>
              </a:rPr>
              <a:t> আ</a:t>
            </a:r>
            <a:r>
              <a:rPr lang="en-US" b="1">
                <a:solidFill>
                  <a:schemeClr val="bg2"/>
                </a:solidFill>
                <a:effectLst/>
                <a:latin typeface="Times" charset="0"/>
              </a:rPr>
              <a:t> </a:t>
            </a:r>
          </a:p>
        </p:txBody>
      </p:sp>
      <p:sp>
        <p:nvSpPr>
          <p:cNvPr id="90147" name="Rectangle 14"/>
          <p:cNvSpPr>
            <a:spLocks noChangeArrowheads="1"/>
          </p:cNvSpPr>
          <p:nvPr/>
        </p:nvSpPr>
        <p:spPr bwMode="auto">
          <a:xfrm>
            <a:off x="4152900" y="2481263"/>
            <a:ext cx="1681163" cy="58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3200" b="1">
                <a:solidFill>
                  <a:schemeClr val="accent2"/>
                </a:solidFill>
                <a:effectLst/>
                <a:latin typeface="Times" charset="0"/>
              </a:rPr>
              <a:t>ই</a:t>
            </a:r>
            <a:r>
              <a:rPr lang="en-US" sz="3200" b="1">
                <a:solidFill>
                  <a:schemeClr val="accent2"/>
                </a:solidFill>
                <a:effectLst/>
                <a:latin typeface="Times" charset="0"/>
              </a:rPr>
              <a:t> - </a:t>
            </a:r>
            <a:r>
              <a:rPr lang="bn-IN" sz="3200" b="1">
                <a:solidFill>
                  <a:schemeClr val="accent2"/>
                </a:solidFill>
                <a:effectLst/>
                <a:latin typeface="Times" charset="0"/>
              </a:rPr>
              <a:t>ই</a:t>
            </a:r>
            <a:r>
              <a:rPr lang="en-US" sz="3200" b="1">
                <a:solidFill>
                  <a:schemeClr val="accent2"/>
                </a:solidFill>
                <a:effectLst/>
                <a:latin typeface="Times" charset="0"/>
              </a:rPr>
              <a:t>      </a:t>
            </a:r>
          </a:p>
        </p:txBody>
      </p:sp>
      <p:grpSp>
        <p:nvGrpSpPr>
          <p:cNvPr id="90148" name="Group 17"/>
          <p:cNvGrpSpPr>
            <a:grpSpLocks/>
          </p:cNvGrpSpPr>
          <p:nvPr/>
        </p:nvGrpSpPr>
        <p:grpSpPr bwMode="auto">
          <a:xfrm>
            <a:off x="46038" y="2386013"/>
            <a:ext cx="3495675" cy="1446212"/>
            <a:chOff x="-12" y="1498"/>
            <a:chExt cx="2202" cy="911"/>
          </a:xfrm>
        </p:grpSpPr>
        <p:sp>
          <p:nvSpPr>
            <p:cNvPr id="109"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110" name="Rectangle 19"/>
            <p:cNvSpPr>
              <a:spLocks noChangeArrowheads="1"/>
            </p:cNvSpPr>
            <p:nvPr/>
          </p:nvSpPr>
          <p:spPr bwMode="auto">
            <a:xfrm>
              <a:off x="-12" y="1498"/>
              <a:ext cx="220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grpSp>
      <p:sp>
        <p:nvSpPr>
          <p:cNvPr id="88" name="Line 20"/>
          <p:cNvSpPr>
            <a:spLocks noChangeShapeType="1"/>
          </p:cNvSpPr>
          <p:nvPr/>
        </p:nvSpPr>
        <p:spPr bwMode="auto">
          <a:xfrm>
            <a:off x="3343275" y="2513013"/>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 name="Line 21"/>
          <p:cNvSpPr>
            <a:spLocks noChangeShapeType="1"/>
          </p:cNvSpPr>
          <p:nvPr/>
        </p:nvSpPr>
        <p:spPr bwMode="auto">
          <a:xfrm>
            <a:off x="3335338" y="3005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 name="Line 22"/>
          <p:cNvSpPr>
            <a:spLocks noChangeShapeType="1"/>
          </p:cNvSpPr>
          <p:nvPr/>
        </p:nvSpPr>
        <p:spPr bwMode="auto">
          <a:xfrm>
            <a:off x="3328988" y="3462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0152" name="Group 55"/>
          <p:cNvGrpSpPr>
            <a:grpSpLocks/>
          </p:cNvGrpSpPr>
          <p:nvPr/>
        </p:nvGrpSpPr>
        <p:grpSpPr bwMode="auto">
          <a:xfrm>
            <a:off x="5997575" y="1347788"/>
            <a:ext cx="1262063" cy="1347787"/>
            <a:chOff x="1084" y="711"/>
            <a:chExt cx="2950" cy="2769"/>
          </a:xfrm>
        </p:grpSpPr>
        <p:grpSp>
          <p:nvGrpSpPr>
            <p:cNvPr id="90164" name="Group 56"/>
            <p:cNvGrpSpPr>
              <a:grpSpLocks/>
            </p:cNvGrpSpPr>
            <p:nvPr/>
          </p:nvGrpSpPr>
          <p:grpSpPr bwMode="auto">
            <a:xfrm>
              <a:off x="1084" y="711"/>
              <a:ext cx="2950" cy="2769"/>
              <a:chOff x="2707" y="548"/>
              <a:chExt cx="2950" cy="2769"/>
            </a:xfrm>
          </p:grpSpPr>
          <p:grpSp>
            <p:nvGrpSpPr>
              <p:cNvPr id="90170" name="Group 57"/>
              <p:cNvGrpSpPr>
                <a:grpSpLocks/>
              </p:cNvGrpSpPr>
              <p:nvPr/>
            </p:nvGrpSpPr>
            <p:grpSpPr bwMode="auto">
              <a:xfrm>
                <a:off x="3180" y="1046"/>
                <a:ext cx="2105" cy="1421"/>
                <a:chOff x="578" y="2316"/>
                <a:chExt cx="2105" cy="1421"/>
              </a:xfrm>
            </p:grpSpPr>
            <p:sp>
              <p:nvSpPr>
                <p:cNvPr id="107" name="Freeform 58"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08" name="Freeform 59"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0171"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01"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02"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03"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04"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93" name="Rectangle 66"/>
          <p:cNvSpPr>
            <a:spLocks noChangeArrowheads="1"/>
          </p:cNvSpPr>
          <p:nvPr/>
        </p:nvSpPr>
        <p:spPr bwMode="auto">
          <a:xfrm>
            <a:off x="6126163" y="170497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FF"/>
                </a:solidFill>
                <a:effectLst/>
                <a:latin typeface="Kosher-Normal" charset="0"/>
              </a:rPr>
              <a:t>অ প্র </a:t>
            </a:r>
            <a:endParaRPr lang="en-US" sz="1600" i="1">
              <a:solidFill>
                <a:srgbClr val="FFFFFF"/>
              </a:solidFill>
              <a:effectLst/>
              <a:latin typeface="Helvetica" charset="0"/>
            </a:endParaRPr>
          </a:p>
        </p:txBody>
      </p:sp>
      <p:sp>
        <p:nvSpPr>
          <p:cNvPr id="94" name="Rectangle 67"/>
          <p:cNvSpPr>
            <a:spLocks noChangeArrowheads="1"/>
          </p:cNvSpPr>
          <p:nvPr/>
        </p:nvSpPr>
        <p:spPr bwMode="auto">
          <a:xfrm>
            <a:off x="6029325" y="2479675"/>
            <a:ext cx="2468563" cy="40005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000" b="1">
                <a:solidFill>
                  <a:schemeClr val="tx1"/>
                </a:solidFill>
                <a:effectLst/>
              </a:rPr>
              <a:t>আদিপুস্তক ১২ </a:t>
            </a:r>
            <a:r>
              <a:rPr lang="en-US" sz="2000" b="1">
                <a:solidFill>
                  <a:schemeClr val="tx1"/>
                </a:solidFill>
                <a:effectLst/>
              </a:rPr>
              <a:t>: </a:t>
            </a:r>
            <a:r>
              <a:rPr lang="bn-IN" sz="2000" b="1">
                <a:solidFill>
                  <a:schemeClr val="tx1"/>
                </a:solidFill>
                <a:effectLst/>
              </a:rPr>
              <a:t>১-৩</a:t>
            </a:r>
            <a:endParaRPr lang="en-US" sz="2400" b="1" i="1">
              <a:solidFill>
                <a:schemeClr val="tx1"/>
              </a:solidFill>
              <a:effectLst/>
              <a:latin typeface="Helvetica" charset="0"/>
            </a:endParaRPr>
          </a:p>
        </p:txBody>
      </p:sp>
      <p:grpSp>
        <p:nvGrpSpPr>
          <p:cNvPr id="90155" name="Group 74"/>
          <p:cNvGrpSpPr>
            <a:grpSpLocks/>
          </p:cNvGrpSpPr>
          <p:nvPr/>
        </p:nvGrpSpPr>
        <p:grpSpPr bwMode="auto">
          <a:xfrm>
            <a:off x="3313113" y="1076325"/>
            <a:ext cx="3627437" cy="1081088"/>
            <a:chOff x="3318568" y="1068845"/>
            <a:chExt cx="3626904" cy="1080617"/>
          </a:xfrm>
        </p:grpSpPr>
        <p:sp>
          <p:nvSpPr>
            <p:cNvPr id="90161" name="Rectangle 13"/>
            <p:cNvSpPr>
              <a:spLocks noChangeArrowheads="1"/>
            </p:cNvSpPr>
            <p:nvPr/>
          </p:nvSpPr>
          <p:spPr bwMode="auto">
            <a:xfrm>
              <a:off x="3318568" y="1068845"/>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97" name="Rectangle 26"/>
            <p:cNvSpPr>
              <a:spLocks noChangeArrowheads="1"/>
            </p:cNvSpPr>
            <p:nvPr/>
          </p:nvSpPr>
          <p:spPr bwMode="auto">
            <a:xfrm>
              <a:off x="4677268" y="1113276"/>
              <a:ext cx="2268204" cy="336403"/>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90163" name="Rectangle 97"/>
            <p:cNvSpPr>
              <a:spLocks noChangeArrowheads="1"/>
            </p:cNvSpPr>
            <p:nvPr/>
          </p:nvSpPr>
          <p:spPr bwMode="auto">
            <a:xfrm>
              <a:off x="3774113" y="1625815"/>
              <a:ext cx="1276162" cy="52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grpSp>
      <p:sp>
        <p:nvSpPr>
          <p:cNvPr id="515103" name="Oval 31"/>
          <p:cNvSpPr>
            <a:spLocks noChangeArrowheads="1"/>
          </p:cNvSpPr>
          <p:nvPr/>
        </p:nvSpPr>
        <p:spPr bwMode="auto">
          <a:xfrm>
            <a:off x="2894013" y="94615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3" name="Line 36"/>
          <p:cNvSpPr>
            <a:spLocks noChangeShapeType="1"/>
          </p:cNvSpPr>
          <p:nvPr/>
        </p:nvSpPr>
        <p:spPr bwMode="auto">
          <a:xfrm>
            <a:off x="4397375" y="1704975"/>
            <a:ext cx="381000" cy="88900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4"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2" name="TextBox 1"/>
          <p:cNvSpPr txBox="1"/>
          <p:nvPr/>
        </p:nvSpPr>
        <p:spPr>
          <a:xfrm>
            <a:off x="8140700" y="4410075"/>
            <a:ext cx="742950" cy="27622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sp>
        <p:nvSpPr>
          <p:cNvPr id="95" name="Text Box 62"/>
          <p:cNvSpPr txBox="1">
            <a:spLocks noChangeArrowheads="1"/>
          </p:cNvSpPr>
          <p:nvPr/>
        </p:nvSpPr>
        <p:spPr bwMode="auto">
          <a:xfrm>
            <a:off x="1781175" y="0"/>
            <a:ext cx="1820863"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যাত্রাপুস্তক ২</a:t>
            </a:r>
            <a:r>
              <a:rPr lang="en-US" sz="1200" b="1">
                <a:solidFill>
                  <a:schemeClr val="tx1"/>
                </a:solidFill>
                <a:effectLst/>
              </a:rPr>
              <a:t> :</a:t>
            </a:r>
            <a:r>
              <a:rPr lang="bn-IN" sz="1200" b="1">
                <a:solidFill>
                  <a:schemeClr val="tx1"/>
                </a:solidFill>
                <a:effectLst/>
              </a:rPr>
              <a:t> ২৪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
                            </p:stCondLst>
                            <p:childTnLst>
                              <p:par>
                                <p:cTn id="75" presetID="17" presetClass="entr" presetSubtype="8" fill="hold" grpId="0" nodeType="afterEffect">
                                  <p:stCondLst>
                                    <p:cond delay="0"/>
                                  </p:stCondLst>
                                  <p:childTnLst>
                                    <p:set>
                                      <p:cBhvr>
                                        <p:cTn id="76" dur="1" fill="hold">
                                          <p:stCondLst>
                                            <p:cond delay="0"/>
                                          </p:stCondLst>
                                        </p:cTn>
                                        <p:tgtEl>
                                          <p:spTgt spid="114"/>
                                        </p:tgtEl>
                                        <p:attrNameLst>
                                          <p:attrName>style.visibility</p:attrName>
                                        </p:attrNameLst>
                                      </p:cBhvr>
                                      <p:to>
                                        <p:strVal val="visible"/>
                                      </p:to>
                                    </p:set>
                                    <p:anim calcmode="lin" valueType="num">
                                      <p:cBhvr>
                                        <p:cTn id="77" dur="500" fill="hold"/>
                                        <p:tgtEl>
                                          <p:spTgt spid="114"/>
                                        </p:tgtEl>
                                        <p:attrNameLst>
                                          <p:attrName>ppt_x</p:attrName>
                                        </p:attrNameLst>
                                      </p:cBhvr>
                                      <p:tavLst>
                                        <p:tav tm="0">
                                          <p:val>
                                            <p:strVal val="#ppt_x-#ppt_w/2"/>
                                          </p:val>
                                        </p:tav>
                                        <p:tav tm="100000">
                                          <p:val>
                                            <p:strVal val="#ppt_x"/>
                                          </p:val>
                                        </p:tav>
                                      </p:tavLst>
                                    </p:anim>
                                    <p:anim calcmode="lin" valueType="num">
                                      <p:cBhvr>
                                        <p:cTn id="78" dur="500" fill="hold"/>
                                        <p:tgtEl>
                                          <p:spTgt spid="114"/>
                                        </p:tgtEl>
                                        <p:attrNameLst>
                                          <p:attrName>ppt_y</p:attrName>
                                        </p:attrNameLst>
                                      </p:cBhvr>
                                      <p:tavLst>
                                        <p:tav tm="0">
                                          <p:val>
                                            <p:strVal val="#ppt_y"/>
                                          </p:val>
                                        </p:tav>
                                        <p:tav tm="100000">
                                          <p:val>
                                            <p:strVal val="#ppt_y"/>
                                          </p:val>
                                        </p:tav>
                                      </p:tavLst>
                                    </p:anim>
                                    <p:anim calcmode="lin" valueType="num">
                                      <p:cBhvr>
                                        <p:cTn id="79" dur="500" fill="hold"/>
                                        <p:tgtEl>
                                          <p:spTgt spid="114"/>
                                        </p:tgtEl>
                                        <p:attrNameLst>
                                          <p:attrName>ppt_w</p:attrName>
                                        </p:attrNameLst>
                                      </p:cBhvr>
                                      <p:tavLst>
                                        <p:tav tm="0">
                                          <p:val>
                                            <p:fltVal val="0"/>
                                          </p:val>
                                        </p:tav>
                                        <p:tav tm="100000">
                                          <p:val>
                                            <p:strVal val="#ppt_w"/>
                                          </p:val>
                                        </p:tav>
                                      </p:tavLst>
                                    </p:anim>
                                    <p:anim calcmode="lin" valueType="num">
                                      <p:cBhvr>
                                        <p:cTn id="80" dur="500" fill="hold"/>
                                        <p:tgtEl>
                                          <p:spTgt spid="1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4" grpId="0" animBg="1"/>
      <p:bldP spid="515105" grpId="0" animBg="1"/>
      <p:bldP spid="515129" grpId="0" autoUpdateAnimBg="0"/>
      <p:bldP spid="515187" grpId="0" animBg="1"/>
      <p:bldP spid="515187" grpId="1" animBg="1"/>
      <p:bldP spid="515103" grpId="0" animBg="1"/>
      <p:bldP spid="11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2162"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264212" name="Rectangle 20"/>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165"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167"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২</a:t>
              </a:r>
              <a:endParaRPr lang="en-US" sz="3200" b="1">
                <a:solidFill>
                  <a:srgbClr val="FFFF00"/>
                </a:solidFill>
                <a:effectLst/>
              </a:endParaRP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৩</a:t>
              </a:r>
              <a:endParaRPr lang="en-US" sz="3200" b="1">
                <a:solidFill>
                  <a:srgbClr val="FFFF00"/>
                </a:solidFill>
                <a:effectLst/>
              </a:endParaRP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৪</a:t>
              </a:r>
              <a:endParaRPr lang="en-US" sz="3200" b="1">
                <a:solidFill>
                  <a:srgbClr val="FFFF00"/>
                </a:solidFill>
                <a:effectLst/>
              </a:endParaRP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৫</a:t>
              </a:r>
              <a:endParaRPr lang="en-US" sz="3200" b="1">
                <a:solidFill>
                  <a:srgbClr val="FFFF00"/>
                </a:solidFill>
                <a:effectLst/>
              </a:endParaRP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৬</a:t>
              </a:r>
              <a:endParaRPr lang="en-US" sz="3200" b="1">
                <a:solidFill>
                  <a:srgbClr val="FFFF00"/>
                </a:solidFill>
                <a:effectLst/>
              </a:endParaRP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৭</a:t>
              </a:r>
              <a:endParaRPr lang="en-US" sz="3200" b="1">
                <a:solidFill>
                  <a:srgbClr val="FFFF00"/>
                </a:solidFill>
                <a:effectLst/>
              </a:endParaRP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৮</a:t>
              </a:r>
              <a:endParaRPr lang="en-US" sz="3200" b="1">
                <a:solidFill>
                  <a:srgbClr val="FFFF00"/>
                </a:solidFill>
                <a:effectLst/>
              </a:endParaRP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১০</a:t>
              </a:r>
              <a:endParaRPr lang="en-US" sz="3200" b="1">
                <a:solidFill>
                  <a:srgbClr val="FFFF00"/>
                </a:solidFill>
                <a:effectLst/>
              </a:endParaRP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৯</a:t>
              </a:r>
              <a:endParaRPr lang="en-US" sz="3200" b="1">
                <a:solidFill>
                  <a:srgbClr val="FFFF00"/>
                </a:solidFill>
                <a:effectLst/>
              </a:endParaRP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১১</a:t>
              </a:r>
              <a:endParaRPr lang="en-US" sz="3200" b="1">
                <a:solidFill>
                  <a:srgbClr val="FFFF00"/>
                </a:solidFill>
                <a:effectLst/>
              </a:endParaRP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১২ </a:t>
              </a:r>
              <a:endParaRPr lang="en-US" sz="3200" b="1">
                <a:solidFill>
                  <a:srgbClr val="FFFF00"/>
                </a:solidFill>
                <a:effectLst/>
              </a:endParaRP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chemeClr val="bg2"/>
                  </a:solidFill>
                  <a:effectLst/>
                </a:rPr>
                <a:t>১৩</a:t>
              </a:r>
              <a:endParaRPr lang="en-US" sz="3200" b="1">
                <a:solidFill>
                  <a:schemeClr val="bg2"/>
                </a:solidFill>
                <a:effectLst/>
              </a:endParaRPr>
            </a:p>
          </p:txBody>
        </p:sp>
      </p:gr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43</a:t>
            </a:r>
          </a:p>
        </p:txBody>
      </p:sp>
      <p:sp>
        <p:nvSpPr>
          <p:cNvPr id="92181"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১</a:t>
              </a:r>
              <a:endParaRPr lang="en-US" sz="3200" b="1">
                <a:solidFill>
                  <a:srgbClr val="FFFF00"/>
                </a:solidFill>
                <a:effectLst/>
              </a:endParaRPr>
            </a:p>
          </p:txBody>
        </p:sp>
      </p:grpSp>
      <p:grpSp>
        <p:nvGrpSpPr>
          <p:cNvPr id="92183" name="Group 98"/>
          <p:cNvGrpSpPr>
            <a:grpSpLocks/>
          </p:cNvGrpSpPr>
          <p:nvPr/>
        </p:nvGrpSpPr>
        <p:grpSpPr bwMode="auto">
          <a:xfrm>
            <a:off x="7950200" y="3457575"/>
            <a:ext cx="1054100" cy="1228725"/>
            <a:chOff x="7950200" y="3457575"/>
            <a:chExt cx="1054100" cy="1228725"/>
          </a:xfrm>
        </p:grpSpPr>
        <p:grpSp>
          <p:nvGrpSpPr>
            <p:cNvPr id="92243" name="Group 69"/>
            <p:cNvGrpSpPr>
              <a:grpSpLocks/>
            </p:cNvGrpSpPr>
            <p:nvPr/>
          </p:nvGrpSpPr>
          <p:grpSpPr bwMode="auto">
            <a:xfrm>
              <a:off x="7950200" y="3457575"/>
              <a:ext cx="1054100" cy="1206500"/>
              <a:chOff x="7949643" y="3457575"/>
              <a:chExt cx="1054657" cy="1206500"/>
            </a:xfrm>
          </p:grpSpPr>
          <p:sp>
            <p:nvSpPr>
              <p:cNvPr id="103"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6"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07"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2253"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111"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257"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2258"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92244"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102" name="TextBox 101"/>
            <p:cNvSpPr txBox="1"/>
            <p:nvPr/>
          </p:nvSpPr>
          <p:spPr>
            <a:xfrm>
              <a:off x="8140700" y="4410075"/>
              <a:ext cx="742950" cy="27622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grpSp>
        <p:nvGrpSpPr>
          <p:cNvPr id="92184" name="Group 115"/>
          <p:cNvGrpSpPr>
            <a:grpSpLocks/>
          </p:cNvGrpSpPr>
          <p:nvPr/>
        </p:nvGrpSpPr>
        <p:grpSpPr bwMode="auto">
          <a:xfrm>
            <a:off x="566738" y="7938"/>
            <a:ext cx="7931150" cy="4481512"/>
            <a:chOff x="566738" y="7938"/>
            <a:chExt cx="7931150" cy="4481512"/>
          </a:xfrm>
        </p:grpSpPr>
        <p:sp>
          <p:nvSpPr>
            <p:cNvPr id="117"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218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19"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22"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194" name="Rectangle 14"/>
            <p:cNvSpPr>
              <a:spLocks noChangeArrowheads="1"/>
            </p:cNvSpPr>
            <p:nvPr/>
          </p:nvSpPr>
          <p:spPr bwMode="auto">
            <a:xfrm>
              <a:off x="4157663" y="2473325"/>
              <a:ext cx="798512"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      </a:t>
              </a:r>
            </a:p>
          </p:txBody>
        </p:sp>
        <p:sp>
          <p:nvSpPr>
            <p:cNvPr id="92195" name="Rectangle 15"/>
            <p:cNvSpPr>
              <a:spLocks noChangeArrowheads="1"/>
            </p:cNvSpPr>
            <p:nvPr/>
          </p:nvSpPr>
          <p:spPr bwMode="auto">
            <a:xfrm>
              <a:off x="4111625" y="3028950"/>
              <a:ext cx="12763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য</a:t>
              </a:r>
              <a:r>
                <a:rPr lang="en-US" b="1">
                  <a:solidFill>
                    <a:schemeClr val="bg2"/>
                  </a:solidFill>
                  <a:effectLst/>
                  <a:latin typeface="Times" charset="0"/>
                </a:rPr>
                <a:t> –</a:t>
              </a:r>
              <a:r>
                <a:rPr lang="bn-IN" b="1">
                  <a:solidFill>
                    <a:schemeClr val="bg2"/>
                  </a:solidFill>
                  <a:effectLst/>
                  <a:latin typeface="Times" charset="0"/>
                </a:rPr>
                <a:t> মি </a:t>
              </a:r>
              <a:endParaRPr lang="en-US" b="1">
                <a:solidFill>
                  <a:schemeClr val="bg2"/>
                </a:solidFill>
                <a:effectLst/>
                <a:latin typeface="Times" charset="0"/>
              </a:endParaRPr>
            </a:p>
          </p:txBody>
        </p:sp>
        <p:sp>
          <p:nvSpPr>
            <p:cNvPr id="92196" name="Rectangle 16"/>
            <p:cNvSpPr>
              <a:spLocks noChangeArrowheads="1"/>
            </p:cNvSpPr>
            <p:nvPr/>
          </p:nvSpPr>
          <p:spPr bwMode="auto">
            <a:xfrm>
              <a:off x="4297363" y="3387725"/>
              <a:ext cx="62837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১২</a:t>
              </a:r>
              <a:endParaRPr lang="en-US" sz="3200" b="1">
                <a:solidFill>
                  <a:schemeClr val="accent2"/>
                </a:solidFill>
                <a:effectLst/>
                <a:latin typeface="Times" charset="0"/>
              </a:endParaRPr>
            </a:p>
          </p:txBody>
        </p:sp>
        <p:sp>
          <p:nvSpPr>
            <p:cNvPr id="127"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 name="Line 36"/>
            <p:cNvSpPr>
              <a:spLocks noChangeShapeType="1"/>
            </p:cNvSpPr>
            <p:nvPr/>
          </p:nvSpPr>
          <p:spPr bwMode="auto">
            <a:xfrm>
              <a:off x="4279900" y="1536700"/>
              <a:ext cx="381000" cy="88900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92201" name="Group 111"/>
            <p:cNvGrpSpPr>
              <a:grpSpLocks/>
            </p:cNvGrpSpPr>
            <p:nvPr/>
          </p:nvGrpSpPr>
          <p:grpSpPr bwMode="auto">
            <a:xfrm>
              <a:off x="6111875" y="1535113"/>
              <a:ext cx="966788" cy="947737"/>
              <a:chOff x="3850" y="967"/>
              <a:chExt cx="609" cy="597"/>
            </a:xfrm>
          </p:grpSpPr>
          <p:grpSp>
            <p:nvGrpSpPr>
              <p:cNvPr id="92233" name="Group 98"/>
              <p:cNvGrpSpPr>
                <a:grpSpLocks/>
              </p:cNvGrpSpPr>
              <p:nvPr/>
            </p:nvGrpSpPr>
            <p:grpSpPr bwMode="auto">
              <a:xfrm>
                <a:off x="3892" y="967"/>
                <a:ext cx="567" cy="597"/>
                <a:chOff x="1557" y="1008"/>
                <a:chExt cx="2105" cy="1947"/>
              </a:xfrm>
            </p:grpSpPr>
            <p:grpSp>
              <p:nvGrpSpPr>
                <p:cNvPr id="92235" name="Group 100"/>
                <p:cNvGrpSpPr>
                  <a:grpSpLocks/>
                </p:cNvGrpSpPr>
                <p:nvPr/>
              </p:nvGrpSpPr>
              <p:grpSpPr bwMode="auto">
                <a:xfrm>
                  <a:off x="1557" y="1209"/>
                  <a:ext cx="2105" cy="1421"/>
                  <a:chOff x="578" y="2316"/>
                  <a:chExt cx="2105" cy="1421"/>
                </a:xfrm>
              </p:grpSpPr>
              <p:sp>
                <p:nvSpPr>
                  <p:cNvPr id="180" name="Freeform 101"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81" name="Freeform 102" descr="Cork"/>
                  <p:cNvSpPr>
                    <a:spLocks/>
                  </p:cNvSpPr>
                  <p:nvPr/>
                </p:nvSpPr>
                <p:spPr bwMode="auto">
                  <a:xfrm>
                    <a:off x="574" y="2506"/>
                    <a:ext cx="2079"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sp>
              <p:nvSpPr>
                <p:cNvPr id="175" name="Freeform 104"/>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6" name="Freeform 105"/>
                <p:cNvSpPr>
                  <a:spLocks/>
                </p:cNvSpPr>
                <p:nvPr/>
              </p:nvSpPr>
              <p:spPr bwMode="auto">
                <a:xfrm>
                  <a:off x="1631"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7" name="Freeform 106"/>
                <p:cNvSpPr>
                  <a:spLocks/>
                </p:cNvSpPr>
                <p:nvPr/>
              </p:nvSpPr>
              <p:spPr bwMode="auto">
                <a:xfrm>
                  <a:off x="3009"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8" name="Freeform 107"/>
                <p:cNvSpPr>
                  <a:spLocks/>
                </p:cNvSpPr>
                <p:nvPr/>
              </p:nvSpPr>
              <p:spPr bwMode="auto">
                <a:xfrm>
                  <a:off x="1717" y="1021"/>
                  <a:ext cx="93"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9" name="Freeform 108"/>
                <p:cNvSpPr>
                  <a:spLocks/>
                </p:cNvSpPr>
                <p:nvPr/>
              </p:nvSpPr>
              <p:spPr bwMode="auto">
                <a:xfrm>
                  <a:off x="3428"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73" name="Rectangle 109"/>
              <p:cNvSpPr>
                <a:spLocks noChangeArrowheads="1"/>
              </p:cNvSpPr>
              <p:nvPr/>
            </p:nvSpPr>
            <p:spPr bwMode="auto">
              <a:xfrm>
                <a:off x="3850" y="991"/>
                <a:ext cx="115" cy="289"/>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endParaRPr lang="en-US" sz="2400" i="1" dirty="0">
                  <a:solidFill>
                    <a:srgbClr val="FFFFFF"/>
                  </a:solidFill>
                  <a:effectLst/>
                  <a:latin typeface="Helvetica" charset="0"/>
                  <a:ea typeface="ＭＳ Ｐゴシック" charset="0"/>
                  <a:cs typeface="ＭＳ Ｐゴシック" charset="0"/>
                </a:endParaRPr>
              </a:p>
            </p:txBody>
          </p:sp>
        </p:grpSp>
        <p:grpSp>
          <p:nvGrpSpPr>
            <p:cNvPr id="92202" name="Group 112"/>
            <p:cNvGrpSpPr>
              <a:grpSpLocks/>
            </p:cNvGrpSpPr>
            <p:nvPr/>
          </p:nvGrpSpPr>
          <p:grpSpPr bwMode="auto">
            <a:xfrm>
              <a:off x="566738" y="7938"/>
              <a:ext cx="758825" cy="1104900"/>
              <a:chOff x="357" y="5"/>
              <a:chExt cx="478" cy="696"/>
            </a:xfrm>
          </p:grpSpPr>
          <p:sp>
            <p:nvSpPr>
              <p:cNvPr id="170" name="Rectangle 113"/>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171"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37" name="Rectangle 2"/>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2204" name="Rectangle 3"/>
            <p:cNvSpPr>
              <a:spLocks noChangeArrowheads="1"/>
            </p:cNvSpPr>
            <p:nvPr/>
          </p:nvSpPr>
          <p:spPr bwMode="auto">
            <a:xfrm>
              <a:off x="3333750" y="976313"/>
              <a:ext cx="138747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39" name="AutoShape 5"/>
            <p:cNvSpPr>
              <a:spLocks noChangeArrowheads="1"/>
            </p:cNvSpPr>
            <p:nvPr/>
          </p:nvSpPr>
          <p:spPr bwMode="auto">
            <a:xfrm>
              <a:off x="3125788" y="1004888"/>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 name="Rectangle 6"/>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41" name="Line 8"/>
            <p:cNvSpPr>
              <a:spLocks noChangeShapeType="1"/>
            </p:cNvSpPr>
            <p:nvPr/>
          </p:nvSpPr>
          <p:spPr bwMode="auto">
            <a:xfrm>
              <a:off x="3335338" y="20732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208" name="Rectangle 13"/>
            <p:cNvSpPr>
              <a:spLocks noChangeArrowheads="1"/>
            </p:cNvSpPr>
            <p:nvPr/>
          </p:nvSpPr>
          <p:spPr bwMode="auto">
            <a:xfrm>
              <a:off x="3892550" y="2068513"/>
              <a:ext cx="17478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দ</a:t>
              </a:r>
              <a:r>
                <a:rPr lang="en-US" b="1">
                  <a:solidFill>
                    <a:schemeClr val="bg2"/>
                  </a:solidFill>
                  <a:effectLst/>
                  <a:latin typeface="Times" charset="0"/>
                </a:rPr>
                <a:t> - </a:t>
              </a:r>
              <a:r>
                <a:rPr lang="bn-IN" b="1">
                  <a:solidFill>
                    <a:schemeClr val="bg2"/>
                  </a:solidFill>
                  <a:effectLst/>
                  <a:latin typeface="Times" charset="0"/>
                </a:rPr>
                <a:t>ব</a:t>
              </a:r>
              <a:r>
                <a:rPr lang="en-US" b="1">
                  <a:solidFill>
                    <a:schemeClr val="bg2"/>
                  </a:solidFill>
                  <a:effectLst/>
                  <a:latin typeface="Times" charset="0"/>
                </a:rPr>
                <a:t> -</a:t>
              </a:r>
              <a:r>
                <a:rPr lang="bn-IN" b="1">
                  <a:solidFill>
                    <a:schemeClr val="bg2"/>
                  </a:solidFill>
                  <a:effectLst/>
                  <a:latin typeface="Times" charset="0"/>
                </a:rPr>
                <a:t> আ</a:t>
              </a:r>
              <a:r>
                <a:rPr lang="en-US" b="1">
                  <a:solidFill>
                    <a:schemeClr val="bg2"/>
                  </a:solidFill>
                  <a:effectLst/>
                  <a:latin typeface="Times" charset="0"/>
                </a:rPr>
                <a:t> </a:t>
              </a:r>
            </a:p>
          </p:txBody>
        </p:sp>
        <p:sp>
          <p:nvSpPr>
            <p:cNvPr id="92209" name="Rectangle 14"/>
            <p:cNvSpPr>
              <a:spLocks noChangeArrowheads="1"/>
            </p:cNvSpPr>
            <p:nvPr/>
          </p:nvSpPr>
          <p:spPr bwMode="auto">
            <a:xfrm>
              <a:off x="4152900" y="2579237"/>
              <a:ext cx="1681163" cy="58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3200" b="1">
                  <a:solidFill>
                    <a:schemeClr val="bg2"/>
                  </a:solidFill>
                  <a:effectLst/>
                  <a:latin typeface="Times" charset="0"/>
                </a:rPr>
                <a:t>ই</a:t>
              </a:r>
              <a:r>
                <a:rPr lang="en-US" sz="3200" b="1">
                  <a:solidFill>
                    <a:schemeClr val="bg2"/>
                  </a:solidFill>
                  <a:effectLst/>
                  <a:latin typeface="Times" charset="0"/>
                </a:rPr>
                <a:t> - </a:t>
              </a:r>
              <a:r>
                <a:rPr lang="bn-IN" sz="3200" b="1">
                  <a:solidFill>
                    <a:schemeClr val="bg2"/>
                  </a:solidFill>
                  <a:effectLst/>
                  <a:latin typeface="Times" charset="0"/>
                </a:rPr>
                <a:t>ই</a:t>
              </a:r>
              <a:r>
                <a:rPr lang="en-US" sz="3200" b="1">
                  <a:solidFill>
                    <a:schemeClr val="bg2"/>
                  </a:solidFill>
                  <a:effectLst/>
                  <a:latin typeface="Times" charset="0"/>
                </a:rPr>
                <a:t>      </a:t>
              </a:r>
            </a:p>
          </p:txBody>
        </p:sp>
        <p:sp>
          <p:nvSpPr>
            <p:cNvPr id="168" name="Rectangle 18"/>
            <p:cNvSpPr>
              <a:spLocks noChangeArrowheads="1"/>
            </p:cNvSpPr>
            <p:nvPr/>
          </p:nvSpPr>
          <p:spPr bwMode="auto">
            <a:xfrm>
              <a:off x="889000" y="2462213"/>
              <a:ext cx="892175" cy="1370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dirty="0">
                <a:solidFill>
                  <a:schemeClr val="tx2"/>
                </a:solidFill>
                <a:effectLst/>
                <a:latin typeface="Times" pitchFamily="-107" charset="0"/>
                <a:ea typeface="+mn-ea"/>
                <a:cs typeface="+mn-cs"/>
              </a:endParaRPr>
            </a:p>
            <a:p>
              <a:pPr algn="l">
                <a:defRPr/>
              </a:pPr>
              <a:endParaRPr lang="en-US" dirty="0">
                <a:solidFill>
                  <a:schemeClr val="tx2"/>
                </a:solidFill>
                <a:effectLst/>
                <a:latin typeface="Times" pitchFamily="-107" charset="0"/>
                <a:ea typeface="+mn-ea"/>
                <a:cs typeface="+mn-cs"/>
              </a:endParaRPr>
            </a:p>
            <a:p>
              <a:pPr algn="l">
                <a:defRPr/>
              </a:pPr>
              <a:r>
                <a:rPr lang="en-US" dirty="0">
                  <a:solidFill>
                    <a:schemeClr val="tx2"/>
                  </a:solidFill>
                  <a:effectLst/>
                  <a:latin typeface="Times" pitchFamily="-107" charset="0"/>
                  <a:ea typeface="+mn-ea"/>
                  <a:cs typeface="+mn-cs"/>
                </a:rPr>
                <a:t>        </a:t>
              </a:r>
            </a:p>
          </p:txBody>
        </p:sp>
        <p:sp>
          <p:nvSpPr>
            <p:cNvPr id="146" name="Line 20"/>
            <p:cNvSpPr>
              <a:spLocks noChangeShapeType="1"/>
            </p:cNvSpPr>
            <p:nvPr/>
          </p:nvSpPr>
          <p:spPr bwMode="auto">
            <a:xfrm>
              <a:off x="3343275" y="2513013"/>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 name="Line 21"/>
            <p:cNvSpPr>
              <a:spLocks noChangeShapeType="1"/>
            </p:cNvSpPr>
            <p:nvPr/>
          </p:nvSpPr>
          <p:spPr bwMode="auto">
            <a:xfrm>
              <a:off x="3335338" y="3005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 name="Line 22"/>
            <p:cNvSpPr>
              <a:spLocks noChangeShapeType="1"/>
            </p:cNvSpPr>
            <p:nvPr/>
          </p:nvSpPr>
          <p:spPr bwMode="auto">
            <a:xfrm>
              <a:off x="3328988" y="3462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2214" name="Group 55"/>
            <p:cNvGrpSpPr>
              <a:grpSpLocks/>
            </p:cNvGrpSpPr>
            <p:nvPr/>
          </p:nvGrpSpPr>
          <p:grpSpPr bwMode="auto">
            <a:xfrm>
              <a:off x="5997575" y="1347788"/>
              <a:ext cx="1262063" cy="1347787"/>
              <a:chOff x="1084" y="711"/>
              <a:chExt cx="2950" cy="2769"/>
            </a:xfrm>
          </p:grpSpPr>
          <p:grpSp>
            <p:nvGrpSpPr>
              <p:cNvPr id="92221" name="Group 56"/>
              <p:cNvGrpSpPr>
                <a:grpSpLocks/>
              </p:cNvGrpSpPr>
              <p:nvPr/>
            </p:nvGrpSpPr>
            <p:grpSpPr bwMode="auto">
              <a:xfrm>
                <a:off x="1084" y="711"/>
                <a:ext cx="2950" cy="2769"/>
                <a:chOff x="2707" y="548"/>
                <a:chExt cx="2950" cy="2769"/>
              </a:xfrm>
            </p:grpSpPr>
            <p:grpSp>
              <p:nvGrpSpPr>
                <p:cNvPr id="92227" name="Group 57"/>
                <p:cNvGrpSpPr>
                  <a:grpSpLocks/>
                </p:cNvGrpSpPr>
                <p:nvPr/>
              </p:nvGrpSpPr>
              <p:grpSpPr bwMode="auto">
                <a:xfrm>
                  <a:off x="3180" y="1046"/>
                  <a:ext cx="2105" cy="1421"/>
                  <a:chOff x="578" y="2316"/>
                  <a:chExt cx="2105" cy="1421"/>
                </a:xfrm>
              </p:grpSpPr>
              <p:sp>
                <p:nvSpPr>
                  <p:cNvPr id="166" name="Freeform 58"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67" name="Freeform 59"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2228"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59"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0"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1"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2"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3"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50" name="Rectangle 66"/>
            <p:cNvSpPr>
              <a:spLocks noChangeArrowheads="1"/>
            </p:cNvSpPr>
            <p:nvPr/>
          </p:nvSpPr>
          <p:spPr bwMode="auto">
            <a:xfrm>
              <a:off x="6126163" y="170497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FF"/>
                  </a:solidFill>
                  <a:effectLst/>
                  <a:latin typeface="Kosher-Normal" charset="0"/>
                </a:rPr>
                <a:t>অ প্র </a:t>
              </a:r>
              <a:endParaRPr lang="en-US" sz="1600" i="1">
                <a:solidFill>
                  <a:srgbClr val="FFFFFF"/>
                </a:solidFill>
                <a:effectLst/>
                <a:latin typeface="Helvetica" charset="0"/>
              </a:endParaRPr>
            </a:p>
          </p:txBody>
        </p:sp>
        <p:sp>
          <p:nvSpPr>
            <p:cNvPr id="151" name="Rectangle 67"/>
            <p:cNvSpPr>
              <a:spLocks noChangeArrowheads="1"/>
            </p:cNvSpPr>
            <p:nvPr/>
          </p:nvSpPr>
          <p:spPr bwMode="auto">
            <a:xfrm>
              <a:off x="6029325" y="2479675"/>
              <a:ext cx="2468563" cy="40005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000" b="1">
                  <a:solidFill>
                    <a:schemeClr val="tx1"/>
                  </a:solidFill>
                  <a:effectLst/>
                </a:rPr>
                <a:t>আদিপুস্তক ১২ </a:t>
              </a:r>
              <a:r>
                <a:rPr lang="en-US" sz="2000" b="1">
                  <a:solidFill>
                    <a:schemeClr val="tx1"/>
                  </a:solidFill>
                  <a:effectLst/>
                </a:rPr>
                <a:t>: </a:t>
              </a:r>
              <a:r>
                <a:rPr lang="bn-IN" sz="2000" b="1">
                  <a:solidFill>
                    <a:schemeClr val="tx1"/>
                  </a:solidFill>
                  <a:effectLst/>
                </a:rPr>
                <a:t>১-৩</a:t>
              </a:r>
              <a:endParaRPr lang="en-US" sz="2400" b="1" i="1">
                <a:solidFill>
                  <a:schemeClr val="tx1"/>
                </a:solidFill>
                <a:effectLst/>
                <a:latin typeface="Helvetica" charset="0"/>
              </a:endParaRPr>
            </a:p>
          </p:txBody>
        </p:sp>
        <p:grpSp>
          <p:nvGrpSpPr>
            <p:cNvPr id="92217" name="Group 74"/>
            <p:cNvGrpSpPr>
              <a:grpSpLocks/>
            </p:cNvGrpSpPr>
            <p:nvPr/>
          </p:nvGrpSpPr>
          <p:grpSpPr bwMode="auto">
            <a:xfrm>
              <a:off x="3313113" y="1076325"/>
              <a:ext cx="3627437" cy="1081088"/>
              <a:chOff x="3318568" y="1068845"/>
              <a:chExt cx="3626904" cy="1080617"/>
            </a:xfrm>
          </p:grpSpPr>
          <p:sp>
            <p:nvSpPr>
              <p:cNvPr id="92218" name="Rectangle 13"/>
              <p:cNvSpPr>
                <a:spLocks noChangeArrowheads="1"/>
              </p:cNvSpPr>
              <p:nvPr/>
            </p:nvSpPr>
            <p:spPr bwMode="auto">
              <a:xfrm>
                <a:off x="3318568" y="1068845"/>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156" name="Rectangle 26"/>
              <p:cNvSpPr>
                <a:spLocks noChangeArrowheads="1"/>
              </p:cNvSpPr>
              <p:nvPr/>
            </p:nvSpPr>
            <p:spPr bwMode="auto">
              <a:xfrm>
                <a:off x="4677268" y="1113276"/>
                <a:ext cx="2268204" cy="336403"/>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92220" name="Rectangle 156"/>
              <p:cNvSpPr>
                <a:spLocks noChangeArrowheads="1"/>
              </p:cNvSpPr>
              <p:nvPr/>
            </p:nvSpPr>
            <p:spPr bwMode="auto">
              <a:xfrm>
                <a:off x="3774113" y="1625815"/>
                <a:ext cx="1276162" cy="52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chemeClr val="bg2"/>
                    </a:solidFill>
                    <a:effectLst/>
                  </a:rPr>
                  <a:t>আহ্বান</a:t>
                </a:r>
                <a:endParaRPr lang="en-US" b="1">
                  <a:solidFill>
                    <a:schemeClr val="bg2"/>
                  </a:solidFill>
                  <a:effectLst/>
                </a:endParaRPr>
              </a:p>
            </p:txBody>
          </p:sp>
        </p:grpSp>
      </p:grpSp>
      <p:sp>
        <p:nvSpPr>
          <p:cNvPr id="184" name="Rectangle 19"/>
          <p:cNvSpPr>
            <a:spLocks noChangeArrowheads="1"/>
          </p:cNvSpPr>
          <p:nvPr/>
        </p:nvSpPr>
        <p:spPr bwMode="auto">
          <a:xfrm>
            <a:off x="46038" y="2386013"/>
            <a:ext cx="3495675"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sp>
        <p:nvSpPr>
          <p:cNvPr id="126"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৩৫</a:t>
            </a:r>
            <a:r>
              <a:rPr lang="en-US" sz="1200" b="1">
                <a:solidFill>
                  <a:schemeClr val="tx1"/>
                </a:solidFill>
                <a:effectLst/>
              </a:rPr>
              <a:t> :</a:t>
            </a:r>
            <a:r>
              <a:rPr lang="bn-IN" sz="1200" b="1">
                <a:solidFill>
                  <a:schemeClr val="tx1"/>
                </a:solidFill>
                <a:effectLst/>
              </a:rPr>
              <a:t> ২৩-২৬; আদিপুস্তক ৩৪</a:t>
            </a:r>
            <a:r>
              <a:rPr lang="en-US" sz="1200" b="1">
                <a:solidFill>
                  <a:schemeClr val="tx1"/>
                </a:solidFill>
                <a:effectLst/>
              </a:rPr>
              <a:t> :</a:t>
            </a:r>
            <a:r>
              <a:rPr lang="bn-IN" sz="1200" b="1">
                <a:solidFill>
                  <a:schemeClr val="tx1"/>
                </a:solidFill>
                <a:effectLst/>
              </a:rPr>
              <a:t> ১  </a:t>
            </a:r>
            <a:endParaRPr lang="en-US" sz="1200" b="1">
              <a:solidFill>
                <a:schemeClr val="tx1"/>
              </a:solidFill>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4210"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264212" name="Rectangle 20"/>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13"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15"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FFFF00"/>
                  </a:solidFill>
                  <a:effectLst/>
                </a:rPr>
                <a:t>১১</a:t>
              </a:r>
              <a:endParaRPr lang="en-US" sz="3200" b="1">
                <a:solidFill>
                  <a:srgbClr val="FFFF00"/>
                </a:solidFill>
                <a:effectLst/>
              </a:endParaRPr>
            </a:p>
          </p:txBody>
        </p:sp>
      </p:gr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43</a:t>
            </a:r>
          </a:p>
        </p:txBody>
      </p:sp>
      <p:sp>
        <p:nvSpPr>
          <p:cNvPr id="94218"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94219" name="Group 98"/>
          <p:cNvGrpSpPr>
            <a:grpSpLocks/>
          </p:cNvGrpSpPr>
          <p:nvPr/>
        </p:nvGrpSpPr>
        <p:grpSpPr bwMode="auto">
          <a:xfrm>
            <a:off x="7950200" y="3457575"/>
            <a:ext cx="1054100" cy="1228725"/>
            <a:chOff x="7950200" y="3457575"/>
            <a:chExt cx="1054100" cy="1228725"/>
          </a:xfrm>
        </p:grpSpPr>
        <p:grpSp>
          <p:nvGrpSpPr>
            <p:cNvPr id="94280" name="Group 69"/>
            <p:cNvGrpSpPr>
              <a:grpSpLocks/>
            </p:cNvGrpSpPr>
            <p:nvPr/>
          </p:nvGrpSpPr>
          <p:grpSpPr bwMode="auto">
            <a:xfrm>
              <a:off x="7950200" y="3457575"/>
              <a:ext cx="1054100" cy="1206500"/>
              <a:chOff x="7949643" y="3457575"/>
              <a:chExt cx="1054657" cy="1206500"/>
            </a:xfrm>
          </p:grpSpPr>
          <p:sp>
            <p:nvSpPr>
              <p:cNvPr id="103"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6"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07"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4290"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111"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94"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4295"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94281"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102" name="TextBox 101"/>
            <p:cNvSpPr txBox="1"/>
            <p:nvPr/>
          </p:nvSpPr>
          <p:spPr>
            <a:xfrm>
              <a:off x="8140700" y="4410075"/>
              <a:ext cx="742950" cy="27622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sp>
        <p:nvSpPr>
          <p:cNvPr id="117"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4221"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19"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22"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27" name="Rectangle 14"/>
          <p:cNvSpPr>
            <a:spLocks noChangeArrowheads="1"/>
          </p:cNvSpPr>
          <p:nvPr/>
        </p:nvSpPr>
        <p:spPr bwMode="auto">
          <a:xfrm>
            <a:off x="4157663" y="2473325"/>
            <a:ext cx="798512"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      </a:t>
            </a:r>
          </a:p>
        </p:txBody>
      </p:sp>
      <p:sp>
        <p:nvSpPr>
          <p:cNvPr id="94228" name="Rectangle 15"/>
          <p:cNvSpPr>
            <a:spLocks noChangeArrowheads="1"/>
          </p:cNvSpPr>
          <p:nvPr/>
        </p:nvSpPr>
        <p:spPr bwMode="auto">
          <a:xfrm>
            <a:off x="4111625" y="3028950"/>
            <a:ext cx="12763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য</a:t>
            </a:r>
            <a:r>
              <a:rPr lang="en-US" b="1">
                <a:solidFill>
                  <a:schemeClr val="bg2"/>
                </a:solidFill>
                <a:effectLst/>
                <a:latin typeface="Times" charset="0"/>
              </a:rPr>
              <a:t> –</a:t>
            </a:r>
            <a:r>
              <a:rPr lang="bn-IN" b="1">
                <a:solidFill>
                  <a:schemeClr val="bg2"/>
                </a:solidFill>
                <a:effectLst/>
                <a:latin typeface="Times" charset="0"/>
              </a:rPr>
              <a:t> মি </a:t>
            </a:r>
            <a:endParaRPr lang="en-US" b="1">
              <a:solidFill>
                <a:schemeClr val="bg2"/>
              </a:solidFill>
              <a:effectLst/>
              <a:latin typeface="Times" charset="0"/>
            </a:endParaRPr>
          </a:p>
        </p:txBody>
      </p:sp>
      <p:sp>
        <p:nvSpPr>
          <p:cNvPr id="94229" name="Rectangle 16"/>
          <p:cNvSpPr>
            <a:spLocks noChangeArrowheads="1"/>
          </p:cNvSpPr>
          <p:nvPr/>
        </p:nvSpPr>
        <p:spPr bwMode="auto">
          <a:xfrm>
            <a:off x="4297363" y="3387725"/>
            <a:ext cx="777875"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১২</a:t>
            </a:r>
            <a:r>
              <a:rPr lang="bn-IN" sz="3200" b="1">
                <a:solidFill>
                  <a:schemeClr val="accent2"/>
                </a:solidFill>
                <a:effectLst/>
                <a:latin typeface="Times" charset="0"/>
              </a:rPr>
              <a:t> </a:t>
            </a:r>
            <a:endParaRPr lang="en-US" sz="3200" b="1">
              <a:solidFill>
                <a:schemeClr val="accent2"/>
              </a:solidFill>
              <a:effectLst/>
              <a:latin typeface="Times" charset="0"/>
            </a:endParaRPr>
          </a:p>
        </p:txBody>
      </p:sp>
      <p:sp>
        <p:nvSpPr>
          <p:cNvPr id="127"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 name="Line 36"/>
          <p:cNvSpPr>
            <a:spLocks noChangeShapeType="1"/>
          </p:cNvSpPr>
          <p:nvPr/>
        </p:nvSpPr>
        <p:spPr bwMode="auto">
          <a:xfrm>
            <a:off x="4279900" y="1536700"/>
            <a:ext cx="381000" cy="88900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94234" name="Group 111"/>
          <p:cNvGrpSpPr>
            <a:grpSpLocks/>
          </p:cNvGrpSpPr>
          <p:nvPr/>
        </p:nvGrpSpPr>
        <p:grpSpPr bwMode="auto">
          <a:xfrm>
            <a:off x="6111875" y="1535113"/>
            <a:ext cx="966788" cy="947737"/>
            <a:chOff x="3850" y="967"/>
            <a:chExt cx="609" cy="597"/>
          </a:xfrm>
        </p:grpSpPr>
        <p:grpSp>
          <p:nvGrpSpPr>
            <p:cNvPr id="94270" name="Group 98"/>
            <p:cNvGrpSpPr>
              <a:grpSpLocks/>
            </p:cNvGrpSpPr>
            <p:nvPr/>
          </p:nvGrpSpPr>
          <p:grpSpPr bwMode="auto">
            <a:xfrm>
              <a:off x="3892" y="967"/>
              <a:ext cx="567" cy="597"/>
              <a:chOff x="1557" y="1008"/>
              <a:chExt cx="2105" cy="1947"/>
            </a:xfrm>
          </p:grpSpPr>
          <p:grpSp>
            <p:nvGrpSpPr>
              <p:cNvPr id="94272" name="Group 100"/>
              <p:cNvGrpSpPr>
                <a:grpSpLocks/>
              </p:cNvGrpSpPr>
              <p:nvPr/>
            </p:nvGrpSpPr>
            <p:grpSpPr bwMode="auto">
              <a:xfrm>
                <a:off x="1557" y="1209"/>
                <a:ext cx="2105" cy="1421"/>
                <a:chOff x="578" y="2316"/>
                <a:chExt cx="2105" cy="1421"/>
              </a:xfrm>
            </p:grpSpPr>
            <p:sp>
              <p:nvSpPr>
                <p:cNvPr id="180" name="Freeform 101"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81" name="Freeform 102" descr="Cork"/>
                <p:cNvSpPr>
                  <a:spLocks/>
                </p:cNvSpPr>
                <p:nvPr/>
              </p:nvSpPr>
              <p:spPr bwMode="auto">
                <a:xfrm>
                  <a:off x="574" y="2506"/>
                  <a:ext cx="2079"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sp>
            <p:nvSpPr>
              <p:cNvPr id="175" name="Freeform 104"/>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6" name="Freeform 105"/>
              <p:cNvSpPr>
                <a:spLocks/>
              </p:cNvSpPr>
              <p:nvPr/>
            </p:nvSpPr>
            <p:spPr bwMode="auto">
              <a:xfrm>
                <a:off x="1631"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7" name="Freeform 106"/>
              <p:cNvSpPr>
                <a:spLocks/>
              </p:cNvSpPr>
              <p:nvPr/>
            </p:nvSpPr>
            <p:spPr bwMode="auto">
              <a:xfrm>
                <a:off x="3009"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8" name="Freeform 107"/>
              <p:cNvSpPr>
                <a:spLocks/>
              </p:cNvSpPr>
              <p:nvPr/>
            </p:nvSpPr>
            <p:spPr bwMode="auto">
              <a:xfrm>
                <a:off x="1717" y="1021"/>
                <a:ext cx="93"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9" name="Freeform 108"/>
              <p:cNvSpPr>
                <a:spLocks/>
              </p:cNvSpPr>
              <p:nvPr/>
            </p:nvSpPr>
            <p:spPr bwMode="auto">
              <a:xfrm>
                <a:off x="3428"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73" name="Rectangle 109"/>
            <p:cNvSpPr>
              <a:spLocks noChangeArrowheads="1"/>
            </p:cNvSpPr>
            <p:nvPr/>
          </p:nvSpPr>
          <p:spPr bwMode="auto">
            <a:xfrm>
              <a:off x="3850" y="991"/>
              <a:ext cx="115" cy="289"/>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endParaRPr lang="en-US" sz="2400" i="1" dirty="0">
                <a:solidFill>
                  <a:srgbClr val="FFFFFF"/>
                </a:solidFill>
                <a:effectLst/>
                <a:latin typeface="Helvetica" charset="0"/>
                <a:ea typeface="ＭＳ Ｐゴシック" charset="0"/>
                <a:cs typeface="ＭＳ Ｐゴシック" charset="0"/>
              </a:endParaRPr>
            </a:p>
          </p:txBody>
        </p:sp>
      </p:grpSp>
      <p:grpSp>
        <p:nvGrpSpPr>
          <p:cNvPr id="94235" name="Group 112"/>
          <p:cNvGrpSpPr>
            <a:grpSpLocks/>
          </p:cNvGrpSpPr>
          <p:nvPr/>
        </p:nvGrpSpPr>
        <p:grpSpPr bwMode="auto">
          <a:xfrm>
            <a:off x="566738" y="7938"/>
            <a:ext cx="758825" cy="1104900"/>
            <a:chOff x="357" y="5"/>
            <a:chExt cx="478" cy="696"/>
          </a:xfrm>
        </p:grpSpPr>
        <p:sp>
          <p:nvSpPr>
            <p:cNvPr id="170" name="Rectangle 113"/>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171"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37" name="Rectangle 2"/>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4237" name="Rectangle 3"/>
          <p:cNvSpPr>
            <a:spLocks noChangeArrowheads="1"/>
          </p:cNvSpPr>
          <p:nvPr/>
        </p:nvSpPr>
        <p:spPr bwMode="auto">
          <a:xfrm>
            <a:off x="3333750" y="976313"/>
            <a:ext cx="138747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39" name="AutoShape 5"/>
          <p:cNvSpPr>
            <a:spLocks noChangeArrowheads="1"/>
          </p:cNvSpPr>
          <p:nvPr/>
        </p:nvSpPr>
        <p:spPr bwMode="auto">
          <a:xfrm>
            <a:off x="3125788" y="1004888"/>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 name="Rectangle 6"/>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41" name="Line 8"/>
          <p:cNvSpPr>
            <a:spLocks noChangeShapeType="1"/>
          </p:cNvSpPr>
          <p:nvPr/>
        </p:nvSpPr>
        <p:spPr bwMode="auto">
          <a:xfrm>
            <a:off x="3335338" y="20732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 name="Line 9"/>
          <p:cNvSpPr>
            <a:spLocks noChangeShapeType="1"/>
          </p:cNvSpPr>
          <p:nvPr/>
        </p:nvSpPr>
        <p:spPr bwMode="auto">
          <a:xfrm>
            <a:off x="3335338" y="3894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42" name="Rectangle 13"/>
          <p:cNvSpPr>
            <a:spLocks noChangeArrowheads="1"/>
          </p:cNvSpPr>
          <p:nvPr/>
        </p:nvSpPr>
        <p:spPr bwMode="auto">
          <a:xfrm>
            <a:off x="3892550" y="2068513"/>
            <a:ext cx="17478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দ</a:t>
            </a:r>
            <a:r>
              <a:rPr lang="en-US" b="1">
                <a:solidFill>
                  <a:schemeClr val="bg2"/>
                </a:solidFill>
                <a:effectLst/>
                <a:latin typeface="Times" charset="0"/>
              </a:rPr>
              <a:t> - </a:t>
            </a:r>
            <a:r>
              <a:rPr lang="bn-IN" b="1">
                <a:solidFill>
                  <a:schemeClr val="bg2"/>
                </a:solidFill>
                <a:effectLst/>
                <a:latin typeface="Times" charset="0"/>
              </a:rPr>
              <a:t>ব</a:t>
            </a:r>
            <a:r>
              <a:rPr lang="en-US" b="1">
                <a:solidFill>
                  <a:schemeClr val="bg2"/>
                </a:solidFill>
                <a:effectLst/>
                <a:latin typeface="Times" charset="0"/>
              </a:rPr>
              <a:t> -</a:t>
            </a:r>
            <a:r>
              <a:rPr lang="bn-IN" b="1">
                <a:solidFill>
                  <a:schemeClr val="bg2"/>
                </a:solidFill>
                <a:effectLst/>
                <a:latin typeface="Times" charset="0"/>
              </a:rPr>
              <a:t> আ</a:t>
            </a:r>
            <a:r>
              <a:rPr lang="en-US" b="1">
                <a:solidFill>
                  <a:schemeClr val="bg2"/>
                </a:solidFill>
                <a:effectLst/>
                <a:latin typeface="Times" charset="0"/>
              </a:rPr>
              <a:t> </a:t>
            </a:r>
          </a:p>
        </p:txBody>
      </p:sp>
      <p:sp>
        <p:nvSpPr>
          <p:cNvPr id="94243" name="Rectangle 14"/>
          <p:cNvSpPr>
            <a:spLocks noChangeArrowheads="1"/>
          </p:cNvSpPr>
          <p:nvPr/>
        </p:nvSpPr>
        <p:spPr bwMode="auto">
          <a:xfrm>
            <a:off x="4105275" y="2527300"/>
            <a:ext cx="1681163"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3200" b="1">
                <a:solidFill>
                  <a:schemeClr val="bg2"/>
                </a:solidFill>
                <a:effectLst/>
                <a:latin typeface="Times" charset="0"/>
              </a:rPr>
              <a:t>ই</a:t>
            </a:r>
            <a:r>
              <a:rPr lang="en-US" sz="3200" b="1">
                <a:solidFill>
                  <a:schemeClr val="bg2"/>
                </a:solidFill>
                <a:effectLst/>
                <a:latin typeface="Times" charset="0"/>
              </a:rPr>
              <a:t> - </a:t>
            </a:r>
            <a:r>
              <a:rPr lang="bn-IN" sz="3200" b="1">
                <a:solidFill>
                  <a:schemeClr val="bg2"/>
                </a:solidFill>
                <a:effectLst/>
                <a:latin typeface="Times" charset="0"/>
              </a:rPr>
              <a:t>ই</a:t>
            </a:r>
            <a:r>
              <a:rPr lang="en-US" sz="3200" b="1">
                <a:solidFill>
                  <a:schemeClr val="bg2"/>
                </a:solidFill>
                <a:effectLst/>
                <a:latin typeface="Times" charset="0"/>
              </a:rPr>
              <a:t>      </a:t>
            </a:r>
          </a:p>
        </p:txBody>
      </p:sp>
      <p:sp>
        <p:nvSpPr>
          <p:cNvPr id="168" name="Rectangle 18"/>
          <p:cNvSpPr>
            <a:spLocks noChangeArrowheads="1"/>
          </p:cNvSpPr>
          <p:nvPr/>
        </p:nvSpPr>
        <p:spPr bwMode="auto">
          <a:xfrm>
            <a:off x="889000" y="2462213"/>
            <a:ext cx="892175" cy="1370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dirty="0">
              <a:solidFill>
                <a:schemeClr val="tx2"/>
              </a:solidFill>
              <a:effectLst/>
              <a:latin typeface="Times" pitchFamily="-107" charset="0"/>
              <a:ea typeface="+mn-ea"/>
              <a:cs typeface="+mn-cs"/>
            </a:endParaRPr>
          </a:p>
          <a:p>
            <a:pPr algn="l">
              <a:defRPr/>
            </a:pPr>
            <a:endParaRPr lang="en-US" dirty="0">
              <a:solidFill>
                <a:schemeClr val="tx2"/>
              </a:solidFill>
              <a:effectLst/>
              <a:latin typeface="Times" pitchFamily="-107" charset="0"/>
              <a:ea typeface="+mn-ea"/>
              <a:cs typeface="+mn-cs"/>
            </a:endParaRPr>
          </a:p>
          <a:p>
            <a:pPr algn="l">
              <a:defRPr/>
            </a:pPr>
            <a:r>
              <a:rPr lang="en-US" dirty="0">
                <a:solidFill>
                  <a:schemeClr val="tx2"/>
                </a:solidFill>
                <a:effectLst/>
                <a:latin typeface="Times" pitchFamily="-107" charset="0"/>
                <a:ea typeface="+mn-ea"/>
                <a:cs typeface="+mn-cs"/>
              </a:rPr>
              <a:t>        </a:t>
            </a:r>
          </a:p>
        </p:txBody>
      </p:sp>
      <p:sp>
        <p:nvSpPr>
          <p:cNvPr id="146" name="Line 20"/>
          <p:cNvSpPr>
            <a:spLocks noChangeShapeType="1"/>
          </p:cNvSpPr>
          <p:nvPr/>
        </p:nvSpPr>
        <p:spPr bwMode="auto">
          <a:xfrm>
            <a:off x="3343275" y="2513013"/>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 name="Line 21"/>
          <p:cNvSpPr>
            <a:spLocks noChangeShapeType="1"/>
          </p:cNvSpPr>
          <p:nvPr/>
        </p:nvSpPr>
        <p:spPr bwMode="auto">
          <a:xfrm>
            <a:off x="3335338" y="3005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 name="Line 22"/>
          <p:cNvSpPr>
            <a:spLocks noChangeShapeType="1"/>
          </p:cNvSpPr>
          <p:nvPr/>
        </p:nvSpPr>
        <p:spPr bwMode="auto">
          <a:xfrm>
            <a:off x="3328988" y="3462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4248" name="Group 55"/>
          <p:cNvGrpSpPr>
            <a:grpSpLocks/>
          </p:cNvGrpSpPr>
          <p:nvPr/>
        </p:nvGrpSpPr>
        <p:grpSpPr bwMode="auto">
          <a:xfrm>
            <a:off x="5997575" y="1347788"/>
            <a:ext cx="1262063" cy="1347787"/>
            <a:chOff x="1084" y="711"/>
            <a:chExt cx="2950" cy="2769"/>
          </a:xfrm>
        </p:grpSpPr>
        <p:grpSp>
          <p:nvGrpSpPr>
            <p:cNvPr id="94258" name="Group 56"/>
            <p:cNvGrpSpPr>
              <a:grpSpLocks/>
            </p:cNvGrpSpPr>
            <p:nvPr/>
          </p:nvGrpSpPr>
          <p:grpSpPr bwMode="auto">
            <a:xfrm>
              <a:off x="1084" y="711"/>
              <a:ext cx="2950" cy="2769"/>
              <a:chOff x="2707" y="548"/>
              <a:chExt cx="2950" cy="2769"/>
            </a:xfrm>
          </p:grpSpPr>
          <p:grpSp>
            <p:nvGrpSpPr>
              <p:cNvPr id="94264" name="Group 57"/>
              <p:cNvGrpSpPr>
                <a:grpSpLocks/>
              </p:cNvGrpSpPr>
              <p:nvPr/>
            </p:nvGrpSpPr>
            <p:grpSpPr bwMode="auto">
              <a:xfrm>
                <a:off x="3180" y="1046"/>
                <a:ext cx="2105" cy="1421"/>
                <a:chOff x="578" y="2316"/>
                <a:chExt cx="2105" cy="1421"/>
              </a:xfrm>
            </p:grpSpPr>
            <p:sp>
              <p:nvSpPr>
                <p:cNvPr id="166" name="Freeform 58"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67" name="Freeform 59"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4265"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59"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0"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1"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2"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3"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50" name="Rectangle 66"/>
          <p:cNvSpPr>
            <a:spLocks noChangeArrowheads="1"/>
          </p:cNvSpPr>
          <p:nvPr/>
        </p:nvSpPr>
        <p:spPr bwMode="auto">
          <a:xfrm>
            <a:off x="6126163" y="170497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FF"/>
                </a:solidFill>
                <a:effectLst/>
                <a:latin typeface="Kosher-Normal" charset="0"/>
              </a:rPr>
              <a:t>অ প্র </a:t>
            </a:r>
            <a:endParaRPr lang="en-US" sz="1600" i="1">
              <a:solidFill>
                <a:srgbClr val="FFFFFF"/>
              </a:solidFill>
              <a:effectLst/>
              <a:latin typeface="Helvetica" charset="0"/>
            </a:endParaRPr>
          </a:p>
        </p:txBody>
      </p:sp>
      <p:sp>
        <p:nvSpPr>
          <p:cNvPr id="151" name="Rectangle 67"/>
          <p:cNvSpPr>
            <a:spLocks noChangeArrowheads="1"/>
          </p:cNvSpPr>
          <p:nvPr/>
        </p:nvSpPr>
        <p:spPr bwMode="auto">
          <a:xfrm>
            <a:off x="6029325" y="2479675"/>
            <a:ext cx="2468563" cy="40005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000" b="1">
                <a:solidFill>
                  <a:schemeClr val="tx1"/>
                </a:solidFill>
                <a:effectLst/>
              </a:rPr>
              <a:t>আদিপুস্তক ১২ </a:t>
            </a:r>
            <a:r>
              <a:rPr lang="en-US" sz="2000" b="1">
                <a:solidFill>
                  <a:schemeClr val="tx1"/>
                </a:solidFill>
                <a:effectLst/>
              </a:rPr>
              <a:t>: </a:t>
            </a:r>
            <a:r>
              <a:rPr lang="bn-IN" sz="2000" b="1">
                <a:solidFill>
                  <a:schemeClr val="tx1"/>
                </a:solidFill>
                <a:effectLst/>
              </a:rPr>
              <a:t>১-৩</a:t>
            </a:r>
            <a:endParaRPr lang="en-US" sz="2400" b="1" i="1">
              <a:solidFill>
                <a:schemeClr val="tx1"/>
              </a:solidFill>
              <a:effectLst/>
              <a:latin typeface="Helvetica" charset="0"/>
            </a:endParaRPr>
          </a:p>
        </p:txBody>
      </p:sp>
      <p:grpSp>
        <p:nvGrpSpPr>
          <p:cNvPr id="94251" name="Group 74"/>
          <p:cNvGrpSpPr>
            <a:grpSpLocks/>
          </p:cNvGrpSpPr>
          <p:nvPr/>
        </p:nvGrpSpPr>
        <p:grpSpPr bwMode="auto">
          <a:xfrm>
            <a:off x="3313113" y="1076325"/>
            <a:ext cx="3627437" cy="1081088"/>
            <a:chOff x="3318568" y="1068845"/>
            <a:chExt cx="3626904" cy="1080617"/>
          </a:xfrm>
        </p:grpSpPr>
        <p:sp>
          <p:nvSpPr>
            <p:cNvPr id="94255" name="Rectangle 13"/>
            <p:cNvSpPr>
              <a:spLocks noChangeArrowheads="1"/>
            </p:cNvSpPr>
            <p:nvPr/>
          </p:nvSpPr>
          <p:spPr bwMode="auto">
            <a:xfrm>
              <a:off x="3318568" y="1068845"/>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156" name="Rectangle 26"/>
            <p:cNvSpPr>
              <a:spLocks noChangeArrowheads="1"/>
            </p:cNvSpPr>
            <p:nvPr/>
          </p:nvSpPr>
          <p:spPr bwMode="auto">
            <a:xfrm>
              <a:off x="4677268" y="1113276"/>
              <a:ext cx="2268204" cy="336403"/>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94257" name="Rectangle 156"/>
            <p:cNvSpPr>
              <a:spLocks noChangeArrowheads="1"/>
            </p:cNvSpPr>
            <p:nvPr/>
          </p:nvSpPr>
          <p:spPr bwMode="auto">
            <a:xfrm>
              <a:off x="3774113" y="1625815"/>
              <a:ext cx="1276162" cy="52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grpSp>
      <p:sp>
        <p:nvSpPr>
          <p:cNvPr id="184" name="Rectangle 19"/>
          <p:cNvSpPr>
            <a:spLocks noChangeArrowheads="1"/>
          </p:cNvSpPr>
          <p:nvPr/>
        </p:nvSpPr>
        <p:spPr bwMode="auto">
          <a:xfrm>
            <a:off x="46038" y="2386013"/>
            <a:ext cx="3495675"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sp>
        <p:nvSpPr>
          <p:cNvPr id="145"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1"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৩৫</a:t>
            </a:r>
            <a:r>
              <a:rPr lang="en-US" sz="1200" b="1">
                <a:solidFill>
                  <a:schemeClr val="tx1"/>
                </a:solidFill>
                <a:effectLst/>
              </a:rPr>
              <a:t> :</a:t>
            </a:r>
            <a:r>
              <a:rPr lang="bn-IN" sz="1200" b="1">
                <a:solidFill>
                  <a:schemeClr val="tx1"/>
                </a:solidFill>
                <a:effectLst/>
              </a:rPr>
              <a:t> ২৪  </a:t>
            </a:r>
            <a:endParaRPr lang="en-US" sz="1200" b="1">
              <a:solidFill>
                <a:schemeClr val="tx1"/>
              </a:solidFill>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9" presetClass="entr" presetSubtype="1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5000" fill="hold"/>
                                        <p:tgtEl>
                                          <p:spTgt spid="145"/>
                                        </p:tgtEl>
                                        <p:attrNameLst>
                                          <p:attrName>ppt_w</p:attrName>
                                        </p:attrNameLst>
                                      </p:cBhvr>
                                      <p:tavLst>
                                        <p:tav tm="0" fmla="#ppt_w*sin(2.5*pi*$)">
                                          <p:val>
                                            <p:fltVal val="0"/>
                                          </p:val>
                                        </p:tav>
                                        <p:tav tm="100000">
                                          <p:val>
                                            <p:fltVal val="1"/>
                                          </p:val>
                                        </p:tav>
                                      </p:tavLst>
                                    </p:anim>
                                    <p:anim calcmode="lin" valueType="num">
                                      <p:cBhvr>
                                        <p:cTn id="15" dur="5000" fill="hold"/>
                                        <p:tgtEl>
                                          <p:spTgt spid="1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6258"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J - E</a:t>
            </a:r>
          </a:p>
        </p:txBody>
      </p:sp>
      <p:sp>
        <p:nvSpPr>
          <p:cNvPr id="264212" name="Rectangle 20"/>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a:solidFill>
                <a:schemeClr val="tx2"/>
              </a:solidFill>
              <a:effectLst/>
              <a:latin typeface="Times" pitchFamily="-107" charset="0"/>
              <a:ea typeface="+mn-ea"/>
              <a:cs typeface="+mn-cs"/>
            </a:endParaRPr>
          </a:p>
          <a:p>
            <a:pPr algn="l">
              <a:defRPr/>
            </a:pPr>
            <a:endParaRPr lang="en-US">
              <a:solidFill>
                <a:schemeClr val="tx2"/>
              </a:solidFill>
              <a:effectLst/>
              <a:latin typeface="Times" pitchFamily="-107" charset="0"/>
              <a:ea typeface="+mn-ea"/>
              <a:cs typeface="+mn-cs"/>
            </a:endParaRPr>
          </a:p>
          <a:p>
            <a:pPr algn="l">
              <a:defRPr/>
            </a:pPr>
            <a:r>
              <a:rPr lang="en-US">
                <a:solidFill>
                  <a:schemeClr val="tx2"/>
                </a:solidFill>
                <a:effectLst/>
                <a:latin typeface="Times" pitchFamily="-107" charset="0"/>
                <a:ea typeface="+mn-ea"/>
                <a:cs typeface="+mn-cs"/>
              </a:rPr>
              <a:t>        </a:t>
            </a: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261"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accent2"/>
                </a:solidFill>
                <a:effectLst/>
                <a:latin typeface="Times" charset="0"/>
              </a:rPr>
              <a:t>12</a:t>
            </a:r>
            <a:endParaRPr lang="en-US" sz="3200" b="1">
              <a:solidFill>
                <a:schemeClr val="bg2"/>
              </a:solidFill>
              <a:effectLst/>
              <a:latin typeface="Times"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263"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endParaRPr lang="en-US" sz="3200" b="1" dirty="0">
                <a:solidFill>
                  <a:srgbClr val="FFFF00"/>
                </a:solidFill>
                <a:effectLst/>
                <a:latin typeface="Comic Sans MS" pitchFamily="-107" charset="0"/>
                <a:ea typeface="+mn-ea"/>
                <a:cs typeface="+mn-cs"/>
              </a:endParaRPr>
            </a:p>
          </p:txBody>
        </p:sp>
      </p:gr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43</a:t>
            </a:r>
          </a:p>
        </p:txBody>
      </p:sp>
      <p:sp>
        <p:nvSpPr>
          <p:cNvPr id="96266"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96267" name="Group 98"/>
          <p:cNvGrpSpPr>
            <a:grpSpLocks/>
          </p:cNvGrpSpPr>
          <p:nvPr/>
        </p:nvGrpSpPr>
        <p:grpSpPr bwMode="auto">
          <a:xfrm>
            <a:off x="7950200" y="3457575"/>
            <a:ext cx="1054100" cy="1228725"/>
            <a:chOff x="7950200" y="3457575"/>
            <a:chExt cx="1054100" cy="1228725"/>
          </a:xfrm>
        </p:grpSpPr>
        <p:grpSp>
          <p:nvGrpSpPr>
            <p:cNvPr id="96329" name="Group 69"/>
            <p:cNvGrpSpPr>
              <a:grpSpLocks/>
            </p:cNvGrpSpPr>
            <p:nvPr/>
          </p:nvGrpSpPr>
          <p:grpSpPr bwMode="auto">
            <a:xfrm>
              <a:off x="7950200" y="3457575"/>
              <a:ext cx="1054100" cy="1206500"/>
              <a:chOff x="7949643" y="3457575"/>
              <a:chExt cx="1054657" cy="1206500"/>
            </a:xfrm>
          </p:grpSpPr>
          <p:sp>
            <p:nvSpPr>
              <p:cNvPr id="103"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04"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6"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07"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6339"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111"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343"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6344"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96330"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102" name="TextBox 101"/>
            <p:cNvSpPr txBox="1"/>
            <p:nvPr/>
          </p:nvSpPr>
          <p:spPr>
            <a:xfrm>
              <a:off x="8140700" y="4410075"/>
              <a:ext cx="742950" cy="27622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sp>
        <p:nvSpPr>
          <p:cNvPr id="117"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6269"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19"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22"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275" name="Rectangle 14"/>
          <p:cNvSpPr>
            <a:spLocks noChangeArrowheads="1"/>
          </p:cNvSpPr>
          <p:nvPr/>
        </p:nvSpPr>
        <p:spPr bwMode="auto">
          <a:xfrm>
            <a:off x="4157663" y="2473325"/>
            <a:ext cx="798512"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3200" b="1">
                <a:solidFill>
                  <a:schemeClr val="bg2"/>
                </a:solidFill>
                <a:effectLst/>
                <a:latin typeface="Times" charset="0"/>
              </a:rPr>
              <a:t>      </a:t>
            </a:r>
          </a:p>
        </p:txBody>
      </p:sp>
      <p:sp>
        <p:nvSpPr>
          <p:cNvPr id="96276" name="Rectangle 15"/>
          <p:cNvSpPr>
            <a:spLocks noChangeArrowheads="1"/>
          </p:cNvSpPr>
          <p:nvPr/>
        </p:nvSpPr>
        <p:spPr bwMode="auto">
          <a:xfrm>
            <a:off x="4111625" y="3028950"/>
            <a:ext cx="12763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য</a:t>
            </a:r>
            <a:r>
              <a:rPr lang="en-US" b="1">
                <a:solidFill>
                  <a:schemeClr val="bg2"/>
                </a:solidFill>
                <a:effectLst/>
                <a:latin typeface="Times" charset="0"/>
              </a:rPr>
              <a:t> –</a:t>
            </a:r>
            <a:r>
              <a:rPr lang="bn-IN" b="1">
                <a:solidFill>
                  <a:schemeClr val="bg2"/>
                </a:solidFill>
                <a:effectLst/>
                <a:latin typeface="Times" charset="0"/>
              </a:rPr>
              <a:t> মি </a:t>
            </a:r>
            <a:endParaRPr lang="en-US" b="1">
              <a:solidFill>
                <a:schemeClr val="bg2"/>
              </a:solidFill>
              <a:effectLst/>
              <a:latin typeface="Times" charset="0"/>
            </a:endParaRPr>
          </a:p>
        </p:txBody>
      </p:sp>
      <p:sp>
        <p:nvSpPr>
          <p:cNvPr id="96277" name="Rectangle 16"/>
          <p:cNvSpPr>
            <a:spLocks noChangeArrowheads="1"/>
          </p:cNvSpPr>
          <p:nvPr/>
        </p:nvSpPr>
        <p:spPr bwMode="auto">
          <a:xfrm>
            <a:off x="4297363" y="3387725"/>
            <a:ext cx="777875"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১২</a:t>
            </a:r>
            <a:r>
              <a:rPr lang="bn-IN" sz="3200" b="1">
                <a:solidFill>
                  <a:schemeClr val="accent2"/>
                </a:solidFill>
                <a:effectLst/>
                <a:latin typeface="Times" charset="0"/>
              </a:rPr>
              <a:t> </a:t>
            </a:r>
            <a:endParaRPr lang="en-US" sz="3200" b="1">
              <a:solidFill>
                <a:schemeClr val="accent2"/>
              </a:solidFill>
              <a:effectLst/>
              <a:latin typeface="Times" charset="0"/>
            </a:endParaRPr>
          </a:p>
        </p:txBody>
      </p:sp>
      <p:sp>
        <p:nvSpPr>
          <p:cNvPr id="127"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 name="Line 36"/>
          <p:cNvSpPr>
            <a:spLocks noChangeShapeType="1"/>
          </p:cNvSpPr>
          <p:nvPr/>
        </p:nvSpPr>
        <p:spPr bwMode="auto">
          <a:xfrm>
            <a:off x="4279900" y="1536700"/>
            <a:ext cx="381000" cy="88900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96282" name="Group 111"/>
          <p:cNvGrpSpPr>
            <a:grpSpLocks/>
          </p:cNvGrpSpPr>
          <p:nvPr/>
        </p:nvGrpSpPr>
        <p:grpSpPr bwMode="auto">
          <a:xfrm>
            <a:off x="6111875" y="1535113"/>
            <a:ext cx="966788" cy="947737"/>
            <a:chOff x="3850" y="967"/>
            <a:chExt cx="609" cy="597"/>
          </a:xfrm>
        </p:grpSpPr>
        <p:grpSp>
          <p:nvGrpSpPr>
            <p:cNvPr id="96319" name="Group 98"/>
            <p:cNvGrpSpPr>
              <a:grpSpLocks/>
            </p:cNvGrpSpPr>
            <p:nvPr/>
          </p:nvGrpSpPr>
          <p:grpSpPr bwMode="auto">
            <a:xfrm>
              <a:off x="3892" y="967"/>
              <a:ext cx="567" cy="597"/>
              <a:chOff x="1557" y="1008"/>
              <a:chExt cx="2105" cy="1947"/>
            </a:xfrm>
          </p:grpSpPr>
          <p:grpSp>
            <p:nvGrpSpPr>
              <p:cNvPr id="96321" name="Group 100"/>
              <p:cNvGrpSpPr>
                <a:grpSpLocks/>
              </p:cNvGrpSpPr>
              <p:nvPr/>
            </p:nvGrpSpPr>
            <p:grpSpPr bwMode="auto">
              <a:xfrm>
                <a:off x="1557" y="1209"/>
                <a:ext cx="2105" cy="1421"/>
                <a:chOff x="578" y="2316"/>
                <a:chExt cx="2105" cy="1421"/>
              </a:xfrm>
            </p:grpSpPr>
            <p:sp>
              <p:nvSpPr>
                <p:cNvPr id="180" name="Freeform 101" descr="Cork"/>
                <p:cNvSpPr>
                  <a:spLocks/>
                </p:cNvSpPr>
                <p:nvPr/>
              </p:nvSpPr>
              <p:spPr bwMode="auto">
                <a:xfrm>
                  <a:off x="634" y="2317"/>
                  <a:ext cx="2049"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81" name="Freeform 102" descr="Cork"/>
                <p:cNvSpPr>
                  <a:spLocks/>
                </p:cNvSpPr>
                <p:nvPr/>
              </p:nvSpPr>
              <p:spPr bwMode="auto">
                <a:xfrm>
                  <a:off x="574" y="2506"/>
                  <a:ext cx="2079"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sp>
            <p:nvSpPr>
              <p:cNvPr id="175" name="Freeform 104"/>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6" name="Freeform 105"/>
              <p:cNvSpPr>
                <a:spLocks/>
              </p:cNvSpPr>
              <p:nvPr/>
            </p:nvSpPr>
            <p:spPr bwMode="auto">
              <a:xfrm>
                <a:off x="1631"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7" name="Freeform 106"/>
              <p:cNvSpPr>
                <a:spLocks/>
              </p:cNvSpPr>
              <p:nvPr/>
            </p:nvSpPr>
            <p:spPr bwMode="auto">
              <a:xfrm>
                <a:off x="3009"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8" name="Freeform 107"/>
              <p:cNvSpPr>
                <a:spLocks/>
              </p:cNvSpPr>
              <p:nvPr/>
            </p:nvSpPr>
            <p:spPr bwMode="auto">
              <a:xfrm>
                <a:off x="1717" y="1021"/>
                <a:ext cx="93"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79" name="Freeform 108"/>
              <p:cNvSpPr>
                <a:spLocks/>
              </p:cNvSpPr>
              <p:nvPr/>
            </p:nvSpPr>
            <p:spPr bwMode="auto">
              <a:xfrm>
                <a:off x="3428"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73" name="Rectangle 109"/>
            <p:cNvSpPr>
              <a:spLocks noChangeArrowheads="1"/>
            </p:cNvSpPr>
            <p:nvPr/>
          </p:nvSpPr>
          <p:spPr bwMode="auto">
            <a:xfrm>
              <a:off x="3850" y="991"/>
              <a:ext cx="115" cy="289"/>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endParaRPr lang="en-US" sz="2400" i="1" dirty="0">
                <a:solidFill>
                  <a:srgbClr val="FFFFFF"/>
                </a:solidFill>
                <a:effectLst/>
                <a:latin typeface="Helvetica" charset="0"/>
                <a:ea typeface="ＭＳ Ｐゴシック" charset="0"/>
                <a:cs typeface="ＭＳ Ｐゴシック" charset="0"/>
              </a:endParaRPr>
            </a:p>
          </p:txBody>
        </p:sp>
      </p:grpSp>
      <p:grpSp>
        <p:nvGrpSpPr>
          <p:cNvPr id="96283" name="Group 112"/>
          <p:cNvGrpSpPr>
            <a:grpSpLocks/>
          </p:cNvGrpSpPr>
          <p:nvPr/>
        </p:nvGrpSpPr>
        <p:grpSpPr bwMode="auto">
          <a:xfrm>
            <a:off x="566738" y="7938"/>
            <a:ext cx="758825" cy="1104900"/>
            <a:chOff x="357" y="5"/>
            <a:chExt cx="478" cy="696"/>
          </a:xfrm>
        </p:grpSpPr>
        <p:sp>
          <p:nvSpPr>
            <p:cNvPr id="170" name="Rectangle 113"/>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171"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37" name="Rectangle 2"/>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6285" name="Rectangle 3"/>
          <p:cNvSpPr>
            <a:spLocks noChangeArrowheads="1"/>
          </p:cNvSpPr>
          <p:nvPr/>
        </p:nvSpPr>
        <p:spPr bwMode="auto">
          <a:xfrm>
            <a:off x="3333750" y="976313"/>
            <a:ext cx="1387475"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139" name="AutoShape 5"/>
          <p:cNvSpPr>
            <a:spLocks noChangeArrowheads="1"/>
          </p:cNvSpPr>
          <p:nvPr/>
        </p:nvSpPr>
        <p:spPr bwMode="auto">
          <a:xfrm>
            <a:off x="3125788" y="1004888"/>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 name="Rectangle 6"/>
          <p:cNvSpPr>
            <a:spLocks noChangeArrowheads="1"/>
          </p:cNvSpPr>
          <p:nvPr/>
        </p:nvSpPr>
        <p:spPr bwMode="auto">
          <a:xfrm>
            <a:off x="3125788" y="1385888"/>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41" name="Line 8"/>
          <p:cNvSpPr>
            <a:spLocks noChangeShapeType="1"/>
          </p:cNvSpPr>
          <p:nvPr/>
        </p:nvSpPr>
        <p:spPr bwMode="auto">
          <a:xfrm>
            <a:off x="3335338" y="2073275"/>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 name="Line 9"/>
          <p:cNvSpPr>
            <a:spLocks noChangeShapeType="1"/>
          </p:cNvSpPr>
          <p:nvPr/>
        </p:nvSpPr>
        <p:spPr bwMode="auto">
          <a:xfrm>
            <a:off x="3335338" y="3894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290" name="Rectangle 13"/>
          <p:cNvSpPr>
            <a:spLocks noChangeArrowheads="1"/>
          </p:cNvSpPr>
          <p:nvPr/>
        </p:nvSpPr>
        <p:spPr bwMode="auto">
          <a:xfrm>
            <a:off x="3892550" y="2068513"/>
            <a:ext cx="17478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b="1">
                <a:solidFill>
                  <a:schemeClr val="bg2"/>
                </a:solidFill>
                <a:effectLst/>
                <a:latin typeface="Times" charset="0"/>
              </a:rPr>
              <a:t>দ</a:t>
            </a:r>
            <a:r>
              <a:rPr lang="en-US" b="1">
                <a:solidFill>
                  <a:schemeClr val="bg2"/>
                </a:solidFill>
                <a:effectLst/>
                <a:latin typeface="Times" charset="0"/>
              </a:rPr>
              <a:t> - </a:t>
            </a:r>
            <a:r>
              <a:rPr lang="bn-IN" b="1">
                <a:solidFill>
                  <a:schemeClr val="bg2"/>
                </a:solidFill>
                <a:effectLst/>
                <a:latin typeface="Times" charset="0"/>
              </a:rPr>
              <a:t>ব</a:t>
            </a:r>
            <a:r>
              <a:rPr lang="en-US" b="1">
                <a:solidFill>
                  <a:schemeClr val="bg2"/>
                </a:solidFill>
                <a:effectLst/>
                <a:latin typeface="Times" charset="0"/>
              </a:rPr>
              <a:t> -</a:t>
            </a:r>
            <a:r>
              <a:rPr lang="bn-IN" b="1">
                <a:solidFill>
                  <a:schemeClr val="bg2"/>
                </a:solidFill>
                <a:effectLst/>
                <a:latin typeface="Times" charset="0"/>
              </a:rPr>
              <a:t> আ</a:t>
            </a:r>
            <a:r>
              <a:rPr lang="en-US" b="1">
                <a:solidFill>
                  <a:schemeClr val="bg2"/>
                </a:solidFill>
                <a:effectLst/>
                <a:latin typeface="Times" charset="0"/>
              </a:rPr>
              <a:t> </a:t>
            </a:r>
          </a:p>
        </p:txBody>
      </p:sp>
      <p:sp>
        <p:nvSpPr>
          <p:cNvPr id="96291" name="Rectangle 14"/>
          <p:cNvSpPr>
            <a:spLocks noChangeArrowheads="1"/>
          </p:cNvSpPr>
          <p:nvPr/>
        </p:nvSpPr>
        <p:spPr bwMode="auto">
          <a:xfrm>
            <a:off x="4105275" y="2527300"/>
            <a:ext cx="1681163" cy="58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3200" b="1">
                <a:solidFill>
                  <a:schemeClr val="bg2"/>
                </a:solidFill>
                <a:effectLst/>
                <a:latin typeface="Times" charset="0"/>
              </a:rPr>
              <a:t>ই</a:t>
            </a:r>
            <a:r>
              <a:rPr lang="en-US" sz="3200" b="1">
                <a:solidFill>
                  <a:schemeClr val="bg2"/>
                </a:solidFill>
                <a:effectLst/>
                <a:latin typeface="Times" charset="0"/>
              </a:rPr>
              <a:t> - </a:t>
            </a:r>
            <a:r>
              <a:rPr lang="bn-IN" sz="3200" b="1">
                <a:solidFill>
                  <a:schemeClr val="bg2"/>
                </a:solidFill>
                <a:effectLst/>
                <a:latin typeface="Times" charset="0"/>
              </a:rPr>
              <a:t>ই</a:t>
            </a:r>
            <a:r>
              <a:rPr lang="en-US" sz="3200" b="1">
                <a:solidFill>
                  <a:schemeClr val="bg2"/>
                </a:solidFill>
                <a:effectLst/>
                <a:latin typeface="Times" charset="0"/>
              </a:rPr>
              <a:t>      </a:t>
            </a:r>
          </a:p>
        </p:txBody>
      </p:sp>
      <p:sp>
        <p:nvSpPr>
          <p:cNvPr id="168" name="Rectangle 18"/>
          <p:cNvSpPr>
            <a:spLocks noChangeArrowheads="1"/>
          </p:cNvSpPr>
          <p:nvPr/>
        </p:nvSpPr>
        <p:spPr bwMode="auto">
          <a:xfrm>
            <a:off x="889000" y="2462213"/>
            <a:ext cx="892175" cy="1370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endParaRPr lang="en-US" dirty="0">
              <a:solidFill>
                <a:schemeClr val="tx2"/>
              </a:solidFill>
              <a:effectLst/>
              <a:latin typeface="Times" pitchFamily="-107" charset="0"/>
              <a:ea typeface="+mn-ea"/>
              <a:cs typeface="+mn-cs"/>
            </a:endParaRPr>
          </a:p>
          <a:p>
            <a:pPr algn="l">
              <a:defRPr/>
            </a:pPr>
            <a:endParaRPr lang="en-US" dirty="0">
              <a:solidFill>
                <a:schemeClr val="tx2"/>
              </a:solidFill>
              <a:effectLst/>
              <a:latin typeface="Times" pitchFamily="-107" charset="0"/>
              <a:ea typeface="+mn-ea"/>
              <a:cs typeface="+mn-cs"/>
            </a:endParaRPr>
          </a:p>
          <a:p>
            <a:pPr algn="l">
              <a:defRPr/>
            </a:pPr>
            <a:r>
              <a:rPr lang="en-US" dirty="0">
                <a:solidFill>
                  <a:schemeClr val="tx2"/>
                </a:solidFill>
                <a:effectLst/>
                <a:latin typeface="Times" pitchFamily="-107" charset="0"/>
                <a:ea typeface="+mn-ea"/>
                <a:cs typeface="+mn-cs"/>
              </a:rPr>
              <a:t>        </a:t>
            </a:r>
          </a:p>
        </p:txBody>
      </p:sp>
      <p:sp>
        <p:nvSpPr>
          <p:cNvPr id="146" name="Line 20"/>
          <p:cNvSpPr>
            <a:spLocks noChangeShapeType="1"/>
          </p:cNvSpPr>
          <p:nvPr/>
        </p:nvSpPr>
        <p:spPr bwMode="auto">
          <a:xfrm>
            <a:off x="3343275" y="2513013"/>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 name="Line 21"/>
          <p:cNvSpPr>
            <a:spLocks noChangeShapeType="1"/>
          </p:cNvSpPr>
          <p:nvPr/>
        </p:nvSpPr>
        <p:spPr bwMode="auto">
          <a:xfrm>
            <a:off x="3335338" y="30051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 name="Line 22"/>
          <p:cNvSpPr>
            <a:spLocks noChangeShapeType="1"/>
          </p:cNvSpPr>
          <p:nvPr/>
        </p:nvSpPr>
        <p:spPr bwMode="auto">
          <a:xfrm>
            <a:off x="3328988" y="3462338"/>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6296" name="Group 55"/>
          <p:cNvGrpSpPr>
            <a:grpSpLocks/>
          </p:cNvGrpSpPr>
          <p:nvPr/>
        </p:nvGrpSpPr>
        <p:grpSpPr bwMode="auto">
          <a:xfrm>
            <a:off x="5997575" y="1347788"/>
            <a:ext cx="1262063" cy="1347787"/>
            <a:chOff x="1084" y="711"/>
            <a:chExt cx="2950" cy="2769"/>
          </a:xfrm>
        </p:grpSpPr>
        <p:grpSp>
          <p:nvGrpSpPr>
            <p:cNvPr id="96307" name="Group 56"/>
            <p:cNvGrpSpPr>
              <a:grpSpLocks/>
            </p:cNvGrpSpPr>
            <p:nvPr/>
          </p:nvGrpSpPr>
          <p:grpSpPr bwMode="auto">
            <a:xfrm>
              <a:off x="1084" y="711"/>
              <a:ext cx="2950" cy="2769"/>
              <a:chOff x="2707" y="548"/>
              <a:chExt cx="2950" cy="2769"/>
            </a:xfrm>
          </p:grpSpPr>
          <p:grpSp>
            <p:nvGrpSpPr>
              <p:cNvPr id="96313" name="Group 57"/>
              <p:cNvGrpSpPr>
                <a:grpSpLocks/>
              </p:cNvGrpSpPr>
              <p:nvPr/>
            </p:nvGrpSpPr>
            <p:grpSpPr bwMode="auto">
              <a:xfrm>
                <a:off x="3180" y="1046"/>
                <a:ext cx="2105" cy="1421"/>
                <a:chOff x="578" y="2316"/>
                <a:chExt cx="2105" cy="1421"/>
              </a:xfrm>
            </p:grpSpPr>
            <p:sp>
              <p:nvSpPr>
                <p:cNvPr id="166" name="Freeform 58" descr="Cork"/>
                <p:cNvSpPr>
                  <a:spLocks/>
                </p:cNvSpPr>
                <p:nvPr/>
              </p:nvSpPr>
              <p:spPr bwMode="auto">
                <a:xfrm>
                  <a:off x="632" y="2317"/>
                  <a:ext cx="2052"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167" name="Freeform 59" descr="Cork"/>
                <p:cNvSpPr>
                  <a:spLocks/>
                </p:cNvSpPr>
                <p:nvPr/>
              </p:nvSpPr>
              <p:spPr bwMode="auto">
                <a:xfrm>
                  <a:off x="573" y="2506"/>
                  <a:ext cx="2082"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6314" name="Picture 6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59"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0"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1"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2"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163"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50" name="Rectangle 66"/>
          <p:cNvSpPr>
            <a:spLocks noChangeArrowheads="1"/>
          </p:cNvSpPr>
          <p:nvPr/>
        </p:nvSpPr>
        <p:spPr bwMode="auto">
          <a:xfrm>
            <a:off x="6126163" y="1704975"/>
            <a:ext cx="981075" cy="52070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defRPr/>
            </a:pPr>
            <a:r>
              <a:rPr lang="bn-IN" b="1" i="1">
                <a:solidFill>
                  <a:srgbClr val="FFFFFF"/>
                </a:solidFill>
                <a:effectLst/>
                <a:latin typeface="Kosher-Normal" charset="0"/>
              </a:rPr>
              <a:t>অ প্র </a:t>
            </a:r>
            <a:endParaRPr lang="en-US" sz="1600" i="1">
              <a:solidFill>
                <a:srgbClr val="FFFFFF"/>
              </a:solidFill>
              <a:effectLst/>
              <a:latin typeface="Helvetica" charset="0"/>
            </a:endParaRPr>
          </a:p>
        </p:txBody>
      </p:sp>
      <p:sp>
        <p:nvSpPr>
          <p:cNvPr id="151" name="Rectangle 67"/>
          <p:cNvSpPr>
            <a:spLocks noChangeArrowheads="1"/>
          </p:cNvSpPr>
          <p:nvPr/>
        </p:nvSpPr>
        <p:spPr bwMode="auto">
          <a:xfrm>
            <a:off x="6029325" y="2479675"/>
            <a:ext cx="2468563" cy="400050"/>
          </a:xfrm>
          <a:prstGeom prst="rect">
            <a:avLst/>
          </a:prstGeom>
          <a:noFill/>
          <a:ln>
            <a:noFill/>
          </a:ln>
          <a:effectLst>
            <a:outerShdw blurRad="63500" dist="46662" dir="2115817"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l">
              <a:defRPr/>
            </a:pPr>
            <a:r>
              <a:rPr lang="bn-IN" sz="2000" b="1">
                <a:solidFill>
                  <a:schemeClr val="tx1"/>
                </a:solidFill>
                <a:effectLst/>
              </a:rPr>
              <a:t>আদিপুস্তক ১২ </a:t>
            </a:r>
            <a:r>
              <a:rPr lang="en-US" sz="2000" b="1">
                <a:solidFill>
                  <a:schemeClr val="tx1"/>
                </a:solidFill>
                <a:effectLst/>
              </a:rPr>
              <a:t>: </a:t>
            </a:r>
            <a:r>
              <a:rPr lang="bn-IN" sz="2000" b="1">
                <a:solidFill>
                  <a:schemeClr val="tx1"/>
                </a:solidFill>
                <a:effectLst/>
              </a:rPr>
              <a:t>১-৩</a:t>
            </a:r>
            <a:endParaRPr lang="en-US" sz="2400" b="1" i="1">
              <a:solidFill>
                <a:schemeClr val="tx1"/>
              </a:solidFill>
              <a:effectLst/>
              <a:latin typeface="Helvetica" charset="0"/>
            </a:endParaRPr>
          </a:p>
        </p:txBody>
      </p:sp>
      <p:grpSp>
        <p:nvGrpSpPr>
          <p:cNvPr id="96299" name="Group 74"/>
          <p:cNvGrpSpPr>
            <a:grpSpLocks/>
          </p:cNvGrpSpPr>
          <p:nvPr/>
        </p:nvGrpSpPr>
        <p:grpSpPr bwMode="auto">
          <a:xfrm>
            <a:off x="3313113" y="1076325"/>
            <a:ext cx="3627437" cy="1081088"/>
            <a:chOff x="3318568" y="1068845"/>
            <a:chExt cx="3626904" cy="1080617"/>
          </a:xfrm>
        </p:grpSpPr>
        <p:sp>
          <p:nvSpPr>
            <p:cNvPr id="96304" name="Rectangle 13"/>
            <p:cNvSpPr>
              <a:spLocks noChangeArrowheads="1"/>
            </p:cNvSpPr>
            <p:nvPr/>
          </p:nvSpPr>
          <p:spPr bwMode="auto">
            <a:xfrm>
              <a:off x="3318568" y="1068845"/>
              <a:ext cx="1407420" cy="82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2400" b="1">
                  <a:solidFill>
                    <a:schemeClr val="bg1"/>
                  </a:solidFill>
                  <a:effectLst/>
                </a:rPr>
                <a:t>অব্রাহাম</a:t>
              </a:r>
              <a:endParaRPr lang="en-US" sz="2400" b="1">
                <a:solidFill>
                  <a:schemeClr val="bg1"/>
                </a:solidFill>
                <a:effectLst/>
              </a:endParaRPr>
            </a:p>
            <a:p>
              <a:pPr algn="l"/>
              <a:endParaRPr lang="en-US" sz="2400" b="1">
                <a:solidFill>
                  <a:schemeClr val="bg2"/>
                </a:solidFill>
                <a:effectLst/>
                <a:latin typeface="Times" charset="0"/>
              </a:endParaRPr>
            </a:p>
          </p:txBody>
        </p:sp>
        <p:sp>
          <p:nvSpPr>
            <p:cNvPr id="156" name="Rectangle 26"/>
            <p:cNvSpPr>
              <a:spLocks noChangeArrowheads="1"/>
            </p:cNvSpPr>
            <p:nvPr/>
          </p:nvSpPr>
          <p:spPr bwMode="auto">
            <a:xfrm>
              <a:off x="4677268" y="1113276"/>
              <a:ext cx="2268204" cy="336403"/>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defRPr/>
              </a:pPr>
              <a:r>
                <a:rPr lang="bn-IN" sz="1600" b="1">
                  <a:solidFill>
                    <a:srgbClr val="F7BB00"/>
                  </a:solidFill>
                  <a:effectLst/>
                </a:rPr>
                <a:t>আন্দাজে ২০০০ খ্রিষ্ট পূর্ব </a:t>
              </a:r>
              <a:endParaRPr lang="en-US" sz="1600" b="1">
                <a:solidFill>
                  <a:srgbClr val="F7BB00"/>
                </a:solidFill>
                <a:effectLst/>
              </a:endParaRPr>
            </a:p>
          </p:txBody>
        </p:sp>
        <p:sp>
          <p:nvSpPr>
            <p:cNvPr id="96306" name="Rectangle 156"/>
            <p:cNvSpPr>
              <a:spLocks noChangeArrowheads="1"/>
            </p:cNvSpPr>
            <p:nvPr/>
          </p:nvSpPr>
          <p:spPr bwMode="auto">
            <a:xfrm>
              <a:off x="3774113" y="1625815"/>
              <a:ext cx="1276162" cy="52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rgbClr val="930017"/>
                  </a:solidFill>
                  <a:effectLst/>
                </a:rPr>
                <a:t>আহ্বান</a:t>
              </a:r>
              <a:endParaRPr lang="en-US" b="1">
                <a:solidFill>
                  <a:srgbClr val="930017"/>
                </a:solidFill>
                <a:effectLst/>
              </a:endParaRPr>
            </a:p>
          </p:txBody>
        </p:sp>
      </p:grpSp>
      <p:sp>
        <p:nvSpPr>
          <p:cNvPr id="184" name="Rectangle 19"/>
          <p:cNvSpPr>
            <a:spLocks noChangeArrowheads="1"/>
          </p:cNvSpPr>
          <p:nvPr/>
        </p:nvSpPr>
        <p:spPr bwMode="auto">
          <a:xfrm>
            <a:off x="46038" y="2386013"/>
            <a:ext cx="3495675"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8800">
                <a:solidFill>
                  <a:srgbClr val="51DC00"/>
                </a:solidFill>
                <a:effectLst/>
                <a:latin typeface="Times" charset="0"/>
              </a:rPr>
              <a:t>অ</a:t>
            </a:r>
            <a:r>
              <a:rPr lang="bn-IN" sz="6000">
                <a:solidFill>
                  <a:schemeClr val="tx2"/>
                </a:solidFill>
                <a:effectLst/>
                <a:latin typeface="Times" charset="0"/>
              </a:rPr>
              <a:t>য ম য </a:t>
            </a:r>
            <a:endParaRPr lang="en-US" sz="6000">
              <a:solidFill>
                <a:schemeClr val="tx2"/>
              </a:solidFill>
              <a:effectLst/>
              <a:latin typeface="Times" charset="0"/>
            </a:endParaRPr>
          </a:p>
        </p:txBody>
      </p:sp>
      <p:sp>
        <p:nvSpPr>
          <p:cNvPr id="145"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1" name="Text Box 67"/>
          <p:cNvSpPr txBox="1">
            <a:spLocks noChangeArrowheads="1"/>
          </p:cNvSpPr>
          <p:nvPr/>
        </p:nvSpPr>
        <p:spPr bwMode="auto">
          <a:xfrm>
            <a:off x="4946650" y="5308600"/>
            <a:ext cx="23495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600" b="1">
                <a:solidFill>
                  <a:schemeClr val="tx2"/>
                </a:solidFill>
                <a:effectLst/>
              </a:rPr>
              <a:t>যোষেফ </a:t>
            </a:r>
            <a:r>
              <a:rPr lang="en-US" sz="3600" b="1">
                <a:solidFill>
                  <a:schemeClr val="tx2"/>
                </a:solidFill>
                <a:effectLst/>
              </a:rPr>
              <a:t>!</a:t>
            </a:r>
          </a:p>
        </p:txBody>
      </p:sp>
      <p:sp>
        <p:nvSpPr>
          <p:cNvPr id="92"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৩৫</a:t>
            </a:r>
            <a:r>
              <a:rPr lang="en-US" sz="1200" b="1">
                <a:solidFill>
                  <a:schemeClr val="tx1"/>
                </a:solidFill>
                <a:effectLst/>
              </a:rPr>
              <a:t> :</a:t>
            </a:r>
            <a:r>
              <a:rPr lang="bn-IN" sz="1200" b="1">
                <a:solidFill>
                  <a:schemeClr val="tx1"/>
                </a:solidFill>
                <a:effectLst/>
              </a:rPr>
              <a:t> ২৪ </a:t>
            </a:r>
            <a:endParaRPr lang="en-US" sz="1200" b="1">
              <a:solidFill>
                <a:schemeClr val="tx1"/>
              </a:solidFill>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9" presetClass="entr" presetSubtype="1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5000" fill="hold"/>
                                        <p:tgtEl>
                                          <p:spTgt spid="145"/>
                                        </p:tgtEl>
                                        <p:attrNameLst>
                                          <p:attrName>ppt_w</p:attrName>
                                        </p:attrNameLst>
                                      </p:cBhvr>
                                      <p:tavLst>
                                        <p:tav tm="0" fmla="#ppt_w*sin(2.5*pi*$)">
                                          <p:val>
                                            <p:fltVal val="0"/>
                                          </p:val>
                                        </p:tav>
                                        <p:tav tm="100000">
                                          <p:val>
                                            <p:fltVal val="1"/>
                                          </p:val>
                                        </p:tav>
                                      </p:tavLst>
                                    </p:anim>
                                    <p:anim calcmode="lin" valueType="num">
                                      <p:cBhvr>
                                        <p:cTn id="15" dur="5000" fill="hold"/>
                                        <p:tgtEl>
                                          <p:spTgt spid="1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98350" name="Pictur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98399" name="Picture 1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98402"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r>
              <a:rPr lang="bn-IN" dirty="0">
                <a:latin typeface="Comic Sans MS" pitchFamily="-107" charset="0"/>
                <a:ea typeface="+mn-ea"/>
                <a:cs typeface="+mn-cs"/>
              </a:rPr>
              <a:t> </a:t>
            </a:r>
            <a:endParaRPr lang="en-US" dirty="0">
              <a:latin typeface="Comic Sans MS" pitchFamily="-107" charset="0"/>
              <a:ea typeface="+mn-ea"/>
              <a:cs typeface="+mn-cs"/>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8408"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FAFD00"/>
                </a:solidFill>
                <a:effectLst/>
                <a:latin typeface="Times" charset="0"/>
              </a:rPr>
              <a:t>সৃ৭নী য </a:t>
            </a:r>
            <a:endParaRPr lang="en-US" sz="5400">
              <a:solidFill>
                <a:srgbClr val="FAFD00"/>
              </a:solidFill>
              <a:effectLst/>
              <a:latin typeface="Times" charset="0"/>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00FF00"/>
                </a:solidFill>
                <a:effectLst/>
                <a:latin typeface="Times" charset="0"/>
              </a:rPr>
              <a:t>৭</a:t>
            </a:r>
            <a:r>
              <a:rPr lang="en-US" sz="5400">
                <a:solidFill>
                  <a:srgbClr val="00FF00"/>
                </a:solidFill>
                <a:effectLst/>
                <a:latin typeface="Times" charset="0"/>
              </a:rPr>
              <a:t> = </a:t>
            </a:r>
            <a:r>
              <a:rPr lang="bn-IN" sz="5400">
                <a:solidFill>
                  <a:srgbClr val="00FF00"/>
                </a:solidFill>
                <a:effectLst/>
                <a:latin typeface="Times" charset="0"/>
              </a:rPr>
              <a:t>৪</a:t>
            </a:r>
            <a:r>
              <a:rPr lang="en-US" sz="5400">
                <a:solidFill>
                  <a:srgbClr val="00FF00"/>
                </a:solidFill>
                <a:effectLst/>
                <a:latin typeface="Times" charset="0"/>
              </a:rPr>
              <a:t> + </a:t>
            </a:r>
            <a:r>
              <a:rPr lang="bn-IN" sz="5400">
                <a:solidFill>
                  <a:srgbClr val="00FF00"/>
                </a:solidFill>
                <a:effectLst/>
                <a:latin typeface="Times" charset="0"/>
              </a:rPr>
              <a:t>৩</a:t>
            </a:r>
            <a:r>
              <a:rPr lang="en-US" sz="5400">
                <a:solidFill>
                  <a:srgbClr val="00FF00"/>
                </a:solidFill>
                <a:effectLst/>
                <a:latin typeface="Times" charset="0"/>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1" name="Text Box 153"/>
          <p:cNvSpPr txBox="1">
            <a:spLocks noChangeArrowheads="1"/>
          </p:cNvSpPr>
          <p:nvPr/>
        </p:nvSpPr>
        <p:spPr bwMode="auto">
          <a:xfrm rot="-5400000">
            <a:off x="4989513" y="2568575"/>
            <a:ext cx="2427287"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EEFF4B"/>
                </a:solidFill>
                <a:effectLst/>
                <a:latin typeface="Times" charset="0"/>
              </a:rPr>
              <a:t>৩     সমাজ </a:t>
            </a:r>
            <a:endParaRPr lang="en-US" b="1">
              <a:solidFill>
                <a:srgbClr val="EEFF4B"/>
              </a:solidFill>
              <a:effectLst/>
              <a:latin typeface="Times"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4" name="Text Box 156"/>
          <p:cNvSpPr txBox="1">
            <a:spLocks noChangeArrowheads="1"/>
          </p:cNvSpPr>
          <p:nvPr/>
        </p:nvSpPr>
        <p:spPr bwMode="auto">
          <a:xfrm rot="-5385664">
            <a:off x="6276975" y="4240213"/>
            <a:ext cx="354013" cy="9540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নী </a:t>
            </a:r>
            <a:endParaRPr lang="en-US" b="1">
              <a:solidFill>
                <a:srgbClr val="EEFF4B"/>
              </a:solidFill>
              <a:effectLst/>
              <a:latin typeface="Times" charset="0"/>
            </a:endParaRPr>
          </a:p>
        </p:txBody>
      </p:sp>
      <p:sp>
        <p:nvSpPr>
          <p:cNvPr id="667805" name="Text Box 157"/>
          <p:cNvSpPr txBox="1">
            <a:spLocks noChangeArrowheads="1"/>
          </p:cNvSpPr>
          <p:nvPr/>
        </p:nvSpPr>
        <p:spPr bwMode="auto">
          <a:xfrm rot="-5400000">
            <a:off x="6016626" y="5422900"/>
            <a:ext cx="341312"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য</a:t>
            </a:r>
            <a:endParaRPr lang="en-US" b="1">
              <a:solidFill>
                <a:srgbClr val="EEFF4B"/>
              </a:solidFill>
              <a:effectLst/>
              <a:latin typeface="Times" charset="0"/>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7" name="Text Box 159"/>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৪ ব্যক্তি </a:t>
            </a:r>
            <a:endParaRPr lang="en-US" b="1">
              <a:solidFill>
                <a:srgbClr val="EEFF4B"/>
              </a:solidFill>
              <a:effectLst/>
              <a:latin typeface="Times" charset="0"/>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2" name="Text Box 164"/>
          <p:cNvSpPr txBox="1">
            <a:spLocks noChangeArrowheads="1"/>
          </p:cNvSpPr>
          <p:nvPr/>
        </p:nvSpPr>
        <p:spPr bwMode="auto">
          <a:xfrm rot="-5400000">
            <a:off x="3540126" y="1041400"/>
            <a:ext cx="341312"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সৃ</a:t>
            </a:r>
            <a:endParaRPr lang="en-US" b="1">
              <a:solidFill>
                <a:srgbClr val="EEFF4B"/>
              </a:solidFill>
              <a:effectLst/>
              <a:latin typeface="Times" charset="0"/>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8437"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33" name="Rectangle 185"/>
          <p:cNvSpPr>
            <a:spLocks noChangeArrowheads="1"/>
          </p:cNvSpPr>
          <p:nvPr/>
        </p:nvSpPr>
        <p:spPr bwMode="auto">
          <a:xfrm>
            <a:off x="7262813" y="1219200"/>
            <a:ext cx="1052512" cy="242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effectLst/>
                <a:latin typeface="Times" charset="0"/>
              </a:rPr>
              <a:t>(</a:t>
            </a:r>
            <a:r>
              <a:rPr lang="bn-IN" sz="1000" b="1">
                <a:solidFill>
                  <a:srgbClr val="FFFF00"/>
                </a:solidFill>
                <a:effectLst/>
                <a:latin typeface="Times" charset="0"/>
              </a:rPr>
              <a:t>১০০০</a:t>
            </a:r>
            <a:r>
              <a:rPr lang="bn-IN" sz="1000" b="1">
                <a:solidFill>
                  <a:srgbClr val="F7BB00"/>
                </a:solidFill>
                <a:effectLst/>
              </a:rPr>
              <a:t> </a:t>
            </a:r>
            <a:r>
              <a:rPr lang="bn-IN" sz="800" b="1">
                <a:solidFill>
                  <a:srgbClr val="FFFF00"/>
                </a:solidFill>
                <a:effectLst/>
              </a:rPr>
              <a:t>খ্রিষ্ট পূর্ব</a:t>
            </a:r>
            <a:r>
              <a:rPr lang="bn-IN" sz="800" b="1">
                <a:solidFill>
                  <a:srgbClr val="FFFF00"/>
                </a:solidFill>
                <a:effectLst/>
                <a:latin typeface="Times" charset="0"/>
              </a:rPr>
              <a:t> </a:t>
            </a:r>
            <a:r>
              <a:rPr lang="en-US" sz="1000" b="1">
                <a:solidFill>
                  <a:srgbClr val="FFFF00"/>
                </a:solidFill>
                <a:effectLst/>
                <a:latin typeface="Times" charset="0"/>
              </a:rPr>
              <a:t>.)</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98448" name="Rectangle 193"/>
          <p:cNvSpPr>
            <a:spLocks noChangeArrowheads="1"/>
          </p:cNvSpPr>
          <p:nvPr/>
        </p:nvSpPr>
        <p:spPr bwMode="auto">
          <a:xfrm>
            <a:off x="4276725" y="3462338"/>
            <a:ext cx="636588"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যোষেফ</a:t>
            </a:r>
            <a:r>
              <a:rPr lang="bn-IN" sz="900" b="1">
                <a:solidFill>
                  <a:srgbClr val="000000"/>
                </a:solidFill>
                <a:effectLst/>
                <a:latin typeface="Chicago" charset="0"/>
              </a:rPr>
              <a:t> </a:t>
            </a:r>
            <a:endParaRPr lang="en-US" sz="900" b="1">
              <a:solidFill>
                <a:srgbClr val="000000"/>
              </a:solidFill>
              <a:effectLst/>
              <a:latin typeface="Chicago" charset="0"/>
            </a:endParaRP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461"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বন্দিদশা</a:t>
            </a:r>
            <a:r>
              <a:rPr lang="bn-IN" sz="900" b="1">
                <a:solidFill>
                  <a:srgbClr val="000000"/>
                </a:solidFill>
                <a:effectLst/>
                <a:latin typeface="Chicago" charset="0"/>
              </a:rPr>
              <a:t> </a:t>
            </a:r>
            <a:endParaRPr lang="en-US" sz="900" b="1">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465"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নীরবতা </a:t>
            </a:r>
            <a:endParaRPr lang="en-US" sz="90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98472" name="Rectangle 217"/>
          <p:cNvSpPr>
            <a:spLocks noChangeArrowheads="1"/>
          </p:cNvSpPr>
          <p:nvPr/>
        </p:nvSpPr>
        <p:spPr bwMode="auto">
          <a:xfrm>
            <a:off x="6678613" y="5170488"/>
            <a:ext cx="5175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98482"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অরাজকতা </a:t>
            </a:r>
            <a:endParaRPr lang="en-US" sz="900" b="1">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485"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রাজপদ </a:t>
            </a:r>
            <a:endParaRPr lang="en-US" sz="900">
              <a:solidFill>
                <a:schemeClr val="bg2"/>
              </a:solidFill>
              <a:effectLst/>
            </a:endParaRPr>
          </a:p>
          <a:p>
            <a:pPr algn="l"/>
            <a:endParaRPr lang="en-US" sz="900" b="1">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98488" name="Rectangle 233"/>
          <p:cNvSpPr>
            <a:spLocks noChangeArrowheads="1"/>
          </p:cNvSpPr>
          <p:nvPr/>
        </p:nvSpPr>
        <p:spPr bwMode="auto">
          <a:xfrm>
            <a:off x="4281488" y="5681663"/>
            <a:ext cx="7016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1000">
                <a:solidFill>
                  <a:schemeClr val="bg2"/>
                </a:solidFill>
                <a:effectLst/>
              </a:rPr>
              <a:t>যিহোশূয়া</a:t>
            </a:r>
            <a:endParaRPr lang="en-US" sz="1000" b="1">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98493" name="Rectangle 238"/>
          <p:cNvSpPr>
            <a:spLocks noChangeArrowheads="1"/>
          </p:cNvSpPr>
          <p:nvPr/>
        </p:nvSpPr>
        <p:spPr bwMode="auto">
          <a:xfrm>
            <a:off x="4318000" y="4279900"/>
            <a:ext cx="54133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মোশি </a:t>
            </a:r>
            <a:endParaRPr lang="en-US" sz="1000">
              <a:solidFill>
                <a:srgbClr val="000000"/>
              </a:solidFill>
              <a:effectLst/>
              <a:latin typeface="Chicago" charset="0"/>
            </a:endParaRP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8504"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98505"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98507" name="Group 329"/>
          <p:cNvGrpSpPr>
            <a:grpSpLocks/>
          </p:cNvGrpSpPr>
          <p:nvPr/>
        </p:nvGrpSpPr>
        <p:grpSpPr bwMode="auto">
          <a:xfrm>
            <a:off x="5143500" y="1344613"/>
            <a:ext cx="2905125" cy="4368800"/>
            <a:chOff x="3240" y="847"/>
            <a:chExt cx="1830" cy="2752"/>
          </a:xfrm>
        </p:grpSpPr>
        <p:grpSp>
          <p:nvGrpSpPr>
            <p:cNvPr id="98570" name="Group 277"/>
            <p:cNvGrpSpPr>
              <a:grpSpLocks/>
            </p:cNvGrpSpPr>
            <p:nvPr/>
          </p:nvGrpSpPr>
          <p:grpSpPr bwMode="auto">
            <a:xfrm>
              <a:off x="3240" y="1381"/>
              <a:ext cx="338" cy="369"/>
              <a:chOff x="1560" y="1192"/>
              <a:chExt cx="338" cy="369"/>
            </a:xfrm>
          </p:grpSpPr>
          <p:grpSp>
            <p:nvGrpSpPr>
              <p:cNvPr id="98610" name="Group 278"/>
              <p:cNvGrpSpPr>
                <a:grpSpLocks/>
              </p:cNvGrpSpPr>
              <p:nvPr/>
            </p:nvGrpSpPr>
            <p:grpSpPr bwMode="auto">
              <a:xfrm>
                <a:off x="1567" y="1192"/>
                <a:ext cx="331" cy="369"/>
                <a:chOff x="1085" y="711"/>
                <a:chExt cx="2950" cy="2769"/>
              </a:xfrm>
            </p:grpSpPr>
            <p:grpSp>
              <p:nvGrpSpPr>
                <p:cNvPr id="98612" name="Group 279"/>
                <p:cNvGrpSpPr>
                  <a:grpSpLocks/>
                </p:cNvGrpSpPr>
                <p:nvPr/>
              </p:nvGrpSpPr>
              <p:grpSpPr bwMode="auto">
                <a:xfrm>
                  <a:off x="1085" y="711"/>
                  <a:ext cx="2950" cy="2769"/>
                  <a:chOff x="2708" y="548"/>
                  <a:chExt cx="2950" cy="2769"/>
                </a:xfrm>
              </p:grpSpPr>
              <p:grpSp>
                <p:nvGrpSpPr>
                  <p:cNvPr id="9861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30" name="Freeform 282" descr="Cork"/>
                    <p:cNvSpPr>
                      <a:spLocks/>
                    </p:cNvSpPr>
                    <p:nvPr/>
                  </p:nvSpPr>
                  <p:spPr bwMode="auto">
                    <a:xfrm>
                      <a:off x="578"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8619" name="Picture 2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98611" name="Rectangle 289"/>
              <p:cNvSpPr>
                <a:spLocks noChangeArrowheads="1"/>
              </p:cNvSpPr>
              <p:nvPr/>
            </p:nvSpPr>
            <p:spPr bwMode="auto">
              <a:xfrm>
                <a:off x="1560" y="1265"/>
                <a:ext cx="322"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98571" name="Group 290"/>
            <p:cNvGrpSpPr>
              <a:grpSpLocks/>
            </p:cNvGrpSpPr>
            <p:nvPr/>
          </p:nvGrpSpPr>
          <p:grpSpPr bwMode="auto">
            <a:xfrm>
              <a:off x="3250" y="3230"/>
              <a:ext cx="331" cy="369"/>
              <a:chOff x="1567" y="1192"/>
              <a:chExt cx="331" cy="369"/>
            </a:xfrm>
          </p:grpSpPr>
          <p:grpSp>
            <p:nvGrpSpPr>
              <p:cNvPr id="98598" name="Group 291"/>
              <p:cNvGrpSpPr>
                <a:grpSpLocks/>
              </p:cNvGrpSpPr>
              <p:nvPr/>
            </p:nvGrpSpPr>
            <p:grpSpPr bwMode="auto">
              <a:xfrm>
                <a:off x="1567" y="1192"/>
                <a:ext cx="331" cy="369"/>
                <a:chOff x="1084" y="711"/>
                <a:chExt cx="2950" cy="2769"/>
              </a:xfrm>
            </p:grpSpPr>
            <p:grpSp>
              <p:nvGrpSpPr>
                <p:cNvPr id="98600" name="Group 292"/>
                <p:cNvGrpSpPr>
                  <a:grpSpLocks/>
                </p:cNvGrpSpPr>
                <p:nvPr/>
              </p:nvGrpSpPr>
              <p:grpSpPr bwMode="auto">
                <a:xfrm>
                  <a:off x="1084" y="711"/>
                  <a:ext cx="2950" cy="2769"/>
                  <a:chOff x="2707" y="548"/>
                  <a:chExt cx="2950" cy="2769"/>
                </a:xfrm>
              </p:grpSpPr>
              <p:grpSp>
                <p:nvGrpSpPr>
                  <p:cNvPr id="98606"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43" name="Freeform 295"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8607" name="Picture 2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98599" name="Rectangle 302"/>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98572" name="Group 303"/>
            <p:cNvGrpSpPr>
              <a:grpSpLocks/>
            </p:cNvGrpSpPr>
            <p:nvPr/>
          </p:nvGrpSpPr>
          <p:grpSpPr bwMode="auto">
            <a:xfrm>
              <a:off x="4739" y="847"/>
              <a:ext cx="331" cy="369"/>
              <a:chOff x="1567" y="1192"/>
              <a:chExt cx="331" cy="369"/>
            </a:xfrm>
          </p:grpSpPr>
          <p:grpSp>
            <p:nvGrpSpPr>
              <p:cNvPr id="98586" name="Group 304"/>
              <p:cNvGrpSpPr>
                <a:grpSpLocks/>
              </p:cNvGrpSpPr>
              <p:nvPr/>
            </p:nvGrpSpPr>
            <p:grpSpPr bwMode="auto">
              <a:xfrm>
                <a:off x="1567" y="1192"/>
                <a:ext cx="331" cy="369"/>
                <a:chOff x="1084" y="711"/>
                <a:chExt cx="2950" cy="2769"/>
              </a:xfrm>
            </p:grpSpPr>
            <p:grpSp>
              <p:nvGrpSpPr>
                <p:cNvPr id="98588" name="Group 305"/>
                <p:cNvGrpSpPr>
                  <a:grpSpLocks/>
                </p:cNvGrpSpPr>
                <p:nvPr/>
              </p:nvGrpSpPr>
              <p:grpSpPr bwMode="auto">
                <a:xfrm>
                  <a:off x="1084" y="711"/>
                  <a:ext cx="2950" cy="2769"/>
                  <a:chOff x="2707" y="548"/>
                  <a:chExt cx="2950" cy="2769"/>
                </a:xfrm>
              </p:grpSpPr>
              <p:grpSp>
                <p:nvGrpSpPr>
                  <p:cNvPr id="98594"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56" name="Freeform 30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8595" name="Picture 30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98587" name="Rectangle 315"/>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98573" name="Group 316"/>
            <p:cNvGrpSpPr>
              <a:grpSpLocks/>
            </p:cNvGrpSpPr>
            <p:nvPr/>
          </p:nvGrpSpPr>
          <p:grpSpPr bwMode="auto">
            <a:xfrm>
              <a:off x="4739" y="1351"/>
              <a:ext cx="331" cy="369"/>
              <a:chOff x="1567" y="1192"/>
              <a:chExt cx="331" cy="369"/>
            </a:xfrm>
          </p:grpSpPr>
          <p:grpSp>
            <p:nvGrpSpPr>
              <p:cNvPr id="98574" name="Group 317"/>
              <p:cNvGrpSpPr>
                <a:grpSpLocks/>
              </p:cNvGrpSpPr>
              <p:nvPr/>
            </p:nvGrpSpPr>
            <p:grpSpPr bwMode="auto">
              <a:xfrm>
                <a:off x="1567" y="1192"/>
                <a:ext cx="331" cy="369"/>
                <a:chOff x="1084" y="711"/>
                <a:chExt cx="2950" cy="2769"/>
              </a:xfrm>
            </p:grpSpPr>
            <p:grpSp>
              <p:nvGrpSpPr>
                <p:cNvPr id="98576" name="Group 318"/>
                <p:cNvGrpSpPr>
                  <a:grpSpLocks/>
                </p:cNvGrpSpPr>
                <p:nvPr/>
              </p:nvGrpSpPr>
              <p:grpSpPr bwMode="auto">
                <a:xfrm>
                  <a:off x="1084" y="711"/>
                  <a:ext cx="2950" cy="2769"/>
                  <a:chOff x="2707" y="548"/>
                  <a:chExt cx="2950" cy="2769"/>
                </a:xfrm>
              </p:grpSpPr>
              <p:grpSp>
                <p:nvGrpSpPr>
                  <p:cNvPr id="98582"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69" name="Freeform 321"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98583" name="Picture 3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98575" name="Rectangle 328"/>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98508"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98509"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2</a:t>
            </a:r>
          </a:p>
        </p:txBody>
      </p:sp>
      <p:grpSp>
        <p:nvGrpSpPr>
          <p:cNvPr id="98510" name="Group 320"/>
          <p:cNvGrpSpPr>
            <a:grpSpLocks/>
          </p:cNvGrpSpPr>
          <p:nvPr/>
        </p:nvGrpSpPr>
        <p:grpSpPr bwMode="auto">
          <a:xfrm>
            <a:off x="7950200" y="3457575"/>
            <a:ext cx="1054100" cy="1228725"/>
            <a:chOff x="7950200" y="3457575"/>
            <a:chExt cx="1054100" cy="1228725"/>
          </a:xfrm>
        </p:grpSpPr>
        <p:grpSp>
          <p:nvGrpSpPr>
            <p:cNvPr id="98552" name="Group 69"/>
            <p:cNvGrpSpPr>
              <a:grpSpLocks/>
            </p:cNvGrpSpPr>
            <p:nvPr/>
          </p:nvGrpSpPr>
          <p:grpSpPr bwMode="auto">
            <a:xfrm>
              <a:off x="7950200" y="3457575"/>
              <a:ext cx="1054100" cy="1206500"/>
              <a:chOff x="7949643" y="3457575"/>
              <a:chExt cx="1054657" cy="1206500"/>
            </a:xfrm>
          </p:grpSpPr>
          <p:sp>
            <p:nvSpPr>
              <p:cNvPr id="325" name="Freeform 53"/>
              <p:cNvSpPr>
                <a:spLocks/>
              </p:cNvSpPr>
              <p:nvPr/>
            </p:nvSpPr>
            <p:spPr bwMode="auto">
              <a:xfrm>
                <a:off x="8764461" y="3565525"/>
                <a:ext cx="204895"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26" name="AutoShape 54"/>
              <p:cNvSpPr>
                <a:spLocks noChangeArrowheads="1"/>
              </p:cNvSpPr>
              <p:nvPr/>
            </p:nvSpPr>
            <p:spPr bwMode="auto">
              <a:xfrm>
                <a:off x="8052886" y="3457575"/>
                <a:ext cx="730636"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7" name="Rectangle 55"/>
              <p:cNvSpPr>
                <a:spLocks noChangeArrowheads="1"/>
              </p:cNvSpPr>
              <p:nvPr/>
            </p:nvSpPr>
            <p:spPr bwMode="auto">
              <a:xfrm>
                <a:off x="8051297" y="3614738"/>
                <a:ext cx="953003"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28" name="AutoShape 56"/>
              <p:cNvSpPr>
                <a:spLocks noChangeArrowheads="1"/>
              </p:cNvSpPr>
              <p:nvPr/>
            </p:nvSpPr>
            <p:spPr bwMode="auto">
              <a:xfrm>
                <a:off x="8071946" y="3482975"/>
                <a:ext cx="692516"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29" name="Line 57"/>
              <p:cNvSpPr>
                <a:spLocks noChangeShapeType="1"/>
              </p:cNvSpPr>
              <p:nvPr/>
            </p:nvSpPr>
            <p:spPr bwMode="auto">
              <a:xfrm flipV="1">
                <a:off x="8113242" y="4014788"/>
                <a:ext cx="838643"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0" name="Line 58"/>
              <p:cNvSpPr>
                <a:spLocks noChangeShapeType="1"/>
              </p:cNvSpPr>
              <p:nvPr/>
            </p:nvSpPr>
            <p:spPr bwMode="auto">
              <a:xfrm flipV="1">
                <a:off x="8113242" y="4217988"/>
                <a:ext cx="846584"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1" name="Rectangle 59"/>
              <p:cNvSpPr>
                <a:spLocks noChangeArrowheads="1"/>
              </p:cNvSpPr>
              <p:nvPr/>
            </p:nvSpPr>
            <p:spPr bwMode="auto">
              <a:xfrm>
                <a:off x="8437264" y="4060825"/>
                <a:ext cx="330374"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8562"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33" name="Line 61"/>
              <p:cNvSpPr>
                <a:spLocks noChangeShapeType="1"/>
              </p:cNvSpPr>
              <p:nvPr/>
            </p:nvSpPr>
            <p:spPr bwMode="auto">
              <a:xfrm flipV="1">
                <a:off x="8106889" y="3824288"/>
                <a:ext cx="830701"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4" name="Line 62"/>
              <p:cNvSpPr>
                <a:spLocks noChangeShapeType="1"/>
              </p:cNvSpPr>
              <p:nvPr/>
            </p:nvSpPr>
            <p:spPr bwMode="auto">
              <a:xfrm flipV="1">
                <a:off x="8106889" y="4400550"/>
                <a:ext cx="846584"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5" name="Line 63"/>
              <p:cNvSpPr>
                <a:spLocks noChangeShapeType="1"/>
              </p:cNvSpPr>
              <p:nvPr/>
            </p:nvSpPr>
            <p:spPr bwMode="auto">
              <a:xfrm flipV="1">
                <a:off x="8106889" y="4597400"/>
                <a:ext cx="838643" cy="3175"/>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566"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8567"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98553"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24" name="TextBox 323"/>
            <p:cNvSpPr txBox="1"/>
            <p:nvPr/>
          </p:nvSpPr>
          <p:spPr>
            <a:xfrm>
              <a:off x="8140700" y="4410075"/>
              <a:ext cx="742950" cy="276225"/>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grpSp>
        <p:nvGrpSpPr>
          <p:cNvPr id="98511"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526" name="Rectangle 16"/>
            <p:cNvSpPr>
              <a:spLocks noChangeArrowheads="1"/>
            </p:cNvSpPr>
            <p:nvPr/>
          </p:nvSpPr>
          <p:spPr bwMode="auto">
            <a:xfrm>
              <a:off x="9746299" y="1028699"/>
              <a:ext cx="68768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98527" name="Rectangle 17"/>
            <p:cNvSpPr>
              <a:spLocks noChangeArrowheads="1"/>
            </p:cNvSpPr>
            <p:nvPr/>
          </p:nvSpPr>
          <p:spPr bwMode="auto">
            <a:xfrm>
              <a:off x="9665336" y="1181099"/>
              <a:ext cx="93775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98528" name="Rectangle 18"/>
            <p:cNvSpPr>
              <a:spLocks noChangeArrowheads="1"/>
            </p:cNvSpPr>
            <p:nvPr/>
          </p:nvSpPr>
          <p:spPr bwMode="auto">
            <a:xfrm>
              <a:off x="9673274" y="1346199"/>
              <a:ext cx="84157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98529" name="Rectangle 19"/>
            <p:cNvSpPr>
              <a:spLocks noChangeArrowheads="1"/>
            </p:cNvSpPr>
            <p:nvPr/>
          </p:nvSpPr>
          <p:spPr bwMode="auto">
            <a:xfrm>
              <a:off x="9665336" y="1511299"/>
              <a:ext cx="68127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98530" name="Rectangle 20"/>
            <p:cNvSpPr>
              <a:spLocks noChangeArrowheads="1"/>
            </p:cNvSpPr>
            <p:nvPr/>
          </p:nvSpPr>
          <p:spPr bwMode="auto">
            <a:xfrm>
              <a:off x="9565324" y="1663699"/>
              <a:ext cx="84798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98531" name="Rectangle 21"/>
            <p:cNvSpPr>
              <a:spLocks noChangeArrowheads="1"/>
            </p:cNvSpPr>
            <p:nvPr/>
          </p:nvSpPr>
          <p:spPr bwMode="auto">
            <a:xfrm>
              <a:off x="9672639" y="1828799"/>
              <a:ext cx="86722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98532" name="Rectangle 22"/>
            <p:cNvSpPr>
              <a:spLocks noChangeArrowheads="1"/>
            </p:cNvSpPr>
            <p:nvPr/>
          </p:nvSpPr>
          <p:spPr bwMode="auto">
            <a:xfrm>
              <a:off x="9716454" y="743584"/>
              <a:ext cx="40876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98533" name="Rectangle 23"/>
            <p:cNvSpPr>
              <a:spLocks noChangeArrowheads="1"/>
            </p:cNvSpPr>
            <p:nvPr/>
          </p:nvSpPr>
          <p:spPr bwMode="auto">
            <a:xfrm>
              <a:off x="9525636" y="935989"/>
              <a:ext cx="95378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98535" name="Group 337"/>
            <p:cNvGrpSpPr>
              <a:grpSpLocks/>
            </p:cNvGrpSpPr>
            <p:nvPr/>
          </p:nvGrpSpPr>
          <p:grpSpPr bwMode="auto">
            <a:xfrm>
              <a:off x="9474200" y="2272665"/>
              <a:ext cx="1054100" cy="1228725"/>
              <a:chOff x="7950200" y="3457575"/>
              <a:chExt cx="1054100" cy="1228725"/>
            </a:xfrm>
          </p:grpSpPr>
          <p:grpSp>
            <p:nvGrpSpPr>
              <p:cNvPr id="98536"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98546"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550"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98551"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98537"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a:solidFill>
                  <a:srgbClr val="FFFF00"/>
                </a:solidFill>
                <a:effectLst/>
              </a:rPr>
              <a:t>(২০০০ খ্রিষ্ট পূর্ব)  </a:t>
            </a:r>
            <a:endParaRPr lang="en-US" sz="1000">
              <a:solidFill>
                <a:srgbClr val="FFFF00"/>
              </a:solidFill>
              <a:effectLst>
                <a:outerShdw blurRad="38100" dist="38100" dir="2700000" algn="tl">
                  <a:srgbClr val="000000"/>
                </a:outerShdw>
              </a:effectLst>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a:solidFill>
                  <a:srgbClr val="FFFF00"/>
                </a:solidFill>
                <a:effectLst/>
              </a:rPr>
              <a:t>(৫০০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a:solidFill>
                  <a:srgbClr val="FFFF00"/>
                </a:solidFill>
                <a:effectLst/>
              </a:rPr>
              <a:t>(১৫০০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sp>
        <p:nvSpPr>
          <p:cNvPr id="667918" name="AutoShape 270"/>
          <p:cNvSpPr>
            <a:spLocks noChangeArrowheads="1"/>
          </p:cNvSpPr>
          <p:nvPr/>
        </p:nvSpPr>
        <p:spPr bwMode="auto">
          <a:xfrm rot="1158696">
            <a:off x="5037138" y="2992438"/>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2"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a:t>
            </a:r>
            <a:r>
              <a:rPr lang="en-US" sz="1200" b="1">
                <a:solidFill>
                  <a:schemeClr val="tx1"/>
                </a:solidFill>
                <a:effectLst/>
              </a:rPr>
              <a:t> </a:t>
            </a:r>
            <a:r>
              <a:rPr lang="bn-IN" sz="1200" b="1">
                <a:solidFill>
                  <a:schemeClr val="tx1"/>
                </a:solidFill>
                <a:effectLst/>
              </a:rPr>
              <a:t>থেকে  ২৫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260475" y="1330325"/>
            <a:ext cx="4686300" cy="5407025"/>
            <a:chOff x="794" y="838"/>
            <a:chExt cx="2952" cy="3406"/>
          </a:xfrm>
        </p:grpSpPr>
        <p:sp>
          <p:nvSpPr>
            <p:cNvPr id="65539" name="Rectangle 3"/>
            <p:cNvSpPr>
              <a:spLocks noChangeArrowheads="1"/>
            </p:cNvSpPr>
            <p:nvPr/>
          </p:nvSpPr>
          <p:spPr bwMode="auto">
            <a:xfrm>
              <a:off x="3631" y="838"/>
              <a:ext cx="115"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9600" dirty="0">
                <a:solidFill>
                  <a:srgbClr val="FAFD00"/>
                </a:solidFill>
                <a:effectLst/>
                <a:latin typeface="Times" pitchFamily="-107" charset="0"/>
                <a:ea typeface="+mn-ea"/>
                <a:cs typeface="+mn-cs"/>
              </a:endParaRP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7200" dirty="0">
                  <a:solidFill>
                    <a:srgbClr val="D83104"/>
                  </a:solidFill>
                  <a:effectLst/>
                  <a:latin typeface="Times" charset="0"/>
                  <a:ea typeface="ＭＳ Ｐゴシック" charset="0"/>
                  <a:cs typeface="ＭＳ Ｐゴシック" charset="0"/>
                </a:rPr>
                <a:t>?</a:t>
              </a:r>
              <a:endParaRPr lang="en-US" sz="17200" dirty="0">
                <a:solidFill>
                  <a:srgbClr val="51DC00"/>
                </a:solidFill>
                <a:effectLst/>
                <a:latin typeface="Times" charset="0"/>
                <a:ea typeface="ＭＳ Ｐゴシック" charset="0"/>
                <a:cs typeface="ＭＳ Ｐゴシック" charset="0"/>
              </a:endParaRPr>
            </a:p>
          </p:txBody>
        </p:sp>
      </p:grpSp>
      <p:sp>
        <p:nvSpPr>
          <p:cNvPr id="100354"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100355"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47</a:t>
            </a:r>
          </a:p>
        </p:txBody>
      </p:sp>
      <p:grpSp>
        <p:nvGrpSpPr>
          <p:cNvPr id="100357" name="Group 15"/>
          <p:cNvGrpSpPr>
            <a:grpSpLocks/>
          </p:cNvGrpSpPr>
          <p:nvPr/>
        </p:nvGrpSpPr>
        <p:grpSpPr bwMode="auto">
          <a:xfrm>
            <a:off x="566738" y="7938"/>
            <a:ext cx="758825" cy="1104900"/>
            <a:chOff x="357" y="5"/>
            <a:chExt cx="478" cy="696"/>
          </a:xfrm>
        </p:grpSpPr>
        <p:sp>
          <p:nvSpPr>
            <p:cNvPr id="65552" name="Rectangle 16"/>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00358" name="Group 2"/>
          <p:cNvGrpSpPr>
            <a:grpSpLocks/>
          </p:cNvGrpSpPr>
          <p:nvPr/>
        </p:nvGrpSpPr>
        <p:grpSpPr bwMode="auto">
          <a:xfrm>
            <a:off x="566738" y="1301750"/>
            <a:ext cx="7864475" cy="3767138"/>
            <a:chOff x="566738" y="1301433"/>
            <a:chExt cx="7864475" cy="3767698"/>
          </a:xfrm>
        </p:grpSpPr>
        <p:sp>
          <p:nvSpPr>
            <p:cNvPr id="65538" name="Rectangle 2"/>
            <p:cNvSpPr>
              <a:spLocks noChangeArrowheads="1"/>
            </p:cNvSpPr>
            <p:nvPr/>
          </p:nvSpPr>
          <p:spPr bwMode="auto">
            <a:xfrm>
              <a:off x="566738" y="2538280"/>
              <a:ext cx="2382837" cy="205929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দ্বিতীয়</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sp>
          <p:nvSpPr>
            <p:cNvPr id="12" name="Rectangle 11"/>
            <p:cNvSpPr>
              <a:spLocks noChangeArrowheads="1"/>
            </p:cNvSpPr>
            <p:nvPr/>
          </p:nvSpPr>
          <p:spPr bwMode="auto">
            <a:xfrm>
              <a:off x="4987925" y="1466558"/>
              <a:ext cx="1747838" cy="51919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 name="Rectangle 12"/>
            <p:cNvSpPr>
              <a:spLocks noChangeArrowheads="1"/>
            </p:cNvSpPr>
            <p:nvPr/>
          </p:nvSpPr>
          <p:spPr bwMode="auto">
            <a:xfrm>
              <a:off x="3036888" y="1301433"/>
              <a:ext cx="5394325" cy="376769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800" b="1">
                  <a:solidFill>
                    <a:srgbClr val="FFFF00"/>
                  </a:solidFill>
                  <a:effectLst/>
                </a:rPr>
                <a:t>অ</a:t>
              </a:r>
              <a:r>
                <a:rPr lang="bn-IN" sz="23900" b="1">
                  <a:solidFill>
                    <a:srgbClr val="66FF33"/>
                  </a:solidFill>
                  <a:effectLst/>
                </a:rPr>
                <a:t>য</a:t>
              </a:r>
              <a:r>
                <a:rPr lang="bn-IN" sz="8800" b="1">
                  <a:solidFill>
                    <a:srgbClr val="FFC000"/>
                  </a:solidFill>
                  <a:effectLst/>
                </a:rPr>
                <a:t> </a:t>
              </a:r>
              <a:r>
                <a:rPr lang="bn-IN" sz="8800" b="1">
                  <a:solidFill>
                    <a:srgbClr val="FFFF00"/>
                  </a:solidFill>
                  <a:effectLst/>
                </a:rPr>
                <a:t>ম য</a:t>
              </a:r>
              <a:endParaRPr lang="en-US" sz="8800" b="1">
                <a:solidFill>
                  <a:srgbClr val="FFFF00"/>
                </a:solidFill>
                <a:effectLs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788988"/>
            <a:ext cx="6756400" cy="5384800"/>
          </a:xfrm>
          <a:prstGeom prst="rect">
            <a:avLst/>
          </a:prstGeom>
          <a:gradFill rotWithShape="0">
            <a:gsLst>
              <a:gs pos="0">
                <a:srgbClr val="000000"/>
              </a:gs>
              <a:gs pos="50000">
                <a:schemeClr val="accent1"/>
              </a:gs>
              <a:gs pos="100000">
                <a:srgbClr val="000000"/>
              </a:gs>
            </a:gsLst>
            <a:lin ang="5400000" scaled="1"/>
          </a:gradFill>
          <a:ln w="57150">
            <a:solidFill>
              <a:srgbClr val="882806"/>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sp>
        <p:nvSpPr>
          <p:cNvPr id="754691" name="Rectangle 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07" charset="0"/>
                <a:ea typeface="+mn-ea"/>
                <a:cs typeface="+mn-cs"/>
              </a:rPr>
              <a:t>MN</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697" name="Rectangle 9"/>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ER</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699" name="Rectangle 11"/>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PG</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54703" name="Rectangle 15"/>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SG</a:t>
            </a:r>
          </a:p>
        </p:txBody>
      </p:sp>
      <p:sp>
        <p:nvSpPr>
          <p:cNvPr id="754704" name="Rectangle 16"/>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RS</a:t>
            </a:r>
          </a:p>
        </p:txBody>
      </p:sp>
      <p:sp>
        <p:nvSpPr>
          <p:cNvPr id="754705" name="Rectangle 17"/>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MS</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754708" name="Rectangle 20"/>
          <p:cNvSpPr>
            <a:spLocks noChangeArrowheads="1"/>
          </p:cNvSpPr>
          <p:nvPr/>
        </p:nvSpPr>
        <p:spPr bwMode="auto">
          <a:xfrm>
            <a:off x="23813" y="633413"/>
            <a:ext cx="1630362"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effectLst/>
                <a:latin typeface="Times" charset="0"/>
              </a:rPr>
              <a:t> </a:t>
            </a:r>
            <a:r>
              <a:rPr lang="bn-IN" sz="2000">
                <a:solidFill>
                  <a:srgbClr val="FFFF00"/>
                </a:solidFill>
                <a:effectLst/>
              </a:rPr>
              <a:t>পর্যায় </a:t>
            </a:r>
            <a:br>
              <a:rPr lang="en-US" sz="2000">
                <a:solidFill>
                  <a:srgbClr val="FFFF00"/>
                </a:solidFill>
                <a:effectLst/>
              </a:rPr>
            </a:br>
            <a:r>
              <a:rPr lang="bn-IN" sz="2000">
                <a:solidFill>
                  <a:srgbClr val="FFFF00"/>
                </a:solidFill>
                <a:effectLst/>
              </a:rPr>
              <a:t>তইরি </a:t>
            </a:r>
            <a:br>
              <a:rPr lang="en-US" sz="2000">
                <a:solidFill>
                  <a:srgbClr val="FFFF00"/>
                </a:solidFill>
                <a:effectLst/>
              </a:rPr>
            </a:br>
            <a:r>
              <a:rPr lang="bn-IN" sz="2000">
                <a:solidFill>
                  <a:srgbClr val="FFFF00"/>
                </a:solidFill>
                <a:effectLst/>
              </a:rPr>
              <a:t>করা</a:t>
            </a:r>
            <a:endParaRPr lang="en-US" sz="2000">
              <a:solidFill>
                <a:srgbClr val="FFFF00"/>
              </a:solidFill>
              <a:effectLst/>
            </a:endParaRPr>
          </a:p>
        </p:txBody>
      </p:sp>
      <p:sp>
        <p:nvSpPr>
          <p:cNvPr id="7547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DS</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1EDE17"/>
                </a:solidFill>
                <a:effectLst/>
                <a:latin typeface="Times" pitchFamily="-107" charset="0"/>
                <a:ea typeface="+mn-ea"/>
                <a:cs typeface="+mn-cs"/>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07" charset="0"/>
                <a:ea typeface="+mn-ea"/>
                <a:cs typeface="+mn-cs"/>
              </a:rPr>
              <a:t>C</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07" charset="0"/>
                <a:ea typeface="+mn-ea"/>
                <a:cs typeface="+mn-cs"/>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7"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07" charset="0"/>
                <a:ea typeface="+mn-ea"/>
                <a:cs typeface="+mn-cs"/>
              </a:rPr>
              <a:t>MS</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29"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rgbClr val="1EDE17"/>
                </a:solidFill>
                <a:effectLst/>
                <a:latin typeface="Times" pitchFamily="-107" charset="0"/>
                <a:ea typeface="+mn-ea"/>
                <a:cs typeface="+mn-cs"/>
              </a:rPr>
              <a:t>E</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i="1">
              <a:solidFill>
                <a:schemeClr val="hlink"/>
              </a:solidFill>
              <a:effectLst>
                <a:outerShdw blurRad="38100" dist="38100" dir="2700000" algn="tl">
                  <a:srgbClr val="000000"/>
                </a:outerShdw>
              </a:effectLst>
              <a:latin typeface="Times" pitchFamily="-107" charset="0"/>
              <a:ea typeface="+mn-ea"/>
              <a:cs typeface="+mn-cs"/>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rgbClr val="1EDE17"/>
                </a:solidFill>
                <a:effectLst/>
                <a:latin typeface="Times" pitchFamily="-107" charset="0"/>
                <a:ea typeface="+mn-ea"/>
                <a:cs typeface="+mn-cs"/>
              </a:rPr>
              <a:t>KB</a:t>
            </a:r>
          </a:p>
        </p:txBody>
      </p:sp>
      <p:sp>
        <p:nvSpPr>
          <p:cNvPr id="10284"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200" b="1">
              <a:solidFill>
                <a:schemeClr val="tx1"/>
              </a:solidFill>
              <a:effectLst/>
            </a:endParaRPr>
          </a:p>
        </p:txBody>
      </p:sp>
      <p:sp>
        <p:nvSpPr>
          <p:cNvPr id="10285"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04</a:t>
            </a:r>
          </a:p>
        </p:txBody>
      </p:sp>
      <p:sp>
        <p:nvSpPr>
          <p:cNvPr id="754751" name="Oval 63"/>
          <p:cNvSpPr>
            <a:spLocks noChangeArrowheads="1"/>
          </p:cNvSpPr>
          <p:nvPr/>
        </p:nvSpPr>
        <p:spPr bwMode="auto">
          <a:xfrm>
            <a:off x="127000" y="487363"/>
            <a:ext cx="1489075" cy="1290637"/>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752" name="Text Box 64"/>
          <p:cNvSpPr txBox="1">
            <a:spLocks noChangeArrowheads="1"/>
          </p:cNvSpPr>
          <p:nvPr/>
        </p:nvSpPr>
        <p:spPr bwMode="auto">
          <a:xfrm>
            <a:off x="1854200" y="3022600"/>
            <a:ext cx="1701800" cy="523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chemeClr val="tx1"/>
                </a:solidFill>
                <a:effectLst/>
              </a:rPr>
              <a:t>কনান </a:t>
            </a:r>
            <a:endParaRPr lang="en-US" sz="2400" b="1">
              <a:solidFill>
                <a:schemeClr val="tx1"/>
              </a:solidFill>
              <a:effectLst/>
            </a:endParaRPr>
          </a:p>
        </p:txBody>
      </p:sp>
      <p:sp>
        <p:nvSpPr>
          <p:cNvPr id="754753" name="Text Box 65"/>
          <p:cNvSpPr txBox="1">
            <a:spLocks noChangeArrowheads="1"/>
          </p:cNvSpPr>
          <p:nvPr/>
        </p:nvSpPr>
        <p:spPr bwMode="auto">
          <a:xfrm>
            <a:off x="3136900" y="2565400"/>
            <a:ext cx="2832100" cy="523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chemeClr val="tx1"/>
                </a:solidFill>
                <a:effectLst/>
              </a:rPr>
              <a:t>গালীল সমুদ্র </a:t>
            </a:r>
            <a:endParaRPr lang="en-US" b="1">
              <a:solidFill>
                <a:schemeClr val="tx1"/>
              </a:solidFill>
              <a:effectLst/>
            </a:endParaRPr>
          </a:p>
        </p:txBody>
      </p:sp>
      <p:sp>
        <p:nvSpPr>
          <p:cNvPr id="754754" name="Text Box 66"/>
          <p:cNvSpPr txBox="1">
            <a:spLocks noChangeArrowheads="1"/>
          </p:cNvSpPr>
          <p:nvPr/>
        </p:nvSpPr>
        <p:spPr bwMode="auto">
          <a:xfrm>
            <a:off x="1625600" y="4292600"/>
            <a:ext cx="1371600" cy="46196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l">
              <a:spcBef>
                <a:spcPct val="50000"/>
              </a:spcBef>
              <a:defRPr/>
            </a:pPr>
            <a:endParaRPr lang="en-US" sz="2400" b="1" dirty="0">
              <a:solidFill>
                <a:schemeClr val="tx1"/>
              </a:solidFill>
              <a:effectLst/>
              <a:latin typeface="Comic Sans MS" pitchFamily="-107" charset="0"/>
              <a:ea typeface="+mn-ea"/>
              <a:cs typeface="+mn-cs"/>
            </a:endParaRPr>
          </a:p>
        </p:txBody>
      </p:sp>
      <p:sp>
        <p:nvSpPr>
          <p:cNvPr id="754755" name="Text Box 67"/>
          <p:cNvSpPr txBox="1">
            <a:spLocks noChangeArrowheads="1"/>
          </p:cNvSpPr>
          <p:nvPr/>
        </p:nvSpPr>
        <p:spPr bwMode="auto">
          <a:xfrm>
            <a:off x="1616075" y="3679825"/>
            <a:ext cx="2133600" cy="5222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chemeClr val="tx1"/>
                </a:solidFill>
                <a:effectLst/>
              </a:rPr>
              <a:t>নাইলনদি</a:t>
            </a:r>
            <a:endParaRPr lang="en-US" sz="3200" b="1">
              <a:solidFill>
                <a:schemeClr val="tx1"/>
              </a:solidFill>
              <a:effectLst/>
            </a:endParaRPr>
          </a:p>
        </p:txBody>
      </p:sp>
      <p:sp>
        <p:nvSpPr>
          <p:cNvPr id="754757" name="Text Box 69"/>
          <p:cNvSpPr txBox="1">
            <a:spLocks noChangeArrowheads="1"/>
          </p:cNvSpPr>
          <p:nvPr/>
        </p:nvSpPr>
        <p:spPr bwMode="auto">
          <a:xfrm>
            <a:off x="3003550" y="3808413"/>
            <a:ext cx="2922588" cy="5238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chemeClr val="tx1"/>
                </a:solidFill>
                <a:effectLst/>
              </a:rPr>
              <a:t>লবন নদি</a:t>
            </a:r>
            <a:endParaRPr lang="en-US" b="1">
              <a:solidFill>
                <a:schemeClr val="tx1"/>
              </a:solidFill>
              <a:effectLst/>
            </a:endParaRPr>
          </a:p>
        </p:txBody>
      </p:sp>
      <p:sp>
        <p:nvSpPr>
          <p:cNvPr id="754758" name="Text Box 70"/>
          <p:cNvSpPr txBox="1">
            <a:spLocks noChangeArrowheads="1"/>
          </p:cNvSpPr>
          <p:nvPr/>
        </p:nvSpPr>
        <p:spPr bwMode="auto">
          <a:xfrm>
            <a:off x="3892550" y="2036763"/>
            <a:ext cx="4456113" cy="3540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r">
              <a:defRPr/>
            </a:pPr>
            <a:r>
              <a:rPr lang="bn-IN" b="1" dirty="0">
                <a:solidFill>
                  <a:srgbClr val="FFFF00"/>
                </a:solidFill>
                <a:effectLst>
                  <a:outerShdw blurRad="50800" dist="63500" dir="2700000" algn="tl" rotWithShape="0">
                    <a:srgbClr val="000000"/>
                  </a:outerShdw>
                </a:effectLst>
              </a:rPr>
              <a:t>ইরাক </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ইরান</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কুয়েত</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সৌদি আরোব</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সিরিয়া</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ইস্রায়েল </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টার্কী </a:t>
            </a:r>
            <a:endParaRPr lang="en-US" b="1" dirty="0">
              <a:solidFill>
                <a:srgbClr val="FFFF00"/>
              </a:solidFill>
              <a:effectLst>
                <a:outerShdw blurRad="50800" dist="63500" dir="2700000" algn="tl" rotWithShape="0">
                  <a:srgbClr val="000000"/>
                </a:outerShdw>
              </a:effectLst>
            </a:endParaRPr>
          </a:p>
          <a:p>
            <a:pPr algn="r">
              <a:defRPr/>
            </a:pPr>
            <a:r>
              <a:rPr lang="bn-IN" b="1" dirty="0">
                <a:solidFill>
                  <a:srgbClr val="FFFF00"/>
                </a:solidFill>
                <a:effectLst>
                  <a:outerShdw blurRad="50800" dist="63500" dir="2700000" algn="tl" rotWithShape="0">
                    <a:srgbClr val="000000"/>
                  </a:outerShdw>
                </a:effectLst>
              </a:rPr>
              <a:t>মিশর</a:t>
            </a:r>
            <a:endParaRPr lang="en-US" sz="2400" b="1" dirty="0">
              <a:solidFill>
                <a:srgbClr val="FFFF00"/>
              </a:solidFill>
              <a:effectLst>
                <a:outerShdw blurRad="50800" dist="63500" dir="2700000" algn="tl" rotWithShape="0">
                  <a:srgbClr val="000000"/>
                </a:outerShdw>
              </a:effectLst>
              <a:latin typeface="Arial Black" charset="0"/>
            </a:endParaRP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4762" name="Rectangle 74"/>
          <p:cNvSpPr>
            <a:spLocks noChangeArrowheads="1"/>
          </p:cNvSpPr>
          <p:nvPr/>
        </p:nvSpPr>
        <p:spPr bwMode="auto">
          <a:xfrm>
            <a:off x="4097338" y="763588"/>
            <a:ext cx="3711575" cy="458787"/>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bn-IN" sz="2400" b="1">
                <a:solidFill>
                  <a:srgbClr val="FFFF00"/>
                </a:solidFill>
                <a:effectLst/>
              </a:rPr>
              <a:t>১০টি স্থান </a:t>
            </a:r>
            <a:endParaRPr lang="en-US" sz="2400" b="1">
              <a:solidFill>
                <a:srgbClr val="FFFF66"/>
              </a:solidFill>
              <a:effectLst/>
              <a:latin typeface="Times" charset="0"/>
            </a:endParaRP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a:solidFill>
                  <a:srgbClr val="FFFF00"/>
                </a:solidFill>
                <a:effectLst/>
              </a:rPr>
              <a:t>৬</a:t>
            </a:r>
            <a:endParaRPr lang="en-US">
              <a:solidFill>
                <a:srgbClr val="FFFF66"/>
              </a:solidFill>
              <a:effectLst>
                <a:outerShdw blurRad="38100" dist="38100" dir="2700000" algn="tl">
                  <a:srgbClr val="000000"/>
                </a:outerShdw>
              </a:effectLst>
              <a:latin typeface="Times" charset="0"/>
            </a:endParaRPr>
          </a:p>
        </p:txBody>
      </p:sp>
      <p:sp>
        <p:nvSpPr>
          <p:cNvPr id="754764" name="Rectangle 76"/>
          <p:cNvSpPr>
            <a:spLocks noChangeArrowheads="1"/>
          </p:cNvSpPr>
          <p:nvPr/>
        </p:nvSpPr>
        <p:spPr bwMode="auto">
          <a:xfrm>
            <a:off x="5146675" y="1127125"/>
            <a:ext cx="520700" cy="5207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a:solidFill>
                  <a:srgbClr val="FFFF00"/>
                </a:solidFill>
                <a:effectLst/>
              </a:rPr>
              <a:t>৪</a:t>
            </a:r>
            <a:endParaRPr lang="en-US">
              <a:solidFill>
                <a:srgbClr val="FFFF66"/>
              </a:solidFill>
              <a:effectLst>
                <a:outerShdw blurRad="38100" dist="38100" dir="2700000" algn="tl">
                  <a:srgbClr val="000000"/>
                </a:outerShdw>
              </a:effectLst>
              <a:latin typeface="Times" charset="0"/>
            </a:endParaRP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01"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2000">
                <a:solidFill>
                  <a:srgbClr val="FFFFFF"/>
                </a:solidFill>
                <a:effectLst/>
              </a:rPr>
              <a:t>14</a:t>
            </a:r>
          </a:p>
        </p:txBody>
      </p:sp>
      <p:sp>
        <p:nvSpPr>
          <p:cNvPr id="10302"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10303" name="Rectangle 1"/>
          <p:cNvSpPr>
            <a:spLocks noChangeArrowheads="1"/>
          </p:cNvSpPr>
          <p:nvPr/>
        </p:nvSpPr>
        <p:spPr bwMode="auto">
          <a:xfrm>
            <a:off x="2160588" y="4103688"/>
            <a:ext cx="993775"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chemeClr val="tx1"/>
                </a:solidFill>
                <a:effectLst/>
              </a:rPr>
              <a:t>মিশর</a:t>
            </a:r>
            <a:endParaRPr lang="en-US" b="1">
              <a:solidFill>
                <a:schemeClr val="tx1"/>
              </a:solidFill>
              <a:effectLst/>
            </a:endParaRPr>
          </a:p>
        </p:txBody>
      </p:sp>
      <p:sp>
        <p:nvSpPr>
          <p:cNvPr id="10304" name="Rectangle 2"/>
          <p:cNvSpPr>
            <a:spLocks noChangeArrowheads="1"/>
          </p:cNvSpPr>
          <p:nvPr/>
        </p:nvSpPr>
        <p:spPr bwMode="auto">
          <a:xfrm>
            <a:off x="1700213" y="4927600"/>
            <a:ext cx="27209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b="1">
                <a:solidFill>
                  <a:schemeClr val="tx1"/>
                </a:solidFill>
                <a:effectLst/>
              </a:rPr>
              <a:t>সিনাই উপদ্বীপ</a:t>
            </a:r>
            <a:r>
              <a:rPr lang="en-US" b="1">
                <a:solidFill>
                  <a:schemeClr val="tx1"/>
                </a:solidFill>
                <a:effectLst/>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nodePh="1">
                                  <p:stCondLst>
                                    <p:cond delay="0"/>
                                  </p:stCondLst>
                                  <p:endCondLst>
                                    <p:cond evt="begin" delay="0">
                                      <p:tn val="37"/>
                                    </p:cond>
                                  </p:end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754758">
                                            <p:txEl>
                                              <p:pRg st="0" end="0"/>
                                            </p:txEl>
                                          </p:spTgt>
                                        </p:tgtEl>
                                        <p:attrNameLst>
                                          <p:attrName>style.visibility</p:attrName>
                                        </p:attrNameLst>
                                      </p:cBhvr>
                                      <p:to>
                                        <p:strVal val="visible"/>
                                      </p:to>
                                    </p:set>
                                    <p:animEffect transition="in" filter="box(out)">
                                      <p:cBhvr>
                                        <p:cTn id="55" dur="500"/>
                                        <p:tgtEl>
                                          <p:spTgt spid="754758">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754758">
                                            <p:txEl>
                                              <p:pRg st="1" end="1"/>
                                            </p:txEl>
                                          </p:spTgt>
                                        </p:tgtEl>
                                        <p:attrNameLst>
                                          <p:attrName>style.visibility</p:attrName>
                                        </p:attrNameLst>
                                      </p:cBhvr>
                                      <p:to>
                                        <p:strVal val="visible"/>
                                      </p:to>
                                    </p:set>
                                    <p:animEffect transition="in" filter="box(out)">
                                      <p:cBhvr>
                                        <p:cTn id="60" dur="500"/>
                                        <p:tgtEl>
                                          <p:spTgt spid="754758">
                                            <p:txEl>
                                              <p:pRg st="1" end="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754758">
                                            <p:txEl>
                                              <p:pRg st="2" end="2"/>
                                            </p:txEl>
                                          </p:spTgt>
                                        </p:tgtEl>
                                        <p:attrNameLst>
                                          <p:attrName>style.visibility</p:attrName>
                                        </p:attrNameLst>
                                      </p:cBhvr>
                                      <p:to>
                                        <p:strVal val="visible"/>
                                      </p:to>
                                    </p:set>
                                    <p:animEffect transition="in" filter="box(out)">
                                      <p:cBhvr>
                                        <p:cTn id="65" dur="500"/>
                                        <p:tgtEl>
                                          <p:spTgt spid="75475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754758">
                                            <p:txEl>
                                              <p:pRg st="3" end="3"/>
                                            </p:txEl>
                                          </p:spTgt>
                                        </p:tgtEl>
                                        <p:attrNameLst>
                                          <p:attrName>style.visibility</p:attrName>
                                        </p:attrNameLst>
                                      </p:cBhvr>
                                      <p:to>
                                        <p:strVal val="visible"/>
                                      </p:to>
                                    </p:set>
                                    <p:animEffect transition="in" filter="box(out)">
                                      <p:cBhvr>
                                        <p:cTn id="70" dur="500"/>
                                        <p:tgtEl>
                                          <p:spTgt spid="754758">
                                            <p:txEl>
                                              <p:pRg st="3" end="3"/>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32" fill="hold" grpId="0" nodeType="clickEffect">
                                  <p:stCondLst>
                                    <p:cond delay="0"/>
                                  </p:stCondLst>
                                  <p:childTnLst>
                                    <p:set>
                                      <p:cBhvr>
                                        <p:cTn id="74" dur="1" fill="hold">
                                          <p:stCondLst>
                                            <p:cond delay="0"/>
                                          </p:stCondLst>
                                        </p:cTn>
                                        <p:tgtEl>
                                          <p:spTgt spid="754758">
                                            <p:txEl>
                                              <p:pRg st="4" end="4"/>
                                            </p:txEl>
                                          </p:spTgt>
                                        </p:tgtEl>
                                        <p:attrNameLst>
                                          <p:attrName>style.visibility</p:attrName>
                                        </p:attrNameLst>
                                      </p:cBhvr>
                                      <p:to>
                                        <p:strVal val="visible"/>
                                      </p:to>
                                    </p:set>
                                    <p:animEffect transition="in" filter="box(out)">
                                      <p:cBhvr>
                                        <p:cTn id="75" dur="500"/>
                                        <p:tgtEl>
                                          <p:spTgt spid="754758">
                                            <p:txEl>
                                              <p:pRg st="4" end="4"/>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754758">
                                            <p:txEl>
                                              <p:pRg st="5" end="5"/>
                                            </p:txEl>
                                          </p:spTgt>
                                        </p:tgtEl>
                                        <p:attrNameLst>
                                          <p:attrName>style.visibility</p:attrName>
                                        </p:attrNameLst>
                                      </p:cBhvr>
                                      <p:to>
                                        <p:strVal val="visible"/>
                                      </p:to>
                                    </p:set>
                                    <p:animEffect transition="in" filter="box(out)">
                                      <p:cBhvr>
                                        <p:cTn id="80" dur="500"/>
                                        <p:tgtEl>
                                          <p:spTgt spid="754758">
                                            <p:txEl>
                                              <p:pRg st="5" end="5"/>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754758">
                                            <p:txEl>
                                              <p:pRg st="6" end="6"/>
                                            </p:txEl>
                                          </p:spTgt>
                                        </p:tgtEl>
                                        <p:attrNameLst>
                                          <p:attrName>style.visibility</p:attrName>
                                        </p:attrNameLst>
                                      </p:cBhvr>
                                      <p:to>
                                        <p:strVal val="visible"/>
                                      </p:to>
                                    </p:set>
                                    <p:animEffect transition="in" filter="box(out)">
                                      <p:cBhvr>
                                        <p:cTn id="85" dur="500"/>
                                        <p:tgtEl>
                                          <p:spTgt spid="754758">
                                            <p:txEl>
                                              <p:pRg st="6" end="6"/>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754758">
                                            <p:txEl>
                                              <p:pRg st="7" end="7"/>
                                            </p:txEl>
                                          </p:spTgt>
                                        </p:tgtEl>
                                        <p:attrNameLst>
                                          <p:attrName>style.visibility</p:attrName>
                                        </p:attrNameLst>
                                      </p:cBhvr>
                                      <p:to>
                                        <p:strVal val="visible"/>
                                      </p:to>
                                    </p:set>
                                    <p:animEffect transition="in" filter="box(out)">
                                      <p:cBhvr>
                                        <p:cTn id="90"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566738" y="2538413"/>
            <a:ext cx="2382837" cy="20605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দ্বিতীয়</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grpSp>
        <p:nvGrpSpPr>
          <p:cNvPr id="2" name="Group 7"/>
          <p:cNvGrpSpPr>
            <a:grpSpLocks/>
          </p:cNvGrpSpPr>
          <p:nvPr/>
        </p:nvGrpSpPr>
        <p:grpSpPr bwMode="auto">
          <a:xfrm>
            <a:off x="1743075" y="1330325"/>
            <a:ext cx="4203700" cy="5434013"/>
            <a:chOff x="1098" y="838"/>
            <a:chExt cx="2648" cy="3423"/>
          </a:xfrm>
        </p:grpSpPr>
        <p:sp>
          <p:nvSpPr>
            <p:cNvPr id="65539" name="Rectangle 3"/>
            <p:cNvSpPr>
              <a:spLocks noChangeArrowheads="1"/>
            </p:cNvSpPr>
            <p:nvPr/>
          </p:nvSpPr>
          <p:spPr bwMode="auto">
            <a:xfrm>
              <a:off x="3631" y="838"/>
              <a:ext cx="115"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9600" dirty="0">
                <a:solidFill>
                  <a:srgbClr val="FAFD00"/>
                </a:solidFill>
                <a:effectLst/>
                <a:latin typeface="Times" pitchFamily="-107" charset="0"/>
                <a:ea typeface="+mn-ea"/>
                <a:cs typeface="+mn-cs"/>
              </a:endParaRPr>
            </a:p>
          </p:txBody>
        </p:sp>
        <p:sp>
          <p:nvSpPr>
            <p:cNvPr id="65540" name="Rectangle 4"/>
            <p:cNvSpPr>
              <a:spLocks noChangeArrowheads="1"/>
            </p:cNvSpPr>
            <p:nvPr/>
          </p:nvSpPr>
          <p:spPr bwMode="auto">
            <a:xfrm>
              <a:off x="1098" y="2537"/>
              <a:ext cx="115" cy="172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17200" dirty="0">
                <a:solidFill>
                  <a:srgbClr val="51DC00"/>
                </a:solidFill>
                <a:effectLst/>
                <a:latin typeface="Times" charset="0"/>
                <a:ea typeface="ＭＳ Ｐゴシック" charset="0"/>
                <a:cs typeface="ＭＳ Ｐゴシック" charset="0"/>
              </a:endParaRPr>
            </a:p>
          </p:txBody>
        </p:sp>
      </p:grpSp>
      <p:sp>
        <p:nvSpPr>
          <p:cNvPr id="102403"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102404"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47</a:t>
            </a:r>
          </a:p>
        </p:txBody>
      </p:sp>
      <p:grpSp>
        <p:nvGrpSpPr>
          <p:cNvPr id="102406" name="Group 15"/>
          <p:cNvGrpSpPr>
            <a:grpSpLocks/>
          </p:cNvGrpSpPr>
          <p:nvPr/>
        </p:nvGrpSpPr>
        <p:grpSpPr bwMode="auto">
          <a:xfrm>
            <a:off x="566738" y="7938"/>
            <a:ext cx="758825" cy="1104900"/>
            <a:chOff x="357" y="5"/>
            <a:chExt cx="478" cy="696"/>
          </a:xfrm>
        </p:grpSpPr>
        <p:sp>
          <p:nvSpPr>
            <p:cNvPr id="65552" name="Rectangle 16"/>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2" name="Rectangle 11"/>
          <p:cNvSpPr>
            <a:spLocks noChangeArrowheads="1"/>
          </p:cNvSpPr>
          <p:nvPr/>
        </p:nvSpPr>
        <p:spPr bwMode="auto">
          <a:xfrm>
            <a:off x="4987925" y="1466850"/>
            <a:ext cx="1747838"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 name="Rectangle 12"/>
          <p:cNvSpPr>
            <a:spLocks noChangeArrowheads="1"/>
          </p:cNvSpPr>
          <p:nvPr/>
        </p:nvSpPr>
        <p:spPr bwMode="auto">
          <a:xfrm>
            <a:off x="3036888" y="1301750"/>
            <a:ext cx="5394325" cy="376713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800" b="1">
                <a:solidFill>
                  <a:srgbClr val="FFFF00"/>
                </a:solidFill>
                <a:effectLst/>
              </a:rPr>
              <a:t>অ</a:t>
            </a:r>
            <a:r>
              <a:rPr lang="bn-IN" sz="23900" b="1">
                <a:solidFill>
                  <a:srgbClr val="66FF33"/>
                </a:solidFill>
                <a:effectLst/>
              </a:rPr>
              <a:t>য</a:t>
            </a:r>
            <a:r>
              <a:rPr lang="bn-IN" sz="8800" b="1">
                <a:solidFill>
                  <a:srgbClr val="FFC000"/>
                </a:solidFill>
                <a:effectLst/>
              </a:rPr>
              <a:t> </a:t>
            </a:r>
            <a:r>
              <a:rPr lang="bn-IN" sz="8800" b="1">
                <a:solidFill>
                  <a:srgbClr val="FFFF00"/>
                </a:solidFill>
                <a:effectLst/>
              </a:rPr>
              <a:t>ম য</a:t>
            </a:r>
            <a:endParaRPr lang="en-US" sz="8800" b="1">
              <a:solidFill>
                <a:srgbClr val="FFFF00"/>
              </a:solidFill>
              <a:effectLst/>
            </a:endParaRPr>
          </a:p>
        </p:txBody>
      </p:sp>
      <p:sp>
        <p:nvSpPr>
          <p:cNvPr id="14" name="Rectangle 4"/>
          <p:cNvSpPr>
            <a:spLocks noChangeArrowheads="1"/>
          </p:cNvSpPr>
          <p:nvPr/>
        </p:nvSpPr>
        <p:spPr bwMode="auto">
          <a:xfrm>
            <a:off x="2441575" y="4756150"/>
            <a:ext cx="4340225"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altLang="ja-JP" sz="8000" i="1">
                <a:solidFill>
                  <a:srgbClr val="FAFD00"/>
                </a:solidFill>
                <a:effectLst/>
                <a:latin typeface="Times" charset="0"/>
              </a:rPr>
              <a:t>“যোষেফ”</a:t>
            </a:r>
            <a:endParaRPr lang="en-US" sz="8000" i="1">
              <a:solidFill>
                <a:srgbClr val="FAFD00"/>
              </a:solidFill>
              <a:effectLst/>
              <a:latin typeface="Times" charset="0"/>
            </a:endParaRPr>
          </a:p>
        </p:txBody>
      </p:sp>
      <p:sp>
        <p:nvSpPr>
          <p:cNvPr id="16"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৩০</a:t>
            </a:r>
            <a:r>
              <a:rPr lang="en-US" sz="1200" b="1">
                <a:solidFill>
                  <a:schemeClr val="tx1"/>
                </a:solidFill>
                <a:effectLst/>
              </a:rPr>
              <a:t> :</a:t>
            </a:r>
            <a:r>
              <a:rPr lang="bn-IN" sz="1200" b="1">
                <a:solidFill>
                  <a:schemeClr val="tx1"/>
                </a:solidFill>
                <a:effectLst/>
              </a:rPr>
              <a:t> ২৪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16"/>
          <p:cNvGrpSpPr>
            <a:grpSpLocks/>
          </p:cNvGrpSpPr>
          <p:nvPr/>
        </p:nvGrpSpPr>
        <p:grpSpPr bwMode="auto">
          <a:xfrm>
            <a:off x="566738" y="7938"/>
            <a:ext cx="758825" cy="1104900"/>
            <a:chOff x="357" y="5"/>
            <a:chExt cx="478" cy="696"/>
          </a:xfrm>
        </p:grpSpPr>
        <p:sp>
          <p:nvSpPr>
            <p:cNvPr id="68625" name="Rectangle 1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defRPr/>
            </a:pPr>
            <a:r>
              <a:rPr lang="bn-IN" dirty="0">
                <a:latin typeface="Comic Sans MS" pitchFamily="-107" charset="0"/>
                <a:ea typeface="+mn-ea"/>
                <a:cs typeface="+mn-cs"/>
              </a:rPr>
              <a:t> </a:t>
            </a:r>
            <a:endParaRPr lang="en-US" dirty="0">
              <a:latin typeface="Comic Sans MS" pitchFamily="-107" charset="0"/>
              <a:ea typeface="+mn-ea"/>
              <a:cs typeface="+mn-cs"/>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4452"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49</a:t>
            </a:r>
          </a:p>
        </p:txBody>
      </p:sp>
      <p:sp>
        <p:nvSpPr>
          <p:cNvPr id="11" name="Rectangle 3"/>
          <p:cNvSpPr>
            <a:spLocks noChangeArrowheads="1"/>
          </p:cNvSpPr>
          <p:nvPr/>
        </p:nvSpPr>
        <p:spPr bwMode="auto">
          <a:xfrm>
            <a:off x="698500" y="1074738"/>
            <a:ext cx="7921625" cy="34750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600">
                <a:solidFill>
                  <a:srgbClr val="FFFF00"/>
                </a:solidFill>
                <a:effectLst/>
              </a:rPr>
              <a:t>আনুমানিক</a:t>
            </a:r>
            <a:r>
              <a:rPr lang="bn-IN" sz="3600">
                <a:effectLst/>
              </a:rPr>
              <a:t> </a:t>
            </a:r>
            <a:r>
              <a:rPr lang="bn-IN" sz="3600">
                <a:solidFill>
                  <a:srgbClr val="FFFF00"/>
                </a:solidFill>
                <a:effectLst/>
              </a:rPr>
              <a:t>তারিখ</a:t>
            </a:r>
            <a:endParaRPr lang="en-US" sz="3600">
              <a:solidFill>
                <a:srgbClr val="FFFF00"/>
              </a:solidFill>
              <a:effectLst/>
            </a:endParaRPr>
          </a:p>
          <a:p>
            <a:pPr>
              <a:defRPr/>
            </a:pPr>
            <a:endParaRPr lang="en-US" sz="3600" b="1">
              <a:solidFill>
                <a:srgbClr val="FAFD00"/>
              </a:solidFill>
              <a:effectLst/>
              <a:latin typeface="Times" charset="0"/>
            </a:endParaRPr>
          </a:p>
          <a:p>
            <a:pPr algn="l">
              <a:defRPr/>
            </a:pPr>
            <a:r>
              <a:rPr lang="bn-IN" sz="4000">
                <a:solidFill>
                  <a:schemeClr val="tx1"/>
                </a:solidFill>
                <a:effectLst/>
              </a:rPr>
              <a:t>অব্রাহাম – যোষেফ </a:t>
            </a:r>
            <a:r>
              <a:rPr lang="en-US" sz="4000" b="1">
                <a:solidFill>
                  <a:schemeClr val="tx1"/>
                </a:solidFill>
                <a:effectLst/>
                <a:latin typeface="Times" charset="0"/>
              </a:rPr>
              <a:t>   </a:t>
            </a:r>
            <a:r>
              <a:rPr lang="bn-IN" sz="4000">
                <a:solidFill>
                  <a:schemeClr val="tx1"/>
                </a:solidFill>
                <a:effectLst/>
              </a:rPr>
              <a:t>২০০০ খ্রিষ্ঠ পূর্ব</a:t>
            </a:r>
            <a:endParaRPr lang="en-US" sz="4000" b="1">
              <a:solidFill>
                <a:schemeClr val="tx1"/>
              </a:solidFill>
              <a:effectLst/>
              <a:latin typeface="Times" charset="0"/>
            </a:endParaRPr>
          </a:p>
          <a:p>
            <a:pPr algn="l">
              <a:defRPr/>
            </a:pPr>
            <a:endParaRPr lang="en-US" sz="3600" b="1">
              <a:solidFill>
                <a:srgbClr val="FAFD00"/>
              </a:solidFill>
              <a:effectLst/>
              <a:latin typeface="Times" charset="0"/>
            </a:endParaRPr>
          </a:p>
          <a:p>
            <a:pPr algn="l">
              <a:defRPr/>
            </a:pPr>
            <a:endParaRPr lang="en-US" sz="3600" b="1">
              <a:solidFill>
                <a:srgbClr val="FAFD00"/>
              </a:solidFill>
              <a:effectLst/>
              <a:latin typeface="Times" charset="0"/>
            </a:endParaRPr>
          </a:p>
          <a:p>
            <a:pPr>
              <a:defRPr/>
            </a:pPr>
            <a:endParaRPr lang="en-US" sz="3600" b="1">
              <a:solidFill>
                <a:srgbClr val="FAFD00"/>
              </a:solidFill>
              <a:effectLst/>
              <a:latin typeface="Times" charset="0"/>
            </a:endParaRPr>
          </a:p>
        </p:txBody>
      </p:sp>
      <p:sp>
        <p:nvSpPr>
          <p:cNvPr id="12"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৩০</a:t>
            </a:r>
            <a:r>
              <a:rPr lang="en-US" sz="1200" b="1">
                <a:solidFill>
                  <a:schemeClr val="tx1"/>
                </a:solidFill>
                <a:effectLst/>
              </a:rPr>
              <a:t> :</a:t>
            </a:r>
            <a:r>
              <a:rPr lang="bn-IN" sz="1200" b="1">
                <a:solidFill>
                  <a:schemeClr val="tx1"/>
                </a:solidFill>
                <a:effectLst/>
              </a:rPr>
              <a:t> ২৪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2"/>
          <p:cNvGrpSpPr>
            <a:grpSpLocks/>
          </p:cNvGrpSpPr>
          <p:nvPr/>
        </p:nvGrpSpPr>
        <p:grpSpPr bwMode="auto">
          <a:xfrm>
            <a:off x="2425700" y="1531938"/>
            <a:ext cx="4362450" cy="3598862"/>
            <a:chOff x="1512" y="1397"/>
            <a:chExt cx="2748" cy="2267"/>
          </a:xfrm>
        </p:grpSpPr>
        <p:sp>
          <p:nvSpPr>
            <p:cNvPr id="768003"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04"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05"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06"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07"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09"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0"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1"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12"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13"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14"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5"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16"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17"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8"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19"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20"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68021"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22"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3"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24"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25"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6"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7"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28"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29"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31"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2"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3"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34"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5"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37"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38"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39"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0"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42"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3"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44"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5"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47"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48"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49"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0"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52"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3"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4"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55"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6"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58"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59"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0"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cs typeface="+mn-cs"/>
              </a:endParaRPr>
            </a:p>
          </p:txBody>
        </p:sp>
        <p:sp>
          <p:nvSpPr>
            <p:cNvPr id="768061"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2"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cs typeface="+mn-cs"/>
              </a:endParaRPr>
            </a:p>
          </p:txBody>
        </p:sp>
        <p:sp>
          <p:nvSpPr>
            <p:cNvPr id="76806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68066"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sp>
          <p:nvSpPr>
            <p:cNvPr id="768067"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cs typeface="+mn-cs"/>
              </a:endParaRPr>
            </a:p>
          </p:txBody>
        </p:sp>
      </p:grpSp>
      <p:sp>
        <p:nvSpPr>
          <p:cNvPr id="768068" name="AutoShape 68"/>
          <p:cNvSpPr>
            <a:spLocks noChangeArrowheads="1"/>
          </p:cNvSpPr>
          <p:nvPr/>
        </p:nvSpPr>
        <p:spPr bwMode="auto">
          <a:xfrm rot="20160000">
            <a:off x="1614488" y="2281238"/>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6499"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06500"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02</a:t>
            </a:r>
          </a:p>
        </p:txBody>
      </p:sp>
      <p:sp>
        <p:nvSpPr>
          <p:cNvPr id="106502"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768086" name="AutoShape 86"/>
          <p:cNvSpPr>
            <a:spLocks noChangeArrowheads="1"/>
          </p:cNvSpPr>
          <p:nvPr/>
        </p:nvSpPr>
        <p:spPr bwMode="auto">
          <a:xfrm rot="16200000">
            <a:off x="4648994" y="748507"/>
            <a:ext cx="1758950" cy="2932112"/>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Comic Sans MS" pitchFamily="-107" charset="0"/>
              <a:ea typeface="+mn-ea"/>
              <a:cs typeface="+mn-cs"/>
            </a:endParaRPr>
          </a:p>
        </p:txBody>
      </p:sp>
      <p:sp>
        <p:nvSpPr>
          <p:cNvPr id="768079" name="Rectangle 79"/>
          <p:cNvSpPr>
            <a:spLocks noChangeArrowheads="1"/>
          </p:cNvSpPr>
          <p:nvPr/>
        </p:nvSpPr>
        <p:spPr bwMode="auto">
          <a:xfrm>
            <a:off x="5340350" y="1398588"/>
            <a:ext cx="2438400" cy="1812925"/>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marL="115888" indent="-115888" algn="l">
              <a:defRPr/>
            </a:pPr>
            <a:r>
              <a:rPr lang="en-US" altLang="ja-JP">
                <a:solidFill>
                  <a:srgbClr val="FFFF00"/>
                </a:solidFill>
                <a:effectLst/>
                <a:latin typeface="Arial" charset="0"/>
              </a:rPr>
              <a:t>"</a:t>
            </a:r>
            <a:r>
              <a:rPr lang="bn-IN">
                <a:solidFill>
                  <a:srgbClr val="FFFF00"/>
                </a:solidFill>
                <a:effectLst/>
              </a:rPr>
              <a:t>অ</a:t>
            </a:r>
            <a:br>
              <a:rPr lang="en-US">
                <a:solidFill>
                  <a:srgbClr val="FFFF00"/>
                </a:solidFill>
                <a:effectLst/>
              </a:rPr>
            </a:br>
            <a:r>
              <a:rPr lang="bn-IN">
                <a:solidFill>
                  <a:srgbClr val="FFFF00"/>
                </a:solidFill>
                <a:effectLst/>
              </a:rPr>
              <a:t>য </a:t>
            </a:r>
            <a:br>
              <a:rPr lang="en-US">
                <a:solidFill>
                  <a:srgbClr val="FFFF00"/>
                </a:solidFill>
                <a:effectLst/>
              </a:rPr>
            </a:br>
            <a:r>
              <a:rPr lang="bn-IN">
                <a:solidFill>
                  <a:srgbClr val="FFFF00"/>
                </a:solidFill>
                <a:effectLst/>
              </a:rPr>
              <a:t>ম </a:t>
            </a:r>
            <a:br>
              <a:rPr lang="en-US">
                <a:solidFill>
                  <a:srgbClr val="FFFF00"/>
                </a:solidFill>
                <a:effectLst/>
              </a:rPr>
            </a:br>
            <a:r>
              <a:rPr lang="bn-IN">
                <a:solidFill>
                  <a:srgbClr val="FFFF00"/>
                </a:solidFill>
                <a:effectLst/>
              </a:rPr>
              <a:t>য</a:t>
            </a:r>
            <a:r>
              <a:rPr lang="en-US" altLang="ja-JP">
                <a:solidFill>
                  <a:srgbClr val="FFFF00"/>
                </a:solidFill>
                <a:effectLst/>
                <a:latin typeface="Arial" charset="0"/>
              </a:rPr>
              <a:t>"</a:t>
            </a:r>
            <a:endParaRPr lang="en-US">
              <a:solidFill>
                <a:srgbClr val="FFFF00"/>
              </a:solidFill>
              <a:effectLst/>
              <a:latin typeface="Arial" charset="0"/>
            </a:endParaRPr>
          </a:p>
        </p:txBody>
      </p:sp>
      <p:sp>
        <p:nvSpPr>
          <p:cNvPr id="768083" name="Oval 83"/>
          <p:cNvSpPr>
            <a:spLocks noChangeArrowheads="1"/>
          </p:cNvSpPr>
          <p:nvPr/>
        </p:nvSpPr>
        <p:spPr bwMode="auto">
          <a:xfrm>
            <a:off x="5160963" y="1871663"/>
            <a:ext cx="933450" cy="40481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106506" name="Group 87"/>
          <p:cNvGrpSpPr>
            <a:grpSpLocks/>
          </p:cNvGrpSpPr>
          <p:nvPr/>
        </p:nvGrpSpPr>
        <p:grpSpPr bwMode="auto">
          <a:xfrm>
            <a:off x="793750" y="7938"/>
            <a:ext cx="396875" cy="901700"/>
            <a:chOff x="500" y="5"/>
            <a:chExt cx="250" cy="568"/>
          </a:xfrm>
        </p:grpSpPr>
        <p:sp>
          <p:nvSpPr>
            <p:cNvPr id="768088" name="Rectangle 88"/>
            <p:cNvSpPr>
              <a:spLocks noChangeArrowheads="1"/>
            </p:cNvSpPr>
            <p:nvPr/>
          </p:nvSpPr>
          <p:spPr bwMode="auto">
            <a:xfrm>
              <a:off x="538" y="5"/>
              <a:ext cx="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dirty="0">
                <a:effectLst>
                  <a:outerShdw blurRad="38100" dist="38100" dir="2700000" algn="tl">
                    <a:srgbClr val="000000"/>
                  </a:outerShdw>
                </a:effectLst>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6507" name="Rectangle 1"/>
          <p:cNvSpPr>
            <a:spLocks noChangeArrowheads="1"/>
          </p:cNvSpPr>
          <p:nvPr/>
        </p:nvSpPr>
        <p:spPr bwMode="auto">
          <a:xfrm>
            <a:off x="706438" y="266700"/>
            <a:ext cx="60325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4800" b="1">
                <a:solidFill>
                  <a:srgbClr val="FFFF00"/>
                </a:solidFill>
                <a:effectLst/>
              </a:rPr>
              <a:t>৭</a:t>
            </a:r>
            <a:endParaRPr lang="en-US" sz="4800" b="1">
              <a:solidFill>
                <a:srgbClr val="FFFF00"/>
              </a:solidFill>
              <a:effectLst/>
            </a:endParaRPr>
          </a:p>
        </p:txBody>
      </p:sp>
      <p:sp>
        <p:nvSpPr>
          <p:cNvPr id="106508" name="Rectangle 2"/>
          <p:cNvSpPr>
            <a:spLocks noChangeArrowheads="1"/>
          </p:cNvSpPr>
          <p:nvPr/>
        </p:nvSpPr>
        <p:spPr bwMode="auto">
          <a:xfrm>
            <a:off x="2778125" y="1493838"/>
            <a:ext cx="5524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সৃষ্টি</a:t>
            </a:r>
            <a:endParaRPr lang="en-US" sz="1400" b="1">
              <a:solidFill>
                <a:srgbClr val="6D0012"/>
              </a:solidFill>
              <a:effectLst/>
            </a:endParaRPr>
          </a:p>
        </p:txBody>
      </p:sp>
      <p:sp>
        <p:nvSpPr>
          <p:cNvPr id="106509" name="Rectangle 4"/>
          <p:cNvSpPr>
            <a:spLocks noChangeArrowheads="1"/>
          </p:cNvSpPr>
          <p:nvPr/>
        </p:nvSpPr>
        <p:spPr bwMode="auto">
          <a:xfrm>
            <a:off x="2916238" y="1768475"/>
            <a:ext cx="10541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অব্রাহাম </a:t>
            </a:r>
            <a:endParaRPr lang="en-US" sz="1800" b="1">
              <a:solidFill>
                <a:srgbClr val="6D0012"/>
              </a:solidFill>
              <a:effectLst/>
            </a:endParaRPr>
          </a:p>
        </p:txBody>
      </p:sp>
      <p:sp>
        <p:nvSpPr>
          <p:cNvPr id="106510" name="Rectangle 6"/>
          <p:cNvSpPr>
            <a:spLocks noChangeArrowheads="1"/>
          </p:cNvSpPr>
          <p:nvPr/>
        </p:nvSpPr>
        <p:spPr bwMode="auto">
          <a:xfrm>
            <a:off x="3008313" y="2036763"/>
            <a:ext cx="973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800" b="1">
                <a:solidFill>
                  <a:srgbClr val="6D0012"/>
                </a:solidFill>
                <a:effectLst/>
              </a:rPr>
              <a:t>যোষেফ </a:t>
            </a:r>
            <a:endParaRPr lang="en-US" sz="1800" b="1">
              <a:solidFill>
                <a:srgbClr val="6D0012"/>
              </a:solidFill>
              <a:effectLst/>
            </a:endParaRPr>
          </a:p>
        </p:txBody>
      </p:sp>
      <p:sp>
        <p:nvSpPr>
          <p:cNvPr id="106511" name="Rectangle 7"/>
          <p:cNvSpPr>
            <a:spLocks noChangeArrowheads="1"/>
          </p:cNvSpPr>
          <p:nvPr/>
        </p:nvSpPr>
        <p:spPr bwMode="auto">
          <a:xfrm>
            <a:off x="3387725" y="2325688"/>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মোশি</a:t>
            </a:r>
            <a:endParaRPr lang="en-US" sz="2000" b="1">
              <a:solidFill>
                <a:srgbClr val="6D0012"/>
              </a:solidFill>
              <a:effectLst/>
            </a:endParaRPr>
          </a:p>
        </p:txBody>
      </p:sp>
      <p:sp>
        <p:nvSpPr>
          <p:cNvPr id="106512" name="Rectangle 8"/>
          <p:cNvSpPr>
            <a:spLocks noChangeArrowheads="1"/>
          </p:cNvSpPr>
          <p:nvPr/>
        </p:nvSpPr>
        <p:spPr bwMode="auto">
          <a:xfrm>
            <a:off x="3548063" y="2595563"/>
            <a:ext cx="1235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যিহোশূয়া </a:t>
            </a:r>
            <a:endParaRPr lang="en-US" sz="2000" b="1">
              <a:solidFill>
                <a:srgbClr val="6D0012"/>
              </a:solidFill>
              <a:effectLst/>
            </a:endParaRPr>
          </a:p>
        </p:txBody>
      </p:sp>
      <p:sp>
        <p:nvSpPr>
          <p:cNvPr id="10" name="Rectangle 9"/>
          <p:cNvSpPr/>
          <p:nvPr/>
        </p:nvSpPr>
        <p:spPr>
          <a:xfrm>
            <a:off x="3622675" y="2843213"/>
            <a:ext cx="1419225" cy="400050"/>
          </a:xfrm>
          <a:prstGeom prst="rect">
            <a:avLst/>
          </a:prstGeom>
        </p:spPr>
        <p:txBody>
          <a:bodyPr wrap="none">
            <a:spAutoFit/>
          </a:bodyPr>
          <a:lstStyle/>
          <a:p>
            <a:pPr>
              <a:defRPr/>
            </a:pPr>
            <a:r>
              <a:rPr lang="bn-IN" sz="2000" b="1">
                <a:solidFill>
                  <a:srgbClr val="6D0012"/>
                </a:solidFill>
                <a:effectLst/>
              </a:rPr>
              <a:t>অরাজকতা </a:t>
            </a:r>
            <a:endParaRPr lang="en-US" sz="2000" b="1">
              <a:solidFill>
                <a:srgbClr val="6D0012"/>
              </a:solidFill>
              <a:effectLst>
                <a:outerShdw blurRad="38100" dist="38100" dir="2700000" algn="tl">
                  <a:srgbClr val="000000"/>
                </a:outerShdw>
              </a:effectLst>
            </a:endParaRPr>
          </a:p>
        </p:txBody>
      </p:sp>
      <p:sp>
        <p:nvSpPr>
          <p:cNvPr id="106514" name="Rectangle 10"/>
          <p:cNvSpPr>
            <a:spLocks noChangeArrowheads="1"/>
          </p:cNvSpPr>
          <p:nvPr/>
        </p:nvSpPr>
        <p:spPr bwMode="auto">
          <a:xfrm>
            <a:off x="4046538" y="3121025"/>
            <a:ext cx="10509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রাজপদ </a:t>
            </a:r>
            <a:endParaRPr lang="en-US" sz="2000" b="1">
              <a:solidFill>
                <a:srgbClr val="6D0012"/>
              </a:solidFill>
              <a:effectLst/>
            </a:endParaRPr>
          </a:p>
        </p:txBody>
      </p:sp>
      <p:sp>
        <p:nvSpPr>
          <p:cNvPr id="12" name="Rectangle 11"/>
          <p:cNvSpPr/>
          <p:nvPr/>
        </p:nvSpPr>
        <p:spPr>
          <a:xfrm>
            <a:off x="4205288" y="3441700"/>
            <a:ext cx="1120775" cy="400050"/>
          </a:xfrm>
          <a:prstGeom prst="rect">
            <a:avLst/>
          </a:prstGeom>
        </p:spPr>
        <p:txBody>
          <a:bodyPr wrap="none">
            <a:spAutoFit/>
          </a:bodyPr>
          <a:lstStyle/>
          <a:p>
            <a:pPr>
              <a:defRPr/>
            </a:pPr>
            <a:r>
              <a:rPr lang="bn-IN" sz="2000" b="1">
                <a:solidFill>
                  <a:srgbClr val="6D0012"/>
                </a:solidFill>
                <a:effectLst/>
              </a:rPr>
              <a:t>বন্দিদশা </a:t>
            </a:r>
            <a:endParaRPr lang="en-US" b="1">
              <a:solidFill>
                <a:srgbClr val="6D0012"/>
              </a:solidFill>
              <a:effectLst>
                <a:outerShdw blurRad="38100" dist="38100" dir="2700000" algn="tl">
                  <a:srgbClr val="000000"/>
                </a:outerShdw>
              </a:effectLst>
            </a:endParaRPr>
          </a:p>
        </p:txBody>
      </p:sp>
      <p:sp>
        <p:nvSpPr>
          <p:cNvPr id="106516" name="Rectangle 12"/>
          <p:cNvSpPr>
            <a:spLocks noChangeArrowheads="1"/>
          </p:cNvSpPr>
          <p:nvPr/>
        </p:nvSpPr>
        <p:spPr bwMode="auto">
          <a:xfrm>
            <a:off x="4473575" y="3749675"/>
            <a:ext cx="10874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2000" b="1">
                <a:solidFill>
                  <a:srgbClr val="6D0012"/>
                </a:solidFill>
                <a:effectLst/>
              </a:rPr>
              <a:t>নীরবতা </a:t>
            </a:r>
            <a:endParaRPr lang="en-US" b="1">
              <a:solidFill>
                <a:srgbClr val="6D0012"/>
              </a:solidFill>
              <a:effectLst/>
            </a:endParaRPr>
          </a:p>
        </p:txBody>
      </p:sp>
      <p:sp>
        <p:nvSpPr>
          <p:cNvPr id="14" name="Rectangle 13"/>
          <p:cNvSpPr/>
          <p:nvPr/>
        </p:nvSpPr>
        <p:spPr>
          <a:xfrm>
            <a:off x="4892675" y="4206875"/>
            <a:ext cx="854075" cy="585788"/>
          </a:xfrm>
          <a:prstGeom prst="rect">
            <a:avLst/>
          </a:prstGeom>
        </p:spPr>
        <p:txBody>
          <a:bodyPr wrap="none">
            <a:spAutoFit/>
          </a:bodyPr>
          <a:lstStyle/>
          <a:p>
            <a:pPr>
              <a:defRPr/>
            </a:pPr>
            <a:r>
              <a:rPr lang="bn-IN" sz="3200" b="1">
                <a:solidFill>
                  <a:schemeClr val="accent1"/>
                </a:solidFill>
                <a:effectLst/>
              </a:rPr>
              <a:t>যিশু</a:t>
            </a:r>
            <a:endParaRPr lang="en-US" b="1">
              <a:solidFill>
                <a:schemeClr val="accent1"/>
              </a:solidFill>
              <a:effectLst>
                <a:outerShdw blurRad="38100" dist="38100" dir="2700000" algn="tl">
                  <a:srgbClr val="000000"/>
                </a:outerShdw>
              </a:effectLst>
            </a:endParaRPr>
          </a:p>
        </p:txBody>
      </p:sp>
      <p:sp>
        <p:nvSpPr>
          <p:cNvPr id="83"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৩৫০</a:t>
            </a:r>
            <a:r>
              <a:rPr lang="en-US" sz="1200" b="1">
                <a:solidFill>
                  <a:schemeClr val="tx1"/>
                </a:solidFill>
                <a:effectLst/>
              </a:rPr>
              <a:t>:</a:t>
            </a:r>
            <a:r>
              <a:rPr lang="bn-IN" sz="1200" b="1">
                <a:solidFill>
                  <a:schemeClr val="tx1"/>
                </a:solidFill>
                <a:effectLst/>
              </a:rPr>
              <a:t> ২৪ থেকে আদিপুস্তক ৫০</a:t>
            </a:r>
            <a:r>
              <a:rPr lang="en-US" sz="1200" b="1">
                <a:solidFill>
                  <a:schemeClr val="tx1"/>
                </a:solidFill>
                <a:effectLst/>
              </a:rPr>
              <a:t> :</a:t>
            </a:r>
            <a:r>
              <a:rPr lang="bn-IN" sz="1200" b="1">
                <a:solidFill>
                  <a:schemeClr val="tx1"/>
                </a:solidFill>
                <a:effectLst/>
              </a:rPr>
              <a:t> ২৬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68"/>
                                        </p:tgtEl>
                                        <p:attrNameLst>
                                          <p:attrName>style.visibility</p:attrName>
                                        </p:attrNameLst>
                                      </p:cBhvr>
                                      <p:to>
                                        <p:strVal val="visible"/>
                                      </p:to>
                                    </p:set>
                                    <p:anim calcmode="lin" valueType="num">
                                      <p:cBhvr additive="base">
                                        <p:cTn id="7" dur="500" fill="hold"/>
                                        <p:tgtEl>
                                          <p:spTgt spid="768068"/>
                                        </p:tgtEl>
                                        <p:attrNameLst>
                                          <p:attrName>ppt_x</p:attrName>
                                        </p:attrNameLst>
                                      </p:cBhvr>
                                      <p:tavLst>
                                        <p:tav tm="0">
                                          <p:val>
                                            <p:strVal val="0-#ppt_w/2"/>
                                          </p:val>
                                        </p:tav>
                                        <p:tav tm="100000">
                                          <p:val>
                                            <p:strVal val="#ppt_x"/>
                                          </p:val>
                                        </p:tav>
                                      </p:tavLst>
                                    </p:anim>
                                    <p:anim calcmode="lin" valueType="num">
                                      <p:cBhvr additive="base">
                                        <p:cTn id="8" dur="500" fill="hold"/>
                                        <p:tgtEl>
                                          <p:spTgt spid="76806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086"/>
                                        </p:tgtEl>
                                        <p:attrNameLst>
                                          <p:attrName>style.visibility</p:attrName>
                                        </p:attrNameLst>
                                      </p:cBhvr>
                                      <p:to>
                                        <p:strVal val="visible"/>
                                      </p:to>
                                    </p:set>
                                    <p:anim calcmode="lin" valueType="num">
                                      <p:cBhvr additive="base">
                                        <p:cTn id="12" dur="1000" fill="hold"/>
                                        <p:tgtEl>
                                          <p:spTgt spid="768086"/>
                                        </p:tgtEl>
                                        <p:attrNameLst>
                                          <p:attrName>ppt_x</p:attrName>
                                        </p:attrNameLst>
                                      </p:cBhvr>
                                      <p:tavLst>
                                        <p:tav tm="0">
                                          <p:val>
                                            <p:strVal val="1+#ppt_w/2"/>
                                          </p:val>
                                        </p:tav>
                                        <p:tav tm="100000">
                                          <p:val>
                                            <p:strVal val="#ppt_x"/>
                                          </p:val>
                                        </p:tav>
                                      </p:tavLst>
                                    </p:anim>
                                    <p:anim calcmode="lin" valueType="num">
                                      <p:cBhvr additive="base">
                                        <p:cTn id="13" dur="1000" fill="hold"/>
                                        <p:tgtEl>
                                          <p:spTgt spid="7680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68079"/>
                                        </p:tgtEl>
                                        <p:attrNameLst>
                                          <p:attrName>style.visibility</p:attrName>
                                        </p:attrNameLst>
                                      </p:cBhvr>
                                      <p:to>
                                        <p:strVal val="visible"/>
                                      </p:to>
                                    </p:set>
                                    <p:animEffect transition="in" filter="fade">
                                      <p:cBhvr>
                                        <p:cTn id="17" dur="500"/>
                                        <p:tgtEl>
                                          <p:spTgt spid="768079"/>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083"/>
                                        </p:tgtEl>
                                        <p:attrNameLst>
                                          <p:attrName>style.visibility</p:attrName>
                                        </p:attrNameLst>
                                      </p:cBhvr>
                                      <p:to>
                                        <p:strVal val="visible"/>
                                      </p:to>
                                    </p:set>
                                    <p:anim calcmode="lin" valueType="num">
                                      <p:cBhvr additive="base">
                                        <p:cTn id="21" dur="1000" fill="hold"/>
                                        <p:tgtEl>
                                          <p:spTgt spid="768083"/>
                                        </p:tgtEl>
                                        <p:attrNameLst>
                                          <p:attrName>ppt_x</p:attrName>
                                        </p:attrNameLst>
                                      </p:cBhvr>
                                      <p:tavLst>
                                        <p:tav tm="0">
                                          <p:val>
                                            <p:strVal val="#ppt_x"/>
                                          </p:val>
                                        </p:tav>
                                        <p:tav tm="100000">
                                          <p:val>
                                            <p:strVal val="#ppt_x"/>
                                          </p:val>
                                        </p:tav>
                                      </p:tavLst>
                                    </p:anim>
                                    <p:anim calcmode="lin" valueType="num">
                                      <p:cBhvr additive="base">
                                        <p:cTn id="22" dur="1000" fill="hold"/>
                                        <p:tgtEl>
                                          <p:spTgt spid="7680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8" grpId="0" animBg="1"/>
      <p:bldP spid="768086" grpId="0" animBg="1"/>
      <p:bldP spid="768079" grpId="0" autoUpdateAnimBg="0"/>
      <p:bldP spid="76808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85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08550" name="Rectangle 7"/>
          <p:cNvSpPr>
            <a:spLocks noChangeArrowheads="1"/>
          </p:cNvSpPr>
          <p:nvPr/>
        </p:nvSpPr>
        <p:spPr bwMode="auto">
          <a:xfrm>
            <a:off x="3008313" y="950913"/>
            <a:ext cx="16017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000" b="1">
                <a:solidFill>
                  <a:schemeClr val="accent2"/>
                </a:solidFill>
                <a:effectLst/>
                <a:latin typeface="Times" charset="0"/>
              </a:rPr>
              <a:t>   </a:t>
            </a:r>
            <a:r>
              <a:rPr lang="bn-IN" b="1">
                <a:solidFill>
                  <a:schemeClr val="accent2"/>
                </a:solidFill>
                <a:effectLst/>
                <a:latin typeface="Times" charset="0"/>
              </a:rPr>
              <a:t>যোষেফ </a:t>
            </a:r>
            <a:endParaRPr lang="en-US" b="1">
              <a:solidFill>
                <a:schemeClr val="accent2"/>
              </a:solidFill>
              <a:effectLst/>
              <a:latin typeface="Times" charset="0"/>
            </a:endParaRP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556"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08557"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51</a:t>
            </a:r>
          </a:p>
        </p:txBody>
      </p:sp>
      <p:sp>
        <p:nvSpPr>
          <p:cNvPr id="108559"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grpSp>
        <p:nvGrpSpPr>
          <p:cNvPr id="108560" name="Group 46"/>
          <p:cNvGrpSpPr>
            <a:grpSpLocks/>
          </p:cNvGrpSpPr>
          <p:nvPr/>
        </p:nvGrpSpPr>
        <p:grpSpPr bwMode="auto">
          <a:xfrm>
            <a:off x="566738" y="7938"/>
            <a:ext cx="758825" cy="1104900"/>
            <a:chOff x="357" y="5"/>
            <a:chExt cx="478" cy="696"/>
          </a:xfrm>
        </p:grpSpPr>
        <p:sp>
          <p:nvSpPr>
            <p:cNvPr id="72751" name="Rectangle 4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08561" name="Group 33"/>
          <p:cNvGrpSpPr>
            <a:grpSpLocks/>
          </p:cNvGrpSpPr>
          <p:nvPr/>
        </p:nvGrpSpPr>
        <p:grpSpPr bwMode="auto">
          <a:xfrm>
            <a:off x="8148638" y="3248025"/>
            <a:ext cx="955675" cy="650875"/>
            <a:chOff x="7988300" y="3451860"/>
            <a:chExt cx="954088" cy="650240"/>
          </a:xfrm>
        </p:grpSpPr>
        <p:sp>
          <p:nvSpPr>
            <p:cNvPr id="35" name="Freeform 228"/>
            <p:cNvSpPr>
              <a:spLocks/>
            </p:cNvSpPr>
            <p:nvPr/>
          </p:nvSpPr>
          <p:spPr bwMode="auto">
            <a:xfrm>
              <a:off x="8571530" y="3581908"/>
              <a:ext cx="20444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6" name="Rectangle 229"/>
            <p:cNvSpPr>
              <a:spLocks noChangeArrowheads="1"/>
            </p:cNvSpPr>
            <p:nvPr/>
          </p:nvSpPr>
          <p:spPr bwMode="auto">
            <a:xfrm>
              <a:off x="8151540" y="3911786"/>
              <a:ext cx="304294"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7" name="Freeform 230"/>
            <p:cNvSpPr>
              <a:spLocks/>
            </p:cNvSpPr>
            <p:nvPr/>
          </p:nvSpPr>
          <p:spPr bwMode="auto">
            <a:xfrm>
              <a:off x="8566775" y="3542260"/>
              <a:ext cx="23456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8" name="AutoShape 231"/>
            <p:cNvSpPr>
              <a:spLocks noChangeArrowheads="1"/>
            </p:cNvSpPr>
            <p:nvPr/>
          </p:nvSpPr>
          <p:spPr bwMode="auto">
            <a:xfrm>
              <a:off x="7988300" y="3456618"/>
              <a:ext cx="730622"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9" name="Rectangle 232"/>
            <p:cNvSpPr>
              <a:spLocks noChangeArrowheads="1"/>
            </p:cNvSpPr>
            <p:nvPr/>
          </p:nvSpPr>
          <p:spPr bwMode="auto">
            <a:xfrm>
              <a:off x="7989884" y="3604111"/>
              <a:ext cx="952504"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0" name="Rectangle 233"/>
            <p:cNvSpPr>
              <a:spLocks noChangeArrowheads="1"/>
            </p:cNvSpPr>
            <p:nvPr/>
          </p:nvSpPr>
          <p:spPr bwMode="auto">
            <a:xfrm>
              <a:off x="8100825" y="3862622"/>
              <a:ext cx="51508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1" name="AutoShape 234"/>
            <p:cNvSpPr>
              <a:spLocks noChangeArrowheads="1"/>
            </p:cNvSpPr>
            <p:nvPr/>
          </p:nvSpPr>
          <p:spPr bwMode="auto">
            <a:xfrm>
              <a:off x="8007318" y="3488337"/>
              <a:ext cx="692585"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2" name="Line 235"/>
            <p:cNvSpPr>
              <a:spLocks noChangeShapeType="1"/>
            </p:cNvSpPr>
            <p:nvPr/>
          </p:nvSpPr>
          <p:spPr bwMode="auto">
            <a:xfrm>
              <a:off x="8034261" y="3840419"/>
              <a:ext cx="86375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3" name="Line 236"/>
            <p:cNvSpPr>
              <a:spLocks noChangeShapeType="1"/>
            </p:cNvSpPr>
            <p:nvPr/>
          </p:nvSpPr>
          <p:spPr bwMode="auto">
            <a:xfrm>
              <a:off x="8031091" y="4025974"/>
              <a:ext cx="86375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576"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08577"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08578"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grpSp>
        <p:nvGrpSpPr>
          <p:cNvPr id="108562" name="Group 1"/>
          <p:cNvGrpSpPr>
            <a:grpSpLocks/>
          </p:cNvGrpSpPr>
          <p:nvPr/>
        </p:nvGrpSpPr>
        <p:grpSpPr bwMode="auto">
          <a:xfrm>
            <a:off x="566738" y="2452688"/>
            <a:ext cx="3109912" cy="3589337"/>
            <a:chOff x="566738" y="2452688"/>
            <a:chExt cx="3110478" cy="3589650"/>
          </a:xfrm>
        </p:grpSpPr>
        <p:sp>
          <p:nvSpPr>
            <p:cNvPr id="72716" name="Rectangle 12"/>
            <p:cNvSpPr>
              <a:spLocks noChangeArrowheads="1"/>
            </p:cNvSpPr>
            <p:nvPr/>
          </p:nvSpPr>
          <p:spPr bwMode="auto">
            <a:xfrm>
              <a:off x="822372" y="2452688"/>
              <a:ext cx="2070477" cy="51915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2717" name="Rectangle 13"/>
            <p:cNvSpPr>
              <a:spLocks noChangeArrowheads="1"/>
            </p:cNvSpPr>
            <p:nvPr/>
          </p:nvSpPr>
          <p:spPr bwMode="auto">
            <a:xfrm>
              <a:off x="822372" y="2452688"/>
              <a:ext cx="2070477" cy="13733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7" name="Rectangle 2"/>
            <p:cNvSpPr>
              <a:spLocks noChangeArrowheads="1"/>
            </p:cNvSpPr>
            <p:nvPr/>
          </p:nvSpPr>
          <p:spPr bwMode="auto">
            <a:xfrm>
              <a:off x="566738" y="2538420"/>
              <a:ext cx="2383271" cy="20591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দ্বিতীয়</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sp>
          <p:nvSpPr>
            <p:cNvPr id="48" name="Rectangle 47"/>
            <p:cNvSpPr>
              <a:spLocks noChangeArrowheads="1"/>
            </p:cNvSpPr>
            <p:nvPr/>
          </p:nvSpPr>
          <p:spPr bwMode="auto">
            <a:xfrm>
              <a:off x="992265" y="4597587"/>
              <a:ext cx="2684951" cy="1444751"/>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4800" b="1">
                  <a:solidFill>
                    <a:srgbClr val="FFFF00"/>
                  </a:solidFill>
                  <a:effectLst/>
                </a:rPr>
                <a:t>অ</a:t>
              </a:r>
              <a:r>
                <a:rPr lang="bn-IN" sz="8800" b="1">
                  <a:solidFill>
                    <a:srgbClr val="66FF33"/>
                  </a:solidFill>
                  <a:effectLst/>
                </a:rPr>
                <a:t>য</a:t>
              </a:r>
              <a:r>
                <a:rPr lang="bn-IN" sz="4800" b="1">
                  <a:solidFill>
                    <a:srgbClr val="FFC000"/>
                  </a:solidFill>
                  <a:effectLst/>
                </a:rPr>
                <a:t> </a:t>
              </a:r>
              <a:r>
                <a:rPr lang="bn-IN" sz="4800" b="1">
                  <a:solidFill>
                    <a:srgbClr val="FFFF00"/>
                  </a:solidFill>
                  <a:effectLst/>
                </a:rPr>
                <a:t>ম য</a:t>
              </a:r>
              <a:endParaRPr lang="en-US" sz="4800" b="1">
                <a:solidFill>
                  <a:srgbClr val="FFFF00"/>
                </a:solidFill>
                <a:effectLst/>
              </a:endParaRPr>
            </a:p>
          </p:txBody>
        </p:sp>
      </p:gr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r>
              <a:rPr lang="bn-IN" dirty="0">
                <a:latin typeface="Comic Sans MS" pitchFamily="-107" charset="0"/>
                <a:ea typeface="+mn-ea"/>
                <a:cs typeface="+mn-cs"/>
              </a:rPr>
              <a:t> </a:t>
            </a:r>
            <a:endParaRPr lang="en-US" dirty="0">
              <a:latin typeface="Comic Sans MS" pitchFamily="-107" charset="0"/>
              <a:ea typeface="+mn-ea"/>
              <a:cs typeface="+mn-cs"/>
            </a:endParaRPr>
          </a:p>
        </p:txBody>
      </p:sp>
      <p:sp>
        <p:nvSpPr>
          <p:cNvPr id="110596"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10597"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52</a:t>
            </a:r>
          </a:p>
        </p:txBody>
      </p:sp>
      <p:sp>
        <p:nvSpPr>
          <p:cNvPr id="110599"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grpSp>
        <p:nvGrpSpPr>
          <p:cNvPr id="110600" name="Group 37"/>
          <p:cNvGrpSpPr>
            <a:grpSpLocks/>
          </p:cNvGrpSpPr>
          <p:nvPr/>
        </p:nvGrpSpPr>
        <p:grpSpPr bwMode="auto">
          <a:xfrm>
            <a:off x="544513" y="500063"/>
            <a:ext cx="4948237" cy="4945062"/>
            <a:chOff x="343" y="315"/>
            <a:chExt cx="3117" cy="3115"/>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43" y="315"/>
              <a:ext cx="3117" cy="2213"/>
            </a:xfrm>
            <a:prstGeom prst="rect">
              <a:avLst/>
            </a:prstGeom>
            <a:noFill/>
            <a:ln>
              <a:noFill/>
            </a:ln>
            <a:effectLst>
              <a:outerShdw blurRad="63500" dist="99190" dir="2388334"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69058" name="Text Box 34"/>
            <p:cNvSpPr txBox="1">
              <a:spLocks noChangeArrowheads="1"/>
            </p:cNvSpPr>
            <p:nvPr/>
          </p:nvSpPr>
          <p:spPr bwMode="auto">
            <a:xfrm>
              <a:off x="344" y="2558"/>
              <a:ext cx="1622" cy="872"/>
            </a:xfrm>
            <a:prstGeom prst="rect">
              <a:avLst/>
            </a:prstGeom>
            <a:noFill/>
            <a:ln>
              <a:noFill/>
            </a:ln>
            <a:effectLst>
              <a:outerShdw blurRad="63500" dist="57501" dir="3723739"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dirty="0">
                  <a:solidFill>
                    <a:srgbClr val="FFEA18"/>
                  </a:solidFill>
                  <a:effectLst>
                    <a:outerShdw blurRad="38100" dist="38100" dir="2700000" algn="tl">
                      <a:srgbClr val="000000"/>
                    </a:outerShdw>
                  </a:effectLst>
                </a:rPr>
                <a:t>খেতে মেষ পালোক – “ডথান”,</a:t>
              </a:r>
              <a:r>
                <a:rPr lang="en-US" b="1" dirty="0">
                  <a:solidFill>
                    <a:srgbClr val="FFEA18"/>
                  </a:solidFill>
                  <a:effectLst>
                    <a:outerShdw blurRad="38100" dist="38100" dir="2700000" algn="tl">
                      <a:srgbClr val="000000"/>
                    </a:outerShdw>
                  </a:effectLst>
                </a:rPr>
                <a:t> </a:t>
              </a:r>
              <a:r>
                <a:rPr lang="bn-IN" b="1" dirty="0">
                  <a:solidFill>
                    <a:srgbClr val="FFEA18"/>
                  </a:solidFill>
                  <a:effectLst>
                    <a:outerShdw blurRad="38100" dist="38100" dir="2700000" algn="tl">
                      <a:srgbClr val="000000"/>
                    </a:outerShdw>
                  </a:effectLst>
                </a:rPr>
                <a:t>ইস্রায়েল </a:t>
              </a:r>
              <a:endParaRPr lang="en-US" b="1" dirty="0">
                <a:solidFill>
                  <a:srgbClr val="FFEA18"/>
                </a:solidFill>
                <a:effectLst>
                  <a:outerShdw blurRad="38100" dist="38100" dir="2700000" algn="tl">
                    <a:srgbClr val="000000"/>
                  </a:outerShdw>
                </a:effectLst>
              </a:endParaRPr>
            </a:p>
          </p:txBody>
        </p:sp>
      </p:grpSp>
      <p:grpSp>
        <p:nvGrpSpPr>
          <p:cNvPr id="3" name="Group 38"/>
          <p:cNvGrpSpPr>
            <a:grpSpLocks/>
          </p:cNvGrpSpPr>
          <p:nvPr/>
        </p:nvGrpSpPr>
        <p:grpSpPr bwMode="auto">
          <a:xfrm>
            <a:off x="4084638" y="1981200"/>
            <a:ext cx="4575175" cy="4151313"/>
            <a:chOff x="2573" y="1250"/>
            <a:chExt cx="2695" cy="2556"/>
          </a:xfrm>
        </p:grpSpPr>
        <p:pic>
          <p:nvPicPr>
            <p:cNvPr id="769059" name="Picture 35" descr="Luxor Temple facade"/>
            <p:cNvPicPr preferRelativeResize="0">
              <a:picLocks noChangeAspect="1" noChangeArrowheads="1"/>
            </p:cNvPicPr>
            <p:nvPr>
              <p:custDataLst>
                <p:tags r:id="rId1"/>
              </p:custDataLst>
            </p:nvPr>
          </p:nvPicPr>
          <p:blipFill>
            <a:blip r:embed="rId6"/>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712" y="1250"/>
              <a:ext cx="1556" cy="512"/>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r">
                <a:spcBef>
                  <a:spcPct val="50000"/>
                </a:spcBef>
                <a:defRPr/>
              </a:pPr>
              <a:r>
                <a:rPr lang="bn-IN" sz="2400" b="1" dirty="0">
                  <a:solidFill>
                    <a:srgbClr val="FFEA18"/>
                  </a:solidFill>
                  <a:effectLst>
                    <a:outerShdw blurRad="38100" dist="38100" dir="2700000" algn="tl">
                      <a:srgbClr val="000000"/>
                    </a:outerShdw>
                  </a:effectLst>
                </a:rPr>
                <a:t> লাক্সর মন্দিরের সামনের দৃশ্য, মিশর </a:t>
              </a:r>
              <a:endParaRPr lang="en-US" sz="2400" b="1" dirty="0">
                <a:solidFill>
                  <a:srgbClr val="FFEA18"/>
                </a:solidFill>
                <a:effectLst>
                  <a:outerShdw blurRad="38100" dist="38100" dir="2700000" algn="tl">
                    <a:srgbClr val="000000"/>
                  </a:outerShdw>
                </a:effectLst>
              </a:endParaRPr>
            </a:p>
          </p:txBody>
        </p:sp>
      </p:grpSp>
      <p:sp>
        <p:nvSpPr>
          <p:cNvPr id="110602"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110603"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1</a:t>
            </a:r>
          </a:p>
        </p:txBody>
      </p:sp>
      <p:grpSp>
        <p:nvGrpSpPr>
          <p:cNvPr id="110604" name="Group 27"/>
          <p:cNvGrpSpPr>
            <a:grpSpLocks/>
          </p:cNvGrpSpPr>
          <p:nvPr/>
        </p:nvGrpSpPr>
        <p:grpSpPr bwMode="auto">
          <a:xfrm>
            <a:off x="7997825" y="3519488"/>
            <a:ext cx="954088" cy="649287"/>
            <a:chOff x="7988300" y="3451860"/>
            <a:chExt cx="954088" cy="650240"/>
          </a:xfrm>
        </p:grpSpPr>
        <p:sp>
          <p:nvSpPr>
            <p:cNvPr id="29"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0"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1"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2"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5"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6"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615"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10616"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10617"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
        <p:nvSpPr>
          <p:cNvPr id="38"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৩৭</a:t>
            </a:r>
            <a:r>
              <a:rPr lang="en-US" sz="1200" b="1">
                <a:solidFill>
                  <a:schemeClr val="tx1"/>
                </a:solidFill>
                <a:effectLst/>
              </a:rPr>
              <a:t> :</a:t>
            </a:r>
            <a:r>
              <a:rPr lang="bn-IN" sz="1200" b="1">
                <a:solidFill>
                  <a:schemeClr val="tx1"/>
                </a:solidFill>
                <a:effectLst/>
              </a:rPr>
              <a:t> ১৬-১৮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264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1264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53</a:t>
            </a:r>
          </a:p>
        </p:txBody>
      </p:sp>
      <p:sp>
        <p:nvSpPr>
          <p:cNvPr id="112646"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pic>
        <p:nvPicPr>
          <p:cNvPr id="583717" name="Picture 37"/>
          <p:cNvPicPr>
            <a:picLocks noChangeAspect="1" noChangeArrowheads="1"/>
          </p:cNvPicPr>
          <p:nvPr/>
        </p:nvPicPr>
        <p:blipFill>
          <a:blip r:embed="rId3"/>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8" name="Picture 38"/>
          <p:cNvPicPr>
            <a:picLocks noChangeAspect="1" noChangeArrowheads="1"/>
          </p:cNvPicPr>
          <p:nvPr/>
        </p:nvPicPr>
        <p:blipFill>
          <a:blip r:embed="rId4"/>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5" name="Picture 35"/>
          <p:cNvPicPr>
            <a:picLocks noChangeAspect="1" noChangeArrowheads="1"/>
          </p:cNvPicPr>
          <p:nvPr/>
        </p:nvPicPr>
        <p:blipFill>
          <a:blip r:embed="rId5"/>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0" name="Picture 40"/>
          <p:cNvPicPr>
            <a:picLocks noChangeAspect="1" noChangeArrowheads="1"/>
          </p:cNvPicPr>
          <p:nvPr/>
        </p:nvPicPr>
        <p:blipFill>
          <a:blip r:embed="rId6"/>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6" name="Picture 36"/>
          <p:cNvPicPr>
            <a:picLocks noChangeAspect="1" noChangeArrowheads="1"/>
          </p:cNvPicPr>
          <p:nvPr/>
        </p:nvPicPr>
        <p:blipFill>
          <a:blip r:embed="rId7"/>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652" name="Group 23"/>
          <p:cNvGrpSpPr>
            <a:grpSpLocks/>
          </p:cNvGrpSpPr>
          <p:nvPr/>
        </p:nvGrpSpPr>
        <p:grpSpPr bwMode="auto">
          <a:xfrm>
            <a:off x="7997825" y="3519488"/>
            <a:ext cx="954088" cy="649287"/>
            <a:chOff x="7988300" y="3451860"/>
            <a:chExt cx="954088" cy="650240"/>
          </a:xfrm>
        </p:grpSpPr>
        <p:sp>
          <p:nvSpPr>
            <p:cNvPr id="25"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6"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7"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1"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663"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12664"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12665"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
        <p:nvSpPr>
          <p:cNvPr id="34"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৩৭</a:t>
            </a:r>
            <a:r>
              <a:rPr lang="en-US" sz="1200" b="1">
                <a:solidFill>
                  <a:schemeClr val="tx1"/>
                </a:solidFill>
                <a:effectLst/>
              </a:rPr>
              <a:t> :</a:t>
            </a:r>
            <a:r>
              <a:rPr lang="bn-IN" sz="1200" b="1">
                <a:solidFill>
                  <a:schemeClr val="tx1"/>
                </a:solidFill>
                <a:effectLst/>
              </a:rPr>
              <a:t> ২৮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4691"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584728" name="Text Box 24"/>
          <p:cNvSpPr txBox="1">
            <a:spLocks noChangeArrowheads="1"/>
          </p:cNvSpPr>
          <p:nvPr/>
        </p:nvSpPr>
        <p:spPr bwMode="auto">
          <a:xfrm>
            <a:off x="82550" y="4370388"/>
            <a:ext cx="8821738"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a:solidFill>
                  <a:schemeClr val="tx2"/>
                </a:solidFill>
                <a:effectLst/>
              </a:rPr>
              <a:t>যোষেফ হোলেন রাজার প্রধান সহকারী </a:t>
            </a:r>
            <a:endParaRPr lang="en-US" sz="4000">
              <a:solidFill>
                <a:schemeClr val="tx2"/>
              </a:solidFill>
              <a:effectLst/>
            </a:endParaRPr>
          </a:p>
        </p:txBody>
      </p:sp>
      <p:sp>
        <p:nvSpPr>
          <p:cNvPr id="114693"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grpSp>
        <p:nvGrpSpPr>
          <p:cNvPr id="114694" name="Group 1"/>
          <p:cNvGrpSpPr>
            <a:grpSpLocks/>
          </p:cNvGrpSpPr>
          <p:nvPr/>
        </p:nvGrpSpPr>
        <p:grpSpPr bwMode="auto">
          <a:xfrm>
            <a:off x="606425" y="487363"/>
            <a:ext cx="7824788" cy="5580062"/>
            <a:chOff x="5493971" y="1725269"/>
            <a:chExt cx="7825448" cy="5580062"/>
          </a:xfrm>
        </p:grpSpPr>
        <p:pic>
          <p:nvPicPr>
            <p:cNvPr id="584735" name="Picture 31"/>
            <p:cNvPicPr>
              <a:picLocks noChangeAspect="1" noChangeArrowheads="1"/>
            </p:cNvPicPr>
            <p:nvPr/>
          </p:nvPicPr>
          <p:blipFill>
            <a:blip r:embed="rId3"/>
            <a:srcRect/>
            <a:stretch>
              <a:fillRect/>
            </a:stretch>
          </p:blipFill>
          <p:spPr bwMode="auto">
            <a:xfrm>
              <a:off x="5493971" y="1725269"/>
              <a:ext cx="7722251"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36" name="Rectangle 32"/>
            <p:cNvSpPr>
              <a:spLocks noChangeArrowheads="1"/>
            </p:cNvSpPr>
            <p:nvPr/>
          </p:nvSpPr>
          <p:spPr bwMode="auto">
            <a:xfrm>
              <a:off x="8091340" y="6524281"/>
              <a:ext cx="339754"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54</a:t>
              </a:r>
            </a:p>
          </p:txBody>
        </p:sp>
        <p:sp>
          <p:nvSpPr>
            <p:cNvPr id="114698"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grpSp>
          <p:nvGrpSpPr>
            <p:cNvPr id="114699" name="Group 20"/>
            <p:cNvGrpSpPr>
              <a:grpSpLocks/>
            </p:cNvGrpSpPr>
            <p:nvPr/>
          </p:nvGrpSpPr>
          <p:grpSpPr bwMode="auto">
            <a:xfrm>
              <a:off x="7997508" y="3519171"/>
              <a:ext cx="954088" cy="650240"/>
              <a:chOff x="7988300" y="3451860"/>
              <a:chExt cx="954088" cy="650240"/>
            </a:xfrm>
          </p:grpSpPr>
          <p:sp>
            <p:nvSpPr>
              <p:cNvPr id="22" name="Freeform 228"/>
              <p:cNvSpPr>
                <a:spLocks/>
              </p:cNvSpPr>
              <p:nvPr/>
            </p:nvSpPr>
            <p:spPr bwMode="auto">
              <a:xfrm>
                <a:off x="8571123" y="3582008"/>
                <a:ext cx="204805" cy="77787"/>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3" name="Rectangle 229"/>
              <p:cNvSpPr>
                <a:spLocks noChangeArrowheads="1"/>
              </p:cNvSpPr>
              <p:nvPr/>
            </p:nvSpPr>
            <p:spPr bwMode="auto">
              <a:xfrm>
                <a:off x="8151988" y="3912208"/>
                <a:ext cx="304826" cy="114300"/>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4" name="Freeform 230"/>
              <p:cNvSpPr>
                <a:spLocks/>
              </p:cNvSpPr>
              <p:nvPr/>
            </p:nvSpPr>
            <p:spPr bwMode="auto">
              <a:xfrm>
                <a:off x="8566360" y="3542320"/>
                <a:ext cx="23497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5" name="AutoShape 231"/>
              <p:cNvSpPr>
                <a:spLocks noChangeArrowheads="1"/>
              </p:cNvSpPr>
              <p:nvPr/>
            </p:nvSpPr>
            <p:spPr bwMode="auto">
              <a:xfrm>
                <a:off x="7988462" y="3456595"/>
                <a:ext cx="730311" cy="290513"/>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 name="Rectangle 232"/>
              <p:cNvSpPr>
                <a:spLocks noChangeArrowheads="1"/>
              </p:cNvSpPr>
              <p:nvPr/>
            </p:nvSpPr>
            <p:spPr bwMode="auto">
              <a:xfrm>
                <a:off x="7990049" y="3604233"/>
                <a:ext cx="95258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7" name="Rectangle 233"/>
              <p:cNvSpPr>
                <a:spLocks noChangeArrowheads="1"/>
              </p:cNvSpPr>
              <p:nvPr/>
            </p:nvSpPr>
            <p:spPr bwMode="auto">
              <a:xfrm>
                <a:off x="8101183" y="3862995"/>
                <a:ext cx="514393" cy="19050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 name="AutoShape 234"/>
              <p:cNvSpPr>
                <a:spLocks noChangeArrowheads="1"/>
              </p:cNvSpPr>
              <p:nvPr/>
            </p:nvSpPr>
            <p:spPr bwMode="auto">
              <a:xfrm>
                <a:off x="8007514" y="3488345"/>
                <a:ext cx="692208" cy="290513"/>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Line 235"/>
              <p:cNvSpPr>
                <a:spLocks noChangeShapeType="1"/>
              </p:cNvSpPr>
              <p:nvPr/>
            </p:nvSpPr>
            <p:spPr bwMode="auto">
              <a:xfrm>
                <a:off x="8034503" y="3840770"/>
                <a:ext cx="863672"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 name="Line 236"/>
              <p:cNvSpPr>
                <a:spLocks noChangeShapeType="1"/>
              </p:cNvSpPr>
              <p:nvPr/>
            </p:nvSpPr>
            <p:spPr bwMode="auto">
              <a:xfrm>
                <a:off x="8031328" y="4026508"/>
                <a:ext cx="863672"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710"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14711"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14712"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
          <p:nvSpPr>
            <p:cNvPr id="34" name="Text Box 24"/>
            <p:cNvSpPr txBox="1">
              <a:spLocks noChangeArrowheads="1"/>
            </p:cNvSpPr>
            <p:nvPr/>
          </p:nvSpPr>
          <p:spPr bwMode="auto">
            <a:xfrm>
              <a:off x="5493971" y="6262344"/>
              <a:ext cx="7825448" cy="523875"/>
            </a:xfrm>
            <a:prstGeom prst="rect">
              <a:avLst/>
            </a:prstGeom>
            <a:solidFill>
              <a:schemeClr val="tx1"/>
            </a:solid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chemeClr val="bg2"/>
                  </a:solidFill>
                  <a:effectLst/>
                </a:rPr>
                <a:t>যোষেফ হোলেন রাজার প্রধান সহকারী </a:t>
              </a:r>
              <a:endParaRPr lang="en-US" b="1">
                <a:solidFill>
                  <a:schemeClr val="bg2"/>
                </a:solidFill>
                <a:effectLst/>
              </a:endParaRPr>
            </a:p>
          </p:txBody>
        </p:sp>
      </p:grpSp>
      <p:sp>
        <p:nvSpPr>
          <p:cNvPr id="31"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৪১</a:t>
            </a:r>
            <a:r>
              <a:rPr lang="en-US" sz="1200" b="1">
                <a:solidFill>
                  <a:schemeClr val="tx1"/>
                </a:solidFill>
                <a:effectLst/>
              </a:rPr>
              <a:t> :</a:t>
            </a:r>
            <a:r>
              <a:rPr lang="bn-IN" sz="1200" b="1">
                <a:solidFill>
                  <a:schemeClr val="tx1"/>
                </a:solidFill>
                <a:effectLst/>
              </a:rPr>
              <a:t> ৪১-৪৬   </a:t>
            </a:r>
            <a:endParaRPr lang="en-US" sz="1200" b="1">
              <a:solidFill>
                <a:schemeClr val="tx1"/>
              </a:solidFill>
              <a:effectLst/>
            </a:endParaRPr>
          </a:p>
        </p:txBody>
      </p:sp>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8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0788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0788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0788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0789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0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C</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1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07914" name="Rectangle 42"/>
          <p:cNvSpPr>
            <a:spLocks noChangeArrowheads="1"/>
          </p:cNvSpPr>
          <p:nvPr/>
        </p:nvSpPr>
        <p:spPr bwMode="auto">
          <a:xfrm>
            <a:off x="1744663" y="4081463"/>
            <a:ext cx="51911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b="1">
                <a:solidFill>
                  <a:srgbClr val="EEFF4B"/>
                </a:solidFill>
                <a:effectLst/>
                <a:latin typeface="Times" pitchFamily="-107" charset="0"/>
                <a:ea typeface="+mn-ea"/>
                <a:cs typeface="+mn-cs"/>
              </a:rPr>
              <a:t>E</a:t>
            </a:r>
          </a:p>
        </p:txBody>
      </p:sp>
      <p:sp>
        <p:nvSpPr>
          <p:cNvPr id="20791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207916"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07917"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7924" name="Oval 52"/>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40" name="Oval 68"/>
          <p:cNvSpPr>
            <a:spLocks noChangeArrowheads="1"/>
          </p:cNvSpPr>
          <p:nvPr/>
        </p:nvSpPr>
        <p:spPr bwMode="auto">
          <a:xfrm>
            <a:off x="2416175" y="2327275"/>
            <a:ext cx="1082675" cy="1038225"/>
          </a:xfrm>
          <a:prstGeom prst="ellipse">
            <a:avLst/>
          </a:prstGeom>
          <a:noFill/>
          <a:ln w="57150">
            <a:solidFill>
              <a:srgbClr val="B8001E"/>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6783"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55</a:t>
            </a:r>
          </a:p>
        </p:txBody>
      </p:sp>
      <p:sp>
        <p:nvSpPr>
          <p:cNvPr id="116785"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sp>
        <p:nvSpPr>
          <p:cNvPr id="207948" name="Text Box 76"/>
          <p:cNvSpPr txBox="1">
            <a:spLocks noChangeArrowheads="1"/>
          </p:cNvSpPr>
          <p:nvPr/>
        </p:nvSpPr>
        <p:spPr bwMode="auto">
          <a:xfrm>
            <a:off x="1803400" y="1701800"/>
            <a:ext cx="2914650" cy="646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i="1">
                <a:solidFill>
                  <a:schemeClr val="tx1"/>
                </a:solidFill>
                <a:effectLst/>
              </a:rPr>
              <a:t>দুর্ভিক্ষ</a:t>
            </a:r>
            <a:r>
              <a:rPr lang="en-US" sz="3200" b="1" i="1">
                <a:solidFill>
                  <a:schemeClr val="tx1"/>
                </a:solidFill>
                <a:effectLst>
                  <a:outerShdw blurRad="38100" dist="38100" dir="2700000" algn="tl">
                    <a:srgbClr val="000000"/>
                  </a:outerShdw>
                </a:effectLst>
              </a:rPr>
              <a:t>! </a:t>
            </a:r>
          </a:p>
        </p:txBody>
      </p:sp>
      <p:sp>
        <p:nvSpPr>
          <p:cNvPr id="207949" name="Text Box 77"/>
          <p:cNvSpPr txBox="1">
            <a:spLocks noChangeArrowheads="1"/>
          </p:cNvSpPr>
          <p:nvPr/>
        </p:nvSpPr>
        <p:spPr bwMode="auto">
          <a:xfrm>
            <a:off x="685800" y="4741863"/>
            <a:ext cx="2914650" cy="646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3600" b="1" i="1">
                <a:solidFill>
                  <a:schemeClr val="tx1"/>
                </a:solidFill>
                <a:effectLst/>
              </a:rPr>
              <a:t>প্রাচূর্য</a:t>
            </a:r>
            <a:r>
              <a:rPr lang="en-US" sz="3200" b="1" i="1">
                <a:solidFill>
                  <a:schemeClr val="tx1"/>
                </a:solidFill>
                <a:effectLst>
                  <a:outerShdw blurRad="38100" dist="38100" dir="2700000" algn="tl">
                    <a:srgbClr val="000000"/>
                  </a:outerShdw>
                </a:effectLst>
              </a:rPr>
              <a:t> !</a:t>
            </a:r>
          </a:p>
        </p:txBody>
      </p:sp>
      <p:sp>
        <p:nvSpPr>
          <p:cNvPr id="116788"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1</a:t>
            </a:r>
          </a:p>
        </p:txBody>
      </p:sp>
      <p:sp>
        <p:nvSpPr>
          <p:cNvPr id="68"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grpSp>
        <p:nvGrpSpPr>
          <p:cNvPr id="116790" name="Group 68"/>
          <p:cNvGrpSpPr>
            <a:grpSpLocks/>
          </p:cNvGrpSpPr>
          <p:nvPr/>
        </p:nvGrpSpPr>
        <p:grpSpPr bwMode="auto">
          <a:xfrm>
            <a:off x="7997825" y="3519488"/>
            <a:ext cx="954088" cy="649287"/>
            <a:chOff x="7988300" y="3451860"/>
            <a:chExt cx="954088" cy="650240"/>
          </a:xfrm>
        </p:grpSpPr>
        <p:sp>
          <p:nvSpPr>
            <p:cNvPr id="70"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1"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3"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6"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7"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801"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16802"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16803"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
        <p:nvSpPr>
          <p:cNvPr id="79"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৪২</a:t>
            </a:r>
            <a:r>
              <a:rPr lang="en-US" sz="1200" b="1">
                <a:solidFill>
                  <a:schemeClr val="tx1"/>
                </a:solidFill>
                <a:effectLst/>
              </a:rPr>
              <a:t> :</a:t>
            </a:r>
            <a:r>
              <a:rPr lang="bn-IN" sz="1200" b="1">
                <a:solidFill>
                  <a:schemeClr val="tx1"/>
                </a:solidFill>
                <a:effectLst/>
              </a:rPr>
              <a:t> ২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18786"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56</a:t>
            </a:r>
          </a:p>
        </p:txBody>
      </p:sp>
      <p:sp>
        <p:nvSpPr>
          <p:cNvPr id="118788"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grpSp>
        <p:nvGrpSpPr>
          <p:cNvPr id="118789" name="Group 20"/>
          <p:cNvGrpSpPr>
            <a:grpSpLocks/>
          </p:cNvGrpSpPr>
          <p:nvPr/>
        </p:nvGrpSpPr>
        <p:grpSpPr bwMode="auto">
          <a:xfrm>
            <a:off x="7997825" y="3519488"/>
            <a:ext cx="954088" cy="649287"/>
            <a:chOff x="7988300" y="3451860"/>
            <a:chExt cx="954088" cy="650240"/>
          </a:xfrm>
        </p:grpSpPr>
        <p:sp>
          <p:nvSpPr>
            <p:cNvPr id="22"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3"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4"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5"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7"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805"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18806"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18807"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grpSp>
        <p:nvGrpSpPr>
          <p:cNvPr id="118790" name="Group 1"/>
          <p:cNvGrpSpPr>
            <a:grpSpLocks/>
          </p:cNvGrpSpPr>
          <p:nvPr/>
        </p:nvGrpSpPr>
        <p:grpSpPr bwMode="auto">
          <a:xfrm>
            <a:off x="766763" y="633413"/>
            <a:ext cx="7808912" cy="5605462"/>
            <a:chOff x="766445" y="633498"/>
            <a:chExt cx="7808913" cy="5605463"/>
          </a:xfrm>
        </p:grpSpPr>
        <p:sp>
          <p:nvSpPr>
            <p:cNvPr id="770050" name="Rectangle 2"/>
            <p:cNvSpPr>
              <a:spLocks noChangeArrowheads="1"/>
            </p:cNvSpPr>
            <p:nvPr/>
          </p:nvSpPr>
          <p:spPr bwMode="auto">
            <a:xfrm>
              <a:off x="822007" y="2452773"/>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0051" name="Rectangle 3"/>
            <p:cNvSpPr>
              <a:spLocks noChangeArrowheads="1"/>
            </p:cNvSpPr>
            <p:nvPr/>
          </p:nvSpPr>
          <p:spPr bwMode="auto">
            <a:xfrm>
              <a:off x="822007" y="2452773"/>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770057" name="Picture 9"/>
            <p:cNvPicPr>
              <a:picLocks noChangeAspect="1" noChangeArrowheads="1"/>
            </p:cNvPicPr>
            <p:nvPr/>
          </p:nvPicPr>
          <p:blipFill>
            <a:blip r:embed="rId3"/>
            <a:srcRect/>
            <a:stretch>
              <a:fillRect/>
            </a:stretch>
          </p:blipFill>
          <p:spPr bwMode="auto">
            <a:xfrm>
              <a:off x="766445" y="633498"/>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5" name="Text Box 24"/>
            <p:cNvSpPr txBox="1">
              <a:spLocks noChangeArrowheads="1"/>
            </p:cNvSpPr>
            <p:nvPr/>
          </p:nvSpPr>
          <p:spPr bwMode="auto">
            <a:xfrm>
              <a:off x="822007" y="1211348"/>
              <a:ext cx="7643814" cy="706437"/>
            </a:xfrm>
            <a:prstGeom prst="rect">
              <a:avLst/>
            </a:prstGeom>
            <a:solidFill>
              <a:schemeClr val="tx1"/>
            </a:solid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b="1">
                  <a:solidFill>
                    <a:schemeClr val="bg2"/>
                  </a:solidFill>
                  <a:effectLst/>
                </a:rPr>
                <a:t>যোষেফ এবং তাঁর ভাইয়েরা</a:t>
              </a:r>
              <a:endParaRPr lang="en-US" sz="4000" b="1">
                <a:solidFill>
                  <a:schemeClr val="bg2"/>
                </a:solidFill>
                <a:effectLst/>
              </a:endParaRPr>
            </a:p>
          </p:txBody>
        </p:sp>
      </p:grpSp>
      <p:sp>
        <p:nvSpPr>
          <p:cNvPr id="31"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৪২</a:t>
            </a:r>
            <a:r>
              <a:rPr lang="en-US" sz="1200" b="1">
                <a:solidFill>
                  <a:schemeClr val="tx1"/>
                </a:solidFill>
                <a:effectLst/>
              </a:rPr>
              <a:t> :</a:t>
            </a:r>
            <a:r>
              <a:rPr lang="bn-IN" sz="1200" b="1">
                <a:solidFill>
                  <a:schemeClr val="tx1"/>
                </a:solidFill>
                <a:effectLst/>
              </a:rPr>
              <a:t> ৭  </a:t>
            </a:r>
            <a:endParaRPr lang="en-US" sz="1200" b="1">
              <a:solidFill>
                <a:schemeClr val="tx1"/>
              </a:solidFill>
              <a:effectLst/>
            </a:endParaRP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7787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37787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37787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37787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88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C</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892" name="Rectangle 36"/>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377893" name="Rectangle 37"/>
          <p:cNvSpPr>
            <a:spLocks noChangeArrowheads="1"/>
          </p:cNvSpPr>
          <p:nvPr/>
        </p:nvSpPr>
        <p:spPr bwMode="auto">
          <a:xfrm>
            <a:off x="1577975" y="4081463"/>
            <a:ext cx="852488" cy="704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4000" b="1">
                <a:solidFill>
                  <a:srgbClr val="EEFF4B"/>
                </a:solidFill>
                <a:effectLst/>
                <a:latin typeface="Times" charset="0"/>
              </a:rPr>
              <a:t>মি </a:t>
            </a:r>
            <a:endParaRPr lang="en-US" sz="4000" b="1">
              <a:solidFill>
                <a:srgbClr val="EEFF4B"/>
              </a:solidFill>
              <a:effectLst/>
              <a:latin typeface="Times" charset="0"/>
            </a:endParaRP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sp>
        <p:nvSpPr>
          <p:cNvPr id="377895" name="Freeform 39"/>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77896" name="Freeform 40"/>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120872"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77900" name="Oval 44"/>
            <p:cNvSpPr>
              <a:spLocks noChangeArrowheads="1"/>
            </p:cNvSpPr>
            <p:nvPr/>
          </p:nvSpPr>
          <p:spPr bwMode="auto">
            <a:xfrm>
              <a:off x="768" y="2400"/>
              <a:ext cx="672" cy="624"/>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3300"/>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 name="Group 53"/>
          <p:cNvGrpSpPr>
            <a:grpSpLocks/>
          </p:cNvGrpSpPr>
          <p:nvPr/>
        </p:nvGrpSpPr>
        <p:grpSpPr bwMode="auto">
          <a:xfrm>
            <a:off x="3314700" y="2667000"/>
            <a:ext cx="4965700" cy="2082800"/>
            <a:chOff x="2088" y="1680"/>
            <a:chExt cx="3128" cy="1312"/>
          </a:xfrm>
        </p:grpSpPr>
        <p:sp>
          <p:nvSpPr>
            <p:cNvPr id="377908" name="Rectangle 52"/>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77907" name="Text Box 51"/>
            <p:cNvSpPr txBox="1">
              <a:spLocks noChangeArrowheads="1"/>
            </p:cNvSpPr>
            <p:nvPr/>
          </p:nvSpPr>
          <p:spPr bwMode="auto">
            <a:xfrm>
              <a:off x="2160" y="1760"/>
              <a:ext cx="3056" cy="100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EEFF4B"/>
                  </a:solidFill>
                  <a:effectLst/>
                </a:rPr>
                <a:t>পরিবার অনুসরণ করে </a:t>
              </a:r>
              <a:r>
                <a:rPr lang="en-US" b="1">
                  <a:solidFill>
                    <a:srgbClr val="EEFF4B"/>
                  </a:solidFill>
                  <a:effectLst/>
                </a:rPr>
                <a:t>…</a:t>
              </a:r>
            </a:p>
            <a:p>
              <a:pPr>
                <a:spcBef>
                  <a:spcPct val="50000"/>
                </a:spcBef>
                <a:defRPr/>
              </a:pPr>
              <a:r>
                <a:rPr lang="en-US" b="1">
                  <a:solidFill>
                    <a:srgbClr val="EEFF4B"/>
                  </a:solidFill>
                  <a:effectLst/>
                </a:rPr>
                <a:t> </a:t>
              </a:r>
              <a:r>
                <a:rPr lang="bn-IN" b="1" i="1" u="sng">
                  <a:solidFill>
                    <a:srgbClr val="EEFF4B"/>
                  </a:solidFill>
                  <a:effectLst/>
                </a:rPr>
                <a:t>পরিবার </a:t>
              </a:r>
              <a:r>
                <a:rPr lang="en-US" b="1">
                  <a:solidFill>
                    <a:srgbClr val="EEFF4B"/>
                  </a:solidFill>
                  <a:effectLst/>
                </a:rPr>
                <a:t> </a:t>
              </a:r>
              <a:r>
                <a:rPr lang="bn-IN" b="1">
                  <a:solidFill>
                    <a:srgbClr val="EEFF4B"/>
                  </a:solidFill>
                  <a:effectLst/>
                </a:rPr>
                <a:t>থেকে একটি </a:t>
              </a:r>
              <a:r>
                <a:rPr lang="bn-IN" b="1" i="1" u="sng">
                  <a:solidFill>
                    <a:srgbClr val="EEFF4B"/>
                  </a:solidFill>
                  <a:effectLst/>
                </a:rPr>
                <a:t>দেশ</a:t>
              </a:r>
              <a:r>
                <a:rPr lang="bn-IN" b="1">
                  <a:solidFill>
                    <a:srgbClr val="EEFF4B"/>
                  </a:solidFill>
                  <a:effectLst/>
                </a:rPr>
                <a:t> জন্মাবে </a:t>
              </a:r>
              <a:r>
                <a:rPr lang="en-US" b="1">
                  <a:solidFill>
                    <a:srgbClr val="EEFF4B"/>
                  </a:solidFill>
                  <a:effectLst/>
                </a:rPr>
                <a:t>!</a:t>
              </a:r>
            </a:p>
          </p:txBody>
        </p:sp>
      </p:grpSp>
      <p:sp>
        <p:nvSpPr>
          <p:cNvPr id="120880"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57</a:t>
            </a:r>
          </a:p>
        </p:txBody>
      </p:sp>
      <p:sp>
        <p:nvSpPr>
          <p:cNvPr id="120882"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sp>
        <p:nvSpPr>
          <p:cNvPr id="68" name="Rectangle 19"/>
          <p:cNvSpPr>
            <a:spLocks noChangeArrowheads="1"/>
          </p:cNvSpPr>
          <p:nvPr/>
        </p:nvSpPr>
        <p:spPr bwMode="auto">
          <a:xfrm>
            <a:off x="266700" y="412750"/>
            <a:ext cx="1333500" cy="1566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2400" b="1">
                <a:solidFill>
                  <a:srgbClr val="F7BB00"/>
                </a:solidFill>
                <a:effectLst/>
              </a:rPr>
              <a:t>পর্যায় তইরি করা</a:t>
            </a:r>
            <a:endParaRPr lang="en-US" sz="2400" b="1">
              <a:solidFill>
                <a:srgbClr val="F7BB00"/>
              </a:solidFill>
              <a:effectLst/>
            </a:endParaRPr>
          </a:p>
          <a:p>
            <a:pPr>
              <a:defRPr/>
            </a:pPr>
            <a:endParaRPr lang="en-US" sz="2400" b="1">
              <a:solidFill>
                <a:schemeClr val="tx2"/>
              </a:solidFill>
              <a:effectLst/>
              <a:latin typeface="Times" charset="0"/>
            </a:endParaRPr>
          </a:p>
        </p:txBody>
      </p:sp>
      <p:grpSp>
        <p:nvGrpSpPr>
          <p:cNvPr id="120884" name="Group 68"/>
          <p:cNvGrpSpPr>
            <a:grpSpLocks/>
          </p:cNvGrpSpPr>
          <p:nvPr/>
        </p:nvGrpSpPr>
        <p:grpSpPr bwMode="auto">
          <a:xfrm>
            <a:off x="7997825" y="3519488"/>
            <a:ext cx="954088" cy="649287"/>
            <a:chOff x="7988300" y="3451860"/>
            <a:chExt cx="954088" cy="650240"/>
          </a:xfrm>
        </p:grpSpPr>
        <p:sp>
          <p:nvSpPr>
            <p:cNvPr id="70"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1"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2"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73"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5"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76"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77"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895"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20896"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20897"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
        <p:nvSpPr>
          <p:cNvPr id="79"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৪৬</a:t>
            </a:r>
            <a:r>
              <a:rPr lang="en-US" sz="1200" b="1">
                <a:solidFill>
                  <a:schemeClr val="tx1"/>
                </a:solidFill>
                <a:effectLst/>
              </a:rPr>
              <a:t> :</a:t>
            </a:r>
            <a:r>
              <a:rPr lang="bn-IN" sz="1200" b="1">
                <a:solidFill>
                  <a:schemeClr val="tx1"/>
                </a:solidFill>
                <a:effectLst/>
              </a:rPr>
              <a:t> ৩-৭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nodeType="afterGroup">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ppt_x</p:attrName>
                                        </p:attrNameLst>
                                      </p:cBhvr>
                                      <p:tavLst>
                                        <p:tav tm="0">
                                          <p:val>
                                            <p:fltVal val="0.5"/>
                                          </p:val>
                                        </p:tav>
                                        <p:tav tm="100000">
                                          <p:val>
                                            <p:strVal val="#ppt_x"/>
                                          </p:val>
                                        </p:tav>
                                      </p:tavLst>
                                    </p:anim>
                                    <p:anim calcmode="lin" valueType="num">
                                      <p:cBhvr>
                                        <p:cTn id="1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65604" name="Text Box 4"/>
          <p:cNvSpPr txBox="1">
            <a:spLocks noChangeArrowheads="1"/>
          </p:cNvSpPr>
          <p:nvPr/>
        </p:nvSpPr>
        <p:spPr bwMode="auto">
          <a:xfrm>
            <a:off x="3128963" y="3135313"/>
            <a:ext cx="2998787" cy="15700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altLang="ja-JP" sz="4800" b="1">
                <a:solidFill>
                  <a:schemeClr val="tx1"/>
                </a:solidFill>
                <a:effectLst/>
              </a:rPr>
              <a:t>"</a:t>
            </a:r>
            <a:r>
              <a:rPr lang="bn-IN" sz="4800" b="1">
                <a:solidFill>
                  <a:schemeClr val="tx1"/>
                </a:solidFill>
                <a:effectLst/>
              </a:rPr>
              <a:t>প্রিথিবীর নাভী</a:t>
            </a:r>
            <a:r>
              <a:rPr lang="en-US" altLang="ja-JP" sz="4800" b="1">
                <a:solidFill>
                  <a:schemeClr val="tx1"/>
                </a:solidFill>
                <a:effectLst/>
              </a:rPr>
              <a:t>"</a:t>
            </a:r>
            <a:endParaRPr lang="en-US" sz="4800" b="1">
              <a:solidFill>
                <a:schemeClr val="tx1"/>
              </a:solidFill>
              <a:effectLst/>
            </a:endParaRPr>
          </a:p>
        </p:txBody>
      </p:sp>
      <p:sp>
        <p:nvSpPr>
          <p:cNvPr id="665606" name="Freeform 6"/>
          <p:cNvSpPr>
            <a:spLocks/>
          </p:cNvSpPr>
          <p:nvPr/>
        </p:nvSpPr>
        <p:spPr bwMode="auto">
          <a:xfrm>
            <a:off x="2387600" y="1543050"/>
            <a:ext cx="5614988" cy="3289300"/>
          </a:xfrm>
          <a:custGeom>
            <a:avLst/>
            <a:gdLst>
              <a:gd name="T0" fmla="*/ 0 w 3537"/>
              <a:gd name="T1" fmla="*/ 0 h 2072"/>
              <a:gd name="T2" fmla="*/ 1041400 w 3537"/>
              <a:gd name="T3" fmla="*/ 292100 h 2072"/>
              <a:gd name="T4" fmla="*/ 1320800 w 3537"/>
              <a:gd name="T5" fmla="*/ 355600 h 2072"/>
              <a:gd name="T6" fmla="*/ 1358900 w 3537"/>
              <a:gd name="T7" fmla="*/ 381000 h 2072"/>
              <a:gd name="T8" fmla="*/ 1397000 w 3537"/>
              <a:gd name="T9" fmla="*/ 393700 h 2072"/>
              <a:gd name="T10" fmla="*/ 1473200 w 3537"/>
              <a:gd name="T11" fmla="*/ 444500 h 2072"/>
              <a:gd name="T12" fmla="*/ 1663700 w 3537"/>
              <a:gd name="T13" fmla="*/ 431800 h 2072"/>
              <a:gd name="T14" fmla="*/ 1739900 w 3537"/>
              <a:gd name="T15" fmla="*/ 406400 h 2072"/>
              <a:gd name="T16" fmla="*/ 1930400 w 3537"/>
              <a:gd name="T17" fmla="*/ 266700 h 2072"/>
              <a:gd name="T18" fmla="*/ 2171700 w 3537"/>
              <a:gd name="T19" fmla="*/ 304800 h 2072"/>
              <a:gd name="T20" fmla="*/ 2400300 w 3537"/>
              <a:gd name="T21" fmla="*/ 584200 h 2072"/>
              <a:gd name="T22" fmla="*/ 2565400 w 3537"/>
              <a:gd name="T23" fmla="*/ 698500 h 2072"/>
              <a:gd name="T24" fmla="*/ 2641600 w 3537"/>
              <a:gd name="T25" fmla="*/ 723900 h 2072"/>
              <a:gd name="T26" fmla="*/ 2946400 w 3537"/>
              <a:gd name="T27" fmla="*/ 838200 h 2072"/>
              <a:gd name="T28" fmla="*/ 3429000 w 3537"/>
              <a:gd name="T29" fmla="*/ 927100 h 2072"/>
              <a:gd name="T30" fmla="*/ 3530600 w 3537"/>
              <a:gd name="T31" fmla="*/ 1016000 h 2072"/>
              <a:gd name="T32" fmla="*/ 3822700 w 3537"/>
              <a:gd name="T33" fmla="*/ 1130300 h 2072"/>
              <a:gd name="T34" fmla="*/ 4000500 w 3537"/>
              <a:gd name="T35" fmla="*/ 1155700 h 2072"/>
              <a:gd name="T36" fmla="*/ 4152900 w 3537"/>
              <a:gd name="T37" fmla="*/ 1219200 h 2072"/>
              <a:gd name="T38" fmla="*/ 4432300 w 3537"/>
              <a:gd name="T39" fmla="*/ 1282700 h 2072"/>
              <a:gd name="T40" fmla="*/ 4521200 w 3537"/>
              <a:gd name="T41" fmla="*/ 1371600 h 2072"/>
              <a:gd name="T42" fmla="*/ 4483100 w 3537"/>
              <a:gd name="T43" fmla="*/ 1651000 h 2072"/>
              <a:gd name="T44" fmla="*/ 4495800 w 3537"/>
              <a:gd name="T45" fmla="*/ 1701800 h 2072"/>
              <a:gd name="T46" fmla="*/ 4800600 w 3537"/>
              <a:gd name="T47" fmla="*/ 1778000 h 2072"/>
              <a:gd name="T48" fmla="*/ 4991100 w 3537"/>
              <a:gd name="T49" fmla="*/ 1790700 h 2072"/>
              <a:gd name="T50" fmla="*/ 5143500 w 3537"/>
              <a:gd name="T51" fmla="*/ 1879600 h 2072"/>
              <a:gd name="T52" fmla="*/ 5334000 w 3537"/>
              <a:gd name="T53" fmla="*/ 1917700 h 2072"/>
              <a:gd name="T54" fmla="*/ 5435600 w 3537"/>
              <a:gd name="T55" fmla="*/ 1955800 h 2072"/>
              <a:gd name="T56" fmla="*/ 5549900 w 3537"/>
              <a:gd name="T57" fmla="*/ 2044700 h 2072"/>
              <a:gd name="T58" fmla="*/ 5448300 w 3537"/>
              <a:gd name="T59" fmla="*/ 2463800 h 2072"/>
              <a:gd name="T60" fmla="*/ 5270500 w 3537"/>
              <a:gd name="T61" fmla="*/ 3048000 h 2072"/>
              <a:gd name="T62" fmla="*/ 5219700 w 3537"/>
              <a:gd name="T63" fmla="*/ 3124200 h 2072"/>
              <a:gd name="T64" fmla="*/ 5067300 w 3537"/>
              <a:gd name="T65" fmla="*/ 3238500 h 2072"/>
              <a:gd name="T66" fmla="*/ 4953000 w 3537"/>
              <a:gd name="T67" fmla="*/ 3289300 h 2072"/>
              <a:gd name="T68" fmla="*/ 4711700 w 3537"/>
              <a:gd name="T69" fmla="*/ 3263900 h 2072"/>
              <a:gd name="T70" fmla="*/ 4508500 w 3537"/>
              <a:gd name="T71" fmla="*/ 3213100 h 20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05</a:t>
            </a:r>
          </a:p>
        </p:txBody>
      </p:sp>
      <p:sp>
        <p:nvSpPr>
          <p:cNvPr id="12294"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600" b="1">
                <a:solidFill>
                  <a:schemeClr val="tx1"/>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gd name="T0" fmla="*/ 0 w 1621"/>
              <a:gd name="T1" fmla="*/ 42862 h 1603"/>
              <a:gd name="T2" fmla="*/ 558800 w 1621"/>
              <a:gd name="T3" fmla="*/ 93662 h 1603"/>
              <a:gd name="T4" fmla="*/ 685800 w 1621"/>
              <a:gd name="T5" fmla="*/ 144462 h 1603"/>
              <a:gd name="T6" fmla="*/ 914400 w 1621"/>
              <a:gd name="T7" fmla="*/ 284162 h 1603"/>
              <a:gd name="T8" fmla="*/ 1092200 w 1621"/>
              <a:gd name="T9" fmla="*/ 474662 h 1603"/>
              <a:gd name="T10" fmla="*/ 1143000 w 1621"/>
              <a:gd name="T11" fmla="*/ 588962 h 1603"/>
              <a:gd name="T12" fmla="*/ 1193800 w 1621"/>
              <a:gd name="T13" fmla="*/ 665162 h 1603"/>
              <a:gd name="T14" fmla="*/ 1219200 w 1621"/>
              <a:gd name="T15" fmla="*/ 703262 h 1603"/>
              <a:gd name="T16" fmla="*/ 1333500 w 1621"/>
              <a:gd name="T17" fmla="*/ 792162 h 1603"/>
              <a:gd name="T18" fmla="*/ 1498600 w 1621"/>
              <a:gd name="T19" fmla="*/ 868362 h 1603"/>
              <a:gd name="T20" fmla="*/ 2413000 w 1621"/>
              <a:gd name="T21" fmla="*/ 855662 h 1603"/>
              <a:gd name="T22" fmla="*/ 2514600 w 1621"/>
              <a:gd name="T23" fmla="*/ 931862 h 1603"/>
              <a:gd name="T24" fmla="*/ 2476500 w 1621"/>
              <a:gd name="T25" fmla="*/ 1516062 h 1603"/>
              <a:gd name="T26" fmla="*/ 2400300 w 1621"/>
              <a:gd name="T27" fmla="*/ 1706562 h 1603"/>
              <a:gd name="T28" fmla="*/ 2374900 w 1621"/>
              <a:gd name="T29" fmla="*/ 1782762 h 1603"/>
              <a:gd name="T30" fmla="*/ 2133600 w 1621"/>
              <a:gd name="T31" fmla="*/ 2239962 h 1603"/>
              <a:gd name="T32" fmla="*/ 1981200 w 1621"/>
              <a:gd name="T33" fmla="*/ 2316162 h 1603"/>
              <a:gd name="T34" fmla="*/ 1739900 w 1621"/>
              <a:gd name="T35" fmla="*/ 2328862 h 1603"/>
              <a:gd name="T36" fmla="*/ 1663700 w 1621"/>
              <a:gd name="T37" fmla="*/ 2366962 h 1603"/>
              <a:gd name="T38" fmla="*/ 1587500 w 1621"/>
              <a:gd name="T39" fmla="*/ 2544762 h 16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665607" name="Freeform 7"/>
          <p:cNvSpPr>
            <a:spLocks/>
          </p:cNvSpPr>
          <p:nvPr/>
        </p:nvSpPr>
        <p:spPr bwMode="auto">
          <a:xfrm>
            <a:off x="5537200" y="1762125"/>
            <a:ext cx="2484438" cy="3111500"/>
          </a:xfrm>
          <a:custGeom>
            <a:avLst/>
            <a:gdLst>
              <a:gd name="T0" fmla="*/ 190500 w 1565"/>
              <a:gd name="T1" fmla="*/ 0 h 1960"/>
              <a:gd name="T2" fmla="*/ 114300 w 1565"/>
              <a:gd name="T3" fmla="*/ 12700 h 1960"/>
              <a:gd name="T4" fmla="*/ 38100 w 1565"/>
              <a:gd name="T5" fmla="*/ 63500 h 1960"/>
              <a:gd name="T6" fmla="*/ 0 w 1565"/>
              <a:gd name="T7" fmla="*/ 190500 h 1960"/>
              <a:gd name="T8" fmla="*/ 12700 w 1565"/>
              <a:gd name="T9" fmla="*/ 469900 h 1960"/>
              <a:gd name="T10" fmla="*/ 152400 w 1565"/>
              <a:gd name="T11" fmla="*/ 596900 h 1960"/>
              <a:gd name="T12" fmla="*/ 774700 w 1565"/>
              <a:gd name="T13" fmla="*/ 800100 h 1960"/>
              <a:gd name="T14" fmla="*/ 1092200 w 1565"/>
              <a:gd name="T15" fmla="*/ 812800 h 1960"/>
              <a:gd name="T16" fmla="*/ 1371600 w 1565"/>
              <a:gd name="T17" fmla="*/ 889000 h 1960"/>
              <a:gd name="T18" fmla="*/ 1422400 w 1565"/>
              <a:gd name="T19" fmla="*/ 965200 h 1960"/>
              <a:gd name="T20" fmla="*/ 1447800 w 1565"/>
              <a:gd name="T21" fmla="*/ 1003300 h 1960"/>
              <a:gd name="T22" fmla="*/ 1485900 w 1565"/>
              <a:gd name="T23" fmla="*/ 1257300 h 1960"/>
              <a:gd name="T24" fmla="*/ 1536700 w 1565"/>
              <a:gd name="T25" fmla="*/ 1333500 h 1960"/>
              <a:gd name="T26" fmla="*/ 1562100 w 1565"/>
              <a:gd name="T27" fmla="*/ 1371600 h 1960"/>
              <a:gd name="T28" fmla="*/ 1752600 w 1565"/>
              <a:gd name="T29" fmla="*/ 1524000 h 1960"/>
              <a:gd name="T30" fmla="*/ 1930400 w 1565"/>
              <a:gd name="T31" fmla="*/ 1587500 h 1960"/>
              <a:gd name="T32" fmla="*/ 2019300 w 1565"/>
              <a:gd name="T33" fmla="*/ 1651000 h 1960"/>
              <a:gd name="T34" fmla="*/ 2184400 w 1565"/>
              <a:gd name="T35" fmla="*/ 1727200 h 1960"/>
              <a:gd name="T36" fmla="*/ 2374900 w 1565"/>
              <a:gd name="T37" fmla="*/ 1803400 h 1960"/>
              <a:gd name="T38" fmla="*/ 2463800 w 1565"/>
              <a:gd name="T39" fmla="*/ 1930400 h 1960"/>
              <a:gd name="T40" fmla="*/ 2362200 w 1565"/>
              <a:gd name="T41" fmla="*/ 2298700 h 1960"/>
              <a:gd name="T42" fmla="*/ 2273300 w 1565"/>
              <a:gd name="T43" fmla="*/ 2413000 h 1960"/>
              <a:gd name="T44" fmla="*/ 2247900 w 1565"/>
              <a:gd name="T45" fmla="*/ 2489200 h 1960"/>
              <a:gd name="T46" fmla="*/ 2235200 w 1565"/>
              <a:gd name="T47" fmla="*/ 2959100 h 1960"/>
              <a:gd name="T48" fmla="*/ 2197100 w 1565"/>
              <a:gd name="T49" fmla="*/ 2997200 h 1960"/>
              <a:gd name="T50" fmla="*/ 1981200 w 1565"/>
              <a:gd name="T51" fmla="*/ 3111500 h 1960"/>
              <a:gd name="T52" fmla="*/ 1752600 w 1565"/>
              <a:gd name="T53" fmla="*/ 3086100 h 1960"/>
              <a:gd name="T54" fmla="*/ 1676400 w 1565"/>
              <a:gd name="T55" fmla="*/ 3060700 h 1960"/>
              <a:gd name="T56" fmla="*/ 1638300 w 1565"/>
              <a:gd name="T57" fmla="*/ 3048000 h 1960"/>
              <a:gd name="T58" fmla="*/ 1498600 w 1565"/>
              <a:gd name="T59" fmla="*/ 2921000 h 1960"/>
              <a:gd name="T60" fmla="*/ 1447800 w 1565"/>
              <a:gd name="T61" fmla="*/ 2857500 h 19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4"/>
                <a:gd name="adj2" fmla="val 146827"/>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58"/>
                <a:gd name="adj2" fmla="val 16175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34"/>
          <p:cNvGrpSpPr>
            <a:grpSpLocks/>
          </p:cNvGrpSpPr>
          <p:nvPr/>
        </p:nvGrpSpPr>
        <p:grpSpPr bwMode="auto">
          <a:xfrm>
            <a:off x="566738" y="7938"/>
            <a:ext cx="758825" cy="1104900"/>
            <a:chOff x="357" y="5"/>
            <a:chExt cx="478" cy="696"/>
          </a:xfrm>
        </p:grpSpPr>
        <p:sp>
          <p:nvSpPr>
            <p:cNvPr id="587811" name="Rectangle 35"/>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22882"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58</a:t>
            </a:r>
          </a:p>
        </p:txBody>
      </p:sp>
      <p:sp>
        <p:nvSpPr>
          <p:cNvPr id="122884"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a:srcRect r="6920"/>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3" name="Group 37"/>
          <p:cNvGrpSpPr>
            <a:grpSpLocks/>
          </p:cNvGrpSpPr>
          <p:nvPr/>
        </p:nvGrpSpPr>
        <p:grpSpPr bwMode="auto">
          <a:xfrm>
            <a:off x="1973263" y="5549900"/>
            <a:ext cx="6183312" cy="596900"/>
            <a:chOff x="1243" y="3496"/>
            <a:chExt cx="3895" cy="37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sp>
          <p:nvSpPr>
            <p:cNvPr id="587809" name="Rectangle 33"/>
            <p:cNvSpPr>
              <a:spLocks noChangeArrowheads="1"/>
            </p:cNvSpPr>
            <p:nvPr/>
          </p:nvSpPr>
          <p:spPr bwMode="auto">
            <a:xfrm>
              <a:off x="1351" y="3525"/>
              <a:ext cx="3787" cy="28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defRPr/>
              </a:pPr>
              <a:r>
                <a:rPr lang="bn-IN" sz="2400" b="1">
                  <a:solidFill>
                    <a:schemeClr val="accent2"/>
                  </a:solidFill>
                  <a:effectLst/>
                </a:rPr>
                <a:t>            স্ফিংক্স এবং মহা পিরামিড </a:t>
              </a:r>
              <a:endParaRPr lang="en-US" sz="2400" b="1">
                <a:solidFill>
                  <a:schemeClr val="accent2"/>
                </a:solidFill>
                <a:effectLst/>
              </a:endParaRPr>
            </a:p>
          </p:txBody>
        </p:sp>
      </p:grpSp>
      <p:grpSp>
        <p:nvGrpSpPr>
          <p:cNvPr id="122887" name="Group 21"/>
          <p:cNvGrpSpPr>
            <a:grpSpLocks/>
          </p:cNvGrpSpPr>
          <p:nvPr/>
        </p:nvGrpSpPr>
        <p:grpSpPr bwMode="auto">
          <a:xfrm>
            <a:off x="7997825" y="3519488"/>
            <a:ext cx="954088" cy="649287"/>
            <a:chOff x="7988300" y="3451860"/>
            <a:chExt cx="954088" cy="650240"/>
          </a:xfrm>
        </p:grpSpPr>
        <p:sp>
          <p:nvSpPr>
            <p:cNvPr id="23"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4"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5"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6"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9"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0"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897"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22898"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22899"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59</a:t>
            </a:r>
          </a:p>
        </p:txBody>
      </p:sp>
      <p:sp>
        <p:nvSpPr>
          <p:cNvPr id="124931"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pic>
        <p:nvPicPr>
          <p:cNvPr id="124932" name="Picture 27"/>
          <p:cNvPicPr>
            <a:picLocks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32"/>
          <p:cNvGrpSpPr>
            <a:grpSpLocks/>
          </p:cNvGrpSpPr>
          <p:nvPr/>
        </p:nvGrpSpPr>
        <p:grpSpPr bwMode="auto">
          <a:xfrm>
            <a:off x="1828800" y="5581650"/>
            <a:ext cx="5981700" cy="596900"/>
            <a:chOff x="1152" y="3516"/>
            <a:chExt cx="3768" cy="376"/>
          </a:xfrm>
        </p:grpSpPr>
        <p:sp>
          <p:nvSpPr>
            <p:cNvPr id="588806" name="Rectangle 6"/>
            <p:cNvSpPr>
              <a:spLocks noChangeArrowheads="1"/>
            </p:cNvSpPr>
            <p:nvPr/>
          </p:nvSpPr>
          <p:spPr bwMode="auto">
            <a:xfrm>
              <a:off x="1152" y="351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7"/>
                </a:schemeClr>
              </a:outerShdw>
            </a:effectLst>
          </p:spPr>
          <p:txBody>
            <a:bodyPr wrap="none" anchor="ctr"/>
            <a:lstStyle/>
            <a:p>
              <a:pPr>
                <a:defRPr/>
              </a:pPr>
              <a:endParaRPr lang="en-US">
                <a:latin typeface="Comic Sans MS" pitchFamily="-107" charset="0"/>
                <a:ea typeface="+mn-ea"/>
                <a:cs typeface="+mn-cs"/>
              </a:endParaRPr>
            </a:p>
          </p:txBody>
        </p:sp>
        <p:sp>
          <p:nvSpPr>
            <p:cNvPr id="588828" name="Rectangle 28"/>
            <p:cNvSpPr>
              <a:spLocks noChangeArrowheads="1"/>
            </p:cNvSpPr>
            <p:nvPr/>
          </p:nvSpPr>
          <p:spPr bwMode="auto">
            <a:xfrm>
              <a:off x="1437" y="3543"/>
              <a:ext cx="3483" cy="28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defRPr/>
              </a:pPr>
              <a:r>
                <a:rPr lang="bn-IN" sz="2400" b="1">
                  <a:solidFill>
                    <a:schemeClr val="accent2"/>
                  </a:solidFill>
                  <a:effectLst/>
                </a:rPr>
                <a:t>মহা পিরামিডের কাছের খনিসমূহ </a:t>
              </a:r>
              <a:endParaRPr lang="en-US" sz="2400" b="1">
                <a:solidFill>
                  <a:schemeClr val="accent2"/>
                </a:solidFill>
                <a:effectLst/>
              </a:endParaRPr>
            </a:p>
          </p:txBody>
        </p:sp>
      </p:grpSp>
      <p:grpSp>
        <p:nvGrpSpPr>
          <p:cNvPr id="124934" name="Group 29"/>
          <p:cNvGrpSpPr>
            <a:grpSpLocks/>
          </p:cNvGrpSpPr>
          <p:nvPr/>
        </p:nvGrpSpPr>
        <p:grpSpPr bwMode="auto">
          <a:xfrm>
            <a:off x="566738" y="7938"/>
            <a:ext cx="758825" cy="1104900"/>
            <a:chOff x="357" y="5"/>
            <a:chExt cx="478" cy="696"/>
          </a:xfrm>
        </p:grpSpPr>
        <p:sp>
          <p:nvSpPr>
            <p:cNvPr id="588830" name="Rectangle 30"/>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24935" name="Group 21"/>
          <p:cNvGrpSpPr>
            <a:grpSpLocks/>
          </p:cNvGrpSpPr>
          <p:nvPr/>
        </p:nvGrpSpPr>
        <p:grpSpPr bwMode="auto">
          <a:xfrm>
            <a:off x="7997825" y="3519488"/>
            <a:ext cx="954088" cy="649287"/>
            <a:chOff x="7988300" y="3451860"/>
            <a:chExt cx="954088" cy="650240"/>
          </a:xfrm>
        </p:grpSpPr>
        <p:sp>
          <p:nvSpPr>
            <p:cNvPr id="23"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4"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5"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6"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8"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9"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0"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945"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24946"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24947"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60</a:t>
            </a:r>
          </a:p>
        </p:txBody>
      </p:sp>
      <p:sp>
        <p:nvSpPr>
          <p:cNvPr id="126979"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a:srcRect t="20184" r="15416" b="8774"/>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646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r">
              <a:spcBef>
                <a:spcPct val="50000"/>
              </a:spcBef>
              <a:defRPr/>
            </a:pPr>
            <a:r>
              <a:rPr lang="bn-IN" sz="3600" b="1" i="1">
                <a:solidFill>
                  <a:srgbClr val="FFFF00"/>
                </a:solidFill>
                <a:effectLst>
                  <a:outerShdw blurRad="38100" dist="38100" dir="2700000" algn="tl">
                    <a:srgbClr val="000000"/>
                  </a:outerShdw>
                </a:effectLst>
              </a:rPr>
              <a:t>ইস্রায়েলিরা দেখলো </a:t>
            </a:r>
            <a:r>
              <a:rPr lang="en-US" sz="3600" b="1" i="1">
                <a:solidFill>
                  <a:srgbClr val="FFFF00"/>
                </a:solidFill>
                <a:effectLst>
                  <a:outerShdw blurRad="38100" dist="38100" dir="2700000" algn="tl">
                    <a:srgbClr val="000000"/>
                  </a:outerShdw>
                </a:effectLst>
              </a:rPr>
              <a:t>…</a:t>
            </a:r>
          </a:p>
        </p:txBody>
      </p:sp>
      <p:sp>
        <p:nvSpPr>
          <p:cNvPr id="589870" name="Text Box 46"/>
          <p:cNvSpPr txBox="1">
            <a:spLocks noChangeArrowheads="1"/>
          </p:cNvSpPr>
          <p:nvPr/>
        </p:nvSpPr>
        <p:spPr bwMode="auto">
          <a:xfrm>
            <a:off x="917575" y="5668963"/>
            <a:ext cx="7713663" cy="646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3600" b="1" i="1">
                <a:solidFill>
                  <a:srgbClr val="FFFF00"/>
                </a:solidFill>
                <a:effectLst>
                  <a:outerShdw blurRad="38100" dist="38100" dir="2700000" algn="tl">
                    <a:srgbClr val="000000"/>
                  </a:outerShdw>
                </a:effectLst>
              </a:rPr>
              <a:t>…</a:t>
            </a:r>
            <a:r>
              <a:rPr lang="bn-IN" sz="3600" b="1" i="1">
                <a:solidFill>
                  <a:srgbClr val="FFFF00"/>
                </a:solidFill>
                <a:effectLst>
                  <a:outerShdw blurRad="38100" dist="38100" dir="2700000" algn="tl">
                    <a:srgbClr val="000000"/>
                  </a:outerShdw>
                </a:effectLst>
              </a:rPr>
              <a:t>মিশরের প্রাচীন বিস্ময়কর দর্শন ।</a:t>
            </a:r>
            <a:endParaRPr lang="en-US" sz="3600" b="1" i="1">
              <a:solidFill>
                <a:srgbClr val="FFFF00"/>
              </a:solidFill>
              <a:effectLst>
                <a:outerShdw blurRad="38100" dist="38100" dir="2700000" algn="tl">
                  <a:srgbClr val="000000"/>
                </a:outerShdw>
              </a:effectLst>
            </a:endParaRPr>
          </a:p>
        </p:txBody>
      </p:sp>
      <p:grpSp>
        <p:nvGrpSpPr>
          <p:cNvPr id="126986" name="Group 51"/>
          <p:cNvGrpSpPr>
            <a:grpSpLocks/>
          </p:cNvGrpSpPr>
          <p:nvPr/>
        </p:nvGrpSpPr>
        <p:grpSpPr bwMode="auto">
          <a:xfrm>
            <a:off x="568325" y="7938"/>
            <a:ext cx="758825" cy="1104900"/>
            <a:chOff x="358" y="5"/>
            <a:chExt cx="478" cy="696"/>
          </a:xfrm>
        </p:grpSpPr>
        <p:sp>
          <p:nvSpPr>
            <p:cNvPr id="589876" name="Rectangle 52"/>
            <p:cNvSpPr>
              <a:spLocks noChangeArrowheads="1"/>
            </p:cNvSpPr>
            <p:nvPr/>
          </p:nvSpPr>
          <p:spPr bwMode="auto">
            <a:xfrm>
              <a:off x="358"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26987" name="Group 23"/>
          <p:cNvGrpSpPr>
            <a:grpSpLocks/>
          </p:cNvGrpSpPr>
          <p:nvPr/>
        </p:nvGrpSpPr>
        <p:grpSpPr bwMode="auto">
          <a:xfrm>
            <a:off x="7997825" y="3519488"/>
            <a:ext cx="954088" cy="649287"/>
            <a:chOff x="7988300" y="3451860"/>
            <a:chExt cx="954088" cy="650240"/>
          </a:xfrm>
        </p:grpSpPr>
        <p:sp>
          <p:nvSpPr>
            <p:cNvPr id="25" name="Freeform 228"/>
            <p:cNvSpPr>
              <a:spLocks/>
            </p:cNvSpPr>
            <p:nvPr/>
          </p:nvSpPr>
          <p:spPr bwMode="auto">
            <a:xfrm>
              <a:off x="8570913" y="3580636"/>
              <a:ext cx="204787" cy="7790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6" name="Rectangle 229"/>
            <p:cNvSpPr>
              <a:spLocks noChangeArrowheads="1"/>
            </p:cNvSpPr>
            <p:nvPr/>
          </p:nvSpPr>
          <p:spPr bwMode="auto">
            <a:xfrm>
              <a:off x="8151813" y="3911320"/>
              <a:ext cx="304800" cy="11446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7" name="Freeform 230"/>
            <p:cNvSpPr>
              <a:spLocks/>
            </p:cNvSpPr>
            <p:nvPr/>
          </p:nvSpPr>
          <p:spPr bwMode="auto">
            <a:xfrm>
              <a:off x="8566150" y="3542480"/>
              <a:ext cx="234950" cy="11923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8" name="AutoShape 231"/>
            <p:cNvSpPr>
              <a:spLocks noChangeArrowheads="1"/>
            </p:cNvSpPr>
            <p:nvPr/>
          </p:nvSpPr>
          <p:spPr bwMode="auto">
            <a:xfrm>
              <a:off x="7988300" y="3456629"/>
              <a:ext cx="730250" cy="28934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 name="Rectangle 232"/>
            <p:cNvSpPr>
              <a:spLocks noChangeArrowheads="1"/>
            </p:cNvSpPr>
            <p:nvPr/>
          </p:nvSpPr>
          <p:spPr bwMode="auto">
            <a:xfrm>
              <a:off x="7989888" y="3602893"/>
              <a:ext cx="952500" cy="49920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0" name="Rectangle 233"/>
            <p:cNvSpPr>
              <a:spLocks noChangeArrowheads="1"/>
            </p:cNvSpPr>
            <p:nvPr/>
          </p:nvSpPr>
          <p:spPr bwMode="auto">
            <a:xfrm>
              <a:off x="8101013" y="3862036"/>
              <a:ext cx="514350" cy="190780"/>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1" name="AutoShape 234"/>
            <p:cNvSpPr>
              <a:spLocks noChangeArrowheads="1"/>
            </p:cNvSpPr>
            <p:nvPr/>
          </p:nvSpPr>
          <p:spPr bwMode="auto">
            <a:xfrm>
              <a:off x="8007350" y="3488426"/>
              <a:ext cx="692150" cy="28934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2" name="Line 235"/>
            <p:cNvSpPr>
              <a:spLocks noChangeShapeType="1"/>
            </p:cNvSpPr>
            <p:nvPr/>
          </p:nvSpPr>
          <p:spPr bwMode="auto">
            <a:xfrm>
              <a:off x="8034338" y="383977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 name="Line 236"/>
            <p:cNvSpPr>
              <a:spLocks noChangeShapeType="1"/>
            </p:cNvSpPr>
            <p:nvPr/>
          </p:nvSpPr>
          <p:spPr bwMode="auto">
            <a:xfrm>
              <a:off x="8031163" y="4025788"/>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997"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26998" name="Rectangle 238"/>
            <p:cNvSpPr>
              <a:spLocks noChangeArrowheads="1"/>
            </p:cNvSpPr>
            <p:nvPr/>
          </p:nvSpPr>
          <p:spPr bwMode="auto">
            <a:xfrm>
              <a:off x="8070850" y="3665538"/>
              <a:ext cx="36227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  </a:t>
              </a:r>
              <a:endParaRPr lang="en-US" sz="900">
                <a:solidFill>
                  <a:srgbClr val="000000"/>
                </a:solidFill>
                <a:effectLst/>
                <a:latin typeface="Helvetica" charset="0"/>
              </a:endParaRPr>
            </a:p>
          </p:txBody>
        </p:sp>
        <p:sp>
          <p:nvSpPr>
            <p:cNvPr id="126999" name="Rectangle 239"/>
            <p:cNvSpPr>
              <a:spLocks noChangeArrowheads="1"/>
            </p:cNvSpPr>
            <p:nvPr/>
          </p:nvSpPr>
          <p:spPr bwMode="auto">
            <a:xfrm>
              <a:off x="8188960" y="3854450"/>
              <a:ext cx="18280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endParaRPr lang="en-US" sz="900">
                <a:solidFill>
                  <a:srgbClr val="000000"/>
                </a:solidFill>
                <a:effectLst/>
                <a:latin typeface="Helvetica"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29026"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800" b="1">
                <a:solidFill>
                  <a:schemeClr val="accent2"/>
                </a:solidFill>
                <a:effectLst/>
                <a:latin typeface="Times"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29030" name="Rectangle 8"/>
          <p:cNvSpPr>
            <a:spLocks noChangeArrowheads="1"/>
          </p:cNvSpPr>
          <p:nvPr/>
        </p:nvSpPr>
        <p:spPr bwMode="auto">
          <a:xfrm>
            <a:off x="3236913" y="1019175"/>
            <a:ext cx="1387475"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chemeClr val="accent2"/>
                </a:solidFill>
                <a:effectLst/>
                <a:latin typeface="Times" charset="0"/>
              </a:rPr>
              <a:t>  </a:t>
            </a:r>
            <a:r>
              <a:rPr lang="bn-IN" sz="2400" b="1">
                <a:solidFill>
                  <a:schemeClr val="accent2"/>
                </a:solidFill>
                <a:effectLst/>
                <a:latin typeface="Times" charset="0"/>
              </a:rPr>
              <a:t>যোষেফ </a:t>
            </a:r>
            <a:endParaRPr lang="en-US" sz="3200" b="1">
              <a:solidFill>
                <a:schemeClr val="accent2"/>
              </a:solidFill>
              <a:effectLst/>
              <a:latin typeface="Times" charset="0"/>
            </a:endParaRP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9707" name="Rectangle 11"/>
          <p:cNvSpPr>
            <a:spLocks noChangeArrowheads="1"/>
          </p:cNvSpPr>
          <p:nvPr/>
        </p:nvSpPr>
        <p:spPr bwMode="auto">
          <a:xfrm>
            <a:off x="3643313" y="1603375"/>
            <a:ext cx="8858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2000" b="1">
                <a:solidFill>
                  <a:schemeClr val="accent2"/>
                </a:solidFill>
                <a:effectLst/>
                <a:latin typeface="Times" charset="0"/>
              </a:rPr>
              <a:t>দাসত্ব </a:t>
            </a:r>
            <a:endParaRPr lang="en-US" sz="1600" b="1">
              <a:solidFill>
                <a:schemeClr val="accent2"/>
              </a:solidFill>
              <a:effectLst/>
              <a:latin typeface="Times"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4400">
              <a:solidFill>
                <a:schemeClr val="tx2"/>
              </a:solidFill>
              <a:effectLst/>
              <a:latin typeface="Times" pitchFamily="-107" charset="0"/>
              <a:ea typeface="+mn-ea"/>
              <a:cs typeface="+mn-cs"/>
            </a:endParaRPr>
          </a:p>
        </p:txBody>
      </p:sp>
      <p:sp>
        <p:nvSpPr>
          <p:cNvPr id="12904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grpSp>
        <p:nvGrpSpPr>
          <p:cNvPr id="671085" name="Group 661"/>
          <p:cNvGrpSpPr>
            <a:grpSpLocks/>
          </p:cNvGrpSpPr>
          <p:nvPr/>
        </p:nvGrpSpPr>
        <p:grpSpPr bwMode="auto">
          <a:xfrm>
            <a:off x="4492625" y="3708400"/>
            <a:ext cx="4062413" cy="2838450"/>
            <a:chOff x="2363" y="2032"/>
            <a:chExt cx="2559" cy="1788"/>
          </a:xfrm>
        </p:grpSpPr>
        <p:grpSp>
          <p:nvGrpSpPr>
            <p:cNvPr id="140828"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829"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830"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831" name="Group 707"/>
            <p:cNvGrpSpPr>
              <a:grpSpLocks/>
            </p:cNvGrpSpPr>
            <p:nvPr/>
          </p:nvGrpSpPr>
          <p:grpSpPr bwMode="auto">
            <a:xfrm>
              <a:off x="2527" y="2695"/>
              <a:ext cx="1106" cy="319"/>
              <a:chOff x="2431" y="2599"/>
              <a:chExt cx="1106" cy="319"/>
            </a:xfrm>
          </p:grpSpPr>
          <p:grpSp>
            <p:nvGrpSpPr>
              <p:cNvPr id="141390"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391"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2" name="Group 738"/>
            <p:cNvGrpSpPr>
              <a:grpSpLocks/>
            </p:cNvGrpSpPr>
            <p:nvPr/>
          </p:nvGrpSpPr>
          <p:grpSpPr bwMode="auto">
            <a:xfrm>
              <a:off x="2880" y="2112"/>
              <a:ext cx="1664" cy="593"/>
              <a:chOff x="2784" y="2016"/>
              <a:chExt cx="1664" cy="593"/>
            </a:xfrm>
          </p:grpSpPr>
          <p:grpSp>
            <p:nvGrpSpPr>
              <p:cNvPr id="141360"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361"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3" name="Group 769"/>
            <p:cNvGrpSpPr>
              <a:grpSpLocks/>
            </p:cNvGrpSpPr>
            <p:nvPr/>
          </p:nvGrpSpPr>
          <p:grpSpPr bwMode="auto">
            <a:xfrm>
              <a:off x="3906" y="2655"/>
              <a:ext cx="631" cy="1062"/>
              <a:chOff x="3810" y="2559"/>
              <a:chExt cx="631" cy="1062"/>
            </a:xfrm>
          </p:grpSpPr>
          <p:grpSp>
            <p:nvGrpSpPr>
              <p:cNvPr id="141330"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331"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4" name="Group 800"/>
            <p:cNvGrpSpPr>
              <a:grpSpLocks/>
            </p:cNvGrpSpPr>
            <p:nvPr/>
          </p:nvGrpSpPr>
          <p:grpSpPr bwMode="auto">
            <a:xfrm>
              <a:off x="3619" y="2032"/>
              <a:ext cx="1303" cy="973"/>
              <a:chOff x="3523" y="1936"/>
              <a:chExt cx="1303" cy="973"/>
            </a:xfrm>
          </p:grpSpPr>
          <p:grpSp>
            <p:nvGrpSpPr>
              <p:cNvPr id="141300"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301"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5" name="Group 831"/>
            <p:cNvGrpSpPr>
              <a:grpSpLocks/>
            </p:cNvGrpSpPr>
            <p:nvPr/>
          </p:nvGrpSpPr>
          <p:grpSpPr bwMode="auto">
            <a:xfrm>
              <a:off x="2624" y="2100"/>
              <a:ext cx="986" cy="508"/>
              <a:chOff x="2528" y="2004"/>
              <a:chExt cx="986" cy="508"/>
            </a:xfrm>
          </p:grpSpPr>
          <p:grpSp>
            <p:nvGrpSpPr>
              <p:cNvPr id="141270"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271"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6" name="Group 862"/>
            <p:cNvGrpSpPr>
              <a:grpSpLocks/>
            </p:cNvGrpSpPr>
            <p:nvPr/>
          </p:nvGrpSpPr>
          <p:grpSpPr bwMode="auto">
            <a:xfrm>
              <a:off x="2954" y="2152"/>
              <a:ext cx="904" cy="429"/>
              <a:chOff x="2858" y="2056"/>
              <a:chExt cx="904" cy="429"/>
            </a:xfrm>
          </p:grpSpPr>
          <p:grpSp>
            <p:nvGrpSpPr>
              <p:cNvPr id="141240"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241"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7" name="Group 893"/>
            <p:cNvGrpSpPr>
              <a:grpSpLocks/>
            </p:cNvGrpSpPr>
            <p:nvPr/>
          </p:nvGrpSpPr>
          <p:grpSpPr bwMode="auto">
            <a:xfrm>
              <a:off x="3151" y="2435"/>
              <a:ext cx="661" cy="752"/>
              <a:chOff x="3055" y="2339"/>
              <a:chExt cx="661" cy="752"/>
            </a:xfrm>
          </p:grpSpPr>
          <p:grpSp>
            <p:nvGrpSpPr>
              <p:cNvPr id="141210"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211"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8" name="Group 924"/>
            <p:cNvGrpSpPr>
              <a:grpSpLocks/>
            </p:cNvGrpSpPr>
            <p:nvPr/>
          </p:nvGrpSpPr>
          <p:grpSpPr bwMode="auto">
            <a:xfrm>
              <a:off x="2710" y="2080"/>
              <a:ext cx="1487" cy="1132"/>
              <a:chOff x="2614" y="1984"/>
              <a:chExt cx="1487" cy="1132"/>
            </a:xfrm>
          </p:grpSpPr>
          <p:grpSp>
            <p:nvGrpSpPr>
              <p:cNvPr id="141180"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181"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39" name="Group 955"/>
            <p:cNvGrpSpPr>
              <a:grpSpLocks/>
            </p:cNvGrpSpPr>
            <p:nvPr/>
          </p:nvGrpSpPr>
          <p:grpSpPr bwMode="auto">
            <a:xfrm>
              <a:off x="3130" y="2584"/>
              <a:ext cx="788" cy="488"/>
              <a:chOff x="3034" y="2488"/>
              <a:chExt cx="788" cy="488"/>
            </a:xfrm>
          </p:grpSpPr>
          <p:grpSp>
            <p:nvGrpSpPr>
              <p:cNvPr id="141150"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151"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0" name="Group 986"/>
            <p:cNvGrpSpPr>
              <a:grpSpLocks/>
            </p:cNvGrpSpPr>
            <p:nvPr/>
          </p:nvGrpSpPr>
          <p:grpSpPr bwMode="auto">
            <a:xfrm>
              <a:off x="3869" y="3143"/>
              <a:ext cx="650" cy="402"/>
              <a:chOff x="3773" y="3047"/>
              <a:chExt cx="650" cy="402"/>
            </a:xfrm>
          </p:grpSpPr>
          <p:grpSp>
            <p:nvGrpSpPr>
              <p:cNvPr id="141120"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121"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1" name="Group 1017"/>
            <p:cNvGrpSpPr>
              <a:grpSpLocks/>
            </p:cNvGrpSpPr>
            <p:nvPr/>
          </p:nvGrpSpPr>
          <p:grpSpPr bwMode="auto">
            <a:xfrm>
              <a:off x="2585" y="3197"/>
              <a:ext cx="1569" cy="622"/>
              <a:chOff x="2489" y="3101"/>
              <a:chExt cx="1569" cy="622"/>
            </a:xfrm>
          </p:grpSpPr>
          <p:grpSp>
            <p:nvGrpSpPr>
              <p:cNvPr id="141090"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091"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2" name="Group 24"/>
            <p:cNvGrpSpPr>
              <a:grpSpLocks/>
            </p:cNvGrpSpPr>
            <p:nvPr/>
          </p:nvGrpSpPr>
          <p:grpSpPr bwMode="auto">
            <a:xfrm>
              <a:off x="2363" y="2853"/>
              <a:ext cx="1414" cy="967"/>
              <a:chOff x="2267" y="2757"/>
              <a:chExt cx="1414" cy="967"/>
            </a:xfrm>
          </p:grpSpPr>
          <p:grpSp>
            <p:nvGrpSpPr>
              <p:cNvPr id="141060"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061"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3" name="Group 55"/>
            <p:cNvGrpSpPr>
              <a:grpSpLocks/>
            </p:cNvGrpSpPr>
            <p:nvPr/>
          </p:nvGrpSpPr>
          <p:grpSpPr bwMode="auto">
            <a:xfrm>
              <a:off x="3094" y="2440"/>
              <a:ext cx="1189" cy="937"/>
              <a:chOff x="2998" y="2344"/>
              <a:chExt cx="1189" cy="937"/>
            </a:xfrm>
          </p:grpSpPr>
          <p:grpSp>
            <p:nvGrpSpPr>
              <p:cNvPr id="141030"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031"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4" name="Group 86"/>
            <p:cNvGrpSpPr>
              <a:grpSpLocks/>
            </p:cNvGrpSpPr>
            <p:nvPr/>
          </p:nvGrpSpPr>
          <p:grpSpPr bwMode="auto">
            <a:xfrm>
              <a:off x="3665" y="2899"/>
              <a:ext cx="884" cy="539"/>
              <a:chOff x="3569" y="2803"/>
              <a:chExt cx="884" cy="539"/>
            </a:xfrm>
          </p:grpSpPr>
          <p:grpSp>
            <p:nvGrpSpPr>
              <p:cNvPr id="141000"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1001"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5" name="Group 117"/>
            <p:cNvGrpSpPr>
              <a:grpSpLocks/>
            </p:cNvGrpSpPr>
            <p:nvPr/>
          </p:nvGrpSpPr>
          <p:grpSpPr bwMode="auto">
            <a:xfrm>
              <a:off x="3465" y="2712"/>
              <a:ext cx="1088" cy="816"/>
              <a:chOff x="3369" y="2616"/>
              <a:chExt cx="1088" cy="816"/>
            </a:xfrm>
          </p:grpSpPr>
          <p:grpSp>
            <p:nvGrpSpPr>
              <p:cNvPr id="140970"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971"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6" name="Group 148"/>
            <p:cNvGrpSpPr>
              <a:grpSpLocks/>
            </p:cNvGrpSpPr>
            <p:nvPr/>
          </p:nvGrpSpPr>
          <p:grpSpPr bwMode="auto">
            <a:xfrm>
              <a:off x="4326" y="2407"/>
              <a:ext cx="457" cy="899"/>
              <a:chOff x="4230" y="2311"/>
              <a:chExt cx="457" cy="899"/>
            </a:xfrm>
          </p:grpSpPr>
          <p:grpSp>
            <p:nvGrpSpPr>
              <p:cNvPr id="140940"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941"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7" name="Group 179"/>
            <p:cNvGrpSpPr>
              <a:grpSpLocks/>
            </p:cNvGrpSpPr>
            <p:nvPr/>
          </p:nvGrpSpPr>
          <p:grpSpPr bwMode="auto">
            <a:xfrm>
              <a:off x="2771" y="2841"/>
              <a:ext cx="1246" cy="598"/>
              <a:chOff x="2675" y="2745"/>
              <a:chExt cx="1246" cy="598"/>
            </a:xfrm>
          </p:grpSpPr>
          <p:grpSp>
            <p:nvGrpSpPr>
              <p:cNvPr id="140910"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911"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8" name="Group 210"/>
            <p:cNvGrpSpPr>
              <a:grpSpLocks/>
            </p:cNvGrpSpPr>
            <p:nvPr/>
          </p:nvGrpSpPr>
          <p:grpSpPr bwMode="auto">
            <a:xfrm>
              <a:off x="2772" y="2585"/>
              <a:ext cx="1437" cy="648"/>
              <a:chOff x="2676" y="2489"/>
              <a:chExt cx="1437" cy="648"/>
            </a:xfrm>
          </p:grpSpPr>
          <p:grpSp>
            <p:nvGrpSpPr>
              <p:cNvPr id="140880"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881"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849" name="Group 241"/>
            <p:cNvGrpSpPr>
              <a:grpSpLocks/>
            </p:cNvGrpSpPr>
            <p:nvPr/>
          </p:nvGrpSpPr>
          <p:grpSpPr bwMode="auto">
            <a:xfrm>
              <a:off x="2367" y="2454"/>
              <a:ext cx="1005" cy="1172"/>
              <a:chOff x="2271" y="2358"/>
              <a:chExt cx="1005" cy="1172"/>
            </a:xfrm>
          </p:grpSpPr>
          <p:grpSp>
            <p:nvGrpSpPr>
              <p:cNvPr id="140850"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851"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61</a:t>
            </a:r>
          </a:p>
        </p:txBody>
      </p:sp>
      <p:sp>
        <p:nvSpPr>
          <p:cNvPr id="129043"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24-25</a:t>
            </a:r>
          </a:p>
        </p:txBody>
      </p:sp>
      <p:sp>
        <p:nvSpPr>
          <p:cNvPr id="129044"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FFFF"/>
              </a:solidFill>
              <a:effectLst/>
              <a:latin typeface="Arial" charset="0"/>
            </a:endParaRPr>
          </a:p>
        </p:txBody>
      </p:sp>
      <p:sp>
        <p:nvSpPr>
          <p:cNvPr id="757377" name="Rectangle 641"/>
          <p:cNvSpPr>
            <a:spLocks noChangeArrowheads="1"/>
          </p:cNvSpPr>
          <p:nvPr/>
        </p:nvSpPr>
        <p:spPr bwMode="auto">
          <a:xfrm>
            <a:off x="4125913" y="2108200"/>
            <a:ext cx="7032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2000" b="1">
                <a:solidFill>
                  <a:schemeClr val="accent2"/>
                </a:solidFill>
                <a:effectLst/>
                <a:latin typeface="Times" charset="0"/>
              </a:rPr>
              <a:t>৪৩০</a:t>
            </a:r>
            <a:endParaRPr lang="en-US" sz="2000" b="1">
              <a:solidFill>
                <a:schemeClr val="bg2"/>
              </a:solidFill>
              <a:effectLst/>
              <a:latin typeface="Times" charset="0"/>
            </a:endParaRPr>
          </a:p>
        </p:txBody>
      </p:sp>
      <p:grpSp>
        <p:nvGrpSpPr>
          <p:cNvPr id="129046" name="Group 642"/>
          <p:cNvGrpSpPr>
            <a:grpSpLocks/>
          </p:cNvGrpSpPr>
          <p:nvPr/>
        </p:nvGrpSpPr>
        <p:grpSpPr bwMode="auto">
          <a:xfrm>
            <a:off x="566738" y="7938"/>
            <a:ext cx="758825" cy="1104900"/>
            <a:chOff x="357" y="5"/>
            <a:chExt cx="478" cy="696"/>
          </a:xfrm>
        </p:grpSpPr>
        <p:sp>
          <p:nvSpPr>
            <p:cNvPr id="757379" name="Rectangle 643"/>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757381" name="Oval 645"/>
          <p:cNvSpPr>
            <a:spLocks noChangeArrowheads="1"/>
          </p:cNvSpPr>
          <p:nvPr/>
        </p:nvSpPr>
        <p:spPr bwMode="auto">
          <a:xfrm>
            <a:off x="3435350" y="1484313"/>
            <a:ext cx="2247900" cy="635000"/>
          </a:xfrm>
          <a:prstGeom prst="ellipse">
            <a:avLst/>
          </a:prstGeom>
          <a:noFill/>
          <a:ln w="76200">
            <a:solidFill>
              <a:srgbClr val="FF0000"/>
            </a:solidFill>
            <a:round/>
            <a:headEnd/>
            <a:tailEnd/>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129049"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3</a:t>
            </a:r>
          </a:p>
        </p:txBody>
      </p:sp>
      <p:grpSp>
        <p:nvGrpSpPr>
          <p:cNvPr id="129050" name="Group 4501"/>
          <p:cNvGrpSpPr>
            <a:grpSpLocks/>
          </p:cNvGrpSpPr>
          <p:nvPr/>
        </p:nvGrpSpPr>
        <p:grpSpPr bwMode="auto">
          <a:xfrm>
            <a:off x="7986713" y="3448050"/>
            <a:ext cx="954087" cy="650875"/>
            <a:chOff x="7988300" y="3451860"/>
            <a:chExt cx="954088" cy="650240"/>
          </a:xfrm>
        </p:grpSpPr>
        <p:sp>
          <p:nvSpPr>
            <p:cNvPr id="4503" name="Freeform 228"/>
            <p:cNvSpPr>
              <a:spLocks/>
            </p:cNvSpPr>
            <p:nvPr/>
          </p:nvSpPr>
          <p:spPr bwMode="auto">
            <a:xfrm>
              <a:off x="8570913" y="3581908"/>
              <a:ext cx="204788"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504"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505" name="Freeform 230"/>
            <p:cNvSpPr>
              <a:spLocks/>
            </p:cNvSpPr>
            <p:nvPr/>
          </p:nvSpPr>
          <p:spPr bwMode="auto">
            <a:xfrm>
              <a:off x="8566151"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4506" name="AutoShape 231"/>
            <p:cNvSpPr>
              <a:spLocks noChangeArrowheads="1"/>
            </p:cNvSpPr>
            <p:nvPr/>
          </p:nvSpPr>
          <p:spPr bwMode="auto">
            <a:xfrm>
              <a:off x="7988300" y="3456618"/>
              <a:ext cx="730251"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507"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508" name="Rectangle 233"/>
            <p:cNvSpPr>
              <a:spLocks noChangeArrowheads="1"/>
            </p:cNvSpPr>
            <p:nvPr/>
          </p:nvSpPr>
          <p:spPr bwMode="auto">
            <a:xfrm>
              <a:off x="8101012" y="3862622"/>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4509" name="AutoShape 234"/>
            <p:cNvSpPr>
              <a:spLocks noChangeArrowheads="1"/>
            </p:cNvSpPr>
            <p:nvPr/>
          </p:nvSpPr>
          <p:spPr bwMode="auto">
            <a:xfrm>
              <a:off x="8007350" y="3488337"/>
              <a:ext cx="692151"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4510" name="Line 235"/>
            <p:cNvSpPr>
              <a:spLocks noChangeShapeType="1"/>
            </p:cNvSpPr>
            <p:nvPr/>
          </p:nvSpPr>
          <p:spPr bwMode="auto">
            <a:xfrm>
              <a:off x="8034337" y="3840419"/>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4511"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823"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Chicago" charset="0"/>
                </a:rPr>
                <a:t>যোষেফ </a:t>
              </a:r>
              <a:endParaRPr lang="en-US" sz="900">
                <a:solidFill>
                  <a:srgbClr val="000000"/>
                </a:solidFill>
                <a:effectLst/>
                <a:latin typeface="Chicago" charset="0"/>
              </a:endParaRPr>
            </a:p>
          </p:txBody>
        </p:sp>
        <p:sp>
          <p:nvSpPr>
            <p:cNvPr id="140824" name="Rectangle 238"/>
            <p:cNvSpPr>
              <a:spLocks noChangeArrowheads="1"/>
            </p:cNvSpPr>
            <p:nvPr/>
          </p:nvSpPr>
          <p:spPr bwMode="auto">
            <a:xfrm>
              <a:off x="8070850" y="3665538"/>
              <a:ext cx="59631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140825" name="Rectangle 239"/>
            <p:cNvSpPr>
              <a:spLocks noChangeArrowheads="1"/>
            </p:cNvSpPr>
            <p:nvPr/>
          </p:nvSpPr>
          <p:spPr bwMode="auto">
            <a:xfrm>
              <a:off x="8188960" y="3854450"/>
              <a:ext cx="418383" cy="22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129051" name="Group 4515"/>
          <p:cNvGrpSpPr>
            <a:grpSpLocks/>
          </p:cNvGrpSpPr>
          <p:nvPr/>
        </p:nvGrpSpPr>
        <p:grpSpPr bwMode="auto">
          <a:xfrm>
            <a:off x="566738" y="2452688"/>
            <a:ext cx="3109912" cy="3589337"/>
            <a:chOff x="566738" y="2452688"/>
            <a:chExt cx="3110478" cy="3589650"/>
          </a:xfrm>
        </p:grpSpPr>
        <p:sp>
          <p:nvSpPr>
            <p:cNvPr id="4517" name="Rectangle 12"/>
            <p:cNvSpPr>
              <a:spLocks noChangeArrowheads="1"/>
            </p:cNvSpPr>
            <p:nvPr/>
          </p:nvSpPr>
          <p:spPr bwMode="auto">
            <a:xfrm>
              <a:off x="822372" y="2452688"/>
              <a:ext cx="2070477" cy="51915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8" name="Rectangle 13"/>
            <p:cNvSpPr>
              <a:spLocks noChangeArrowheads="1"/>
            </p:cNvSpPr>
            <p:nvPr/>
          </p:nvSpPr>
          <p:spPr bwMode="auto">
            <a:xfrm>
              <a:off x="822372" y="2452688"/>
              <a:ext cx="2070477" cy="13733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9" name="Rectangle 2"/>
            <p:cNvSpPr>
              <a:spLocks noChangeArrowheads="1"/>
            </p:cNvSpPr>
            <p:nvPr/>
          </p:nvSpPr>
          <p:spPr bwMode="auto">
            <a:xfrm>
              <a:off x="566738" y="2538420"/>
              <a:ext cx="2383271" cy="20591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দ্বিতীয়</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sp>
          <p:nvSpPr>
            <p:cNvPr id="4520" name="Rectangle 4519"/>
            <p:cNvSpPr>
              <a:spLocks noChangeArrowheads="1"/>
            </p:cNvSpPr>
            <p:nvPr/>
          </p:nvSpPr>
          <p:spPr bwMode="auto">
            <a:xfrm>
              <a:off x="992265" y="4597587"/>
              <a:ext cx="2684951" cy="1444751"/>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4800" b="1">
                  <a:solidFill>
                    <a:srgbClr val="FFFF00"/>
                  </a:solidFill>
                  <a:effectLst/>
                </a:rPr>
                <a:t>অ</a:t>
              </a:r>
              <a:r>
                <a:rPr lang="bn-IN" sz="8800" b="1">
                  <a:solidFill>
                    <a:srgbClr val="66FF33"/>
                  </a:solidFill>
                  <a:effectLst/>
                </a:rPr>
                <a:t>য</a:t>
              </a:r>
              <a:r>
                <a:rPr lang="bn-IN" sz="4800" b="1">
                  <a:solidFill>
                    <a:srgbClr val="FFC000"/>
                  </a:solidFill>
                  <a:effectLst/>
                </a:rPr>
                <a:t> </a:t>
              </a:r>
              <a:r>
                <a:rPr lang="bn-IN" sz="4800" b="1">
                  <a:solidFill>
                    <a:srgbClr val="FFFF00"/>
                  </a:solidFill>
                  <a:effectLst/>
                </a:rPr>
                <a:t>ম য</a:t>
              </a:r>
              <a:endParaRPr lang="en-US" sz="4800" b="1">
                <a:solidFill>
                  <a:srgbClr val="FFFF00"/>
                </a:solidFill>
                <a:effectLst/>
              </a:endParaRPr>
            </a:p>
          </p:txBody>
        </p:sp>
      </p:grpSp>
      <p:grpSp>
        <p:nvGrpSpPr>
          <p:cNvPr id="683" name="Group 661"/>
          <p:cNvGrpSpPr>
            <a:grpSpLocks/>
          </p:cNvGrpSpPr>
          <p:nvPr/>
        </p:nvGrpSpPr>
        <p:grpSpPr bwMode="auto">
          <a:xfrm>
            <a:off x="4746625" y="495300"/>
            <a:ext cx="4062413" cy="2838450"/>
            <a:chOff x="2363" y="2032"/>
            <a:chExt cx="2559" cy="1788"/>
          </a:xfrm>
        </p:grpSpPr>
        <p:grpSp>
          <p:nvGrpSpPr>
            <p:cNvPr id="140176" name="Group 662"/>
            <p:cNvGrpSpPr>
              <a:grpSpLocks/>
            </p:cNvGrpSpPr>
            <p:nvPr/>
          </p:nvGrpSpPr>
          <p:grpSpPr bwMode="auto">
            <a:xfrm>
              <a:off x="3361" y="2338"/>
              <a:ext cx="346" cy="304"/>
              <a:chOff x="3098" y="2084"/>
              <a:chExt cx="346" cy="304"/>
            </a:xfrm>
          </p:grpSpPr>
          <p:sp>
            <p:nvSpPr>
              <p:cNvPr id="1304"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5"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6"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7"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8"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9"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0"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1"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3"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4"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5"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6"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7"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177" name="Group 677"/>
            <p:cNvGrpSpPr>
              <a:grpSpLocks/>
            </p:cNvGrpSpPr>
            <p:nvPr/>
          </p:nvGrpSpPr>
          <p:grpSpPr bwMode="auto">
            <a:xfrm>
              <a:off x="3768" y="2252"/>
              <a:ext cx="346" cy="304"/>
              <a:chOff x="3098" y="2084"/>
              <a:chExt cx="346" cy="304"/>
            </a:xfrm>
          </p:grpSpPr>
          <p:sp>
            <p:nvSpPr>
              <p:cNvPr id="1290"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1"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2"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3"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4"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5"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6"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7"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8"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99"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0"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1"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2"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03"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178" name="Group 692"/>
            <p:cNvGrpSpPr>
              <a:grpSpLocks/>
            </p:cNvGrpSpPr>
            <p:nvPr/>
          </p:nvGrpSpPr>
          <p:grpSpPr bwMode="auto">
            <a:xfrm>
              <a:off x="2948" y="2795"/>
              <a:ext cx="346" cy="304"/>
              <a:chOff x="3098" y="2084"/>
              <a:chExt cx="346" cy="304"/>
            </a:xfrm>
          </p:grpSpPr>
          <p:sp>
            <p:nvSpPr>
              <p:cNvPr id="1276"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7"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8"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9"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0"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1"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2"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3"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4"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5"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6"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7"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8"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89"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179" name="Group 707"/>
            <p:cNvGrpSpPr>
              <a:grpSpLocks/>
            </p:cNvGrpSpPr>
            <p:nvPr/>
          </p:nvGrpSpPr>
          <p:grpSpPr bwMode="auto">
            <a:xfrm>
              <a:off x="2527" y="2695"/>
              <a:ext cx="1106" cy="319"/>
              <a:chOff x="2431" y="2599"/>
              <a:chExt cx="1106" cy="319"/>
            </a:xfrm>
          </p:grpSpPr>
          <p:grpSp>
            <p:nvGrpSpPr>
              <p:cNvPr id="140738" name="Group 708"/>
              <p:cNvGrpSpPr>
                <a:grpSpLocks/>
              </p:cNvGrpSpPr>
              <p:nvPr/>
            </p:nvGrpSpPr>
            <p:grpSpPr bwMode="auto">
              <a:xfrm>
                <a:off x="3191" y="2599"/>
                <a:ext cx="346" cy="304"/>
                <a:chOff x="3098" y="2084"/>
                <a:chExt cx="346" cy="304"/>
              </a:xfrm>
            </p:grpSpPr>
            <p:sp>
              <p:nvSpPr>
                <p:cNvPr id="1262"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3"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4"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5"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6"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7"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8"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9"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0"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1"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2"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3"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4"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75"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739" name="Group 723"/>
              <p:cNvGrpSpPr>
                <a:grpSpLocks/>
              </p:cNvGrpSpPr>
              <p:nvPr/>
            </p:nvGrpSpPr>
            <p:grpSpPr bwMode="auto">
              <a:xfrm>
                <a:off x="2431" y="2614"/>
                <a:ext cx="346" cy="304"/>
                <a:chOff x="3098" y="2084"/>
                <a:chExt cx="346" cy="304"/>
              </a:xfrm>
            </p:grpSpPr>
            <p:sp>
              <p:nvSpPr>
                <p:cNvPr id="1248"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9"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0"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1"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2"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3"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4"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5"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6"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7"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8"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59"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0"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61"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0" name="Group 738"/>
            <p:cNvGrpSpPr>
              <a:grpSpLocks/>
            </p:cNvGrpSpPr>
            <p:nvPr/>
          </p:nvGrpSpPr>
          <p:grpSpPr bwMode="auto">
            <a:xfrm>
              <a:off x="2880" y="2112"/>
              <a:ext cx="1664" cy="593"/>
              <a:chOff x="2784" y="2016"/>
              <a:chExt cx="1664" cy="593"/>
            </a:xfrm>
          </p:grpSpPr>
          <p:grpSp>
            <p:nvGrpSpPr>
              <p:cNvPr id="140708" name="Group 739"/>
              <p:cNvGrpSpPr>
                <a:grpSpLocks/>
              </p:cNvGrpSpPr>
              <p:nvPr/>
            </p:nvGrpSpPr>
            <p:grpSpPr bwMode="auto">
              <a:xfrm>
                <a:off x="4102" y="2016"/>
                <a:ext cx="346" cy="304"/>
                <a:chOff x="3098" y="2084"/>
                <a:chExt cx="346" cy="304"/>
              </a:xfrm>
            </p:grpSpPr>
            <p:sp>
              <p:nvSpPr>
                <p:cNvPr id="1232"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3"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4"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5"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6"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7"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8"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9"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0"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1"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2"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3"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4"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45"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709" name="Group 754"/>
              <p:cNvGrpSpPr>
                <a:grpSpLocks/>
              </p:cNvGrpSpPr>
              <p:nvPr/>
            </p:nvGrpSpPr>
            <p:grpSpPr bwMode="auto">
              <a:xfrm>
                <a:off x="2784" y="2305"/>
                <a:ext cx="346" cy="304"/>
                <a:chOff x="3098" y="2084"/>
                <a:chExt cx="346" cy="304"/>
              </a:xfrm>
            </p:grpSpPr>
            <p:sp>
              <p:nvSpPr>
                <p:cNvPr id="1218"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9"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0"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1"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2"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3"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4"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5"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6"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7"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8"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29"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0"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31"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1" name="Group 769"/>
            <p:cNvGrpSpPr>
              <a:grpSpLocks/>
            </p:cNvGrpSpPr>
            <p:nvPr/>
          </p:nvGrpSpPr>
          <p:grpSpPr bwMode="auto">
            <a:xfrm>
              <a:off x="3906" y="2655"/>
              <a:ext cx="631" cy="1062"/>
              <a:chOff x="3810" y="2559"/>
              <a:chExt cx="631" cy="1062"/>
            </a:xfrm>
          </p:grpSpPr>
          <p:grpSp>
            <p:nvGrpSpPr>
              <p:cNvPr id="140678" name="Group 770"/>
              <p:cNvGrpSpPr>
                <a:grpSpLocks/>
              </p:cNvGrpSpPr>
              <p:nvPr/>
            </p:nvGrpSpPr>
            <p:grpSpPr bwMode="auto">
              <a:xfrm>
                <a:off x="4095" y="3317"/>
                <a:ext cx="346" cy="304"/>
                <a:chOff x="3098" y="2084"/>
                <a:chExt cx="346" cy="304"/>
              </a:xfrm>
            </p:grpSpPr>
            <p:sp>
              <p:nvSpPr>
                <p:cNvPr id="1202"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3"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4"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5"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6"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7"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8"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9"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0"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1"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2"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3"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4"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15"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679" name="Group 785"/>
              <p:cNvGrpSpPr>
                <a:grpSpLocks/>
              </p:cNvGrpSpPr>
              <p:nvPr/>
            </p:nvGrpSpPr>
            <p:grpSpPr bwMode="auto">
              <a:xfrm>
                <a:off x="3810" y="2559"/>
                <a:ext cx="346" cy="304"/>
                <a:chOff x="3098" y="2084"/>
                <a:chExt cx="346" cy="304"/>
              </a:xfrm>
            </p:grpSpPr>
            <p:sp>
              <p:nvSpPr>
                <p:cNvPr id="1188"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9"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0"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1"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2"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3"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4"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5"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6"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7"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8"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99"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0"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201"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2" name="Group 800"/>
            <p:cNvGrpSpPr>
              <a:grpSpLocks/>
            </p:cNvGrpSpPr>
            <p:nvPr/>
          </p:nvGrpSpPr>
          <p:grpSpPr bwMode="auto">
            <a:xfrm>
              <a:off x="3619" y="2032"/>
              <a:ext cx="1303" cy="973"/>
              <a:chOff x="3523" y="1936"/>
              <a:chExt cx="1303" cy="973"/>
            </a:xfrm>
          </p:grpSpPr>
          <p:grpSp>
            <p:nvGrpSpPr>
              <p:cNvPr id="140648" name="Group 801"/>
              <p:cNvGrpSpPr>
                <a:grpSpLocks/>
              </p:cNvGrpSpPr>
              <p:nvPr/>
            </p:nvGrpSpPr>
            <p:grpSpPr bwMode="auto">
              <a:xfrm>
                <a:off x="4480" y="2605"/>
                <a:ext cx="346" cy="304"/>
                <a:chOff x="3098" y="2084"/>
                <a:chExt cx="346" cy="304"/>
              </a:xfrm>
            </p:grpSpPr>
            <p:sp>
              <p:nvSpPr>
                <p:cNvPr id="1172"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3"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4"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5"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6"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7"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8"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9"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0"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1"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2"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3"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4"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85"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649" name="Group 816"/>
              <p:cNvGrpSpPr>
                <a:grpSpLocks/>
              </p:cNvGrpSpPr>
              <p:nvPr/>
            </p:nvGrpSpPr>
            <p:grpSpPr bwMode="auto">
              <a:xfrm>
                <a:off x="3523" y="1936"/>
                <a:ext cx="346" cy="304"/>
                <a:chOff x="3098" y="2084"/>
                <a:chExt cx="346" cy="304"/>
              </a:xfrm>
            </p:grpSpPr>
            <p:sp>
              <p:nvSpPr>
                <p:cNvPr id="1158"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9"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0"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1"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2"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3"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4"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5"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6"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7"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8"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69"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0"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71"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3" name="Group 831"/>
            <p:cNvGrpSpPr>
              <a:grpSpLocks/>
            </p:cNvGrpSpPr>
            <p:nvPr/>
          </p:nvGrpSpPr>
          <p:grpSpPr bwMode="auto">
            <a:xfrm>
              <a:off x="2624" y="2100"/>
              <a:ext cx="986" cy="508"/>
              <a:chOff x="2528" y="2004"/>
              <a:chExt cx="986" cy="508"/>
            </a:xfrm>
          </p:grpSpPr>
          <p:grpSp>
            <p:nvGrpSpPr>
              <p:cNvPr id="140618" name="Group 832"/>
              <p:cNvGrpSpPr>
                <a:grpSpLocks/>
              </p:cNvGrpSpPr>
              <p:nvPr/>
            </p:nvGrpSpPr>
            <p:grpSpPr bwMode="auto">
              <a:xfrm>
                <a:off x="3168" y="2004"/>
                <a:ext cx="346" cy="304"/>
                <a:chOff x="3098" y="2084"/>
                <a:chExt cx="346" cy="304"/>
              </a:xfrm>
            </p:grpSpPr>
            <p:sp>
              <p:nvSpPr>
                <p:cNvPr id="1142"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3"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4"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5"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6"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7"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8"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9"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0"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1"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2"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3"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4"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55"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619" name="Group 847"/>
              <p:cNvGrpSpPr>
                <a:grpSpLocks/>
              </p:cNvGrpSpPr>
              <p:nvPr/>
            </p:nvGrpSpPr>
            <p:grpSpPr bwMode="auto">
              <a:xfrm>
                <a:off x="2528" y="2208"/>
                <a:ext cx="346" cy="304"/>
                <a:chOff x="3098" y="2084"/>
                <a:chExt cx="346" cy="304"/>
              </a:xfrm>
            </p:grpSpPr>
            <p:sp>
              <p:nvSpPr>
                <p:cNvPr id="1128"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9"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0"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1"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2"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3"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4"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5"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6"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7"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8"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39"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0"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41"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4" name="Group 862"/>
            <p:cNvGrpSpPr>
              <a:grpSpLocks/>
            </p:cNvGrpSpPr>
            <p:nvPr/>
          </p:nvGrpSpPr>
          <p:grpSpPr bwMode="auto">
            <a:xfrm>
              <a:off x="2954" y="2152"/>
              <a:ext cx="904" cy="429"/>
              <a:chOff x="2858" y="2056"/>
              <a:chExt cx="904" cy="429"/>
            </a:xfrm>
          </p:grpSpPr>
          <p:grpSp>
            <p:nvGrpSpPr>
              <p:cNvPr id="140588" name="Group 863"/>
              <p:cNvGrpSpPr>
                <a:grpSpLocks/>
              </p:cNvGrpSpPr>
              <p:nvPr/>
            </p:nvGrpSpPr>
            <p:grpSpPr bwMode="auto">
              <a:xfrm>
                <a:off x="2858" y="2056"/>
                <a:ext cx="346" cy="304"/>
                <a:chOff x="3098" y="2084"/>
                <a:chExt cx="346" cy="304"/>
              </a:xfrm>
            </p:grpSpPr>
            <p:sp>
              <p:nvSpPr>
                <p:cNvPr id="1112"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3"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4"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5"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6"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7"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8"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9"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0"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1"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2"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3"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4"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25"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589" name="Group 878"/>
              <p:cNvGrpSpPr>
                <a:grpSpLocks/>
              </p:cNvGrpSpPr>
              <p:nvPr/>
            </p:nvGrpSpPr>
            <p:grpSpPr bwMode="auto">
              <a:xfrm>
                <a:off x="3416" y="2181"/>
                <a:ext cx="346" cy="304"/>
                <a:chOff x="3098" y="2084"/>
                <a:chExt cx="346" cy="304"/>
              </a:xfrm>
            </p:grpSpPr>
            <p:sp>
              <p:nvSpPr>
                <p:cNvPr id="1098"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9"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0"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1"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2"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3"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4"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5"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6"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7"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8"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09"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0"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111"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5" name="Group 893"/>
            <p:cNvGrpSpPr>
              <a:grpSpLocks/>
            </p:cNvGrpSpPr>
            <p:nvPr/>
          </p:nvGrpSpPr>
          <p:grpSpPr bwMode="auto">
            <a:xfrm>
              <a:off x="3151" y="2435"/>
              <a:ext cx="661" cy="752"/>
              <a:chOff x="3055" y="2339"/>
              <a:chExt cx="661" cy="752"/>
            </a:xfrm>
          </p:grpSpPr>
          <p:grpSp>
            <p:nvGrpSpPr>
              <p:cNvPr id="140558" name="Group 894"/>
              <p:cNvGrpSpPr>
                <a:grpSpLocks/>
              </p:cNvGrpSpPr>
              <p:nvPr/>
            </p:nvGrpSpPr>
            <p:grpSpPr bwMode="auto">
              <a:xfrm>
                <a:off x="3055" y="2339"/>
                <a:ext cx="346" cy="304"/>
                <a:chOff x="3098" y="2084"/>
                <a:chExt cx="346" cy="304"/>
              </a:xfrm>
            </p:grpSpPr>
            <p:sp>
              <p:nvSpPr>
                <p:cNvPr id="1082"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3"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4"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5"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6"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7"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8"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9"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0"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1"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2"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3"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4"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95"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559" name="Group 909"/>
              <p:cNvGrpSpPr>
                <a:grpSpLocks/>
              </p:cNvGrpSpPr>
              <p:nvPr/>
            </p:nvGrpSpPr>
            <p:grpSpPr bwMode="auto">
              <a:xfrm>
                <a:off x="3370" y="2787"/>
                <a:ext cx="346" cy="304"/>
                <a:chOff x="3098" y="2084"/>
                <a:chExt cx="346" cy="304"/>
              </a:xfrm>
            </p:grpSpPr>
            <p:sp>
              <p:nvSpPr>
                <p:cNvPr id="1068"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9"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0"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1"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2"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3"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4"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5"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6"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7"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8"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79"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0"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81"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6" name="Group 924"/>
            <p:cNvGrpSpPr>
              <a:grpSpLocks/>
            </p:cNvGrpSpPr>
            <p:nvPr/>
          </p:nvGrpSpPr>
          <p:grpSpPr bwMode="auto">
            <a:xfrm>
              <a:off x="2710" y="2080"/>
              <a:ext cx="1487" cy="1132"/>
              <a:chOff x="2614" y="1984"/>
              <a:chExt cx="1487" cy="1132"/>
            </a:xfrm>
          </p:grpSpPr>
          <p:grpSp>
            <p:nvGrpSpPr>
              <p:cNvPr id="140528" name="Group 925"/>
              <p:cNvGrpSpPr>
                <a:grpSpLocks/>
              </p:cNvGrpSpPr>
              <p:nvPr/>
            </p:nvGrpSpPr>
            <p:grpSpPr bwMode="auto">
              <a:xfrm>
                <a:off x="2614" y="2812"/>
                <a:ext cx="346" cy="304"/>
                <a:chOff x="3098" y="2084"/>
                <a:chExt cx="346" cy="304"/>
              </a:xfrm>
            </p:grpSpPr>
            <p:sp>
              <p:nvSpPr>
                <p:cNvPr id="105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6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529" name="Group 940"/>
              <p:cNvGrpSpPr>
                <a:grpSpLocks/>
              </p:cNvGrpSpPr>
              <p:nvPr/>
            </p:nvGrpSpPr>
            <p:grpSpPr bwMode="auto">
              <a:xfrm>
                <a:off x="3755" y="1984"/>
                <a:ext cx="346" cy="304"/>
                <a:chOff x="3098" y="2084"/>
                <a:chExt cx="346" cy="304"/>
              </a:xfrm>
            </p:grpSpPr>
            <p:sp>
              <p:nvSpPr>
                <p:cNvPr id="1038"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9"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0"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1"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2"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3"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4"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5"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6"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7"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8"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49"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0"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51"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7" name="Group 955"/>
            <p:cNvGrpSpPr>
              <a:grpSpLocks/>
            </p:cNvGrpSpPr>
            <p:nvPr/>
          </p:nvGrpSpPr>
          <p:grpSpPr bwMode="auto">
            <a:xfrm>
              <a:off x="3130" y="2584"/>
              <a:ext cx="788" cy="488"/>
              <a:chOff x="3034" y="2488"/>
              <a:chExt cx="788" cy="488"/>
            </a:xfrm>
          </p:grpSpPr>
          <p:grpSp>
            <p:nvGrpSpPr>
              <p:cNvPr id="140498" name="Group 956"/>
              <p:cNvGrpSpPr>
                <a:grpSpLocks/>
              </p:cNvGrpSpPr>
              <p:nvPr/>
            </p:nvGrpSpPr>
            <p:grpSpPr bwMode="auto">
              <a:xfrm>
                <a:off x="3034" y="2672"/>
                <a:ext cx="346" cy="304"/>
                <a:chOff x="3098" y="2084"/>
                <a:chExt cx="346" cy="304"/>
              </a:xfrm>
            </p:grpSpPr>
            <p:sp>
              <p:nvSpPr>
                <p:cNvPr id="1022"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3"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4"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5"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6"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7"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8"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9"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0"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1"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2"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3"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4"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35"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499" name="Group 971"/>
              <p:cNvGrpSpPr>
                <a:grpSpLocks/>
              </p:cNvGrpSpPr>
              <p:nvPr/>
            </p:nvGrpSpPr>
            <p:grpSpPr bwMode="auto">
              <a:xfrm>
                <a:off x="3476" y="2488"/>
                <a:ext cx="346" cy="304"/>
                <a:chOff x="3098" y="2084"/>
                <a:chExt cx="346" cy="304"/>
              </a:xfrm>
            </p:grpSpPr>
            <p:sp>
              <p:nvSpPr>
                <p:cNvPr id="100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1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2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8" name="Group 986"/>
            <p:cNvGrpSpPr>
              <a:grpSpLocks/>
            </p:cNvGrpSpPr>
            <p:nvPr/>
          </p:nvGrpSpPr>
          <p:grpSpPr bwMode="auto">
            <a:xfrm>
              <a:off x="3869" y="3143"/>
              <a:ext cx="650" cy="402"/>
              <a:chOff x="3773" y="3047"/>
              <a:chExt cx="650" cy="402"/>
            </a:xfrm>
          </p:grpSpPr>
          <p:grpSp>
            <p:nvGrpSpPr>
              <p:cNvPr id="140468" name="Group 987"/>
              <p:cNvGrpSpPr>
                <a:grpSpLocks/>
              </p:cNvGrpSpPr>
              <p:nvPr/>
            </p:nvGrpSpPr>
            <p:grpSpPr bwMode="auto">
              <a:xfrm>
                <a:off x="4077" y="3047"/>
                <a:ext cx="346" cy="304"/>
                <a:chOff x="3098" y="2084"/>
                <a:chExt cx="346" cy="304"/>
              </a:xfrm>
            </p:grpSpPr>
            <p:sp>
              <p:nvSpPr>
                <p:cNvPr id="992"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3"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4"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5"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6"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7"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8"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9"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0"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1"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2"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3"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4"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005"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469" name="Group 1002"/>
              <p:cNvGrpSpPr>
                <a:grpSpLocks/>
              </p:cNvGrpSpPr>
              <p:nvPr/>
            </p:nvGrpSpPr>
            <p:grpSpPr bwMode="auto">
              <a:xfrm>
                <a:off x="3773" y="3145"/>
                <a:ext cx="346" cy="304"/>
                <a:chOff x="3098" y="2084"/>
                <a:chExt cx="346" cy="304"/>
              </a:xfrm>
            </p:grpSpPr>
            <p:sp>
              <p:nvSpPr>
                <p:cNvPr id="978"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9"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0"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1"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2"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3"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4"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5"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6"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7"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8"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89"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0"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91"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89" name="Group 1017"/>
            <p:cNvGrpSpPr>
              <a:grpSpLocks/>
            </p:cNvGrpSpPr>
            <p:nvPr/>
          </p:nvGrpSpPr>
          <p:grpSpPr bwMode="auto">
            <a:xfrm>
              <a:off x="2585" y="3197"/>
              <a:ext cx="1569" cy="622"/>
              <a:chOff x="2489" y="3101"/>
              <a:chExt cx="1569" cy="622"/>
            </a:xfrm>
          </p:grpSpPr>
          <p:grpSp>
            <p:nvGrpSpPr>
              <p:cNvPr id="140438" name="Group 1018"/>
              <p:cNvGrpSpPr>
                <a:grpSpLocks/>
              </p:cNvGrpSpPr>
              <p:nvPr/>
            </p:nvGrpSpPr>
            <p:grpSpPr bwMode="auto">
              <a:xfrm>
                <a:off x="3712" y="3419"/>
                <a:ext cx="346" cy="304"/>
                <a:chOff x="3098" y="2084"/>
                <a:chExt cx="346" cy="304"/>
              </a:xfrm>
            </p:grpSpPr>
            <p:sp>
              <p:nvSpPr>
                <p:cNvPr id="962"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3"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4"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5"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6"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7"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8"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9"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0"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1"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2"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3"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4"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75"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439" name="Group 9"/>
              <p:cNvGrpSpPr>
                <a:grpSpLocks/>
              </p:cNvGrpSpPr>
              <p:nvPr/>
            </p:nvGrpSpPr>
            <p:grpSpPr bwMode="auto">
              <a:xfrm>
                <a:off x="2489" y="3101"/>
                <a:ext cx="346" cy="304"/>
                <a:chOff x="3098" y="2084"/>
                <a:chExt cx="346" cy="304"/>
              </a:xfrm>
            </p:grpSpPr>
            <p:sp>
              <p:nvSpPr>
                <p:cNvPr id="948"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9"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0"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1"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2"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3"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4"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5"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6"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7"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8"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59"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0"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61"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0" name="Group 24"/>
            <p:cNvGrpSpPr>
              <a:grpSpLocks/>
            </p:cNvGrpSpPr>
            <p:nvPr/>
          </p:nvGrpSpPr>
          <p:grpSpPr bwMode="auto">
            <a:xfrm>
              <a:off x="2363" y="2853"/>
              <a:ext cx="1414" cy="967"/>
              <a:chOff x="2267" y="2757"/>
              <a:chExt cx="1414" cy="967"/>
            </a:xfrm>
          </p:grpSpPr>
          <p:grpSp>
            <p:nvGrpSpPr>
              <p:cNvPr id="140408" name="Group 25"/>
              <p:cNvGrpSpPr>
                <a:grpSpLocks/>
              </p:cNvGrpSpPr>
              <p:nvPr/>
            </p:nvGrpSpPr>
            <p:grpSpPr bwMode="auto">
              <a:xfrm>
                <a:off x="3335" y="3420"/>
                <a:ext cx="346" cy="304"/>
                <a:chOff x="3098" y="2084"/>
                <a:chExt cx="346" cy="304"/>
              </a:xfrm>
            </p:grpSpPr>
            <p:sp>
              <p:nvSpPr>
                <p:cNvPr id="932"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3"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4"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5"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6"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7"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8"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9"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0"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1"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2"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3"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4"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45"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409" name="Group 40"/>
              <p:cNvGrpSpPr>
                <a:grpSpLocks/>
              </p:cNvGrpSpPr>
              <p:nvPr/>
            </p:nvGrpSpPr>
            <p:grpSpPr bwMode="auto">
              <a:xfrm>
                <a:off x="2267" y="2757"/>
                <a:ext cx="346" cy="304"/>
                <a:chOff x="3098" y="2084"/>
                <a:chExt cx="346" cy="304"/>
              </a:xfrm>
            </p:grpSpPr>
            <p:sp>
              <p:nvSpPr>
                <p:cNvPr id="918"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9"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0"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1"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2"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3"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4"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5"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6"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7"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8"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29"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0"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31"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1" name="Group 55"/>
            <p:cNvGrpSpPr>
              <a:grpSpLocks/>
            </p:cNvGrpSpPr>
            <p:nvPr/>
          </p:nvGrpSpPr>
          <p:grpSpPr bwMode="auto">
            <a:xfrm>
              <a:off x="3094" y="2440"/>
              <a:ext cx="1189" cy="937"/>
              <a:chOff x="2998" y="2344"/>
              <a:chExt cx="1189" cy="937"/>
            </a:xfrm>
          </p:grpSpPr>
          <p:grpSp>
            <p:nvGrpSpPr>
              <p:cNvPr id="140378" name="Group 56"/>
              <p:cNvGrpSpPr>
                <a:grpSpLocks/>
              </p:cNvGrpSpPr>
              <p:nvPr/>
            </p:nvGrpSpPr>
            <p:grpSpPr bwMode="auto">
              <a:xfrm>
                <a:off x="2998" y="2977"/>
                <a:ext cx="346" cy="304"/>
                <a:chOff x="3098" y="2084"/>
                <a:chExt cx="346" cy="304"/>
              </a:xfrm>
            </p:grpSpPr>
            <p:sp>
              <p:nvSpPr>
                <p:cNvPr id="902"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3"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4"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5"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6"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7"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8"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9"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0"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1"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2"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3"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4"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15"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379" name="Group 71"/>
              <p:cNvGrpSpPr>
                <a:grpSpLocks/>
              </p:cNvGrpSpPr>
              <p:nvPr/>
            </p:nvGrpSpPr>
            <p:grpSpPr bwMode="auto">
              <a:xfrm>
                <a:off x="3841" y="2344"/>
                <a:ext cx="346" cy="304"/>
                <a:chOff x="3098" y="2084"/>
                <a:chExt cx="346" cy="304"/>
              </a:xfrm>
            </p:grpSpPr>
            <p:sp>
              <p:nvSpPr>
                <p:cNvPr id="888"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9"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0"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1"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2"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3"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4"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5"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6"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7"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8"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99"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0"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901"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2" name="Group 86"/>
            <p:cNvGrpSpPr>
              <a:grpSpLocks/>
            </p:cNvGrpSpPr>
            <p:nvPr/>
          </p:nvGrpSpPr>
          <p:grpSpPr bwMode="auto">
            <a:xfrm>
              <a:off x="3665" y="2899"/>
              <a:ext cx="884" cy="539"/>
              <a:chOff x="3569" y="2803"/>
              <a:chExt cx="884" cy="539"/>
            </a:xfrm>
          </p:grpSpPr>
          <p:grpSp>
            <p:nvGrpSpPr>
              <p:cNvPr id="140348" name="Group 87"/>
              <p:cNvGrpSpPr>
                <a:grpSpLocks/>
              </p:cNvGrpSpPr>
              <p:nvPr/>
            </p:nvGrpSpPr>
            <p:grpSpPr bwMode="auto">
              <a:xfrm>
                <a:off x="4107" y="2803"/>
                <a:ext cx="346" cy="304"/>
                <a:chOff x="3098" y="2084"/>
                <a:chExt cx="346" cy="304"/>
              </a:xfrm>
            </p:grpSpPr>
            <p:sp>
              <p:nvSpPr>
                <p:cNvPr id="872"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3"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4"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5"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6"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7"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8"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9"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0"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1"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2"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3"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4"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85"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349" name="Group 102"/>
              <p:cNvGrpSpPr>
                <a:grpSpLocks/>
              </p:cNvGrpSpPr>
              <p:nvPr/>
            </p:nvGrpSpPr>
            <p:grpSpPr bwMode="auto">
              <a:xfrm>
                <a:off x="3569" y="3038"/>
                <a:ext cx="346" cy="304"/>
                <a:chOff x="3098" y="2084"/>
                <a:chExt cx="346" cy="304"/>
              </a:xfrm>
            </p:grpSpPr>
            <p:sp>
              <p:nvSpPr>
                <p:cNvPr id="858"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9"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0"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1"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2"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3"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4"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5"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6"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7"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8"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69"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0"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71"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3" name="Group 117"/>
            <p:cNvGrpSpPr>
              <a:grpSpLocks/>
            </p:cNvGrpSpPr>
            <p:nvPr/>
          </p:nvGrpSpPr>
          <p:grpSpPr bwMode="auto">
            <a:xfrm>
              <a:off x="3465" y="2712"/>
              <a:ext cx="1088" cy="816"/>
              <a:chOff x="3369" y="2616"/>
              <a:chExt cx="1088" cy="816"/>
            </a:xfrm>
          </p:grpSpPr>
          <p:grpSp>
            <p:nvGrpSpPr>
              <p:cNvPr id="140318" name="Group 118"/>
              <p:cNvGrpSpPr>
                <a:grpSpLocks/>
              </p:cNvGrpSpPr>
              <p:nvPr/>
            </p:nvGrpSpPr>
            <p:grpSpPr bwMode="auto">
              <a:xfrm>
                <a:off x="3369" y="3128"/>
                <a:ext cx="346" cy="304"/>
                <a:chOff x="3098" y="2084"/>
                <a:chExt cx="346" cy="304"/>
              </a:xfrm>
            </p:grpSpPr>
            <p:sp>
              <p:nvSpPr>
                <p:cNvPr id="842"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3"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4"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5"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6"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7"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8"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9"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0"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1"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2"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3"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4"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55"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319" name="Group 133"/>
              <p:cNvGrpSpPr>
                <a:grpSpLocks/>
              </p:cNvGrpSpPr>
              <p:nvPr/>
            </p:nvGrpSpPr>
            <p:grpSpPr bwMode="auto">
              <a:xfrm>
                <a:off x="4111" y="2616"/>
                <a:ext cx="346" cy="304"/>
                <a:chOff x="3098" y="2084"/>
                <a:chExt cx="346" cy="304"/>
              </a:xfrm>
            </p:grpSpPr>
            <p:sp>
              <p:nvSpPr>
                <p:cNvPr id="828"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9"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0"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1"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2"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3"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4"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5"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6"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7"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8"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39"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0"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41"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4" name="Group 148"/>
            <p:cNvGrpSpPr>
              <a:grpSpLocks/>
            </p:cNvGrpSpPr>
            <p:nvPr/>
          </p:nvGrpSpPr>
          <p:grpSpPr bwMode="auto">
            <a:xfrm>
              <a:off x="4326" y="2407"/>
              <a:ext cx="457" cy="899"/>
              <a:chOff x="4230" y="2311"/>
              <a:chExt cx="457" cy="899"/>
            </a:xfrm>
          </p:grpSpPr>
          <p:grpSp>
            <p:nvGrpSpPr>
              <p:cNvPr id="140288" name="Group 149"/>
              <p:cNvGrpSpPr>
                <a:grpSpLocks/>
              </p:cNvGrpSpPr>
              <p:nvPr/>
            </p:nvGrpSpPr>
            <p:grpSpPr bwMode="auto">
              <a:xfrm>
                <a:off x="4230" y="2311"/>
                <a:ext cx="346" cy="304"/>
                <a:chOff x="3098" y="2084"/>
                <a:chExt cx="346" cy="304"/>
              </a:xfrm>
            </p:grpSpPr>
            <p:sp>
              <p:nvSpPr>
                <p:cNvPr id="812"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3"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4"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5"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6"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7"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8"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9"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0"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1"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2"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3"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4"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25"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289" name="Group 164"/>
              <p:cNvGrpSpPr>
                <a:grpSpLocks/>
              </p:cNvGrpSpPr>
              <p:nvPr/>
            </p:nvGrpSpPr>
            <p:grpSpPr bwMode="auto">
              <a:xfrm>
                <a:off x="4341" y="2906"/>
                <a:ext cx="346" cy="304"/>
                <a:chOff x="3098" y="2084"/>
                <a:chExt cx="346" cy="304"/>
              </a:xfrm>
            </p:grpSpPr>
            <p:sp>
              <p:nvSpPr>
                <p:cNvPr id="798"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9"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0"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1"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2"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3"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4"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5"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6"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7"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8"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09"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0"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811"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5" name="Group 179"/>
            <p:cNvGrpSpPr>
              <a:grpSpLocks/>
            </p:cNvGrpSpPr>
            <p:nvPr/>
          </p:nvGrpSpPr>
          <p:grpSpPr bwMode="auto">
            <a:xfrm>
              <a:off x="2771" y="2841"/>
              <a:ext cx="1246" cy="598"/>
              <a:chOff x="2675" y="2745"/>
              <a:chExt cx="1246" cy="598"/>
            </a:xfrm>
          </p:grpSpPr>
          <p:grpSp>
            <p:nvGrpSpPr>
              <p:cNvPr id="140258" name="Group 180"/>
              <p:cNvGrpSpPr>
                <a:grpSpLocks/>
              </p:cNvGrpSpPr>
              <p:nvPr/>
            </p:nvGrpSpPr>
            <p:grpSpPr bwMode="auto">
              <a:xfrm>
                <a:off x="2675" y="3039"/>
                <a:ext cx="346" cy="304"/>
                <a:chOff x="3098" y="2084"/>
                <a:chExt cx="346" cy="304"/>
              </a:xfrm>
            </p:grpSpPr>
            <p:sp>
              <p:nvSpPr>
                <p:cNvPr id="782"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3"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4"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5"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6"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7"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8"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9"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0"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1"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2"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3"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4"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95"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259" name="Group 195"/>
              <p:cNvGrpSpPr>
                <a:grpSpLocks/>
              </p:cNvGrpSpPr>
              <p:nvPr/>
            </p:nvGrpSpPr>
            <p:grpSpPr bwMode="auto">
              <a:xfrm>
                <a:off x="3575" y="2745"/>
                <a:ext cx="346" cy="304"/>
                <a:chOff x="3098" y="2084"/>
                <a:chExt cx="346" cy="304"/>
              </a:xfrm>
            </p:grpSpPr>
            <p:sp>
              <p:nvSpPr>
                <p:cNvPr id="768"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9"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0"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1"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2"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3"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4"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5"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6"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7"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8"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79"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0"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81"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6" name="Group 210"/>
            <p:cNvGrpSpPr>
              <a:grpSpLocks/>
            </p:cNvGrpSpPr>
            <p:nvPr/>
          </p:nvGrpSpPr>
          <p:grpSpPr bwMode="auto">
            <a:xfrm>
              <a:off x="2772" y="2585"/>
              <a:ext cx="1437" cy="648"/>
              <a:chOff x="2676" y="2489"/>
              <a:chExt cx="1437" cy="648"/>
            </a:xfrm>
          </p:grpSpPr>
          <p:grpSp>
            <p:nvGrpSpPr>
              <p:cNvPr id="140228" name="Group 211"/>
              <p:cNvGrpSpPr>
                <a:grpSpLocks/>
              </p:cNvGrpSpPr>
              <p:nvPr/>
            </p:nvGrpSpPr>
            <p:grpSpPr bwMode="auto">
              <a:xfrm>
                <a:off x="2676" y="2489"/>
                <a:ext cx="346" cy="304"/>
                <a:chOff x="3098" y="2084"/>
                <a:chExt cx="346" cy="304"/>
              </a:xfrm>
            </p:grpSpPr>
            <p:sp>
              <p:nvSpPr>
                <p:cNvPr id="75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6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229" name="Group 226"/>
              <p:cNvGrpSpPr>
                <a:grpSpLocks/>
              </p:cNvGrpSpPr>
              <p:nvPr/>
            </p:nvGrpSpPr>
            <p:grpSpPr bwMode="auto">
              <a:xfrm>
                <a:off x="3767" y="2833"/>
                <a:ext cx="346" cy="304"/>
                <a:chOff x="3098" y="2084"/>
                <a:chExt cx="346" cy="304"/>
              </a:xfrm>
            </p:grpSpPr>
            <p:sp>
              <p:nvSpPr>
                <p:cNvPr id="738"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9"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0"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1"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2"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3"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4"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5"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6"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7"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8"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49"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0"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51"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40197" name="Group 241"/>
            <p:cNvGrpSpPr>
              <a:grpSpLocks/>
            </p:cNvGrpSpPr>
            <p:nvPr/>
          </p:nvGrpSpPr>
          <p:grpSpPr bwMode="auto">
            <a:xfrm>
              <a:off x="2367" y="2454"/>
              <a:ext cx="1005" cy="1172"/>
              <a:chOff x="2271" y="2358"/>
              <a:chExt cx="1005" cy="1172"/>
            </a:xfrm>
          </p:grpSpPr>
          <p:grpSp>
            <p:nvGrpSpPr>
              <p:cNvPr id="140198" name="Group 242"/>
              <p:cNvGrpSpPr>
                <a:grpSpLocks/>
              </p:cNvGrpSpPr>
              <p:nvPr/>
            </p:nvGrpSpPr>
            <p:grpSpPr bwMode="auto">
              <a:xfrm>
                <a:off x="2930" y="3226"/>
                <a:ext cx="346" cy="304"/>
                <a:chOff x="3098" y="2084"/>
                <a:chExt cx="346" cy="304"/>
              </a:xfrm>
            </p:grpSpPr>
            <p:sp>
              <p:nvSpPr>
                <p:cNvPr id="722"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3"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4"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5"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6"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7"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8"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9"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0"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1"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2"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3"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4"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35"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199" name="Group 257"/>
              <p:cNvGrpSpPr>
                <a:grpSpLocks/>
              </p:cNvGrpSpPr>
              <p:nvPr/>
            </p:nvGrpSpPr>
            <p:grpSpPr bwMode="auto">
              <a:xfrm>
                <a:off x="2271" y="2358"/>
                <a:ext cx="346" cy="304"/>
                <a:chOff x="3098" y="2084"/>
                <a:chExt cx="346" cy="304"/>
              </a:xfrm>
            </p:grpSpPr>
            <p:sp>
              <p:nvSpPr>
                <p:cNvPr id="70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0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1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72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grpSp>
        <p:nvGrpSpPr>
          <p:cNvPr id="1318" name="Group 661"/>
          <p:cNvGrpSpPr>
            <a:grpSpLocks/>
          </p:cNvGrpSpPr>
          <p:nvPr/>
        </p:nvGrpSpPr>
        <p:grpSpPr bwMode="auto">
          <a:xfrm>
            <a:off x="279400" y="3617913"/>
            <a:ext cx="4062413" cy="2838450"/>
            <a:chOff x="2363" y="2032"/>
            <a:chExt cx="2559" cy="1788"/>
          </a:xfrm>
        </p:grpSpPr>
        <p:grpSp>
          <p:nvGrpSpPr>
            <p:cNvPr id="139542" name="Group 662"/>
            <p:cNvGrpSpPr>
              <a:grpSpLocks/>
            </p:cNvGrpSpPr>
            <p:nvPr/>
          </p:nvGrpSpPr>
          <p:grpSpPr bwMode="auto">
            <a:xfrm>
              <a:off x="3361" y="2338"/>
              <a:ext cx="346" cy="304"/>
              <a:chOff x="3098" y="2084"/>
              <a:chExt cx="346" cy="304"/>
            </a:xfrm>
          </p:grpSpPr>
          <p:sp>
            <p:nvSpPr>
              <p:cNvPr id="193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4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5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5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5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543" name="Group 677"/>
            <p:cNvGrpSpPr>
              <a:grpSpLocks/>
            </p:cNvGrpSpPr>
            <p:nvPr/>
          </p:nvGrpSpPr>
          <p:grpSpPr bwMode="auto">
            <a:xfrm>
              <a:off x="3768" y="2252"/>
              <a:ext cx="346" cy="304"/>
              <a:chOff x="3098" y="2084"/>
              <a:chExt cx="346" cy="304"/>
            </a:xfrm>
          </p:grpSpPr>
          <p:sp>
            <p:nvSpPr>
              <p:cNvPr id="1925"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6"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7"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8"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9"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0"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1"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2"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3"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4"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5"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6"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7"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38"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544" name="Group 692"/>
            <p:cNvGrpSpPr>
              <a:grpSpLocks/>
            </p:cNvGrpSpPr>
            <p:nvPr/>
          </p:nvGrpSpPr>
          <p:grpSpPr bwMode="auto">
            <a:xfrm>
              <a:off x="2948" y="2795"/>
              <a:ext cx="346" cy="304"/>
              <a:chOff x="3098" y="2084"/>
              <a:chExt cx="346" cy="304"/>
            </a:xfrm>
          </p:grpSpPr>
          <p:sp>
            <p:nvSpPr>
              <p:cNvPr id="1911"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2"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3"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4"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5"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6"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7"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8"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9"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0"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1"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2"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3"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24"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545" name="Group 707"/>
            <p:cNvGrpSpPr>
              <a:grpSpLocks/>
            </p:cNvGrpSpPr>
            <p:nvPr/>
          </p:nvGrpSpPr>
          <p:grpSpPr bwMode="auto">
            <a:xfrm>
              <a:off x="2527" y="2695"/>
              <a:ext cx="1106" cy="319"/>
              <a:chOff x="2431" y="2599"/>
              <a:chExt cx="1106" cy="319"/>
            </a:xfrm>
          </p:grpSpPr>
          <p:grpSp>
            <p:nvGrpSpPr>
              <p:cNvPr id="140104" name="Group 708"/>
              <p:cNvGrpSpPr>
                <a:grpSpLocks/>
              </p:cNvGrpSpPr>
              <p:nvPr/>
            </p:nvGrpSpPr>
            <p:grpSpPr bwMode="auto">
              <a:xfrm>
                <a:off x="3191" y="2599"/>
                <a:ext cx="346" cy="304"/>
                <a:chOff x="3098" y="2084"/>
                <a:chExt cx="346" cy="304"/>
              </a:xfrm>
            </p:grpSpPr>
            <p:sp>
              <p:nvSpPr>
                <p:cNvPr id="1897"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8"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9"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0"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1"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2"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3"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4"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5"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6"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7"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8"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09"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10"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105" name="Group 723"/>
              <p:cNvGrpSpPr>
                <a:grpSpLocks/>
              </p:cNvGrpSpPr>
              <p:nvPr/>
            </p:nvGrpSpPr>
            <p:grpSpPr bwMode="auto">
              <a:xfrm>
                <a:off x="2431" y="2614"/>
                <a:ext cx="346" cy="304"/>
                <a:chOff x="3098" y="2084"/>
                <a:chExt cx="346" cy="304"/>
              </a:xfrm>
            </p:grpSpPr>
            <p:sp>
              <p:nvSpPr>
                <p:cNvPr id="1883"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4"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5"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6"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7"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8"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9"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0"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1"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2"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3"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4"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5"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96"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46" name="Group 738"/>
            <p:cNvGrpSpPr>
              <a:grpSpLocks/>
            </p:cNvGrpSpPr>
            <p:nvPr/>
          </p:nvGrpSpPr>
          <p:grpSpPr bwMode="auto">
            <a:xfrm>
              <a:off x="2880" y="2112"/>
              <a:ext cx="1664" cy="593"/>
              <a:chOff x="2784" y="2016"/>
              <a:chExt cx="1664" cy="593"/>
            </a:xfrm>
          </p:grpSpPr>
          <p:grpSp>
            <p:nvGrpSpPr>
              <p:cNvPr id="140074" name="Group 739"/>
              <p:cNvGrpSpPr>
                <a:grpSpLocks/>
              </p:cNvGrpSpPr>
              <p:nvPr/>
            </p:nvGrpSpPr>
            <p:grpSpPr bwMode="auto">
              <a:xfrm>
                <a:off x="4102" y="2016"/>
                <a:ext cx="346" cy="304"/>
                <a:chOff x="3098" y="2084"/>
                <a:chExt cx="346" cy="304"/>
              </a:xfrm>
            </p:grpSpPr>
            <p:sp>
              <p:nvSpPr>
                <p:cNvPr id="1867"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8"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9"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0"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1"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2"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3"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4"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5"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6"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7"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8"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79"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80"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075" name="Group 754"/>
              <p:cNvGrpSpPr>
                <a:grpSpLocks/>
              </p:cNvGrpSpPr>
              <p:nvPr/>
            </p:nvGrpSpPr>
            <p:grpSpPr bwMode="auto">
              <a:xfrm>
                <a:off x="2784" y="2305"/>
                <a:ext cx="346" cy="304"/>
                <a:chOff x="3098" y="2084"/>
                <a:chExt cx="346" cy="304"/>
              </a:xfrm>
            </p:grpSpPr>
            <p:sp>
              <p:nvSpPr>
                <p:cNvPr id="1853"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4"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5"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6"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7"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8"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9"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0"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1"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2"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3"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4"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5"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66"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47" name="Group 769"/>
            <p:cNvGrpSpPr>
              <a:grpSpLocks/>
            </p:cNvGrpSpPr>
            <p:nvPr/>
          </p:nvGrpSpPr>
          <p:grpSpPr bwMode="auto">
            <a:xfrm>
              <a:off x="3906" y="2655"/>
              <a:ext cx="631" cy="1062"/>
              <a:chOff x="3810" y="2559"/>
              <a:chExt cx="631" cy="1062"/>
            </a:xfrm>
          </p:grpSpPr>
          <p:grpSp>
            <p:nvGrpSpPr>
              <p:cNvPr id="140044" name="Group 770"/>
              <p:cNvGrpSpPr>
                <a:grpSpLocks/>
              </p:cNvGrpSpPr>
              <p:nvPr/>
            </p:nvGrpSpPr>
            <p:grpSpPr bwMode="auto">
              <a:xfrm>
                <a:off x="4095" y="3317"/>
                <a:ext cx="346" cy="304"/>
                <a:chOff x="3098" y="2084"/>
                <a:chExt cx="346" cy="304"/>
              </a:xfrm>
            </p:grpSpPr>
            <p:sp>
              <p:nvSpPr>
                <p:cNvPr id="183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4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5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045" name="Group 785"/>
              <p:cNvGrpSpPr>
                <a:grpSpLocks/>
              </p:cNvGrpSpPr>
              <p:nvPr/>
            </p:nvGrpSpPr>
            <p:grpSpPr bwMode="auto">
              <a:xfrm>
                <a:off x="3810" y="2559"/>
                <a:ext cx="346" cy="304"/>
                <a:chOff x="3098" y="2084"/>
                <a:chExt cx="346" cy="304"/>
              </a:xfrm>
            </p:grpSpPr>
            <p:sp>
              <p:nvSpPr>
                <p:cNvPr id="1823"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4"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5"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6"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7"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8"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9"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0"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1"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2"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3"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4"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5"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36"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48" name="Group 800"/>
            <p:cNvGrpSpPr>
              <a:grpSpLocks/>
            </p:cNvGrpSpPr>
            <p:nvPr/>
          </p:nvGrpSpPr>
          <p:grpSpPr bwMode="auto">
            <a:xfrm>
              <a:off x="3619" y="2032"/>
              <a:ext cx="1303" cy="973"/>
              <a:chOff x="3523" y="1936"/>
              <a:chExt cx="1303" cy="973"/>
            </a:xfrm>
          </p:grpSpPr>
          <p:grpSp>
            <p:nvGrpSpPr>
              <p:cNvPr id="140014" name="Group 801"/>
              <p:cNvGrpSpPr>
                <a:grpSpLocks/>
              </p:cNvGrpSpPr>
              <p:nvPr/>
            </p:nvGrpSpPr>
            <p:grpSpPr bwMode="auto">
              <a:xfrm>
                <a:off x="4480" y="2605"/>
                <a:ext cx="346" cy="304"/>
                <a:chOff x="3098" y="2084"/>
                <a:chExt cx="346" cy="304"/>
              </a:xfrm>
            </p:grpSpPr>
            <p:sp>
              <p:nvSpPr>
                <p:cNvPr id="1807"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8"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9"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0"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1"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2"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3"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4"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5"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6"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7"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8"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19"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20"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40015" name="Group 816"/>
              <p:cNvGrpSpPr>
                <a:grpSpLocks/>
              </p:cNvGrpSpPr>
              <p:nvPr/>
            </p:nvGrpSpPr>
            <p:grpSpPr bwMode="auto">
              <a:xfrm>
                <a:off x="3523" y="1936"/>
                <a:ext cx="346" cy="304"/>
                <a:chOff x="3098" y="2084"/>
                <a:chExt cx="346" cy="304"/>
              </a:xfrm>
            </p:grpSpPr>
            <p:sp>
              <p:nvSpPr>
                <p:cNvPr id="179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80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49" name="Group 831"/>
            <p:cNvGrpSpPr>
              <a:grpSpLocks/>
            </p:cNvGrpSpPr>
            <p:nvPr/>
          </p:nvGrpSpPr>
          <p:grpSpPr bwMode="auto">
            <a:xfrm>
              <a:off x="2624" y="2100"/>
              <a:ext cx="986" cy="508"/>
              <a:chOff x="2528" y="2004"/>
              <a:chExt cx="986" cy="508"/>
            </a:xfrm>
          </p:grpSpPr>
          <p:grpSp>
            <p:nvGrpSpPr>
              <p:cNvPr id="139984" name="Group 832"/>
              <p:cNvGrpSpPr>
                <a:grpSpLocks/>
              </p:cNvGrpSpPr>
              <p:nvPr/>
            </p:nvGrpSpPr>
            <p:grpSpPr bwMode="auto">
              <a:xfrm>
                <a:off x="3168" y="2004"/>
                <a:ext cx="346" cy="304"/>
                <a:chOff x="3098" y="2084"/>
                <a:chExt cx="346" cy="304"/>
              </a:xfrm>
            </p:grpSpPr>
            <p:sp>
              <p:nvSpPr>
                <p:cNvPr id="1777"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8"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9"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0"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1"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2"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3"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4"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5"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6"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7"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8"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89"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90"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985" name="Group 847"/>
              <p:cNvGrpSpPr>
                <a:grpSpLocks/>
              </p:cNvGrpSpPr>
              <p:nvPr/>
            </p:nvGrpSpPr>
            <p:grpSpPr bwMode="auto">
              <a:xfrm>
                <a:off x="2528" y="2208"/>
                <a:ext cx="346" cy="304"/>
                <a:chOff x="3098" y="2084"/>
                <a:chExt cx="346" cy="304"/>
              </a:xfrm>
            </p:grpSpPr>
            <p:sp>
              <p:nvSpPr>
                <p:cNvPr id="1763"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4"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5"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6"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7"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8"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9"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0"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1"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2"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3"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4"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5"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76"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0" name="Group 862"/>
            <p:cNvGrpSpPr>
              <a:grpSpLocks/>
            </p:cNvGrpSpPr>
            <p:nvPr/>
          </p:nvGrpSpPr>
          <p:grpSpPr bwMode="auto">
            <a:xfrm>
              <a:off x="2954" y="2152"/>
              <a:ext cx="904" cy="429"/>
              <a:chOff x="2858" y="2056"/>
              <a:chExt cx="904" cy="429"/>
            </a:xfrm>
          </p:grpSpPr>
          <p:grpSp>
            <p:nvGrpSpPr>
              <p:cNvPr id="139954" name="Group 863"/>
              <p:cNvGrpSpPr>
                <a:grpSpLocks/>
              </p:cNvGrpSpPr>
              <p:nvPr/>
            </p:nvGrpSpPr>
            <p:grpSpPr bwMode="auto">
              <a:xfrm>
                <a:off x="2858" y="2056"/>
                <a:ext cx="346" cy="304"/>
                <a:chOff x="3098" y="2084"/>
                <a:chExt cx="346" cy="304"/>
              </a:xfrm>
            </p:grpSpPr>
            <p:sp>
              <p:nvSpPr>
                <p:cNvPr id="1747"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8"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9"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0"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1"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2"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3"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4"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5"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6"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7"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8"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59"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60"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955" name="Group 878"/>
              <p:cNvGrpSpPr>
                <a:grpSpLocks/>
              </p:cNvGrpSpPr>
              <p:nvPr/>
            </p:nvGrpSpPr>
            <p:grpSpPr bwMode="auto">
              <a:xfrm>
                <a:off x="3416" y="2181"/>
                <a:ext cx="346" cy="304"/>
                <a:chOff x="3098" y="2084"/>
                <a:chExt cx="346" cy="304"/>
              </a:xfrm>
            </p:grpSpPr>
            <p:sp>
              <p:nvSpPr>
                <p:cNvPr id="1733"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4"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5"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6"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7"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8"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9"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0"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1"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2"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3"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4"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5"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46"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1" name="Group 893"/>
            <p:cNvGrpSpPr>
              <a:grpSpLocks/>
            </p:cNvGrpSpPr>
            <p:nvPr/>
          </p:nvGrpSpPr>
          <p:grpSpPr bwMode="auto">
            <a:xfrm>
              <a:off x="3151" y="2435"/>
              <a:ext cx="661" cy="752"/>
              <a:chOff x="3055" y="2339"/>
              <a:chExt cx="661" cy="752"/>
            </a:xfrm>
          </p:grpSpPr>
          <p:grpSp>
            <p:nvGrpSpPr>
              <p:cNvPr id="139924" name="Group 894"/>
              <p:cNvGrpSpPr>
                <a:grpSpLocks/>
              </p:cNvGrpSpPr>
              <p:nvPr/>
            </p:nvGrpSpPr>
            <p:grpSpPr bwMode="auto">
              <a:xfrm>
                <a:off x="3055" y="2339"/>
                <a:ext cx="346" cy="304"/>
                <a:chOff x="3098" y="2084"/>
                <a:chExt cx="346" cy="304"/>
              </a:xfrm>
            </p:grpSpPr>
            <p:sp>
              <p:nvSpPr>
                <p:cNvPr id="1717"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8"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9"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0"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1"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2"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3"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4"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5"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6"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7"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8"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29"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30"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925" name="Group 909"/>
              <p:cNvGrpSpPr>
                <a:grpSpLocks/>
              </p:cNvGrpSpPr>
              <p:nvPr/>
            </p:nvGrpSpPr>
            <p:grpSpPr bwMode="auto">
              <a:xfrm>
                <a:off x="3370" y="2787"/>
                <a:ext cx="346" cy="304"/>
                <a:chOff x="3098" y="2084"/>
                <a:chExt cx="346" cy="304"/>
              </a:xfrm>
            </p:grpSpPr>
            <p:sp>
              <p:nvSpPr>
                <p:cNvPr id="1703"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4"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5"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6"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7"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8"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9"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0"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1"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2"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3"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4"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5"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16"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2" name="Group 924"/>
            <p:cNvGrpSpPr>
              <a:grpSpLocks/>
            </p:cNvGrpSpPr>
            <p:nvPr/>
          </p:nvGrpSpPr>
          <p:grpSpPr bwMode="auto">
            <a:xfrm>
              <a:off x="2710" y="2080"/>
              <a:ext cx="1487" cy="1132"/>
              <a:chOff x="2614" y="1984"/>
              <a:chExt cx="1487" cy="1132"/>
            </a:xfrm>
          </p:grpSpPr>
          <p:grpSp>
            <p:nvGrpSpPr>
              <p:cNvPr id="139894" name="Group 925"/>
              <p:cNvGrpSpPr>
                <a:grpSpLocks/>
              </p:cNvGrpSpPr>
              <p:nvPr/>
            </p:nvGrpSpPr>
            <p:grpSpPr bwMode="auto">
              <a:xfrm>
                <a:off x="2614" y="2812"/>
                <a:ext cx="346" cy="304"/>
                <a:chOff x="3098" y="2084"/>
                <a:chExt cx="346" cy="304"/>
              </a:xfrm>
            </p:grpSpPr>
            <p:sp>
              <p:nvSpPr>
                <p:cNvPr id="1687"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8"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9"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0"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1"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2"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3"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4"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5"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6"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7"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8"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99"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700"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895" name="Group 940"/>
              <p:cNvGrpSpPr>
                <a:grpSpLocks/>
              </p:cNvGrpSpPr>
              <p:nvPr/>
            </p:nvGrpSpPr>
            <p:grpSpPr bwMode="auto">
              <a:xfrm>
                <a:off x="3755" y="1984"/>
                <a:ext cx="346" cy="304"/>
                <a:chOff x="3098" y="2084"/>
                <a:chExt cx="346" cy="304"/>
              </a:xfrm>
            </p:grpSpPr>
            <p:sp>
              <p:nvSpPr>
                <p:cNvPr id="1673"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4"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5"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6"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7"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8"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9"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0"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1"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2"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3"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4"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5"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86"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3" name="Group 955"/>
            <p:cNvGrpSpPr>
              <a:grpSpLocks/>
            </p:cNvGrpSpPr>
            <p:nvPr/>
          </p:nvGrpSpPr>
          <p:grpSpPr bwMode="auto">
            <a:xfrm>
              <a:off x="3130" y="2584"/>
              <a:ext cx="788" cy="488"/>
              <a:chOff x="3034" y="2488"/>
              <a:chExt cx="788" cy="488"/>
            </a:xfrm>
          </p:grpSpPr>
          <p:grpSp>
            <p:nvGrpSpPr>
              <p:cNvPr id="139864" name="Group 956"/>
              <p:cNvGrpSpPr>
                <a:grpSpLocks/>
              </p:cNvGrpSpPr>
              <p:nvPr/>
            </p:nvGrpSpPr>
            <p:grpSpPr bwMode="auto">
              <a:xfrm>
                <a:off x="3034" y="2672"/>
                <a:ext cx="346" cy="304"/>
                <a:chOff x="3098" y="2084"/>
                <a:chExt cx="346" cy="304"/>
              </a:xfrm>
            </p:grpSpPr>
            <p:sp>
              <p:nvSpPr>
                <p:cNvPr id="1657"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8"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9"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0"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1"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2"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3"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4"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5"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6"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7"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8"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69"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70"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865" name="Group 971"/>
              <p:cNvGrpSpPr>
                <a:grpSpLocks/>
              </p:cNvGrpSpPr>
              <p:nvPr/>
            </p:nvGrpSpPr>
            <p:grpSpPr bwMode="auto">
              <a:xfrm>
                <a:off x="3476" y="2488"/>
                <a:ext cx="346" cy="304"/>
                <a:chOff x="3098" y="2084"/>
                <a:chExt cx="346" cy="304"/>
              </a:xfrm>
            </p:grpSpPr>
            <p:sp>
              <p:nvSpPr>
                <p:cNvPr id="1643"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4"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5"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6"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7"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8"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9"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0"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1"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2"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3"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4"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5"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56"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4" name="Group 986"/>
            <p:cNvGrpSpPr>
              <a:grpSpLocks/>
            </p:cNvGrpSpPr>
            <p:nvPr/>
          </p:nvGrpSpPr>
          <p:grpSpPr bwMode="auto">
            <a:xfrm>
              <a:off x="3869" y="3143"/>
              <a:ext cx="650" cy="402"/>
              <a:chOff x="3773" y="3047"/>
              <a:chExt cx="650" cy="402"/>
            </a:xfrm>
          </p:grpSpPr>
          <p:grpSp>
            <p:nvGrpSpPr>
              <p:cNvPr id="139834" name="Group 987"/>
              <p:cNvGrpSpPr>
                <a:grpSpLocks/>
              </p:cNvGrpSpPr>
              <p:nvPr/>
            </p:nvGrpSpPr>
            <p:grpSpPr bwMode="auto">
              <a:xfrm>
                <a:off x="4077" y="3047"/>
                <a:ext cx="346" cy="304"/>
                <a:chOff x="3098" y="2084"/>
                <a:chExt cx="346" cy="304"/>
              </a:xfrm>
            </p:grpSpPr>
            <p:sp>
              <p:nvSpPr>
                <p:cNvPr id="1627"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8"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9"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0"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1"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2"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3"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4"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5"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6"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7"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8"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39"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40"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835" name="Group 1002"/>
              <p:cNvGrpSpPr>
                <a:grpSpLocks/>
              </p:cNvGrpSpPr>
              <p:nvPr/>
            </p:nvGrpSpPr>
            <p:grpSpPr bwMode="auto">
              <a:xfrm>
                <a:off x="3773" y="3145"/>
                <a:ext cx="346" cy="304"/>
                <a:chOff x="3098" y="2084"/>
                <a:chExt cx="346" cy="304"/>
              </a:xfrm>
            </p:grpSpPr>
            <p:sp>
              <p:nvSpPr>
                <p:cNvPr id="1613"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4"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5"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6"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7"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8"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9"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0"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1"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2"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3"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4"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5"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26"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5" name="Group 1017"/>
            <p:cNvGrpSpPr>
              <a:grpSpLocks/>
            </p:cNvGrpSpPr>
            <p:nvPr/>
          </p:nvGrpSpPr>
          <p:grpSpPr bwMode="auto">
            <a:xfrm>
              <a:off x="2585" y="3197"/>
              <a:ext cx="1569" cy="622"/>
              <a:chOff x="2489" y="3101"/>
              <a:chExt cx="1569" cy="622"/>
            </a:xfrm>
          </p:grpSpPr>
          <p:grpSp>
            <p:nvGrpSpPr>
              <p:cNvPr id="139804" name="Group 1018"/>
              <p:cNvGrpSpPr>
                <a:grpSpLocks/>
              </p:cNvGrpSpPr>
              <p:nvPr/>
            </p:nvGrpSpPr>
            <p:grpSpPr bwMode="auto">
              <a:xfrm>
                <a:off x="3712" y="3419"/>
                <a:ext cx="346" cy="304"/>
                <a:chOff x="3098" y="2084"/>
                <a:chExt cx="346" cy="304"/>
              </a:xfrm>
            </p:grpSpPr>
            <p:sp>
              <p:nvSpPr>
                <p:cNvPr id="1597"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8"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9"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0"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1"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2"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3"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4"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5"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6"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7"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8"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09"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610"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805" name="Group 9"/>
              <p:cNvGrpSpPr>
                <a:grpSpLocks/>
              </p:cNvGrpSpPr>
              <p:nvPr/>
            </p:nvGrpSpPr>
            <p:grpSpPr bwMode="auto">
              <a:xfrm>
                <a:off x="2489" y="3101"/>
                <a:ext cx="346" cy="304"/>
                <a:chOff x="3098" y="2084"/>
                <a:chExt cx="346" cy="304"/>
              </a:xfrm>
            </p:grpSpPr>
            <p:sp>
              <p:nvSpPr>
                <p:cNvPr id="1583"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4"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5"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6"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7"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8"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9"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0"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1"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2"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3"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4"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5"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96"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6" name="Group 24"/>
            <p:cNvGrpSpPr>
              <a:grpSpLocks/>
            </p:cNvGrpSpPr>
            <p:nvPr/>
          </p:nvGrpSpPr>
          <p:grpSpPr bwMode="auto">
            <a:xfrm>
              <a:off x="2363" y="2853"/>
              <a:ext cx="1414" cy="967"/>
              <a:chOff x="2267" y="2757"/>
              <a:chExt cx="1414" cy="967"/>
            </a:xfrm>
          </p:grpSpPr>
          <p:grpSp>
            <p:nvGrpSpPr>
              <p:cNvPr id="139774" name="Group 25"/>
              <p:cNvGrpSpPr>
                <a:grpSpLocks/>
              </p:cNvGrpSpPr>
              <p:nvPr/>
            </p:nvGrpSpPr>
            <p:grpSpPr bwMode="auto">
              <a:xfrm>
                <a:off x="3335" y="3420"/>
                <a:ext cx="346" cy="304"/>
                <a:chOff x="3098" y="2084"/>
                <a:chExt cx="346" cy="304"/>
              </a:xfrm>
            </p:grpSpPr>
            <p:sp>
              <p:nvSpPr>
                <p:cNvPr id="1567"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8"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9"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0"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1"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2"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3"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4"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5"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6"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7"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8"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79"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80"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775" name="Group 40"/>
              <p:cNvGrpSpPr>
                <a:grpSpLocks/>
              </p:cNvGrpSpPr>
              <p:nvPr/>
            </p:nvGrpSpPr>
            <p:grpSpPr bwMode="auto">
              <a:xfrm>
                <a:off x="2267" y="2757"/>
                <a:ext cx="346" cy="304"/>
                <a:chOff x="3098" y="2084"/>
                <a:chExt cx="346" cy="304"/>
              </a:xfrm>
            </p:grpSpPr>
            <p:sp>
              <p:nvSpPr>
                <p:cNvPr id="1553"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4"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5"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6"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7"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8"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9"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0"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1"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2"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3"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4"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5"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66"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7" name="Group 55"/>
            <p:cNvGrpSpPr>
              <a:grpSpLocks/>
            </p:cNvGrpSpPr>
            <p:nvPr/>
          </p:nvGrpSpPr>
          <p:grpSpPr bwMode="auto">
            <a:xfrm>
              <a:off x="3094" y="2440"/>
              <a:ext cx="1189" cy="937"/>
              <a:chOff x="2998" y="2344"/>
              <a:chExt cx="1189" cy="937"/>
            </a:xfrm>
          </p:grpSpPr>
          <p:grpSp>
            <p:nvGrpSpPr>
              <p:cNvPr id="139744" name="Group 56"/>
              <p:cNvGrpSpPr>
                <a:grpSpLocks/>
              </p:cNvGrpSpPr>
              <p:nvPr/>
            </p:nvGrpSpPr>
            <p:grpSpPr bwMode="auto">
              <a:xfrm>
                <a:off x="2998" y="2977"/>
                <a:ext cx="346" cy="304"/>
                <a:chOff x="3098" y="2084"/>
                <a:chExt cx="346" cy="304"/>
              </a:xfrm>
            </p:grpSpPr>
            <p:sp>
              <p:nvSpPr>
                <p:cNvPr id="153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4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5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745" name="Group 71"/>
              <p:cNvGrpSpPr>
                <a:grpSpLocks/>
              </p:cNvGrpSpPr>
              <p:nvPr/>
            </p:nvGrpSpPr>
            <p:grpSpPr bwMode="auto">
              <a:xfrm>
                <a:off x="3841" y="2344"/>
                <a:ext cx="346" cy="304"/>
                <a:chOff x="3098" y="2084"/>
                <a:chExt cx="346" cy="304"/>
              </a:xfrm>
            </p:grpSpPr>
            <p:sp>
              <p:nvSpPr>
                <p:cNvPr id="1523"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4"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5"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6"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7"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8"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9"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0"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1"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2"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3"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4"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5"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36"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8" name="Group 86"/>
            <p:cNvGrpSpPr>
              <a:grpSpLocks/>
            </p:cNvGrpSpPr>
            <p:nvPr/>
          </p:nvGrpSpPr>
          <p:grpSpPr bwMode="auto">
            <a:xfrm>
              <a:off x="3665" y="2899"/>
              <a:ext cx="884" cy="539"/>
              <a:chOff x="3569" y="2803"/>
              <a:chExt cx="884" cy="539"/>
            </a:xfrm>
          </p:grpSpPr>
          <p:grpSp>
            <p:nvGrpSpPr>
              <p:cNvPr id="139714" name="Group 87"/>
              <p:cNvGrpSpPr>
                <a:grpSpLocks/>
              </p:cNvGrpSpPr>
              <p:nvPr/>
            </p:nvGrpSpPr>
            <p:grpSpPr bwMode="auto">
              <a:xfrm>
                <a:off x="4107" y="2803"/>
                <a:ext cx="346" cy="304"/>
                <a:chOff x="3098" y="2084"/>
                <a:chExt cx="346" cy="304"/>
              </a:xfrm>
            </p:grpSpPr>
            <p:sp>
              <p:nvSpPr>
                <p:cNvPr id="1507"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8"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9"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0"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1"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2"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3"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4"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5"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6"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7"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8"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19"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20"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715" name="Group 102"/>
              <p:cNvGrpSpPr>
                <a:grpSpLocks/>
              </p:cNvGrpSpPr>
              <p:nvPr/>
            </p:nvGrpSpPr>
            <p:grpSpPr bwMode="auto">
              <a:xfrm>
                <a:off x="3569" y="3038"/>
                <a:ext cx="346" cy="304"/>
                <a:chOff x="3098" y="2084"/>
                <a:chExt cx="346" cy="304"/>
              </a:xfrm>
            </p:grpSpPr>
            <p:sp>
              <p:nvSpPr>
                <p:cNvPr id="149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50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59" name="Group 117"/>
            <p:cNvGrpSpPr>
              <a:grpSpLocks/>
            </p:cNvGrpSpPr>
            <p:nvPr/>
          </p:nvGrpSpPr>
          <p:grpSpPr bwMode="auto">
            <a:xfrm>
              <a:off x="3465" y="2712"/>
              <a:ext cx="1088" cy="816"/>
              <a:chOff x="3369" y="2616"/>
              <a:chExt cx="1088" cy="816"/>
            </a:xfrm>
          </p:grpSpPr>
          <p:grpSp>
            <p:nvGrpSpPr>
              <p:cNvPr id="139684" name="Group 118"/>
              <p:cNvGrpSpPr>
                <a:grpSpLocks/>
              </p:cNvGrpSpPr>
              <p:nvPr/>
            </p:nvGrpSpPr>
            <p:grpSpPr bwMode="auto">
              <a:xfrm>
                <a:off x="3369" y="3128"/>
                <a:ext cx="346" cy="304"/>
                <a:chOff x="3098" y="2084"/>
                <a:chExt cx="346" cy="304"/>
              </a:xfrm>
            </p:grpSpPr>
            <p:sp>
              <p:nvSpPr>
                <p:cNvPr id="1477"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8"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9"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0"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1"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2"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3"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4"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5"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6"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7"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8"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89"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90"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685" name="Group 133"/>
              <p:cNvGrpSpPr>
                <a:grpSpLocks/>
              </p:cNvGrpSpPr>
              <p:nvPr/>
            </p:nvGrpSpPr>
            <p:grpSpPr bwMode="auto">
              <a:xfrm>
                <a:off x="4111" y="2616"/>
                <a:ext cx="346" cy="304"/>
                <a:chOff x="3098" y="2084"/>
                <a:chExt cx="346" cy="304"/>
              </a:xfrm>
            </p:grpSpPr>
            <p:sp>
              <p:nvSpPr>
                <p:cNvPr id="1463"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4"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5"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6"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7"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8"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9"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0"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1"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2"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3"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4"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5"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76"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60" name="Group 148"/>
            <p:cNvGrpSpPr>
              <a:grpSpLocks/>
            </p:cNvGrpSpPr>
            <p:nvPr/>
          </p:nvGrpSpPr>
          <p:grpSpPr bwMode="auto">
            <a:xfrm>
              <a:off x="4326" y="2407"/>
              <a:ext cx="457" cy="899"/>
              <a:chOff x="4230" y="2311"/>
              <a:chExt cx="457" cy="899"/>
            </a:xfrm>
          </p:grpSpPr>
          <p:grpSp>
            <p:nvGrpSpPr>
              <p:cNvPr id="139654" name="Group 149"/>
              <p:cNvGrpSpPr>
                <a:grpSpLocks/>
              </p:cNvGrpSpPr>
              <p:nvPr/>
            </p:nvGrpSpPr>
            <p:grpSpPr bwMode="auto">
              <a:xfrm>
                <a:off x="4230" y="2311"/>
                <a:ext cx="346" cy="304"/>
                <a:chOff x="3098" y="2084"/>
                <a:chExt cx="346" cy="304"/>
              </a:xfrm>
            </p:grpSpPr>
            <p:sp>
              <p:nvSpPr>
                <p:cNvPr id="1447"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8"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9"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0"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1"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2"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3"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4"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5"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6"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7"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8"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59"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60"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655" name="Group 164"/>
              <p:cNvGrpSpPr>
                <a:grpSpLocks/>
              </p:cNvGrpSpPr>
              <p:nvPr/>
            </p:nvGrpSpPr>
            <p:grpSpPr bwMode="auto">
              <a:xfrm>
                <a:off x="4341" y="2906"/>
                <a:ext cx="346" cy="304"/>
                <a:chOff x="3098" y="2084"/>
                <a:chExt cx="346" cy="304"/>
              </a:xfrm>
            </p:grpSpPr>
            <p:sp>
              <p:nvSpPr>
                <p:cNvPr id="1433"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4"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5"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6"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7"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8"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9"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0"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1"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2"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3"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4"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5"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46"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61" name="Group 179"/>
            <p:cNvGrpSpPr>
              <a:grpSpLocks/>
            </p:cNvGrpSpPr>
            <p:nvPr/>
          </p:nvGrpSpPr>
          <p:grpSpPr bwMode="auto">
            <a:xfrm>
              <a:off x="2771" y="2841"/>
              <a:ext cx="1246" cy="598"/>
              <a:chOff x="2675" y="2745"/>
              <a:chExt cx="1246" cy="598"/>
            </a:xfrm>
          </p:grpSpPr>
          <p:grpSp>
            <p:nvGrpSpPr>
              <p:cNvPr id="139624" name="Group 180"/>
              <p:cNvGrpSpPr>
                <a:grpSpLocks/>
              </p:cNvGrpSpPr>
              <p:nvPr/>
            </p:nvGrpSpPr>
            <p:grpSpPr bwMode="auto">
              <a:xfrm>
                <a:off x="2675" y="3039"/>
                <a:ext cx="346" cy="304"/>
                <a:chOff x="3098" y="2084"/>
                <a:chExt cx="346" cy="304"/>
              </a:xfrm>
            </p:grpSpPr>
            <p:sp>
              <p:nvSpPr>
                <p:cNvPr id="1417"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8"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9"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0"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1"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2"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3"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4"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5"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6"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7"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8"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29"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30"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625" name="Group 195"/>
              <p:cNvGrpSpPr>
                <a:grpSpLocks/>
              </p:cNvGrpSpPr>
              <p:nvPr/>
            </p:nvGrpSpPr>
            <p:grpSpPr bwMode="auto">
              <a:xfrm>
                <a:off x="3575" y="2745"/>
                <a:ext cx="346" cy="304"/>
                <a:chOff x="3098" y="2084"/>
                <a:chExt cx="346" cy="304"/>
              </a:xfrm>
            </p:grpSpPr>
            <p:sp>
              <p:nvSpPr>
                <p:cNvPr id="1403"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4"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5"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6"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7"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8"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9"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0"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1"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2"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3"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4"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5"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16"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62" name="Group 210"/>
            <p:cNvGrpSpPr>
              <a:grpSpLocks/>
            </p:cNvGrpSpPr>
            <p:nvPr/>
          </p:nvGrpSpPr>
          <p:grpSpPr bwMode="auto">
            <a:xfrm>
              <a:off x="2772" y="2585"/>
              <a:ext cx="1437" cy="648"/>
              <a:chOff x="2676" y="2489"/>
              <a:chExt cx="1437" cy="648"/>
            </a:xfrm>
          </p:grpSpPr>
          <p:grpSp>
            <p:nvGrpSpPr>
              <p:cNvPr id="139594" name="Group 211"/>
              <p:cNvGrpSpPr>
                <a:grpSpLocks/>
              </p:cNvGrpSpPr>
              <p:nvPr/>
            </p:nvGrpSpPr>
            <p:grpSpPr bwMode="auto">
              <a:xfrm>
                <a:off x="2676" y="2489"/>
                <a:ext cx="346" cy="304"/>
                <a:chOff x="3098" y="2084"/>
                <a:chExt cx="346" cy="304"/>
              </a:xfrm>
            </p:grpSpPr>
            <p:sp>
              <p:nvSpPr>
                <p:cNvPr id="1387"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8"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9"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0"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1"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2"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3"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4"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5"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6"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7"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8"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99"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400"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595" name="Group 226"/>
              <p:cNvGrpSpPr>
                <a:grpSpLocks/>
              </p:cNvGrpSpPr>
              <p:nvPr/>
            </p:nvGrpSpPr>
            <p:grpSpPr bwMode="auto">
              <a:xfrm>
                <a:off x="3767" y="2833"/>
                <a:ext cx="346" cy="304"/>
                <a:chOff x="3098" y="2084"/>
                <a:chExt cx="346" cy="304"/>
              </a:xfrm>
            </p:grpSpPr>
            <p:sp>
              <p:nvSpPr>
                <p:cNvPr id="1373"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4"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5"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6"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7"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8"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9"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0"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1"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2"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3"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4"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5"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86"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39563" name="Group 241"/>
            <p:cNvGrpSpPr>
              <a:grpSpLocks/>
            </p:cNvGrpSpPr>
            <p:nvPr/>
          </p:nvGrpSpPr>
          <p:grpSpPr bwMode="auto">
            <a:xfrm>
              <a:off x="2367" y="2454"/>
              <a:ext cx="1005" cy="1172"/>
              <a:chOff x="2271" y="2358"/>
              <a:chExt cx="1005" cy="1172"/>
            </a:xfrm>
          </p:grpSpPr>
          <p:grpSp>
            <p:nvGrpSpPr>
              <p:cNvPr id="139564" name="Group 242"/>
              <p:cNvGrpSpPr>
                <a:grpSpLocks/>
              </p:cNvGrpSpPr>
              <p:nvPr/>
            </p:nvGrpSpPr>
            <p:grpSpPr bwMode="auto">
              <a:xfrm>
                <a:off x="2930" y="3226"/>
                <a:ext cx="346" cy="304"/>
                <a:chOff x="3098" y="2084"/>
                <a:chExt cx="346" cy="304"/>
              </a:xfrm>
            </p:grpSpPr>
            <p:sp>
              <p:nvSpPr>
                <p:cNvPr id="1357"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8"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9"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0"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1"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2"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3"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4"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5"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6"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7"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8"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69"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70"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565" name="Group 257"/>
              <p:cNvGrpSpPr>
                <a:grpSpLocks/>
              </p:cNvGrpSpPr>
              <p:nvPr/>
            </p:nvGrpSpPr>
            <p:grpSpPr bwMode="auto">
              <a:xfrm>
                <a:off x="2271" y="2358"/>
                <a:ext cx="346" cy="304"/>
                <a:chOff x="3098" y="2084"/>
                <a:chExt cx="346" cy="304"/>
              </a:xfrm>
            </p:grpSpPr>
            <p:sp>
              <p:nvSpPr>
                <p:cNvPr id="1343"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4"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5"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6"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7"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8"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49"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0"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1"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2"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3"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4"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5"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56"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grpSp>
        <p:nvGrpSpPr>
          <p:cNvPr id="1953" name="Group 661"/>
          <p:cNvGrpSpPr>
            <a:grpSpLocks/>
          </p:cNvGrpSpPr>
          <p:nvPr/>
        </p:nvGrpSpPr>
        <p:grpSpPr bwMode="auto">
          <a:xfrm>
            <a:off x="3402013" y="2794000"/>
            <a:ext cx="4062412" cy="2838450"/>
            <a:chOff x="2363" y="2032"/>
            <a:chExt cx="2559" cy="1788"/>
          </a:xfrm>
        </p:grpSpPr>
        <p:grpSp>
          <p:nvGrpSpPr>
            <p:cNvPr id="129692" name="Group 662"/>
            <p:cNvGrpSpPr>
              <a:grpSpLocks/>
            </p:cNvGrpSpPr>
            <p:nvPr/>
          </p:nvGrpSpPr>
          <p:grpSpPr bwMode="auto">
            <a:xfrm>
              <a:off x="3361" y="2338"/>
              <a:ext cx="346" cy="304"/>
              <a:chOff x="3098" y="2084"/>
              <a:chExt cx="346" cy="304"/>
            </a:xfrm>
          </p:grpSpPr>
          <p:sp>
            <p:nvSpPr>
              <p:cNvPr id="2574"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5"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6"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7"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8"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9"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0"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1"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2"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3"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4"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5"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6"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87"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693" name="Group 677"/>
            <p:cNvGrpSpPr>
              <a:grpSpLocks/>
            </p:cNvGrpSpPr>
            <p:nvPr/>
          </p:nvGrpSpPr>
          <p:grpSpPr bwMode="auto">
            <a:xfrm>
              <a:off x="3768" y="2252"/>
              <a:ext cx="346" cy="304"/>
              <a:chOff x="3098" y="2084"/>
              <a:chExt cx="346" cy="304"/>
            </a:xfrm>
          </p:grpSpPr>
          <p:sp>
            <p:nvSpPr>
              <p:cNvPr id="2560"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1"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2"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3"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4"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5"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6"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7"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8"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69"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0"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1"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2"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73"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694" name="Group 692"/>
            <p:cNvGrpSpPr>
              <a:grpSpLocks/>
            </p:cNvGrpSpPr>
            <p:nvPr/>
          </p:nvGrpSpPr>
          <p:grpSpPr bwMode="auto">
            <a:xfrm>
              <a:off x="2948" y="2795"/>
              <a:ext cx="346" cy="304"/>
              <a:chOff x="3098" y="2084"/>
              <a:chExt cx="346" cy="304"/>
            </a:xfrm>
          </p:grpSpPr>
          <p:sp>
            <p:nvSpPr>
              <p:cNvPr id="2546"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7"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8"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9"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0"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1"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2"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3"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4"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5"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6"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7"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8"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59"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695" name="Group 707"/>
            <p:cNvGrpSpPr>
              <a:grpSpLocks/>
            </p:cNvGrpSpPr>
            <p:nvPr/>
          </p:nvGrpSpPr>
          <p:grpSpPr bwMode="auto">
            <a:xfrm>
              <a:off x="2527" y="2695"/>
              <a:ext cx="1106" cy="319"/>
              <a:chOff x="2431" y="2599"/>
              <a:chExt cx="1106" cy="319"/>
            </a:xfrm>
          </p:grpSpPr>
          <p:grpSp>
            <p:nvGrpSpPr>
              <p:cNvPr id="139470" name="Group 708"/>
              <p:cNvGrpSpPr>
                <a:grpSpLocks/>
              </p:cNvGrpSpPr>
              <p:nvPr/>
            </p:nvGrpSpPr>
            <p:grpSpPr bwMode="auto">
              <a:xfrm>
                <a:off x="3191" y="2599"/>
                <a:ext cx="346" cy="304"/>
                <a:chOff x="3098" y="2084"/>
                <a:chExt cx="346" cy="304"/>
              </a:xfrm>
            </p:grpSpPr>
            <p:sp>
              <p:nvSpPr>
                <p:cNvPr id="2532"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3"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4"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5"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6"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7"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8"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9"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0"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1"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2"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3"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4"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45"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471" name="Group 723"/>
              <p:cNvGrpSpPr>
                <a:grpSpLocks/>
              </p:cNvGrpSpPr>
              <p:nvPr/>
            </p:nvGrpSpPr>
            <p:grpSpPr bwMode="auto">
              <a:xfrm>
                <a:off x="2431" y="2614"/>
                <a:ext cx="346" cy="304"/>
                <a:chOff x="3098" y="2084"/>
                <a:chExt cx="346" cy="304"/>
              </a:xfrm>
            </p:grpSpPr>
            <p:sp>
              <p:nvSpPr>
                <p:cNvPr id="2518"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9"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0"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1"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2"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3"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4"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5"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6"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7"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8"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29"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0"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31"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696" name="Group 738"/>
            <p:cNvGrpSpPr>
              <a:grpSpLocks/>
            </p:cNvGrpSpPr>
            <p:nvPr/>
          </p:nvGrpSpPr>
          <p:grpSpPr bwMode="auto">
            <a:xfrm>
              <a:off x="2880" y="2112"/>
              <a:ext cx="1664" cy="593"/>
              <a:chOff x="2784" y="2016"/>
              <a:chExt cx="1664" cy="593"/>
            </a:xfrm>
          </p:grpSpPr>
          <p:grpSp>
            <p:nvGrpSpPr>
              <p:cNvPr id="139440" name="Group 739"/>
              <p:cNvGrpSpPr>
                <a:grpSpLocks/>
              </p:cNvGrpSpPr>
              <p:nvPr/>
            </p:nvGrpSpPr>
            <p:grpSpPr bwMode="auto">
              <a:xfrm>
                <a:off x="4102" y="2016"/>
                <a:ext cx="346" cy="304"/>
                <a:chOff x="3098" y="2084"/>
                <a:chExt cx="346" cy="304"/>
              </a:xfrm>
            </p:grpSpPr>
            <p:sp>
              <p:nvSpPr>
                <p:cNvPr id="2502"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3"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4"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5"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6"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7"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8"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9"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0"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1"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2"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3"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4"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15"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441" name="Group 754"/>
              <p:cNvGrpSpPr>
                <a:grpSpLocks/>
              </p:cNvGrpSpPr>
              <p:nvPr/>
            </p:nvGrpSpPr>
            <p:grpSpPr bwMode="auto">
              <a:xfrm>
                <a:off x="2784" y="2305"/>
                <a:ext cx="346" cy="304"/>
                <a:chOff x="3098" y="2084"/>
                <a:chExt cx="346" cy="304"/>
              </a:xfrm>
            </p:grpSpPr>
            <p:sp>
              <p:nvSpPr>
                <p:cNvPr id="2488"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9"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0"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1"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2"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3"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4"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5"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6"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7"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8"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99"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0"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501"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697" name="Group 769"/>
            <p:cNvGrpSpPr>
              <a:grpSpLocks/>
            </p:cNvGrpSpPr>
            <p:nvPr/>
          </p:nvGrpSpPr>
          <p:grpSpPr bwMode="auto">
            <a:xfrm>
              <a:off x="3906" y="2655"/>
              <a:ext cx="631" cy="1062"/>
              <a:chOff x="3810" y="2559"/>
              <a:chExt cx="631" cy="1062"/>
            </a:xfrm>
          </p:grpSpPr>
          <p:grpSp>
            <p:nvGrpSpPr>
              <p:cNvPr id="139410" name="Group 770"/>
              <p:cNvGrpSpPr>
                <a:grpSpLocks/>
              </p:cNvGrpSpPr>
              <p:nvPr/>
            </p:nvGrpSpPr>
            <p:grpSpPr bwMode="auto">
              <a:xfrm>
                <a:off x="4095" y="3317"/>
                <a:ext cx="346" cy="304"/>
                <a:chOff x="3098" y="2084"/>
                <a:chExt cx="346" cy="304"/>
              </a:xfrm>
            </p:grpSpPr>
            <p:sp>
              <p:nvSpPr>
                <p:cNvPr id="2472"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3"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4"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5"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6"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7"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8"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9"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0"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1"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2"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3"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4"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85"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411" name="Group 785"/>
              <p:cNvGrpSpPr>
                <a:grpSpLocks/>
              </p:cNvGrpSpPr>
              <p:nvPr/>
            </p:nvGrpSpPr>
            <p:grpSpPr bwMode="auto">
              <a:xfrm>
                <a:off x="3810" y="2559"/>
                <a:ext cx="346" cy="304"/>
                <a:chOff x="3098" y="2084"/>
                <a:chExt cx="346" cy="304"/>
              </a:xfrm>
            </p:grpSpPr>
            <p:sp>
              <p:nvSpPr>
                <p:cNvPr id="2458"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9"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0"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1"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2"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3"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4"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5"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6"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7"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8"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69"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0"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71"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698" name="Group 800"/>
            <p:cNvGrpSpPr>
              <a:grpSpLocks/>
            </p:cNvGrpSpPr>
            <p:nvPr/>
          </p:nvGrpSpPr>
          <p:grpSpPr bwMode="auto">
            <a:xfrm>
              <a:off x="3619" y="2032"/>
              <a:ext cx="1303" cy="973"/>
              <a:chOff x="3523" y="1936"/>
              <a:chExt cx="1303" cy="973"/>
            </a:xfrm>
          </p:grpSpPr>
          <p:grpSp>
            <p:nvGrpSpPr>
              <p:cNvPr id="139380" name="Group 801"/>
              <p:cNvGrpSpPr>
                <a:grpSpLocks/>
              </p:cNvGrpSpPr>
              <p:nvPr/>
            </p:nvGrpSpPr>
            <p:grpSpPr bwMode="auto">
              <a:xfrm>
                <a:off x="4480" y="2605"/>
                <a:ext cx="346" cy="304"/>
                <a:chOff x="3098" y="2084"/>
                <a:chExt cx="346" cy="304"/>
              </a:xfrm>
            </p:grpSpPr>
            <p:sp>
              <p:nvSpPr>
                <p:cNvPr id="2442"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3"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4"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5"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6"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7"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8"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9"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0"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1"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2"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3"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4"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55"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381" name="Group 816"/>
              <p:cNvGrpSpPr>
                <a:grpSpLocks/>
              </p:cNvGrpSpPr>
              <p:nvPr/>
            </p:nvGrpSpPr>
            <p:grpSpPr bwMode="auto">
              <a:xfrm>
                <a:off x="3523" y="1936"/>
                <a:ext cx="346" cy="304"/>
                <a:chOff x="3098" y="2084"/>
                <a:chExt cx="346" cy="304"/>
              </a:xfrm>
            </p:grpSpPr>
            <p:sp>
              <p:nvSpPr>
                <p:cNvPr id="2428"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9"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0"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1"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2"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3"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4"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5"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6"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7"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8"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39"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0"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41"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699" name="Group 831"/>
            <p:cNvGrpSpPr>
              <a:grpSpLocks/>
            </p:cNvGrpSpPr>
            <p:nvPr/>
          </p:nvGrpSpPr>
          <p:grpSpPr bwMode="auto">
            <a:xfrm>
              <a:off x="2624" y="2100"/>
              <a:ext cx="986" cy="508"/>
              <a:chOff x="2528" y="2004"/>
              <a:chExt cx="986" cy="508"/>
            </a:xfrm>
          </p:grpSpPr>
          <p:grpSp>
            <p:nvGrpSpPr>
              <p:cNvPr id="139350" name="Group 832"/>
              <p:cNvGrpSpPr>
                <a:grpSpLocks/>
              </p:cNvGrpSpPr>
              <p:nvPr/>
            </p:nvGrpSpPr>
            <p:grpSpPr bwMode="auto">
              <a:xfrm>
                <a:off x="3168" y="2004"/>
                <a:ext cx="346" cy="304"/>
                <a:chOff x="3098" y="2084"/>
                <a:chExt cx="346" cy="304"/>
              </a:xfrm>
            </p:grpSpPr>
            <p:sp>
              <p:nvSpPr>
                <p:cNvPr id="2412"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3"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4"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5"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6"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7"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8"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9"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0"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1"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2"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3"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4"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25"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351" name="Group 847"/>
              <p:cNvGrpSpPr>
                <a:grpSpLocks/>
              </p:cNvGrpSpPr>
              <p:nvPr/>
            </p:nvGrpSpPr>
            <p:grpSpPr bwMode="auto">
              <a:xfrm>
                <a:off x="2528" y="2208"/>
                <a:ext cx="346" cy="304"/>
                <a:chOff x="3098" y="2084"/>
                <a:chExt cx="346" cy="304"/>
              </a:xfrm>
            </p:grpSpPr>
            <p:sp>
              <p:nvSpPr>
                <p:cNvPr id="2398"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9"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0"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1"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2"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3"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4"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5"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6"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7"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8"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09"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0"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411"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0" name="Group 862"/>
            <p:cNvGrpSpPr>
              <a:grpSpLocks/>
            </p:cNvGrpSpPr>
            <p:nvPr/>
          </p:nvGrpSpPr>
          <p:grpSpPr bwMode="auto">
            <a:xfrm>
              <a:off x="2954" y="2152"/>
              <a:ext cx="904" cy="429"/>
              <a:chOff x="2858" y="2056"/>
              <a:chExt cx="904" cy="429"/>
            </a:xfrm>
          </p:grpSpPr>
          <p:grpSp>
            <p:nvGrpSpPr>
              <p:cNvPr id="139320" name="Group 863"/>
              <p:cNvGrpSpPr>
                <a:grpSpLocks/>
              </p:cNvGrpSpPr>
              <p:nvPr/>
            </p:nvGrpSpPr>
            <p:grpSpPr bwMode="auto">
              <a:xfrm>
                <a:off x="2858" y="2056"/>
                <a:ext cx="346" cy="304"/>
                <a:chOff x="3098" y="2084"/>
                <a:chExt cx="346" cy="304"/>
              </a:xfrm>
            </p:grpSpPr>
            <p:sp>
              <p:nvSpPr>
                <p:cNvPr id="2382"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3"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4"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5"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6"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7"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8"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9"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0"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1"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2"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3"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4"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95"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321" name="Group 878"/>
              <p:cNvGrpSpPr>
                <a:grpSpLocks/>
              </p:cNvGrpSpPr>
              <p:nvPr/>
            </p:nvGrpSpPr>
            <p:grpSpPr bwMode="auto">
              <a:xfrm>
                <a:off x="3416" y="2181"/>
                <a:ext cx="346" cy="304"/>
                <a:chOff x="3098" y="2084"/>
                <a:chExt cx="346" cy="304"/>
              </a:xfrm>
            </p:grpSpPr>
            <p:sp>
              <p:nvSpPr>
                <p:cNvPr id="2368"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9"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0"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1"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2"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3"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4"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5"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6"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7"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8"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79"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0"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81"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1" name="Group 893"/>
            <p:cNvGrpSpPr>
              <a:grpSpLocks/>
            </p:cNvGrpSpPr>
            <p:nvPr/>
          </p:nvGrpSpPr>
          <p:grpSpPr bwMode="auto">
            <a:xfrm>
              <a:off x="3151" y="2435"/>
              <a:ext cx="661" cy="752"/>
              <a:chOff x="3055" y="2339"/>
              <a:chExt cx="661" cy="752"/>
            </a:xfrm>
          </p:grpSpPr>
          <p:grpSp>
            <p:nvGrpSpPr>
              <p:cNvPr id="139290" name="Group 894"/>
              <p:cNvGrpSpPr>
                <a:grpSpLocks/>
              </p:cNvGrpSpPr>
              <p:nvPr/>
            </p:nvGrpSpPr>
            <p:grpSpPr bwMode="auto">
              <a:xfrm>
                <a:off x="3055" y="2339"/>
                <a:ext cx="346" cy="304"/>
                <a:chOff x="3098" y="2084"/>
                <a:chExt cx="346" cy="304"/>
              </a:xfrm>
            </p:grpSpPr>
            <p:sp>
              <p:nvSpPr>
                <p:cNvPr id="2352"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3"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4"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5"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6"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7"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8"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9"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0"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1"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2"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3"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4"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65"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9291" name="Group 909"/>
              <p:cNvGrpSpPr>
                <a:grpSpLocks/>
              </p:cNvGrpSpPr>
              <p:nvPr/>
            </p:nvGrpSpPr>
            <p:grpSpPr bwMode="auto">
              <a:xfrm>
                <a:off x="3370" y="2787"/>
                <a:ext cx="346" cy="304"/>
                <a:chOff x="3098" y="2084"/>
                <a:chExt cx="346" cy="304"/>
              </a:xfrm>
            </p:grpSpPr>
            <p:sp>
              <p:nvSpPr>
                <p:cNvPr id="2338"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9"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0"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1"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2"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3"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4"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5"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6"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7"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8"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49"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0"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51"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2" name="Group 924"/>
            <p:cNvGrpSpPr>
              <a:grpSpLocks/>
            </p:cNvGrpSpPr>
            <p:nvPr/>
          </p:nvGrpSpPr>
          <p:grpSpPr bwMode="auto">
            <a:xfrm>
              <a:off x="2710" y="2080"/>
              <a:ext cx="1487" cy="1132"/>
              <a:chOff x="2614" y="1984"/>
              <a:chExt cx="1487" cy="1132"/>
            </a:xfrm>
          </p:grpSpPr>
          <p:grpSp>
            <p:nvGrpSpPr>
              <p:cNvPr id="130044" name="Group 925"/>
              <p:cNvGrpSpPr>
                <a:grpSpLocks/>
              </p:cNvGrpSpPr>
              <p:nvPr/>
            </p:nvGrpSpPr>
            <p:grpSpPr bwMode="auto">
              <a:xfrm>
                <a:off x="2614" y="2812"/>
                <a:ext cx="346" cy="304"/>
                <a:chOff x="3098" y="2084"/>
                <a:chExt cx="346" cy="304"/>
              </a:xfrm>
            </p:grpSpPr>
            <p:sp>
              <p:nvSpPr>
                <p:cNvPr id="23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0045" name="Group 940"/>
              <p:cNvGrpSpPr>
                <a:grpSpLocks/>
              </p:cNvGrpSpPr>
              <p:nvPr/>
            </p:nvGrpSpPr>
            <p:grpSpPr bwMode="auto">
              <a:xfrm>
                <a:off x="3755" y="1984"/>
                <a:ext cx="346" cy="304"/>
                <a:chOff x="3098" y="2084"/>
                <a:chExt cx="346" cy="304"/>
              </a:xfrm>
            </p:grpSpPr>
            <p:sp>
              <p:nvSpPr>
                <p:cNvPr id="2308"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9"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0"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1"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2"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3"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4"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5"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6"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7"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8"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19"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0"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21"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3" name="Group 955"/>
            <p:cNvGrpSpPr>
              <a:grpSpLocks/>
            </p:cNvGrpSpPr>
            <p:nvPr/>
          </p:nvGrpSpPr>
          <p:grpSpPr bwMode="auto">
            <a:xfrm>
              <a:off x="3130" y="2584"/>
              <a:ext cx="788" cy="488"/>
              <a:chOff x="3034" y="2488"/>
              <a:chExt cx="788" cy="488"/>
            </a:xfrm>
          </p:grpSpPr>
          <p:grpSp>
            <p:nvGrpSpPr>
              <p:cNvPr id="130014" name="Group 956"/>
              <p:cNvGrpSpPr>
                <a:grpSpLocks/>
              </p:cNvGrpSpPr>
              <p:nvPr/>
            </p:nvGrpSpPr>
            <p:grpSpPr bwMode="auto">
              <a:xfrm>
                <a:off x="3034" y="2672"/>
                <a:ext cx="346" cy="304"/>
                <a:chOff x="3098" y="2084"/>
                <a:chExt cx="346" cy="304"/>
              </a:xfrm>
            </p:grpSpPr>
            <p:sp>
              <p:nvSpPr>
                <p:cNvPr id="2292"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3"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4"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5"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6"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7"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8"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9"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0"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1"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2"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3"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4"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305"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30015" name="Group 971"/>
              <p:cNvGrpSpPr>
                <a:grpSpLocks/>
              </p:cNvGrpSpPr>
              <p:nvPr/>
            </p:nvGrpSpPr>
            <p:grpSpPr bwMode="auto">
              <a:xfrm>
                <a:off x="3476" y="2488"/>
                <a:ext cx="346" cy="304"/>
                <a:chOff x="3098" y="2084"/>
                <a:chExt cx="346" cy="304"/>
              </a:xfrm>
            </p:grpSpPr>
            <p:sp>
              <p:nvSpPr>
                <p:cNvPr id="227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8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9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4" name="Group 986"/>
            <p:cNvGrpSpPr>
              <a:grpSpLocks/>
            </p:cNvGrpSpPr>
            <p:nvPr/>
          </p:nvGrpSpPr>
          <p:grpSpPr bwMode="auto">
            <a:xfrm>
              <a:off x="3869" y="3143"/>
              <a:ext cx="650" cy="402"/>
              <a:chOff x="3773" y="3047"/>
              <a:chExt cx="650" cy="402"/>
            </a:xfrm>
          </p:grpSpPr>
          <p:grpSp>
            <p:nvGrpSpPr>
              <p:cNvPr id="129984" name="Group 987"/>
              <p:cNvGrpSpPr>
                <a:grpSpLocks/>
              </p:cNvGrpSpPr>
              <p:nvPr/>
            </p:nvGrpSpPr>
            <p:grpSpPr bwMode="auto">
              <a:xfrm>
                <a:off x="4077" y="3047"/>
                <a:ext cx="346" cy="304"/>
                <a:chOff x="3098" y="2084"/>
                <a:chExt cx="346" cy="304"/>
              </a:xfrm>
            </p:grpSpPr>
            <p:sp>
              <p:nvSpPr>
                <p:cNvPr id="2262"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3"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4"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5"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6"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7"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8"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9"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0"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1"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2"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3"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4"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75"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985" name="Group 1002"/>
              <p:cNvGrpSpPr>
                <a:grpSpLocks/>
              </p:cNvGrpSpPr>
              <p:nvPr/>
            </p:nvGrpSpPr>
            <p:grpSpPr bwMode="auto">
              <a:xfrm>
                <a:off x="3773" y="3145"/>
                <a:ext cx="346" cy="304"/>
                <a:chOff x="3098" y="2084"/>
                <a:chExt cx="346" cy="304"/>
              </a:xfrm>
            </p:grpSpPr>
            <p:sp>
              <p:nvSpPr>
                <p:cNvPr id="2248"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9"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0"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1"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2"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3"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4"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5"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6"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7"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8"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59"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0"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61"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5" name="Group 1017"/>
            <p:cNvGrpSpPr>
              <a:grpSpLocks/>
            </p:cNvGrpSpPr>
            <p:nvPr/>
          </p:nvGrpSpPr>
          <p:grpSpPr bwMode="auto">
            <a:xfrm>
              <a:off x="2585" y="3197"/>
              <a:ext cx="1569" cy="622"/>
              <a:chOff x="2489" y="3101"/>
              <a:chExt cx="1569" cy="622"/>
            </a:xfrm>
          </p:grpSpPr>
          <p:grpSp>
            <p:nvGrpSpPr>
              <p:cNvPr id="129954" name="Group 1018"/>
              <p:cNvGrpSpPr>
                <a:grpSpLocks/>
              </p:cNvGrpSpPr>
              <p:nvPr/>
            </p:nvGrpSpPr>
            <p:grpSpPr bwMode="auto">
              <a:xfrm>
                <a:off x="3712" y="3419"/>
                <a:ext cx="346" cy="304"/>
                <a:chOff x="3098" y="2084"/>
                <a:chExt cx="346" cy="304"/>
              </a:xfrm>
            </p:grpSpPr>
            <p:sp>
              <p:nvSpPr>
                <p:cNvPr id="2232"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3"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4"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5"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6"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7"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8"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9"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0"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1"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2"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3"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4"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45"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955" name="Group 9"/>
              <p:cNvGrpSpPr>
                <a:grpSpLocks/>
              </p:cNvGrpSpPr>
              <p:nvPr/>
            </p:nvGrpSpPr>
            <p:grpSpPr bwMode="auto">
              <a:xfrm>
                <a:off x="2489" y="3101"/>
                <a:ext cx="346" cy="304"/>
                <a:chOff x="3098" y="2084"/>
                <a:chExt cx="346" cy="304"/>
              </a:xfrm>
            </p:grpSpPr>
            <p:sp>
              <p:nvSpPr>
                <p:cNvPr id="2218"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9"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0"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1"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2"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3"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4"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5"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6"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7"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8"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29"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0"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31"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6" name="Group 24"/>
            <p:cNvGrpSpPr>
              <a:grpSpLocks/>
            </p:cNvGrpSpPr>
            <p:nvPr/>
          </p:nvGrpSpPr>
          <p:grpSpPr bwMode="auto">
            <a:xfrm>
              <a:off x="2363" y="2853"/>
              <a:ext cx="1414" cy="967"/>
              <a:chOff x="2267" y="2757"/>
              <a:chExt cx="1414" cy="967"/>
            </a:xfrm>
          </p:grpSpPr>
          <p:grpSp>
            <p:nvGrpSpPr>
              <p:cNvPr id="129924" name="Group 25"/>
              <p:cNvGrpSpPr>
                <a:grpSpLocks/>
              </p:cNvGrpSpPr>
              <p:nvPr/>
            </p:nvGrpSpPr>
            <p:grpSpPr bwMode="auto">
              <a:xfrm>
                <a:off x="3335" y="3420"/>
                <a:ext cx="346" cy="304"/>
                <a:chOff x="3098" y="2084"/>
                <a:chExt cx="346" cy="304"/>
              </a:xfrm>
            </p:grpSpPr>
            <p:sp>
              <p:nvSpPr>
                <p:cNvPr id="2202"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3"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4"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5"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6"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7"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8"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9"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0"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1"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2"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3"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4"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15"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925" name="Group 40"/>
              <p:cNvGrpSpPr>
                <a:grpSpLocks/>
              </p:cNvGrpSpPr>
              <p:nvPr/>
            </p:nvGrpSpPr>
            <p:grpSpPr bwMode="auto">
              <a:xfrm>
                <a:off x="2267" y="2757"/>
                <a:ext cx="346" cy="304"/>
                <a:chOff x="3098" y="2084"/>
                <a:chExt cx="346" cy="304"/>
              </a:xfrm>
            </p:grpSpPr>
            <p:sp>
              <p:nvSpPr>
                <p:cNvPr id="2188"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9"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0"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1"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2"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3"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4"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5"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6"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7"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8"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99"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0"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201"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7" name="Group 55"/>
            <p:cNvGrpSpPr>
              <a:grpSpLocks/>
            </p:cNvGrpSpPr>
            <p:nvPr/>
          </p:nvGrpSpPr>
          <p:grpSpPr bwMode="auto">
            <a:xfrm>
              <a:off x="3094" y="2440"/>
              <a:ext cx="1189" cy="937"/>
              <a:chOff x="2998" y="2344"/>
              <a:chExt cx="1189" cy="937"/>
            </a:xfrm>
          </p:grpSpPr>
          <p:grpSp>
            <p:nvGrpSpPr>
              <p:cNvPr id="129894" name="Group 56"/>
              <p:cNvGrpSpPr>
                <a:grpSpLocks/>
              </p:cNvGrpSpPr>
              <p:nvPr/>
            </p:nvGrpSpPr>
            <p:grpSpPr bwMode="auto">
              <a:xfrm>
                <a:off x="2998" y="2977"/>
                <a:ext cx="346" cy="304"/>
                <a:chOff x="3098" y="2084"/>
                <a:chExt cx="346" cy="304"/>
              </a:xfrm>
            </p:grpSpPr>
            <p:sp>
              <p:nvSpPr>
                <p:cNvPr id="2172"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3"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4"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5"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6"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7"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8"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9"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0"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1"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2"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3"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4"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85"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895" name="Group 71"/>
              <p:cNvGrpSpPr>
                <a:grpSpLocks/>
              </p:cNvGrpSpPr>
              <p:nvPr/>
            </p:nvGrpSpPr>
            <p:grpSpPr bwMode="auto">
              <a:xfrm>
                <a:off x="3841" y="2344"/>
                <a:ext cx="346" cy="304"/>
                <a:chOff x="3098" y="2084"/>
                <a:chExt cx="346" cy="304"/>
              </a:xfrm>
            </p:grpSpPr>
            <p:sp>
              <p:nvSpPr>
                <p:cNvPr id="2158"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9"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1"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2"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3"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4"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5"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6"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7"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8"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9"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0"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71"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8" name="Group 86"/>
            <p:cNvGrpSpPr>
              <a:grpSpLocks/>
            </p:cNvGrpSpPr>
            <p:nvPr/>
          </p:nvGrpSpPr>
          <p:grpSpPr bwMode="auto">
            <a:xfrm>
              <a:off x="3665" y="2899"/>
              <a:ext cx="884" cy="539"/>
              <a:chOff x="3569" y="2803"/>
              <a:chExt cx="884" cy="539"/>
            </a:xfrm>
          </p:grpSpPr>
          <p:grpSp>
            <p:nvGrpSpPr>
              <p:cNvPr id="129864" name="Group 87"/>
              <p:cNvGrpSpPr>
                <a:grpSpLocks/>
              </p:cNvGrpSpPr>
              <p:nvPr/>
            </p:nvGrpSpPr>
            <p:grpSpPr bwMode="auto">
              <a:xfrm>
                <a:off x="4107" y="2803"/>
                <a:ext cx="346" cy="304"/>
                <a:chOff x="3098" y="2084"/>
                <a:chExt cx="346" cy="304"/>
              </a:xfrm>
            </p:grpSpPr>
            <p:sp>
              <p:nvSpPr>
                <p:cNvPr id="2142"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3"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4"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5"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6"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7"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8"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9"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0"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1"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2"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3"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4"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55"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865" name="Group 102"/>
              <p:cNvGrpSpPr>
                <a:grpSpLocks/>
              </p:cNvGrpSpPr>
              <p:nvPr/>
            </p:nvGrpSpPr>
            <p:grpSpPr bwMode="auto">
              <a:xfrm>
                <a:off x="3569" y="3038"/>
                <a:ext cx="346" cy="304"/>
                <a:chOff x="3098" y="2084"/>
                <a:chExt cx="346" cy="304"/>
              </a:xfrm>
            </p:grpSpPr>
            <p:sp>
              <p:nvSpPr>
                <p:cNvPr id="2128"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9"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0"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1"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2"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3"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4"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5"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6"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7"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8"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39"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0"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41"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09" name="Group 117"/>
            <p:cNvGrpSpPr>
              <a:grpSpLocks/>
            </p:cNvGrpSpPr>
            <p:nvPr/>
          </p:nvGrpSpPr>
          <p:grpSpPr bwMode="auto">
            <a:xfrm>
              <a:off x="3465" y="2712"/>
              <a:ext cx="1088" cy="816"/>
              <a:chOff x="3369" y="2616"/>
              <a:chExt cx="1088" cy="816"/>
            </a:xfrm>
          </p:grpSpPr>
          <p:grpSp>
            <p:nvGrpSpPr>
              <p:cNvPr id="129834" name="Group 118"/>
              <p:cNvGrpSpPr>
                <a:grpSpLocks/>
              </p:cNvGrpSpPr>
              <p:nvPr/>
            </p:nvGrpSpPr>
            <p:grpSpPr bwMode="auto">
              <a:xfrm>
                <a:off x="3369" y="3128"/>
                <a:ext cx="346" cy="304"/>
                <a:chOff x="3098" y="2084"/>
                <a:chExt cx="346" cy="304"/>
              </a:xfrm>
            </p:grpSpPr>
            <p:sp>
              <p:nvSpPr>
                <p:cNvPr id="2112"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3"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4"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5"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6"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7"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8"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9"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0"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1"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2"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3"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4"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25"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835" name="Group 133"/>
              <p:cNvGrpSpPr>
                <a:grpSpLocks/>
              </p:cNvGrpSpPr>
              <p:nvPr/>
            </p:nvGrpSpPr>
            <p:grpSpPr bwMode="auto">
              <a:xfrm>
                <a:off x="4111" y="2616"/>
                <a:ext cx="346" cy="304"/>
                <a:chOff x="3098" y="2084"/>
                <a:chExt cx="346" cy="304"/>
              </a:xfrm>
            </p:grpSpPr>
            <p:sp>
              <p:nvSpPr>
                <p:cNvPr id="2098"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9"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0"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1"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2"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3"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4"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5"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6"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7"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8"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09"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0"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11"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10" name="Group 148"/>
            <p:cNvGrpSpPr>
              <a:grpSpLocks/>
            </p:cNvGrpSpPr>
            <p:nvPr/>
          </p:nvGrpSpPr>
          <p:grpSpPr bwMode="auto">
            <a:xfrm>
              <a:off x="4326" y="2407"/>
              <a:ext cx="457" cy="899"/>
              <a:chOff x="4230" y="2311"/>
              <a:chExt cx="457" cy="899"/>
            </a:xfrm>
          </p:grpSpPr>
          <p:grpSp>
            <p:nvGrpSpPr>
              <p:cNvPr id="129804" name="Group 149"/>
              <p:cNvGrpSpPr>
                <a:grpSpLocks/>
              </p:cNvGrpSpPr>
              <p:nvPr/>
            </p:nvGrpSpPr>
            <p:grpSpPr bwMode="auto">
              <a:xfrm>
                <a:off x="4230" y="2311"/>
                <a:ext cx="346" cy="304"/>
                <a:chOff x="3098" y="2084"/>
                <a:chExt cx="346" cy="304"/>
              </a:xfrm>
            </p:grpSpPr>
            <p:sp>
              <p:nvSpPr>
                <p:cNvPr id="2082"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3"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4"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5"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6"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7"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8"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9"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0"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1"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2"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3"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4"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95"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805" name="Group 164"/>
              <p:cNvGrpSpPr>
                <a:grpSpLocks/>
              </p:cNvGrpSpPr>
              <p:nvPr/>
            </p:nvGrpSpPr>
            <p:grpSpPr bwMode="auto">
              <a:xfrm>
                <a:off x="4341" y="2906"/>
                <a:ext cx="346" cy="304"/>
                <a:chOff x="3098" y="2084"/>
                <a:chExt cx="346" cy="304"/>
              </a:xfrm>
            </p:grpSpPr>
            <p:sp>
              <p:nvSpPr>
                <p:cNvPr id="2068"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9"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0"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1"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2"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3"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4"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5"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6"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7"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8"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79"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0"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81"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11" name="Group 179"/>
            <p:cNvGrpSpPr>
              <a:grpSpLocks/>
            </p:cNvGrpSpPr>
            <p:nvPr/>
          </p:nvGrpSpPr>
          <p:grpSpPr bwMode="auto">
            <a:xfrm>
              <a:off x="2771" y="2841"/>
              <a:ext cx="1246" cy="598"/>
              <a:chOff x="2675" y="2745"/>
              <a:chExt cx="1246" cy="598"/>
            </a:xfrm>
          </p:grpSpPr>
          <p:grpSp>
            <p:nvGrpSpPr>
              <p:cNvPr id="129774" name="Group 180"/>
              <p:cNvGrpSpPr>
                <a:grpSpLocks/>
              </p:cNvGrpSpPr>
              <p:nvPr/>
            </p:nvGrpSpPr>
            <p:grpSpPr bwMode="auto">
              <a:xfrm>
                <a:off x="2675" y="3039"/>
                <a:ext cx="346" cy="304"/>
                <a:chOff x="3098" y="2084"/>
                <a:chExt cx="346" cy="304"/>
              </a:xfrm>
            </p:grpSpPr>
            <p:sp>
              <p:nvSpPr>
                <p:cNvPr id="2052"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3"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4"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5"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6"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7"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8"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9"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0"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1"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2"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3"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4"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65"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775" name="Group 195"/>
              <p:cNvGrpSpPr>
                <a:grpSpLocks/>
              </p:cNvGrpSpPr>
              <p:nvPr/>
            </p:nvGrpSpPr>
            <p:grpSpPr bwMode="auto">
              <a:xfrm>
                <a:off x="3575" y="2745"/>
                <a:ext cx="346" cy="304"/>
                <a:chOff x="3098" y="2084"/>
                <a:chExt cx="346" cy="304"/>
              </a:xfrm>
            </p:grpSpPr>
            <p:sp>
              <p:nvSpPr>
                <p:cNvPr id="2038"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9"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0"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1"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2"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3"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4"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5"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6"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7"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8"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49"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0"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51"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12" name="Group 210"/>
            <p:cNvGrpSpPr>
              <a:grpSpLocks/>
            </p:cNvGrpSpPr>
            <p:nvPr/>
          </p:nvGrpSpPr>
          <p:grpSpPr bwMode="auto">
            <a:xfrm>
              <a:off x="2772" y="2585"/>
              <a:ext cx="1437" cy="648"/>
              <a:chOff x="2676" y="2489"/>
              <a:chExt cx="1437" cy="648"/>
            </a:xfrm>
          </p:grpSpPr>
          <p:grpSp>
            <p:nvGrpSpPr>
              <p:cNvPr id="129744" name="Group 211"/>
              <p:cNvGrpSpPr>
                <a:grpSpLocks/>
              </p:cNvGrpSpPr>
              <p:nvPr/>
            </p:nvGrpSpPr>
            <p:grpSpPr bwMode="auto">
              <a:xfrm>
                <a:off x="2676" y="2489"/>
                <a:ext cx="346" cy="304"/>
                <a:chOff x="3098" y="2084"/>
                <a:chExt cx="346" cy="304"/>
              </a:xfrm>
            </p:grpSpPr>
            <p:sp>
              <p:nvSpPr>
                <p:cNvPr id="202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3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745" name="Group 226"/>
              <p:cNvGrpSpPr>
                <a:grpSpLocks/>
              </p:cNvGrpSpPr>
              <p:nvPr/>
            </p:nvGrpSpPr>
            <p:grpSpPr bwMode="auto">
              <a:xfrm>
                <a:off x="3767" y="2833"/>
                <a:ext cx="346" cy="304"/>
                <a:chOff x="3098" y="2084"/>
                <a:chExt cx="346" cy="304"/>
              </a:xfrm>
            </p:grpSpPr>
            <p:sp>
              <p:nvSpPr>
                <p:cNvPr id="2008"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9"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0"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1"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2"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3"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4"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5"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6"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7"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8"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19"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0"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21"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713" name="Group 241"/>
            <p:cNvGrpSpPr>
              <a:grpSpLocks/>
            </p:cNvGrpSpPr>
            <p:nvPr/>
          </p:nvGrpSpPr>
          <p:grpSpPr bwMode="auto">
            <a:xfrm>
              <a:off x="2367" y="2454"/>
              <a:ext cx="1005" cy="1172"/>
              <a:chOff x="2271" y="2358"/>
              <a:chExt cx="1005" cy="1172"/>
            </a:xfrm>
          </p:grpSpPr>
          <p:grpSp>
            <p:nvGrpSpPr>
              <p:cNvPr id="129714" name="Group 242"/>
              <p:cNvGrpSpPr>
                <a:grpSpLocks/>
              </p:cNvGrpSpPr>
              <p:nvPr/>
            </p:nvGrpSpPr>
            <p:grpSpPr bwMode="auto">
              <a:xfrm>
                <a:off x="2930" y="3226"/>
                <a:ext cx="346" cy="304"/>
                <a:chOff x="3098" y="2084"/>
                <a:chExt cx="346" cy="304"/>
              </a:xfrm>
            </p:grpSpPr>
            <p:sp>
              <p:nvSpPr>
                <p:cNvPr id="1992"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3"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4"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5"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6"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7"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8"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9"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0"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1"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2"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3"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4"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005"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715" name="Group 257"/>
              <p:cNvGrpSpPr>
                <a:grpSpLocks/>
              </p:cNvGrpSpPr>
              <p:nvPr/>
            </p:nvGrpSpPr>
            <p:grpSpPr bwMode="auto">
              <a:xfrm>
                <a:off x="2271" y="2358"/>
                <a:ext cx="346" cy="304"/>
                <a:chOff x="3098" y="2084"/>
                <a:chExt cx="346" cy="304"/>
              </a:xfrm>
            </p:grpSpPr>
            <p:sp>
              <p:nvSpPr>
                <p:cNvPr id="1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grpSp>
        <p:nvGrpSpPr>
          <p:cNvPr id="2588" name="Group 661"/>
          <p:cNvGrpSpPr>
            <a:grpSpLocks/>
          </p:cNvGrpSpPr>
          <p:nvPr/>
        </p:nvGrpSpPr>
        <p:grpSpPr bwMode="auto">
          <a:xfrm>
            <a:off x="117475" y="1522413"/>
            <a:ext cx="4062413" cy="2838450"/>
            <a:chOff x="2363" y="2032"/>
            <a:chExt cx="2559" cy="1788"/>
          </a:xfrm>
        </p:grpSpPr>
        <p:grpSp>
          <p:nvGrpSpPr>
            <p:cNvPr id="129058" name="Group 662"/>
            <p:cNvGrpSpPr>
              <a:grpSpLocks/>
            </p:cNvGrpSpPr>
            <p:nvPr/>
          </p:nvGrpSpPr>
          <p:grpSpPr bwMode="auto">
            <a:xfrm>
              <a:off x="3361" y="2338"/>
              <a:ext cx="346" cy="304"/>
              <a:chOff x="3098" y="2084"/>
              <a:chExt cx="346" cy="304"/>
            </a:xfrm>
          </p:grpSpPr>
          <p:sp>
            <p:nvSpPr>
              <p:cNvPr id="320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1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2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2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2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059" name="Group 677"/>
            <p:cNvGrpSpPr>
              <a:grpSpLocks/>
            </p:cNvGrpSpPr>
            <p:nvPr/>
          </p:nvGrpSpPr>
          <p:grpSpPr bwMode="auto">
            <a:xfrm>
              <a:off x="3768" y="2252"/>
              <a:ext cx="346" cy="304"/>
              <a:chOff x="3098" y="2084"/>
              <a:chExt cx="346" cy="304"/>
            </a:xfrm>
          </p:grpSpPr>
          <p:sp>
            <p:nvSpPr>
              <p:cNvPr id="3195"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6"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7"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8"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9"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0"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1"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2"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3"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4"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5"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6"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7"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208"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060" name="Group 692"/>
            <p:cNvGrpSpPr>
              <a:grpSpLocks/>
            </p:cNvGrpSpPr>
            <p:nvPr/>
          </p:nvGrpSpPr>
          <p:grpSpPr bwMode="auto">
            <a:xfrm>
              <a:off x="2948" y="2795"/>
              <a:ext cx="346" cy="304"/>
              <a:chOff x="3098" y="2084"/>
              <a:chExt cx="346" cy="304"/>
            </a:xfrm>
          </p:grpSpPr>
          <p:sp>
            <p:nvSpPr>
              <p:cNvPr id="3181"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2"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3"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4"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5"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6"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7"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8"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9"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0"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1"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2"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3"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94"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061" name="Group 707"/>
            <p:cNvGrpSpPr>
              <a:grpSpLocks/>
            </p:cNvGrpSpPr>
            <p:nvPr/>
          </p:nvGrpSpPr>
          <p:grpSpPr bwMode="auto">
            <a:xfrm>
              <a:off x="2527" y="2695"/>
              <a:ext cx="1106" cy="319"/>
              <a:chOff x="2431" y="2599"/>
              <a:chExt cx="1106" cy="319"/>
            </a:xfrm>
          </p:grpSpPr>
          <p:grpSp>
            <p:nvGrpSpPr>
              <p:cNvPr id="129620" name="Group 708"/>
              <p:cNvGrpSpPr>
                <a:grpSpLocks/>
              </p:cNvGrpSpPr>
              <p:nvPr/>
            </p:nvGrpSpPr>
            <p:grpSpPr bwMode="auto">
              <a:xfrm>
                <a:off x="3191" y="2599"/>
                <a:ext cx="346" cy="304"/>
                <a:chOff x="3098" y="2084"/>
                <a:chExt cx="346" cy="304"/>
              </a:xfrm>
            </p:grpSpPr>
            <p:sp>
              <p:nvSpPr>
                <p:cNvPr id="3167"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8"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9"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0"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1"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2"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3"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4"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5"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6"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7"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8"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79"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80"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621" name="Group 723"/>
              <p:cNvGrpSpPr>
                <a:grpSpLocks/>
              </p:cNvGrpSpPr>
              <p:nvPr/>
            </p:nvGrpSpPr>
            <p:grpSpPr bwMode="auto">
              <a:xfrm>
                <a:off x="2431" y="2614"/>
                <a:ext cx="346" cy="304"/>
                <a:chOff x="3098" y="2084"/>
                <a:chExt cx="346" cy="304"/>
              </a:xfrm>
            </p:grpSpPr>
            <p:sp>
              <p:nvSpPr>
                <p:cNvPr id="3153"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4"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5"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6"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7"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8"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9"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0"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1"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2"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3"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4"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5"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66"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2" name="Group 738"/>
            <p:cNvGrpSpPr>
              <a:grpSpLocks/>
            </p:cNvGrpSpPr>
            <p:nvPr/>
          </p:nvGrpSpPr>
          <p:grpSpPr bwMode="auto">
            <a:xfrm>
              <a:off x="2880" y="2112"/>
              <a:ext cx="1664" cy="593"/>
              <a:chOff x="2784" y="2016"/>
              <a:chExt cx="1664" cy="593"/>
            </a:xfrm>
          </p:grpSpPr>
          <p:grpSp>
            <p:nvGrpSpPr>
              <p:cNvPr id="129590" name="Group 739"/>
              <p:cNvGrpSpPr>
                <a:grpSpLocks/>
              </p:cNvGrpSpPr>
              <p:nvPr/>
            </p:nvGrpSpPr>
            <p:grpSpPr bwMode="auto">
              <a:xfrm>
                <a:off x="4102" y="2016"/>
                <a:ext cx="346" cy="304"/>
                <a:chOff x="3098" y="2084"/>
                <a:chExt cx="346" cy="304"/>
              </a:xfrm>
            </p:grpSpPr>
            <p:sp>
              <p:nvSpPr>
                <p:cNvPr id="3137"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8"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9"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0"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1"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2"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3"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4"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5"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6"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7"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8"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49"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50"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591" name="Group 754"/>
              <p:cNvGrpSpPr>
                <a:grpSpLocks/>
              </p:cNvGrpSpPr>
              <p:nvPr/>
            </p:nvGrpSpPr>
            <p:grpSpPr bwMode="auto">
              <a:xfrm>
                <a:off x="2784" y="2305"/>
                <a:ext cx="346" cy="304"/>
                <a:chOff x="3098" y="2084"/>
                <a:chExt cx="346" cy="304"/>
              </a:xfrm>
            </p:grpSpPr>
            <p:sp>
              <p:nvSpPr>
                <p:cNvPr id="3123"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4"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5"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6"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7"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8"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9"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0"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1"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2"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3"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4"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5"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36"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3" name="Group 769"/>
            <p:cNvGrpSpPr>
              <a:grpSpLocks/>
            </p:cNvGrpSpPr>
            <p:nvPr/>
          </p:nvGrpSpPr>
          <p:grpSpPr bwMode="auto">
            <a:xfrm>
              <a:off x="3906" y="2655"/>
              <a:ext cx="631" cy="1062"/>
              <a:chOff x="3810" y="2559"/>
              <a:chExt cx="631" cy="1062"/>
            </a:xfrm>
          </p:grpSpPr>
          <p:grpSp>
            <p:nvGrpSpPr>
              <p:cNvPr id="129560" name="Group 770"/>
              <p:cNvGrpSpPr>
                <a:grpSpLocks/>
              </p:cNvGrpSpPr>
              <p:nvPr/>
            </p:nvGrpSpPr>
            <p:grpSpPr bwMode="auto">
              <a:xfrm>
                <a:off x="4095" y="3317"/>
                <a:ext cx="346" cy="304"/>
                <a:chOff x="3098" y="2084"/>
                <a:chExt cx="346" cy="304"/>
              </a:xfrm>
            </p:grpSpPr>
            <p:sp>
              <p:nvSpPr>
                <p:cNvPr id="310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1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2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561" name="Group 785"/>
              <p:cNvGrpSpPr>
                <a:grpSpLocks/>
              </p:cNvGrpSpPr>
              <p:nvPr/>
            </p:nvGrpSpPr>
            <p:grpSpPr bwMode="auto">
              <a:xfrm>
                <a:off x="3810" y="2559"/>
                <a:ext cx="346" cy="304"/>
                <a:chOff x="3098" y="2084"/>
                <a:chExt cx="346" cy="304"/>
              </a:xfrm>
            </p:grpSpPr>
            <p:sp>
              <p:nvSpPr>
                <p:cNvPr id="3093"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4"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5"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6"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7"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8"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9"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0"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1"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2"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3"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4"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5"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106"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4" name="Group 800"/>
            <p:cNvGrpSpPr>
              <a:grpSpLocks/>
            </p:cNvGrpSpPr>
            <p:nvPr/>
          </p:nvGrpSpPr>
          <p:grpSpPr bwMode="auto">
            <a:xfrm>
              <a:off x="3619" y="2032"/>
              <a:ext cx="1303" cy="973"/>
              <a:chOff x="3523" y="1936"/>
              <a:chExt cx="1303" cy="973"/>
            </a:xfrm>
          </p:grpSpPr>
          <p:grpSp>
            <p:nvGrpSpPr>
              <p:cNvPr id="129530" name="Group 801"/>
              <p:cNvGrpSpPr>
                <a:grpSpLocks/>
              </p:cNvGrpSpPr>
              <p:nvPr/>
            </p:nvGrpSpPr>
            <p:grpSpPr bwMode="auto">
              <a:xfrm>
                <a:off x="4480" y="2605"/>
                <a:ext cx="346" cy="304"/>
                <a:chOff x="3098" y="2084"/>
                <a:chExt cx="346" cy="304"/>
              </a:xfrm>
            </p:grpSpPr>
            <p:sp>
              <p:nvSpPr>
                <p:cNvPr id="3077"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8"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9"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0"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1"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2"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3"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4"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5"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6"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7"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8"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89"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90"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531" name="Group 816"/>
              <p:cNvGrpSpPr>
                <a:grpSpLocks/>
              </p:cNvGrpSpPr>
              <p:nvPr/>
            </p:nvGrpSpPr>
            <p:grpSpPr bwMode="auto">
              <a:xfrm>
                <a:off x="3523" y="1936"/>
                <a:ext cx="346" cy="304"/>
                <a:chOff x="3098" y="2084"/>
                <a:chExt cx="346" cy="304"/>
              </a:xfrm>
            </p:grpSpPr>
            <p:sp>
              <p:nvSpPr>
                <p:cNvPr id="306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7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5" name="Group 831"/>
            <p:cNvGrpSpPr>
              <a:grpSpLocks/>
            </p:cNvGrpSpPr>
            <p:nvPr/>
          </p:nvGrpSpPr>
          <p:grpSpPr bwMode="auto">
            <a:xfrm>
              <a:off x="2624" y="2100"/>
              <a:ext cx="986" cy="508"/>
              <a:chOff x="2528" y="2004"/>
              <a:chExt cx="986" cy="508"/>
            </a:xfrm>
          </p:grpSpPr>
          <p:grpSp>
            <p:nvGrpSpPr>
              <p:cNvPr id="129500" name="Group 832"/>
              <p:cNvGrpSpPr>
                <a:grpSpLocks/>
              </p:cNvGrpSpPr>
              <p:nvPr/>
            </p:nvGrpSpPr>
            <p:grpSpPr bwMode="auto">
              <a:xfrm>
                <a:off x="3168" y="2004"/>
                <a:ext cx="346" cy="304"/>
                <a:chOff x="3098" y="2084"/>
                <a:chExt cx="346" cy="304"/>
              </a:xfrm>
            </p:grpSpPr>
            <p:sp>
              <p:nvSpPr>
                <p:cNvPr id="3047"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8"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9"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0"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1"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2"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3"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4"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5"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6"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7"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8"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59"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60"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501" name="Group 847"/>
              <p:cNvGrpSpPr>
                <a:grpSpLocks/>
              </p:cNvGrpSpPr>
              <p:nvPr/>
            </p:nvGrpSpPr>
            <p:grpSpPr bwMode="auto">
              <a:xfrm>
                <a:off x="2528" y="2208"/>
                <a:ext cx="346" cy="304"/>
                <a:chOff x="3098" y="2084"/>
                <a:chExt cx="346" cy="304"/>
              </a:xfrm>
            </p:grpSpPr>
            <p:sp>
              <p:nvSpPr>
                <p:cNvPr id="3033"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4"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5"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6"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7"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8"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9"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0"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1"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2"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3"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4"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5"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46"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6" name="Group 862"/>
            <p:cNvGrpSpPr>
              <a:grpSpLocks/>
            </p:cNvGrpSpPr>
            <p:nvPr/>
          </p:nvGrpSpPr>
          <p:grpSpPr bwMode="auto">
            <a:xfrm>
              <a:off x="2954" y="2152"/>
              <a:ext cx="904" cy="429"/>
              <a:chOff x="2858" y="2056"/>
              <a:chExt cx="904" cy="429"/>
            </a:xfrm>
          </p:grpSpPr>
          <p:grpSp>
            <p:nvGrpSpPr>
              <p:cNvPr id="129470" name="Group 863"/>
              <p:cNvGrpSpPr>
                <a:grpSpLocks/>
              </p:cNvGrpSpPr>
              <p:nvPr/>
            </p:nvGrpSpPr>
            <p:grpSpPr bwMode="auto">
              <a:xfrm>
                <a:off x="2858" y="2056"/>
                <a:ext cx="346" cy="304"/>
                <a:chOff x="3098" y="2084"/>
                <a:chExt cx="346" cy="304"/>
              </a:xfrm>
            </p:grpSpPr>
            <p:sp>
              <p:nvSpPr>
                <p:cNvPr id="3017"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8"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9"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0"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1"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2"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3"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4"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5"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6"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7"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8"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29"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30"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471" name="Group 878"/>
              <p:cNvGrpSpPr>
                <a:grpSpLocks/>
              </p:cNvGrpSpPr>
              <p:nvPr/>
            </p:nvGrpSpPr>
            <p:grpSpPr bwMode="auto">
              <a:xfrm>
                <a:off x="3416" y="2181"/>
                <a:ext cx="346" cy="304"/>
                <a:chOff x="3098" y="2084"/>
                <a:chExt cx="346" cy="304"/>
              </a:xfrm>
            </p:grpSpPr>
            <p:sp>
              <p:nvSpPr>
                <p:cNvPr id="3003"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4"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5"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6"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7"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8"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9"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0"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1"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2"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3"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4"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5"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16"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7" name="Group 893"/>
            <p:cNvGrpSpPr>
              <a:grpSpLocks/>
            </p:cNvGrpSpPr>
            <p:nvPr/>
          </p:nvGrpSpPr>
          <p:grpSpPr bwMode="auto">
            <a:xfrm>
              <a:off x="3151" y="2435"/>
              <a:ext cx="661" cy="752"/>
              <a:chOff x="3055" y="2339"/>
              <a:chExt cx="661" cy="752"/>
            </a:xfrm>
          </p:grpSpPr>
          <p:grpSp>
            <p:nvGrpSpPr>
              <p:cNvPr id="129440" name="Group 894"/>
              <p:cNvGrpSpPr>
                <a:grpSpLocks/>
              </p:cNvGrpSpPr>
              <p:nvPr/>
            </p:nvGrpSpPr>
            <p:grpSpPr bwMode="auto">
              <a:xfrm>
                <a:off x="3055" y="2339"/>
                <a:ext cx="346" cy="304"/>
                <a:chOff x="3098" y="2084"/>
                <a:chExt cx="346" cy="304"/>
              </a:xfrm>
            </p:grpSpPr>
            <p:sp>
              <p:nvSpPr>
                <p:cNvPr id="2987"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8"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9"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0"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1"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2"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3"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4"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5"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6"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7"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8"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99"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000"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441" name="Group 909"/>
              <p:cNvGrpSpPr>
                <a:grpSpLocks/>
              </p:cNvGrpSpPr>
              <p:nvPr/>
            </p:nvGrpSpPr>
            <p:grpSpPr bwMode="auto">
              <a:xfrm>
                <a:off x="3370" y="2787"/>
                <a:ext cx="346" cy="304"/>
                <a:chOff x="3098" y="2084"/>
                <a:chExt cx="346" cy="304"/>
              </a:xfrm>
            </p:grpSpPr>
            <p:sp>
              <p:nvSpPr>
                <p:cNvPr id="2973"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4"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5"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6"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7"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8"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9"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0"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1"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2"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3"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4"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5"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86"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8" name="Group 924"/>
            <p:cNvGrpSpPr>
              <a:grpSpLocks/>
            </p:cNvGrpSpPr>
            <p:nvPr/>
          </p:nvGrpSpPr>
          <p:grpSpPr bwMode="auto">
            <a:xfrm>
              <a:off x="2710" y="2080"/>
              <a:ext cx="1487" cy="1132"/>
              <a:chOff x="2614" y="1984"/>
              <a:chExt cx="1487" cy="1132"/>
            </a:xfrm>
          </p:grpSpPr>
          <p:grpSp>
            <p:nvGrpSpPr>
              <p:cNvPr id="129410" name="Group 925"/>
              <p:cNvGrpSpPr>
                <a:grpSpLocks/>
              </p:cNvGrpSpPr>
              <p:nvPr/>
            </p:nvGrpSpPr>
            <p:grpSpPr bwMode="auto">
              <a:xfrm>
                <a:off x="2614" y="2812"/>
                <a:ext cx="346" cy="304"/>
                <a:chOff x="3098" y="2084"/>
                <a:chExt cx="346" cy="304"/>
              </a:xfrm>
            </p:grpSpPr>
            <p:sp>
              <p:nvSpPr>
                <p:cNvPr id="2957"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8"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9"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0"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1"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2"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3"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4"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5"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6"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7"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8"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69"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70"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411" name="Group 940"/>
              <p:cNvGrpSpPr>
                <a:grpSpLocks/>
              </p:cNvGrpSpPr>
              <p:nvPr/>
            </p:nvGrpSpPr>
            <p:grpSpPr bwMode="auto">
              <a:xfrm>
                <a:off x="3755" y="1984"/>
                <a:ext cx="346" cy="304"/>
                <a:chOff x="3098" y="2084"/>
                <a:chExt cx="346" cy="304"/>
              </a:xfrm>
            </p:grpSpPr>
            <p:sp>
              <p:nvSpPr>
                <p:cNvPr id="2943"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4"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5"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6"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7"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8"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9"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0"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1"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2"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3"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4"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5"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56"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69" name="Group 955"/>
            <p:cNvGrpSpPr>
              <a:grpSpLocks/>
            </p:cNvGrpSpPr>
            <p:nvPr/>
          </p:nvGrpSpPr>
          <p:grpSpPr bwMode="auto">
            <a:xfrm>
              <a:off x="3130" y="2584"/>
              <a:ext cx="788" cy="488"/>
              <a:chOff x="3034" y="2488"/>
              <a:chExt cx="788" cy="488"/>
            </a:xfrm>
          </p:grpSpPr>
          <p:grpSp>
            <p:nvGrpSpPr>
              <p:cNvPr id="129380" name="Group 956"/>
              <p:cNvGrpSpPr>
                <a:grpSpLocks/>
              </p:cNvGrpSpPr>
              <p:nvPr/>
            </p:nvGrpSpPr>
            <p:grpSpPr bwMode="auto">
              <a:xfrm>
                <a:off x="3034" y="2672"/>
                <a:ext cx="346" cy="304"/>
                <a:chOff x="3098" y="2084"/>
                <a:chExt cx="346" cy="304"/>
              </a:xfrm>
            </p:grpSpPr>
            <p:sp>
              <p:nvSpPr>
                <p:cNvPr id="2927"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8"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9"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0"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1"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2"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3"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4"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5"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6"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7"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8"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39"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40"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381" name="Group 971"/>
              <p:cNvGrpSpPr>
                <a:grpSpLocks/>
              </p:cNvGrpSpPr>
              <p:nvPr/>
            </p:nvGrpSpPr>
            <p:grpSpPr bwMode="auto">
              <a:xfrm>
                <a:off x="3476" y="2488"/>
                <a:ext cx="346" cy="304"/>
                <a:chOff x="3098" y="2084"/>
                <a:chExt cx="346" cy="304"/>
              </a:xfrm>
            </p:grpSpPr>
            <p:sp>
              <p:nvSpPr>
                <p:cNvPr id="2913"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4"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5"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6"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7"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8"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9"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0"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1"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2"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3"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4"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5"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26"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0" name="Group 986"/>
            <p:cNvGrpSpPr>
              <a:grpSpLocks/>
            </p:cNvGrpSpPr>
            <p:nvPr/>
          </p:nvGrpSpPr>
          <p:grpSpPr bwMode="auto">
            <a:xfrm>
              <a:off x="3869" y="3143"/>
              <a:ext cx="650" cy="402"/>
              <a:chOff x="3773" y="3047"/>
              <a:chExt cx="650" cy="402"/>
            </a:xfrm>
          </p:grpSpPr>
          <p:grpSp>
            <p:nvGrpSpPr>
              <p:cNvPr id="129350" name="Group 987"/>
              <p:cNvGrpSpPr>
                <a:grpSpLocks/>
              </p:cNvGrpSpPr>
              <p:nvPr/>
            </p:nvGrpSpPr>
            <p:grpSpPr bwMode="auto">
              <a:xfrm>
                <a:off x="4077" y="3047"/>
                <a:ext cx="346" cy="304"/>
                <a:chOff x="3098" y="2084"/>
                <a:chExt cx="346" cy="304"/>
              </a:xfrm>
            </p:grpSpPr>
            <p:sp>
              <p:nvSpPr>
                <p:cNvPr id="2897"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8"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9"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0"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1"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2"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3"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4"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5"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6"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7"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8"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09"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910"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351" name="Group 1002"/>
              <p:cNvGrpSpPr>
                <a:grpSpLocks/>
              </p:cNvGrpSpPr>
              <p:nvPr/>
            </p:nvGrpSpPr>
            <p:grpSpPr bwMode="auto">
              <a:xfrm>
                <a:off x="3773" y="3145"/>
                <a:ext cx="346" cy="304"/>
                <a:chOff x="3098" y="2084"/>
                <a:chExt cx="346" cy="304"/>
              </a:xfrm>
            </p:grpSpPr>
            <p:sp>
              <p:nvSpPr>
                <p:cNvPr id="2883"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4"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5"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6"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7"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8"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9"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0"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1"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2"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3"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4"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5"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96"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1" name="Group 1017"/>
            <p:cNvGrpSpPr>
              <a:grpSpLocks/>
            </p:cNvGrpSpPr>
            <p:nvPr/>
          </p:nvGrpSpPr>
          <p:grpSpPr bwMode="auto">
            <a:xfrm>
              <a:off x="2585" y="3197"/>
              <a:ext cx="1569" cy="622"/>
              <a:chOff x="2489" y="3101"/>
              <a:chExt cx="1569" cy="622"/>
            </a:xfrm>
          </p:grpSpPr>
          <p:grpSp>
            <p:nvGrpSpPr>
              <p:cNvPr id="129320" name="Group 1018"/>
              <p:cNvGrpSpPr>
                <a:grpSpLocks/>
              </p:cNvGrpSpPr>
              <p:nvPr/>
            </p:nvGrpSpPr>
            <p:grpSpPr bwMode="auto">
              <a:xfrm>
                <a:off x="3712" y="3419"/>
                <a:ext cx="346" cy="304"/>
                <a:chOff x="3098" y="2084"/>
                <a:chExt cx="346" cy="304"/>
              </a:xfrm>
            </p:grpSpPr>
            <p:sp>
              <p:nvSpPr>
                <p:cNvPr id="2867"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8"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9"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0"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1"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2"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3"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4"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5"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6"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7"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8"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79"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80"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321" name="Group 9"/>
              <p:cNvGrpSpPr>
                <a:grpSpLocks/>
              </p:cNvGrpSpPr>
              <p:nvPr/>
            </p:nvGrpSpPr>
            <p:grpSpPr bwMode="auto">
              <a:xfrm>
                <a:off x="2489" y="3101"/>
                <a:ext cx="346" cy="304"/>
                <a:chOff x="3098" y="2084"/>
                <a:chExt cx="346" cy="304"/>
              </a:xfrm>
            </p:grpSpPr>
            <p:sp>
              <p:nvSpPr>
                <p:cNvPr id="2853"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4"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5"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6"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7"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8"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9"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0"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1"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2"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3"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4"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5"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66"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2" name="Group 24"/>
            <p:cNvGrpSpPr>
              <a:grpSpLocks/>
            </p:cNvGrpSpPr>
            <p:nvPr/>
          </p:nvGrpSpPr>
          <p:grpSpPr bwMode="auto">
            <a:xfrm>
              <a:off x="2363" y="2853"/>
              <a:ext cx="1414" cy="967"/>
              <a:chOff x="2267" y="2757"/>
              <a:chExt cx="1414" cy="967"/>
            </a:xfrm>
          </p:grpSpPr>
          <p:grpSp>
            <p:nvGrpSpPr>
              <p:cNvPr id="129290" name="Group 25"/>
              <p:cNvGrpSpPr>
                <a:grpSpLocks/>
              </p:cNvGrpSpPr>
              <p:nvPr/>
            </p:nvGrpSpPr>
            <p:grpSpPr bwMode="auto">
              <a:xfrm>
                <a:off x="3335" y="3420"/>
                <a:ext cx="346" cy="304"/>
                <a:chOff x="3098" y="2084"/>
                <a:chExt cx="346" cy="304"/>
              </a:xfrm>
            </p:grpSpPr>
            <p:sp>
              <p:nvSpPr>
                <p:cNvPr id="2837"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8"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9"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0"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1"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2"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3"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4"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5"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6"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7"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8"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49"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50"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291" name="Group 40"/>
              <p:cNvGrpSpPr>
                <a:grpSpLocks/>
              </p:cNvGrpSpPr>
              <p:nvPr/>
            </p:nvGrpSpPr>
            <p:grpSpPr bwMode="auto">
              <a:xfrm>
                <a:off x="2267" y="2757"/>
                <a:ext cx="346" cy="304"/>
                <a:chOff x="3098" y="2084"/>
                <a:chExt cx="346" cy="304"/>
              </a:xfrm>
            </p:grpSpPr>
            <p:sp>
              <p:nvSpPr>
                <p:cNvPr id="2823"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4"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5"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6"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7"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8"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9"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0"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1"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2"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3"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4"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5"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36"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3" name="Group 55"/>
            <p:cNvGrpSpPr>
              <a:grpSpLocks/>
            </p:cNvGrpSpPr>
            <p:nvPr/>
          </p:nvGrpSpPr>
          <p:grpSpPr bwMode="auto">
            <a:xfrm>
              <a:off x="3094" y="2440"/>
              <a:ext cx="1189" cy="937"/>
              <a:chOff x="2998" y="2344"/>
              <a:chExt cx="1189" cy="937"/>
            </a:xfrm>
          </p:grpSpPr>
          <p:grpSp>
            <p:nvGrpSpPr>
              <p:cNvPr id="129260" name="Group 56"/>
              <p:cNvGrpSpPr>
                <a:grpSpLocks/>
              </p:cNvGrpSpPr>
              <p:nvPr/>
            </p:nvGrpSpPr>
            <p:grpSpPr bwMode="auto">
              <a:xfrm>
                <a:off x="2998" y="2977"/>
                <a:ext cx="346" cy="304"/>
                <a:chOff x="3098" y="2084"/>
                <a:chExt cx="346" cy="304"/>
              </a:xfrm>
            </p:grpSpPr>
            <p:sp>
              <p:nvSpPr>
                <p:cNvPr id="280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1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2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261" name="Group 71"/>
              <p:cNvGrpSpPr>
                <a:grpSpLocks/>
              </p:cNvGrpSpPr>
              <p:nvPr/>
            </p:nvGrpSpPr>
            <p:grpSpPr bwMode="auto">
              <a:xfrm>
                <a:off x="3841" y="2344"/>
                <a:ext cx="346" cy="304"/>
                <a:chOff x="3098" y="2084"/>
                <a:chExt cx="346" cy="304"/>
              </a:xfrm>
            </p:grpSpPr>
            <p:sp>
              <p:nvSpPr>
                <p:cNvPr id="2793"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4"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5"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6"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7"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8"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9"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0"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1"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2"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3"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4"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5"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806"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4" name="Group 86"/>
            <p:cNvGrpSpPr>
              <a:grpSpLocks/>
            </p:cNvGrpSpPr>
            <p:nvPr/>
          </p:nvGrpSpPr>
          <p:grpSpPr bwMode="auto">
            <a:xfrm>
              <a:off x="3665" y="2899"/>
              <a:ext cx="884" cy="539"/>
              <a:chOff x="3569" y="2803"/>
              <a:chExt cx="884" cy="539"/>
            </a:xfrm>
          </p:grpSpPr>
          <p:grpSp>
            <p:nvGrpSpPr>
              <p:cNvPr id="129230" name="Group 87"/>
              <p:cNvGrpSpPr>
                <a:grpSpLocks/>
              </p:cNvGrpSpPr>
              <p:nvPr/>
            </p:nvGrpSpPr>
            <p:grpSpPr bwMode="auto">
              <a:xfrm>
                <a:off x="4107" y="2803"/>
                <a:ext cx="346" cy="304"/>
                <a:chOff x="3098" y="2084"/>
                <a:chExt cx="346" cy="304"/>
              </a:xfrm>
            </p:grpSpPr>
            <p:sp>
              <p:nvSpPr>
                <p:cNvPr id="2777"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8"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9"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0"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1"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2"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3"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4"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5"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6"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7"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8"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89"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90"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231" name="Group 102"/>
              <p:cNvGrpSpPr>
                <a:grpSpLocks/>
              </p:cNvGrpSpPr>
              <p:nvPr/>
            </p:nvGrpSpPr>
            <p:grpSpPr bwMode="auto">
              <a:xfrm>
                <a:off x="3569" y="3038"/>
                <a:ext cx="346" cy="304"/>
                <a:chOff x="3098" y="2084"/>
                <a:chExt cx="346" cy="304"/>
              </a:xfrm>
            </p:grpSpPr>
            <p:sp>
              <p:nvSpPr>
                <p:cNvPr id="276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7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5" name="Group 117"/>
            <p:cNvGrpSpPr>
              <a:grpSpLocks/>
            </p:cNvGrpSpPr>
            <p:nvPr/>
          </p:nvGrpSpPr>
          <p:grpSpPr bwMode="auto">
            <a:xfrm>
              <a:off x="3465" y="2712"/>
              <a:ext cx="1088" cy="816"/>
              <a:chOff x="3369" y="2616"/>
              <a:chExt cx="1088" cy="816"/>
            </a:xfrm>
          </p:grpSpPr>
          <p:grpSp>
            <p:nvGrpSpPr>
              <p:cNvPr id="129200" name="Group 118"/>
              <p:cNvGrpSpPr>
                <a:grpSpLocks/>
              </p:cNvGrpSpPr>
              <p:nvPr/>
            </p:nvGrpSpPr>
            <p:grpSpPr bwMode="auto">
              <a:xfrm>
                <a:off x="3369" y="3128"/>
                <a:ext cx="346" cy="304"/>
                <a:chOff x="3098" y="2084"/>
                <a:chExt cx="346" cy="304"/>
              </a:xfrm>
            </p:grpSpPr>
            <p:sp>
              <p:nvSpPr>
                <p:cNvPr id="2747"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8"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9"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0"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1"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2"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3"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4"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5"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6"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7"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8"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59"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60"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201" name="Group 133"/>
              <p:cNvGrpSpPr>
                <a:grpSpLocks/>
              </p:cNvGrpSpPr>
              <p:nvPr/>
            </p:nvGrpSpPr>
            <p:grpSpPr bwMode="auto">
              <a:xfrm>
                <a:off x="4111" y="2616"/>
                <a:ext cx="346" cy="304"/>
                <a:chOff x="3098" y="2084"/>
                <a:chExt cx="346" cy="304"/>
              </a:xfrm>
            </p:grpSpPr>
            <p:sp>
              <p:nvSpPr>
                <p:cNvPr id="2733"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4"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5"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6"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7"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8"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9"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0"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1"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2"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3"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4"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5"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46"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6" name="Group 148"/>
            <p:cNvGrpSpPr>
              <a:grpSpLocks/>
            </p:cNvGrpSpPr>
            <p:nvPr/>
          </p:nvGrpSpPr>
          <p:grpSpPr bwMode="auto">
            <a:xfrm>
              <a:off x="4326" y="2407"/>
              <a:ext cx="457" cy="899"/>
              <a:chOff x="4230" y="2311"/>
              <a:chExt cx="457" cy="899"/>
            </a:xfrm>
          </p:grpSpPr>
          <p:grpSp>
            <p:nvGrpSpPr>
              <p:cNvPr id="129170" name="Group 149"/>
              <p:cNvGrpSpPr>
                <a:grpSpLocks/>
              </p:cNvGrpSpPr>
              <p:nvPr/>
            </p:nvGrpSpPr>
            <p:grpSpPr bwMode="auto">
              <a:xfrm>
                <a:off x="4230" y="2311"/>
                <a:ext cx="346" cy="304"/>
                <a:chOff x="3098" y="2084"/>
                <a:chExt cx="346" cy="304"/>
              </a:xfrm>
            </p:grpSpPr>
            <p:sp>
              <p:nvSpPr>
                <p:cNvPr id="2717"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8"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9"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0"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1"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2"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3"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4"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5"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6"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7"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8"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29"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30"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171" name="Group 164"/>
              <p:cNvGrpSpPr>
                <a:grpSpLocks/>
              </p:cNvGrpSpPr>
              <p:nvPr/>
            </p:nvGrpSpPr>
            <p:grpSpPr bwMode="auto">
              <a:xfrm>
                <a:off x="4341" y="2906"/>
                <a:ext cx="346" cy="304"/>
                <a:chOff x="3098" y="2084"/>
                <a:chExt cx="346" cy="304"/>
              </a:xfrm>
            </p:grpSpPr>
            <p:sp>
              <p:nvSpPr>
                <p:cNvPr id="2703"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4"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5"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6"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7"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8"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9"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0"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1"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2"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3"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4"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5"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16"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7" name="Group 179"/>
            <p:cNvGrpSpPr>
              <a:grpSpLocks/>
            </p:cNvGrpSpPr>
            <p:nvPr/>
          </p:nvGrpSpPr>
          <p:grpSpPr bwMode="auto">
            <a:xfrm>
              <a:off x="2771" y="2841"/>
              <a:ext cx="1246" cy="598"/>
              <a:chOff x="2675" y="2745"/>
              <a:chExt cx="1246" cy="598"/>
            </a:xfrm>
          </p:grpSpPr>
          <p:grpSp>
            <p:nvGrpSpPr>
              <p:cNvPr id="129140" name="Group 180"/>
              <p:cNvGrpSpPr>
                <a:grpSpLocks/>
              </p:cNvGrpSpPr>
              <p:nvPr/>
            </p:nvGrpSpPr>
            <p:grpSpPr bwMode="auto">
              <a:xfrm>
                <a:off x="2675" y="3039"/>
                <a:ext cx="346" cy="304"/>
                <a:chOff x="3098" y="2084"/>
                <a:chExt cx="346" cy="304"/>
              </a:xfrm>
            </p:grpSpPr>
            <p:sp>
              <p:nvSpPr>
                <p:cNvPr id="2687"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8"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9"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0"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1"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2"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3"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4"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5"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6"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7"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8"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99"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700"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141" name="Group 195"/>
              <p:cNvGrpSpPr>
                <a:grpSpLocks/>
              </p:cNvGrpSpPr>
              <p:nvPr/>
            </p:nvGrpSpPr>
            <p:grpSpPr bwMode="auto">
              <a:xfrm>
                <a:off x="3575" y="2745"/>
                <a:ext cx="346" cy="304"/>
                <a:chOff x="3098" y="2084"/>
                <a:chExt cx="346" cy="304"/>
              </a:xfrm>
            </p:grpSpPr>
            <p:sp>
              <p:nvSpPr>
                <p:cNvPr id="2673"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4"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5"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6"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7"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8"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9"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0"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1"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2"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3"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4"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5"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86"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8" name="Group 210"/>
            <p:cNvGrpSpPr>
              <a:grpSpLocks/>
            </p:cNvGrpSpPr>
            <p:nvPr/>
          </p:nvGrpSpPr>
          <p:grpSpPr bwMode="auto">
            <a:xfrm>
              <a:off x="2772" y="2585"/>
              <a:ext cx="1437" cy="648"/>
              <a:chOff x="2676" y="2489"/>
              <a:chExt cx="1437" cy="648"/>
            </a:xfrm>
          </p:grpSpPr>
          <p:grpSp>
            <p:nvGrpSpPr>
              <p:cNvPr id="129110" name="Group 211"/>
              <p:cNvGrpSpPr>
                <a:grpSpLocks/>
              </p:cNvGrpSpPr>
              <p:nvPr/>
            </p:nvGrpSpPr>
            <p:grpSpPr bwMode="auto">
              <a:xfrm>
                <a:off x="2676" y="2489"/>
                <a:ext cx="346" cy="304"/>
                <a:chOff x="3098" y="2084"/>
                <a:chExt cx="346" cy="304"/>
              </a:xfrm>
            </p:grpSpPr>
            <p:sp>
              <p:nvSpPr>
                <p:cNvPr id="2657"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8"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9"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0"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1"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2"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3"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4"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5"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6"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7"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8"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69"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70"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111" name="Group 226"/>
              <p:cNvGrpSpPr>
                <a:grpSpLocks/>
              </p:cNvGrpSpPr>
              <p:nvPr/>
            </p:nvGrpSpPr>
            <p:grpSpPr bwMode="auto">
              <a:xfrm>
                <a:off x="3767" y="2833"/>
                <a:ext cx="346" cy="304"/>
                <a:chOff x="3098" y="2084"/>
                <a:chExt cx="346" cy="304"/>
              </a:xfrm>
            </p:grpSpPr>
            <p:sp>
              <p:nvSpPr>
                <p:cNvPr id="2643"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4"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5"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6"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7"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8"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9"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0"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1"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2"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3"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4"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5"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56"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nvGrpSpPr>
            <p:cNvPr id="129079" name="Group 241"/>
            <p:cNvGrpSpPr>
              <a:grpSpLocks/>
            </p:cNvGrpSpPr>
            <p:nvPr/>
          </p:nvGrpSpPr>
          <p:grpSpPr bwMode="auto">
            <a:xfrm>
              <a:off x="2367" y="2454"/>
              <a:ext cx="1005" cy="1172"/>
              <a:chOff x="2271" y="2358"/>
              <a:chExt cx="1005" cy="1172"/>
            </a:xfrm>
          </p:grpSpPr>
          <p:grpSp>
            <p:nvGrpSpPr>
              <p:cNvPr id="129080" name="Group 242"/>
              <p:cNvGrpSpPr>
                <a:grpSpLocks/>
              </p:cNvGrpSpPr>
              <p:nvPr/>
            </p:nvGrpSpPr>
            <p:grpSpPr bwMode="auto">
              <a:xfrm>
                <a:off x="2930" y="3226"/>
                <a:ext cx="346" cy="304"/>
                <a:chOff x="3098" y="2084"/>
                <a:chExt cx="346" cy="304"/>
              </a:xfrm>
            </p:grpSpPr>
            <p:sp>
              <p:nvSpPr>
                <p:cNvPr id="2627"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8"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9"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0"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1"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2"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3"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4"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5"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6"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7"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8"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39"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40"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nvGrpSpPr>
              <p:cNvPr id="129081" name="Group 257"/>
              <p:cNvGrpSpPr>
                <a:grpSpLocks/>
              </p:cNvGrpSpPr>
              <p:nvPr/>
            </p:nvGrpSpPr>
            <p:grpSpPr bwMode="auto">
              <a:xfrm>
                <a:off x="2271" y="2358"/>
                <a:ext cx="346" cy="304"/>
                <a:chOff x="3098" y="2084"/>
                <a:chExt cx="346" cy="304"/>
              </a:xfrm>
            </p:grpSpPr>
            <p:sp>
              <p:nvSpPr>
                <p:cNvPr id="2613"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4"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5"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6"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7"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8"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19"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0"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1"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2"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3"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4"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5"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626"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grpSp>
        </p:grpSp>
      </p:grpSp>
      <p:sp>
        <p:nvSpPr>
          <p:cNvPr id="4" name="Rectangle 3"/>
          <p:cNvSpPr/>
          <p:nvPr/>
        </p:nvSpPr>
        <p:spPr>
          <a:xfrm>
            <a:off x="2595563" y="2995613"/>
            <a:ext cx="5756275" cy="2124075"/>
          </a:xfrm>
          <a:prstGeom prst="rect">
            <a:avLst/>
          </a:prstGeom>
        </p:spPr>
        <p:txBody>
          <a:bodyPr wrap="none">
            <a:spAutoFit/>
          </a:bodyPr>
          <a:lstStyle/>
          <a:p>
            <a:pPr>
              <a:spcBef>
                <a:spcPct val="50000"/>
              </a:spcBef>
              <a:defRPr/>
            </a:pPr>
            <a:r>
              <a:rPr lang="bn-IN" sz="6600" b="1" i="1">
                <a:solidFill>
                  <a:srgbClr val="FF0000"/>
                </a:solidFill>
                <a:effectLst>
                  <a:outerShdw blurRad="38100" dist="38100" dir="2700000" algn="tl">
                    <a:srgbClr val="000000"/>
                  </a:outerShdw>
                </a:effectLst>
              </a:rPr>
              <a:t>অনেক </a:t>
            </a:r>
            <a:br>
              <a:rPr lang="bn-IN" sz="6600" b="1" i="1">
                <a:solidFill>
                  <a:srgbClr val="FF0000"/>
                </a:solidFill>
                <a:effectLst>
                  <a:outerShdw blurRad="38100" dist="38100" dir="2700000" algn="tl">
                    <a:srgbClr val="000000"/>
                  </a:outerShdw>
                </a:effectLst>
              </a:rPr>
            </a:br>
            <a:r>
              <a:rPr lang="bn-IN" sz="6600" b="1" i="1">
                <a:solidFill>
                  <a:srgbClr val="FF0000"/>
                </a:solidFill>
                <a:effectLst>
                  <a:outerShdw blurRad="38100" dist="38100" dir="2700000" algn="tl">
                    <a:srgbClr val="000000"/>
                  </a:outerShdw>
                </a:effectLst>
              </a:rPr>
              <a:t>অনেক সন্তান ! </a:t>
            </a:r>
            <a:endParaRPr lang="en-US" sz="6600" b="1" i="1">
              <a:solidFill>
                <a:srgbClr val="FF0000"/>
              </a:solidFill>
              <a:effectLst>
                <a:outerShdw blurRad="38100" dist="38100" dir="2700000" algn="tl">
                  <a:srgbClr val="000000"/>
                </a:outerShdw>
              </a:effectLst>
            </a:endParaRPr>
          </a:p>
        </p:txBody>
      </p:sp>
      <p:sp>
        <p:nvSpPr>
          <p:cNvPr id="3223"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যাত্রাপুস্তক ৮</a:t>
            </a:r>
            <a:r>
              <a:rPr lang="en-US" sz="1200" b="1">
                <a:solidFill>
                  <a:schemeClr val="tx1"/>
                </a:solidFill>
                <a:effectLst/>
              </a:rPr>
              <a:t> :</a:t>
            </a:r>
            <a:r>
              <a:rPr lang="bn-IN" sz="1200" b="1">
                <a:solidFill>
                  <a:schemeClr val="tx1"/>
                </a:solidFill>
                <a:effectLst/>
              </a:rPr>
              <a:t> ৮-১০  </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71085"/>
                                        </p:tgtEl>
                                        <p:attrNameLst>
                                          <p:attrName>style.visibility</p:attrName>
                                        </p:attrNameLst>
                                      </p:cBhvr>
                                      <p:to>
                                        <p:strVal val="visible"/>
                                      </p:to>
                                    </p:set>
                                    <p:animEffect transition="in" filter="dissolve">
                                      <p:cBhvr>
                                        <p:cTn id="7" dur="500"/>
                                        <p:tgtEl>
                                          <p:spTgt spid="671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381"/>
                                        </p:tgtEl>
                                        <p:attrNameLst>
                                          <p:attrName>style.visibility</p:attrName>
                                        </p:attrNameLst>
                                      </p:cBhvr>
                                      <p:to>
                                        <p:strVal val="visible"/>
                                      </p:to>
                                    </p:set>
                                    <p:animEffect transition="in" filter="fade">
                                      <p:cBhvr>
                                        <p:cTn id="12" dur="1000"/>
                                        <p:tgtEl>
                                          <p:spTgt spid="75738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669707"/>
                                        </p:tgtEl>
                                        <p:attrNameLst>
                                          <p:attrName>style.visibility</p:attrName>
                                        </p:attrNameLst>
                                      </p:cBhvr>
                                      <p:to>
                                        <p:strVal val="visible"/>
                                      </p:to>
                                    </p:set>
                                    <p:anim calcmode="lin" valueType="num">
                                      <p:cBhvr>
                                        <p:cTn id="16" dur="500" fill="hold"/>
                                        <p:tgtEl>
                                          <p:spTgt spid="669707"/>
                                        </p:tgtEl>
                                        <p:attrNameLst>
                                          <p:attrName>ppt_x</p:attrName>
                                        </p:attrNameLst>
                                      </p:cBhvr>
                                      <p:tavLst>
                                        <p:tav tm="0">
                                          <p:val>
                                            <p:strVal val="#ppt_x-#ppt_w/2"/>
                                          </p:val>
                                        </p:tav>
                                        <p:tav tm="100000">
                                          <p:val>
                                            <p:strVal val="#ppt_x"/>
                                          </p:val>
                                        </p:tav>
                                      </p:tavLst>
                                    </p:anim>
                                    <p:anim calcmode="lin" valueType="num">
                                      <p:cBhvr>
                                        <p:cTn id="17" dur="500" fill="hold"/>
                                        <p:tgtEl>
                                          <p:spTgt spid="669707"/>
                                        </p:tgtEl>
                                        <p:attrNameLst>
                                          <p:attrName>ppt_y</p:attrName>
                                        </p:attrNameLst>
                                      </p:cBhvr>
                                      <p:tavLst>
                                        <p:tav tm="0">
                                          <p:val>
                                            <p:strVal val="#ppt_y"/>
                                          </p:val>
                                        </p:tav>
                                        <p:tav tm="100000">
                                          <p:val>
                                            <p:strVal val="#ppt_y"/>
                                          </p:val>
                                        </p:tav>
                                      </p:tavLst>
                                    </p:anim>
                                    <p:anim calcmode="lin" valueType="num">
                                      <p:cBhvr>
                                        <p:cTn id="18" dur="500" fill="hold"/>
                                        <p:tgtEl>
                                          <p:spTgt spid="669707"/>
                                        </p:tgtEl>
                                        <p:attrNameLst>
                                          <p:attrName>ppt_w</p:attrName>
                                        </p:attrNameLst>
                                      </p:cBhvr>
                                      <p:tavLst>
                                        <p:tav tm="0">
                                          <p:val>
                                            <p:fltVal val="0"/>
                                          </p:val>
                                        </p:tav>
                                        <p:tav tm="100000">
                                          <p:val>
                                            <p:strVal val="#ppt_w"/>
                                          </p:val>
                                        </p:tav>
                                      </p:tavLst>
                                    </p:anim>
                                    <p:anim calcmode="lin" valueType="num">
                                      <p:cBhvr>
                                        <p:cTn id="19"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500"/>
                                        <p:tgtEl>
                                          <p:spTgt spid="757381"/>
                                        </p:tgtEl>
                                      </p:cBhvr>
                                    </p:animEffect>
                                    <p:set>
                                      <p:cBhvr>
                                        <p:cTn id="24" dur="1" fill="hold">
                                          <p:stCondLst>
                                            <p:cond delay="499"/>
                                          </p:stCondLst>
                                        </p:cTn>
                                        <p:tgtEl>
                                          <p:spTgt spid="757381"/>
                                        </p:tgtEl>
                                        <p:attrNameLst>
                                          <p:attrName>style.visibility</p:attrName>
                                        </p:attrNameLst>
                                      </p:cBhvr>
                                      <p:to>
                                        <p:strVal val="hidden"/>
                                      </p:to>
                                    </p:se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57382"/>
                                        </p:tgtEl>
                                        <p:attrNameLst>
                                          <p:attrName>style.visibility</p:attrName>
                                        </p:attrNameLst>
                                      </p:cBhvr>
                                      <p:to>
                                        <p:strVal val="visible"/>
                                      </p:to>
                                    </p:set>
                                    <p:animEffect transition="in" filter="fade">
                                      <p:cBhvr>
                                        <p:cTn id="28" dur="1000"/>
                                        <p:tgtEl>
                                          <p:spTgt spid="757382"/>
                                        </p:tgtEl>
                                      </p:cBhvr>
                                    </p:animEffect>
                                  </p:childTnLst>
                                </p:cTn>
                              </p:par>
                            </p:childTnLst>
                          </p:cTn>
                        </p:par>
                        <p:par>
                          <p:cTn id="29" fill="hold" nodeType="afterGroup">
                            <p:stCondLst>
                              <p:cond delay="1500"/>
                            </p:stCondLst>
                            <p:childTnLst>
                              <p:par>
                                <p:cTn id="30" presetID="17" presetClass="entr" presetSubtype="8" fill="hold" grpId="0" nodeType="afterEffect">
                                  <p:stCondLst>
                                    <p:cond delay="0"/>
                                  </p:stCondLst>
                                  <p:childTnLst>
                                    <p:set>
                                      <p:cBhvr>
                                        <p:cTn id="31" dur="1" fill="hold">
                                          <p:stCondLst>
                                            <p:cond delay="0"/>
                                          </p:stCondLst>
                                        </p:cTn>
                                        <p:tgtEl>
                                          <p:spTgt spid="757377"/>
                                        </p:tgtEl>
                                        <p:attrNameLst>
                                          <p:attrName>style.visibility</p:attrName>
                                        </p:attrNameLst>
                                      </p:cBhvr>
                                      <p:to>
                                        <p:strVal val="visible"/>
                                      </p:to>
                                    </p:set>
                                    <p:anim calcmode="lin" valueType="num">
                                      <p:cBhvr>
                                        <p:cTn id="32" dur="500" fill="hold"/>
                                        <p:tgtEl>
                                          <p:spTgt spid="757377"/>
                                        </p:tgtEl>
                                        <p:attrNameLst>
                                          <p:attrName>ppt_x</p:attrName>
                                        </p:attrNameLst>
                                      </p:cBhvr>
                                      <p:tavLst>
                                        <p:tav tm="0">
                                          <p:val>
                                            <p:strVal val="#ppt_x-#ppt_w/2"/>
                                          </p:val>
                                        </p:tav>
                                        <p:tav tm="100000">
                                          <p:val>
                                            <p:strVal val="#ppt_x"/>
                                          </p:val>
                                        </p:tav>
                                      </p:tavLst>
                                    </p:anim>
                                    <p:anim calcmode="lin" valueType="num">
                                      <p:cBhvr>
                                        <p:cTn id="33" dur="500" fill="hold"/>
                                        <p:tgtEl>
                                          <p:spTgt spid="757377"/>
                                        </p:tgtEl>
                                        <p:attrNameLst>
                                          <p:attrName>ppt_y</p:attrName>
                                        </p:attrNameLst>
                                      </p:cBhvr>
                                      <p:tavLst>
                                        <p:tav tm="0">
                                          <p:val>
                                            <p:strVal val="#ppt_y"/>
                                          </p:val>
                                        </p:tav>
                                        <p:tav tm="100000">
                                          <p:val>
                                            <p:strVal val="#ppt_y"/>
                                          </p:val>
                                        </p:tav>
                                      </p:tavLst>
                                    </p:anim>
                                    <p:anim calcmode="lin" valueType="num">
                                      <p:cBhvr>
                                        <p:cTn id="34" dur="500" fill="hold"/>
                                        <p:tgtEl>
                                          <p:spTgt spid="757377"/>
                                        </p:tgtEl>
                                        <p:attrNameLst>
                                          <p:attrName>ppt_w</p:attrName>
                                        </p:attrNameLst>
                                      </p:cBhvr>
                                      <p:tavLst>
                                        <p:tav tm="0">
                                          <p:val>
                                            <p:fltVal val="0"/>
                                          </p:val>
                                        </p:tav>
                                        <p:tav tm="100000">
                                          <p:val>
                                            <p:strVal val="#ppt_w"/>
                                          </p:val>
                                        </p:tav>
                                      </p:tavLst>
                                    </p:anim>
                                    <p:anim calcmode="lin" valueType="num">
                                      <p:cBhvr>
                                        <p:cTn id="35" dur="500" fill="hold"/>
                                        <p:tgtEl>
                                          <p:spTgt spid="757377"/>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2000"/>
                            </p:stCondLst>
                            <p:childTnLst>
                              <p:par>
                                <p:cTn id="37" presetID="9" presetClass="entr" presetSubtype="0" fill="hold" nodeType="afterEffect">
                                  <p:stCondLst>
                                    <p:cond delay="0"/>
                                  </p:stCondLst>
                                  <p:childTnLst>
                                    <p:set>
                                      <p:cBhvr>
                                        <p:cTn id="38" dur="1" fill="hold">
                                          <p:stCondLst>
                                            <p:cond delay="0"/>
                                          </p:stCondLst>
                                        </p:cTn>
                                        <p:tgtEl>
                                          <p:spTgt spid="683"/>
                                        </p:tgtEl>
                                        <p:attrNameLst>
                                          <p:attrName>style.visibility</p:attrName>
                                        </p:attrNameLst>
                                      </p:cBhvr>
                                      <p:to>
                                        <p:strVal val="visible"/>
                                      </p:to>
                                    </p:set>
                                    <p:animEffect transition="in" filter="dissolve">
                                      <p:cBhvr>
                                        <p:cTn id="39" dur="500"/>
                                        <p:tgtEl>
                                          <p:spTgt spid="683"/>
                                        </p:tgtEl>
                                      </p:cBhvr>
                                    </p:animEffect>
                                  </p:childTnLst>
                                </p:cTn>
                              </p:par>
                            </p:childTnLst>
                          </p:cTn>
                        </p:par>
                        <p:par>
                          <p:cTn id="40" fill="hold" nodeType="afterGroup">
                            <p:stCondLst>
                              <p:cond delay="2500"/>
                            </p:stCondLst>
                            <p:childTnLst>
                              <p:par>
                                <p:cTn id="41" presetID="9" presetClass="entr" presetSubtype="0" fill="hold" nodeType="afterEffect">
                                  <p:stCondLst>
                                    <p:cond delay="0"/>
                                  </p:stCondLst>
                                  <p:childTnLst>
                                    <p:set>
                                      <p:cBhvr>
                                        <p:cTn id="42" dur="1" fill="hold">
                                          <p:stCondLst>
                                            <p:cond delay="0"/>
                                          </p:stCondLst>
                                        </p:cTn>
                                        <p:tgtEl>
                                          <p:spTgt spid="1318"/>
                                        </p:tgtEl>
                                        <p:attrNameLst>
                                          <p:attrName>style.visibility</p:attrName>
                                        </p:attrNameLst>
                                      </p:cBhvr>
                                      <p:to>
                                        <p:strVal val="visible"/>
                                      </p:to>
                                    </p:set>
                                    <p:animEffect transition="in" filter="dissolve">
                                      <p:cBhvr>
                                        <p:cTn id="43" dur="500"/>
                                        <p:tgtEl>
                                          <p:spTgt spid="1318"/>
                                        </p:tgtEl>
                                      </p:cBhvr>
                                    </p:animEffect>
                                  </p:childTnLst>
                                </p:cTn>
                              </p:par>
                            </p:childTnLst>
                          </p:cTn>
                        </p:par>
                        <p:par>
                          <p:cTn id="44" fill="hold" nodeType="afterGroup">
                            <p:stCondLst>
                              <p:cond delay="3000"/>
                            </p:stCondLst>
                            <p:childTnLst>
                              <p:par>
                                <p:cTn id="45" presetID="9" presetClass="entr" presetSubtype="0" fill="hold" nodeType="afterEffect">
                                  <p:stCondLst>
                                    <p:cond delay="0"/>
                                  </p:stCondLst>
                                  <p:childTnLst>
                                    <p:set>
                                      <p:cBhvr>
                                        <p:cTn id="46" dur="1" fill="hold">
                                          <p:stCondLst>
                                            <p:cond delay="0"/>
                                          </p:stCondLst>
                                        </p:cTn>
                                        <p:tgtEl>
                                          <p:spTgt spid="1953"/>
                                        </p:tgtEl>
                                        <p:attrNameLst>
                                          <p:attrName>style.visibility</p:attrName>
                                        </p:attrNameLst>
                                      </p:cBhvr>
                                      <p:to>
                                        <p:strVal val="visible"/>
                                      </p:to>
                                    </p:set>
                                    <p:animEffect transition="in" filter="dissolve">
                                      <p:cBhvr>
                                        <p:cTn id="47" dur="500"/>
                                        <p:tgtEl>
                                          <p:spTgt spid="1953"/>
                                        </p:tgtEl>
                                      </p:cBhvr>
                                    </p:animEffect>
                                  </p:childTnLst>
                                </p:cTn>
                              </p:par>
                            </p:childTnLst>
                          </p:cTn>
                        </p:par>
                        <p:par>
                          <p:cTn id="48" fill="hold" nodeType="afterGroup">
                            <p:stCondLst>
                              <p:cond delay="3500"/>
                            </p:stCondLst>
                            <p:childTnLst>
                              <p:par>
                                <p:cTn id="49" presetID="9" presetClass="entr" presetSubtype="0" fill="hold" nodeType="afterEffect">
                                  <p:stCondLst>
                                    <p:cond delay="0"/>
                                  </p:stCondLst>
                                  <p:childTnLst>
                                    <p:set>
                                      <p:cBhvr>
                                        <p:cTn id="50" dur="1" fill="hold">
                                          <p:stCondLst>
                                            <p:cond delay="0"/>
                                          </p:stCondLst>
                                        </p:cTn>
                                        <p:tgtEl>
                                          <p:spTgt spid="2588"/>
                                        </p:tgtEl>
                                        <p:attrNameLst>
                                          <p:attrName>style.visibility</p:attrName>
                                        </p:attrNameLst>
                                      </p:cBhvr>
                                      <p:to>
                                        <p:strVal val="visible"/>
                                      </p:to>
                                    </p:set>
                                    <p:animEffect transition="in" filter="dissolve">
                                      <p:cBhvr>
                                        <p:cTn id="51" dur="500"/>
                                        <p:tgtEl>
                                          <p:spTgt spid="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7" grpId="0" autoUpdateAnimBg="0"/>
      <p:bldP spid="757381" grpId="0" animBg="1"/>
      <p:bldP spid="757381" grpId="1" animBg="1"/>
      <p:bldP spid="75738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131118" name="Picture 8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pic>
        <p:nvPicPr>
          <p:cNvPr id="131167" name="Picture 1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131170"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31176"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FAFD00"/>
                </a:solidFill>
                <a:effectLst/>
                <a:latin typeface="Times" charset="0"/>
              </a:rPr>
              <a:t>সৃ৭নী য </a:t>
            </a:r>
            <a:endParaRPr lang="en-US" sz="5400">
              <a:solidFill>
                <a:srgbClr val="FAFD00"/>
              </a:solidFill>
              <a:effectLst/>
              <a:latin typeface="Times" charset="0"/>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a:solidFill>
                  <a:srgbClr val="00FF00"/>
                </a:solidFill>
                <a:effectLst/>
                <a:latin typeface="Times" charset="0"/>
              </a:rPr>
              <a:t>৭</a:t>
            </a:r>
            <a:r>
              <a:rPr lang="en-US" sz="5400">
                <a:solidFill>
                  <a:srgbClr val="00FF00"/>
                </a:solidFill>
                <a:effectLst/>
                <a:latin typeface="Times" charset="0"/>
              </a:rPr>
              <a:t> = </a:t>
            </a:r>
            <a:r>
              <a:rPr lang="bn-IN" sz="5400">
                <a:solidFill>
                  <a:srgbClr val="00FF00"/>
                </a:solidFill>
                <a:effectLst/>
                <a:latin typeface="Times" charset="0"/>
              </a:rPr>
              <a:t>৪</a:t>
            </a:r>
            <a:r>
              <a:rPr lang="en-US" sz="5400">
                <a:solidFill>
                  <a:srgbClr val="00FF00"/>
                </a:solidFill>
                <a:effectLst/>
                <a:latin typeface="Times" charset="0"/>
              </a:rPr>
              <a:t> + </a:t>
            </a:r>
            <a:r>
              <a:rPr lang="bn-IN" sz="5400">
                <a:solidFill>
                  <a:srgbClr val="00FF00"/>
                </a:solidFill>
                <a:effectLst/>
                <a:latin typeface="Times" charset="0"/>
              </a:rPr>
              <a:t>৩</a:t>
            </a:r>
            <a:r>
              <a:rPr lang="en-US" sz="5400">
                <a:solidFill>
                  <a:srgbClr val="00FF00"/>
                </a:solidFill>
                <a:effectLst/>
                <a:latin typeface="Times" charset="0"/>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1" name="Text Box 153"/>
          <p:cNvSpPr txBox="1">
            <a:spLocks noChangeArrowheads="1"/>
          </p:cNvSpPr>
          <p:nvPr/>
        </p:nvSpPr>
        <p:spPr bwMode="auto">
          <a:xfrm rot="-5400000">
            <a:off x="4989513" y="2568575"/>
            <a:ext cx="2427287"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EEFF4B"/>
                </a:solidFill>
                <a:effectLst/>
                <a:latin typeface="Times" charset="0"/>
              </a:rPr>
              <a:t>৩     সমাজ </a:t>
            </a:r>
            <a:endParaRPr lang="en-US" b="1">
              <a:solidFill>
                <a:srgbClr val="EEFF4B"/>
              </a:solidFill>
              <a:effectLst/>
              <a:latin typeface="Times" charset="0"/>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4" name="Text Box 156"/>
          <p:cNvSpPr txBox="1">
            <a:spLocks noChangeArrowheads="1"/>
          </p:cNvSpPr>
          <p:nvPr/>
        </p:nvSpPr>
        <p:spPr bwMode="auto">
          <a:xfrm rot="-5385664">
            <a:off x="6276975" y="4240213"/>
            <a:ext cx="354013" cy="9540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নী </a:t>
            </a:r>
            <a:endParaRPr lang="en-US" b="1">
              <a:solidFill>
                <a:srgbClr val="EEFF4B"/>
              </a:solidFill>
              <a:effectLst/>
              <a:latin typeface="Times" charset="0"/>
            </a:endParaRPr>
          </a:p>
        </p:txBody>
      </p:sp>
      <p:sp>
        <p:nvSpPr>
          <p:cNvPr id="667805" name="Text Box 157"/>
          <p:cNvSpPr txBox="1">
            <a:spLocks noChangeArrowheads="1"/>
          </p:cNvSpPr>
          <p:nvPr/>
        </p:nvSpPr>
        <p:spPr bwMode="auto">
          <a:xfrm rot="-5400000">
            <a:off x="6016626" y="5422900"/>
            <a:ext cx="341312"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য</a:t>
            </a:r>
            <a:endParaRPr lang="en-US" b="1">
              <a:solidFill>
                <a:srgbClr val="EEFF4B"/>
              </a:solidFill>
              <a:effectLst/>
              <a:latin typeface="Times" charset="0"/>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7" name="Text Box 159"/>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৪ ব্যক্তি </a:t>
            </a:r>
            <a:endParaRPr lang="en-US" b="1">
              <a:solidFill>
                <a:srgbClr val="EEFF4B"/>
              </a:solidFill>
              <a:effectLst/>
              <a:latin typeface="Times" charset="0"/>
            </a:endParaRP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2" name="Text Box 164"/>
          <p:cNvSpPr txBox="1">
            <a:spLocks noChangeArrowheads="1"/>
          </p:cNvSpPr>
          <p:nvPr/>
        </p:nvSpPr>
        <p:spPr bwMode="auto">
          <a:xfrm rot="-5400000">
            <a:off x="3540126" y="1041400"/>
            <a:ext cx="341312"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EEFF4B"/>
                </a:solidFill>
                <a:effectLst/>
                <a:latin typeface="Times" charset="0"/>
              </a:rPr>
              <a:t>সৃ</a:t>
            </a:r>
            <a:endParaRPr lang="en-US" b="1">
              <a:solidFill>
                <a:srgbClr val="EEFF4B"/>
              </a:solidFill>
              <a:effectLst/>
              <a:latin typeface="Times" charset="0"/>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nvGrpSpPr>
          <p:cNvPr id="131205"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33" name="Rectangle 185"/>
          <p:cNvSpPr>
            <a:spLocks noChangeArrowheads="1"/>
          </p:cNvSpPr>
          <p:nvPr/>
        </p:nvSpPr>
        <p:spPr bwMode="auto">
          <a:xfrm>
            <a:off x="7262813" y="1219200"/>
            <a:ext cx="1052512" cy="242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defRPr/>
            </a:pPr>
            <a:r>
              <a:rPr lang="en-US" sz="1000" b="1">
                <a:solidFill>
                  <a:srgbClr val="FFFF00"/>
                </a:solidFill>
                <a:effectLst/>
                <a:latin typeface="Times" charset="0"/>
              </a:rPr>
              <a:t>(</a:t>
            </a:r>
            <a:r>
              <a:rPr lang="bn-IN" sz="1000" b="1">
                <a:solidFill>
                  <a:srgbClr val="FFFF00"/>
                </a:solidFill>
                <a:effectLst/>
                <a:latin typeface="Times" charset="0"/>
              </a:rPr>
              <a:t>১০০০</a:t>
            </a:r>
            <a:r>
              <a:rPr lang="bn-IN" sz="1000" b="1">
                <a:solidFill>
                  <a:srgbClr val="F7BB00"/>
                </a:solidFill>
                <a:effectLst/>
              </a:rPr>
              <a:t> </a:t>
            </a:r>
            <a:r>
              <a:rPr lang="bn-IN" sz="800" b="1">
                <a:solidFill>
                  <a:srgbClr val="FFFF00"/>
                </a:solidFill>
                <a:effectLst/>
              </a:rPr>
              <a:t>খ্রিষ্ট পূর্ব</a:t>
            </a:r>
            <a:r>
              <a:rPr lang="bn-IN" sz="800" b="1">
                <a:solidFill>
                  <a:srgbClr val="FFFF00"/>
                </a:solidFill>
                <a:effectLst/>
                <a:latin typeface="Times" charset="0"/>
              </a:rPr>
              <a:t> </a:t>
            </a:r>
            <a:r>
              <a:rPr lang="en-US" sz="1000" b="1">
                <a:solidFill>
                  <a:srgbClr val="FFFF00"/>
                </a:solidFill>
                <a:effectLst/>
                <a:latin typeface="Times" charset="0"/>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21"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বন্দিদশা</a:t>
            </a:r>
            <a:r>
              <a:rPr lang="bn-IN" sz="900" b="1">
                <a:solidFill>
                  <a:srgbClr val="000000"/>
                </a:solidFill>
                <a:effectLst/>
                <a:latin typeface="Chicago" charset="0"/>
              </a:rPr>
              <a:t> </a:t>
            </a:r>
            <a:endParaRPr lang="en-US" sz="900" b="1">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25"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নীরবতা </a:t>
            </a:r>
            <a:endParaRPr lang="en-US" sz="90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31230" name="Rectangle 217"/>
          <p:cNvSpPr>
            <a:spLocks noChangeArrowheads="1"/>
          </p:cNvSpPr>
          <p:nvPr/>
        </p:nvSpPr>
        <p:spPr bwMode="auto">
          <a:xfrm>
            <a:off x="6678613" y="5170488"/>
            <a:ext cx="5175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31240"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অরাজকতা </a:t>
            </a:r>
            <a:endParaRPr lang="en-US" sz="900" b="1">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43"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chemeClr val="bg2"/>
                </a:solidFill>
                <a:effectLst/>
              </a:rPr>
              <a:t>রাজপদ </a:t>
            </a:r>
            <a:endParaRPr lang="en-US" sz="900">
              <a:solidFill>
                <a:schemeClr val="bg2"/>
              </a:solidFill>
              <a:effectLst/>
            </a:endParaRPr>
          </a:p>
          <a:p>
            <a:pPr algn="l"/>
            <a:endParaRPr lang="en-US" sz="900" b="1">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31246" name="Rectangle 233"/>
          <p:cNvSpPr>
            <a:spLocks noChangeArrowheads="1"/>
          </p:cNvSpPr>
          <p:nvPr/>
        </p:nvSpPr>
        <p:spPr bwMode="auto">
          <a:xfrm>
            <a:off x="4281488" y="5681663"/>
            <a:ext cx="701675" cy="25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a:r>
              <a:rPr lang="bn-IN" sz="1000">
                <a:solidFill>
                  <a:schemeClr val="bg2"/>
                </a:solidFill>
                <a:effectLst/>
              </a:rPr>
              <a:t>যিহোশূয়া</a:t>
            </a:r>
            <a:endParaRPr lang="en-US" sz="1000" b="1">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131251" name="Rectangle 238"/>
          <p:cNvSpPr>
            <a:spLocks noChangeArrowheads="1"/>
          </p:cNvSpPr>
          <p:nvPr/>
        </p:nvSpPr>
        <p:spPr bwMode="auto">
          <a:xfrm>
            <a:off x="4318000" y="4279900"/>
            <a:ext cx="54133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000">
                <a:solidFill>
                  <a:srgbClr val="000000"/>
                </a:solidFill>
                <a:effectLst/>
                <a:latin typeface="Chicago" charset="0"/>
              </a:rPr>
              <a:t>মোশি </a:t>
            </a:r>
            <a:endParaRPr lang="en-US" sz="1000">
              <a:solidFill>
                <a:srgbClr val="000000"/>
              </a:solidFill>
              <a:effectLst/>
              <a:latin typeface="Chicago" charset="0"/>
            </a:endParaRP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898" name="Rectangle 250"/>
          <p:cNvSpPr>
            <a:spLocks noChangeArrowheads="1"/>
          </p:cNvSpPr>
          <p:nvPr/>
        </p:nvSpPr>
        <p:spPr bwMode="auto">
          <a:xfrm>
            <a:off x="4097338" y="2001838"/>
            <a:ext cx="1625600" cy="21891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1262"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endParaRPr lang="en-US" sz="1600">
              <a:solidFill>
                <a:schemeClr val="tx1"/>
              </a:solidFill>
              <a:effectLst/>
            </a:endParaRPr>
          </a:p>
        </p:txBody>
      </p:sp>
      <p:sp>
        <p:nvSpPr>
          <p:cNvPr id="131263"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131265" name="Group 329"/>
          <p:cNvGrpSpPr>
            <a:grpSpLocks/>
          </p:cNvGrpSpPr>
          <p:nvPr/>
        </p:nvGrpSpPr>
        <p:grpSpPr bwMode="auto">
          <a:xfrm>
            <a:off x="5143500" y="1344613"/>
            <a:ext cx="2905125" cy="4368800"/>
            <a:chOff x="3240" y="847"/>
            <a:chExt cx="1830" cy="2752"/>
          </a:xfrm>
        </p:grpSpPr>
        <p:grpSp>
          <p:nvGrpSpPr>
            <p:cNvPr id="131337" name="Group 277"/>
            <p:cNvGrpSpPr>
              <a:grpSpLocks/>
            </p:cNvGrpSpPr>
            <p:nvPr/>
          </p:nvGrpSpPr>
          <p:grpSpPr bwMode="auto">
            <a:xfrm>
              <a:off x="3240" y="1381"/>
              <a:ext cx="338" cy="369"/>
              <a:chOff x="1560" y="1192"/>
              <a:chExt cx="338" cy="369"/>
            </a:xfrm>
          </p:grpSpPr>
          <p:grpSp>
            <p:nvGrpSpPr>
              <p:cNvPr id="131377" name="Group 278"/>
              <p:cNvGrpSpPr>
                <a:grpSpLocks/>
              </p:cNvGrpSpPr>
              <p:nvPr/>
            </p:nvGrpSpPr>
            <p:grpSpPr bwMode="auto">
              <a:xfrm>
                <a:off x="1567" y="1192"/>
                <a:ext cx="331" cy="369"/>
                <a:chOff x="1085" y="711"/>
                <a:chExt cx="2950" cy="2769"/>
              </a:xfrm>
            </p:grpSpPr>
            <p:grpSp>
              <p:nvGrpSpPr>
                <p:cNvPr id="131379" name="Group 279"/>
                <p:cNvGrpSpPr>
                  <a:grpSpLocks/>
                </p:cNvGrpSpPr>
                <p:nvPr/>
              </p:nvGrpSpPr>
              <p:grpSpPr bwMode="auto">
                <a:xfrm>
                  <a:off x="1085" y="711"/>
                  <a:ext cx="2950" cy="2769"/>
                  <a:chOff x="2708" y="548"/>
                  <a:chExt cx="2950" cy="2769"/>
                </a:xfrm>
              </p:grpSpPr>
              <p:grpSp>
                <p:nvGrpSpPr>
                  <p:cNvPr id="13138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30" name="Freeform 282" descr="Cork"/>
                    <p:cNvSpPr>
                      <a:spLocks/>
                    </p:cNvSpPr>
                    <p:nvPr/>
                  </p:nvSpPr>
                  <p:spPr bwMode="auto">
                    <a:xfrm>
                      <a:off x="578"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131386" name="Picture 28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31378" name="Rectangle 289"/>
              <p:cNvSpPr>
                <a:spLocks noChangeArrowheads="1"/>
              </p:cNvSpPr>
              <p:nvPr/>
            </p:nvSpPr>
            <p:spPr bwMode="auto">
              <a:xfrm>
                <a:off x="1560" y="1265"/>
                <a:ext cx="322"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131338" name="Group 290"/>
            <p:cNvGrpSpPr>
              <a:grpSpLocks/>
            </p:cNvGrpSpPr>
            <p:nvPr/>
          </p:nvGrpSpPr>
          <p:grpSpPr bwMode="auto">
            <a:xfrm>
              <a:off x="3250" y="3230"/>
              <a:ext cx="331" cy="369"/>
              <a:chOff x="1567" y="1192"/>
              <a:chExt cx="331" cy="369"/>
            </a:xfrm>
          </p:grpSpPr>
          <p:grpSp>
            <p:nvGrpSpPr>
              <p:cNvPr id="131365" name="Group 291"/>
              <p:cNvGrpSpPr>
                <a:grpSpLocks/>
              </p:cNvGrpSpPr>
              <p:nvPr/>
            </p:nvGrpSpPr>
            <p:grpSpPr bwMode="auto">
              <a:xfrm>
                <a:off x="1567" y="1192"/>
                <a:ext cx="331" cy="369"/>
                <a:chOff x="1084" y="711"/>
                <a:chExt cx="2950" cy="2769"/>
              </a:xfrm>
            </p:grpSpPr>
            <p:grpSp>
              <p:nvGrpSpPr>
                <p:cNvPr id="131367" name="Group 292"/>
                <p:cNvGrpSpPr>
                  <a:grpSpLocks/>
                </p:cNvGrpSpPr>
                <p:nvPr/>
              </p:nvGrpSpPr>
              <p:grpSpPr bwMode="auto">
                <a:xfrm>
                  <a:off x="1084" y="711"/>
                  <a:ext cx="2950" cy="2769"/>
                  <a:chOff x="2707" y="548"/>
                  <a:chExt cx="2950" cy="2769"/>
                </a:xfrm>
              </p:grpSpPr>
              <p:grpSp>
                <p:nvGrpSpPr>
                  <p:cNvPr id="13137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43" name="Freeform 295"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131374" name="Picture 2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31366" name="Rectangle 302"/>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31339" name="Group 303"/>
            <p:cNvGrpSpPr>
              <a:grpSpLocks/>
            </p:cNvGrpSpPr>
            <p:nvPr/>
          </p:nvGrpSpPr>
          <p:grpSpPr bwMode="auto">
            <a:xfrm>
              <a:off x="4739" y="847"/>
              <a:ext cx="331" cy="369"/>
              <a:chOff x="1567" y="1192"/>
              <a:chExt cx="331" cy="369"/>
            </a:xfrm>
          </p:grpSpPr>
          <p:grpSp>
            <p:nvGrpSpPr>
              <p:cNvPr id="131353" name="Group 304"/>
              <p:cNvGrpSpPr>
                <a:grpSpLocks/>
              </p:cNvGrpSpPr>
              <p:nvPr/>
            </p:nvGrpSpPr>
            <p:grpSpPr bwMode="auto">
              <a:xfrm>
                <a:off x="1567" y="1192"/>
                <a:ext cx="331" cy="369"/>
                <a:chOff x="1084" y="711"/>
                <a:chExt cx="2950" cy="2769"/>
              </a:xfrm>
            </p:grpSpPr>
            <p:grpSp>
              <p:nvGrpSpPr>
                <p:cNvPr id="131355" name="Group 305"/>
                <p:cNvGrpSpPr>
                  <a:grpSpLocks/>
                </p:cNvGrpSpPr>
                <p:nvPr/>
              </p:nvGrpSpPr>
              <p:grpSpPr bwMode="auto">
                <a:xfrm>
                  <a:off x="1084" y="711"/>
                  <a:ext cx="2950" cy="2769"/>
                  <a:chOff x="2707" y="548"/>
                  <a:chExt cx="2950" cy="2769"/>
                </a:xfrm>
              </p:grpSpPr>
              <p:grpSp>
                <p:nvGrpSpPr>
                  <p:cNvPr id="13136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56" name="Freeform 30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131362" name="Picture 30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31354" name="Rectangle 315"/>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31340" name="Group 316"/>
            <p:cNvGrpSpPr>
              <a:grpSpLocks/>
            </p:cNvGrpSpPr>
            <p:nvPr/>
          </p:nvGrpSpPr>
          <p:grpSpPr bwMode="auto">
            <a:xfrm>
              <a:off x="4739" y="1351"/>
              <a:ext cx="331" cy="369"/>
              <a:chOff x="1567" y="1192"/>
              <a:chExt cx="331" cy="369"/>
            </a:xfrm>
          </p:grpSpPr>
          <p:grpSp>
            <p:nvGrpSpPr>
              <p:cNvPr id="131341" name="Group 317"/>
              <p:cNvGrpSpPr>
                <a:grpSpLocks/>
              </p:cNvGrpSpPr>
              <p:nvPr/>
            </p:nvGrpSpPr>
            <p:grpSpPr bwMode="auto">
              <a:xfrm>
                <a:off x="1567" y="1192"/>
                <a:ext cx="331" cy="369"/>
                <a:chOff x="1084" y="711"/>
                <a:chExt cx="2950" cy="2769"/>
              </a:xfrm>
            </p:grpSpPr>
            <p:grpSp>
              <p:nvGrpSpPr>
                <p:cNvPr id="131343" name="Group 318"/>
                <p:cNvGrpSpPr>
                  <a:grpSpLocks/>
                </p:cNvGrpSpPr>
                <p:nvPr/>
              </p:nvGrpSpPr>
              <p:grpSpPr bwMode="auto">
                <a:xfrm>
                  <a:off x="1084" y="711"/>
                  <a:ext cx="2950" cy="2769"/>
                  <a:chOff x="2707" y="548"/>
                  <a:chExt cx="2950" cy="2769"/>
                </a:xfrm>
              </p:grpSpPr>
              <p:grpSp>
                <p:nvGrpSpPr>
                  <p:cNvPr id="13134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sp>
                  <p:nvSpPr>
                    <p:cNvPr id="667969" name="Freeform 321"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defRPr/>
                      </a:pPr>
                      <a:endParaRPr lang="en-US"/>
                    </a:p>
                  </p:txBody>
                </p:sp>
              </p:grpSp>
              <p:pic>
                <p:nvPicPr>
                  <p:cNvPr id="131350" name="Picture 3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cs typeface="+mn-cs"/>
                  </a:endParaRPr>
                </a:p>
              </p:txBody>
            </p:sp>
          </p:grpSp>
          <p:sp>
            <p:nvSpPr>
              <p:cNvPr id="131342" name="Rectangle 328"/>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131266"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31267"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400" b="1">
                <a:solidFill>
                  <a:srgbClr val="FFFFFF"/>
                </a:solidFill>
                <a:effectLst/>
              </a:rPr>
              <a:t>2</a:t>
            </a:r>
          </a:p>
        </p:txBody>
      </p:sp>
      <p:grpSp>
        <p:nvGrpSpPr>
          <p:cNvPr id="131268"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309" name="Rectangle 16"/>
            <p:cNvSpPr>
              <a:spLocks noChangeArrowheads="1"/>
            </p:cNvSpPr>
            <p:nvPr/>
          </p:nvSpPr>
          <p:spPr bwMode="auto">
            <a:xfrm>
              <a:off x="9746299" y="1028699"/>
              <a:ext cx="68768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131310" name="Rectangle 17"/>
            <p:cNvSpPr>
              <a:spLocks noChangeArrowheads="1"/>
            </p:cNvSpPr>
            <p:nvPr/>
          </p:nvSpPr>
          <p:spPr bwMode="auto">
            <a:xfrm>
              <a:off x="9665336" y="1181099"/>
              <a:ext cx="93775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131311" name="Rectangle 18"/>
            <p:cNvSpPr>
              <a:spLocks noChangeArrowheads="1"/>
            </p:cNvSpPr>
            <p:nvPr/>
          </p:nvSpPr>
          <p:spPr bwMode="auto">
            <a:xfrm>
              <a:off x="9673274" y="1346199"/>
              <a:ext cx="84157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131312" name="Rectangle 19"/>
            <p:cNvSpPr>
              <a:spLocks noChangeArrowheads="1"/>
            </p:cNvSpPr>
            <p:nvPr/>
          </p:nvSpPr>
          <p:spPr bwMode="auto">
            <a:xfrm>
              <a:off x="9665336" y="1511299"/>
              <a:ext cx="68127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131313" name="Rectangle 20"/>
            <p:cNvSpPr>
              <a:spLocks noChangeArrowheads="1"/>
            </p:cNvSpPr>
            <p:nvPr/>
          </p:nvSpPr>
          <p:spPr bwMode="auto">
            <a:xfrm>
              <a:off x="9565324" y="1663699"/>
              <a:ext cx="84798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131314" name="Rectangle 21"/>
            <p:cNvSpPr>
              <a:spLocks noChangeArrowheads="1"/>
            </p:cNvSpPr>
            <p:nvPr/>
          </p:nvSpPr>
          <p:spPr bwMode="auto">
            <a:xfrm>
              <a:off x="9672639" y="1828799"/>
              <a:ext cx="86722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131315" name="Rectangle 22"/>
            <p:cNvSpPr>
              <a:spLocks noChangeArrowheads="1"/>
            </p:cNvSpPr>
            <p:nvPr/>
          </p:nvSpPr>
          <p:spPr bwMode="auto">
            <a:xfrm>
              <a:off x="9716454" y="743584"/>
              <a:ext cx="40876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131316" name="Rectangle 23"/>
            <p:cNvSpPr>
              <a:spLocks noChangeArrowheads="1"/>
            </p:cNvSpPr>
            <p:nvPr/>
          </p:nvSpPr>
          <p:spPr bwMode="auto">
            <a:xfrm>
              <a:off x="9525636" y="935989"/>
              <a:ext cx="95378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grpSp>
          <p:nvGrpSpPr>
            <p:cNvPr id="131318" name="Group 337"/>
            <p:cNvGrpSpPr>
              <a:grpSpLocks/>
            </p:cNvGrpSpPr>
            <p:nvPr/>
          </p:nvGrpSpPr>
          <p:grpSpPr bwMode="auto">
            <a:xfrm>
              <a:off x="9474200" y="2272665"/>
              <a:ext cx="1054100" cy="1228725"/>
              <a:chOff x="7950200" y="3457575"/>
              <a:chExt cx="1054100" cy="1228725"/>
            </a:xfrm>
          </p:grpSpPr>
          <p:grpSp>
            <p:nvGrpSpPr>
              <p:cNvPr id="131319"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31329" name="Rectangle 60"/>
                <p:cNvSpPr>
                  <a:spLocks noChangeArrowheads="1"/>
                </p:cNvSpPr>
                <p:nvPr/>
              </p:nvSpPr>
              <p:spPr bwMode="auto">
                <a:xfrm>
                  <a:off x="7949643" y="3508375"/>
                  <a:ext cx="913839" cy="59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US"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333" name="Rectangle 81"/>
                <p:cNvSpPr>
                  <a:spLocks noChangeArrowheads="1"/>
                </p:cNvSpPr>
                <p:nvPr/>
              </p:nvSpPr>
              <p:spPr bwMode="auto">
                <a:xfrm>
                  <a:off x="8122281" y="3821758"/>
                  <a:ext cx="6559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দ ব আ</a:t>
                  </a:r>
                  <a:endParaRPr lang="en-US" sz="1200">
                    <a:solidFill>
                      <a:schemeClr val="bg2"/>
                    </a:solidFill>
                    <a:effectLst/>
                  </a:endParaRPr>
                </a:p>
              </p:txBody>
            </p:sp>
            <p:sp>
              <p:nvSpPr>
                <p:cNvPr id="131334" name="Rectangle 82"/>
                <p:cNvSpPr>
                  <a:spLocks noChangeArrowheads="1"/>
                </p:cNvSpPr>
                <p:nvPr/>
              </p:nvSpPr>
              <p:spPr bwMode="auto">
                <a:xfrm>
                  <a:off x="8192121" y="4023519"/>
                  <a:ext cx="6238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bn-IN" sz="1200">
                      <a:solidFill>
                        <a:schemeClr val="bg2"/>
                      </a:solidFill>
                      <a:effectLst/>
                    </a:rPr>
                    <a:t>ই – ই </a:t>
                  </a:r>
                  <a:endParaRPr lang="en-US" sz="1200">
                    <a:solidFill>
                      <a:schemeClr val="bg2"/>
                    </a:solidFill>
                    <a:effectLst/>
                  </a:endParaRPr>
                </a:p>
              </p:txBody>
            </p:sp>
          </p:grpSp>
          <p:sp>
            <p:nvSpPr>
              <p:cNvPr id="131320" name="Rectangle 15"/>
              <p:cNvSpPr>
                <a:spLocks noChangeArrowheads="1"/>
              </p:cNvSpPr>
              <p:nvPr/>
            </p:nvSpPr>
            <p:spPr bwMode="auto">
              <a:xfrm>
                <a:off x="8166100" y="4225925"/>
                <a:ext cx="612775" cy="25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1200">
                    <a:solidFill>
                      <a:schemeClr val="bg2"/>
                    </a:solidFill>
                    <a:effectLst>
                      <a:outerShdw blurRad="38100" dist="38100" dir="2700000" algn="tl">
                        <a:srgbClr val="000000"/>
                      </a:outerShdw>
                    </a:effectLst>
                  </a:rPr>
                  <a:t>১২ </a:t>
                </a:r>
                <a:endParaRPr lang="en-US" sz="1200">
                  <a:solidFill>
                    <a:schemeClr val="bg2"/>
                  </a:solidFill>
                  <a:effectLst>
                    <a:outerShdw blurRad="38100" dist="38100" dir="2700000" algn="tl">
                      <a:srgbClr val="000000"/>
                    </a:outerShdw>
                  </a:effectLst>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a:solidFill>
                  <a:srgbClr val="FFFF00"/>
                </a:solidFill>
                <a:effectLst/>
              </a:rPr>
              <a:t>(২০০০ খ্রিষ্ট পূর্ব)  </a:t>
            </a:r>
            <a:endParaRPr lang="en-US" sz="1000">
              <a:solidFill>
                <a:srgbClr val="FFFF00"/>
              </a:solidFill>
              <a:effectLst>
                <a:outerShdw blurRad="38100" dist="38100" dir="2700000" algn="tl">
                  <a:srgbClr val="000000"/>
                </a:outerShdw>
              </a:effectLst>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a:solidFill>
                  <a:srgbClr val="FFFF00"/>
                </a:solidFill>
                <a:effectLst/>
              </a:rPr>
              <a:t>(৫০০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a:solidFill>
                  <a:srgbClr val="FFFF00"/>
                </a:solidFill>
                <a:effectLst/>
              </a:rPr>
              <a:t>(১৫০০ </a:t>
            </a:r>
            <a:br>
              <a:rPr lang="bn-IN" sz="1000" b="1">
                <a:solidFill>
                  <a:srgbClr val="FFFF00"/>
                </a:solidFill>
                <a:effectLst/>
              </a:rPr>
            </a:br>
            <a:r>
              <a:rPr lang="bn-IN" sz="1000" b="1">
                <a:solidFill>
                  <a:srgbClr val="FFFF00"/>
                </a:solidFill>
                <a:effectLst/>
              </a:rPr>
              <a:t>খ্রিষ্ট পূর্ব)  </a:t>
            </a:r>
            <a:endParaRPr lang="en-US" sz="1000">
              <a:solidFill>
                <a:srgbClr val="FFFF00"/>
              </a:solidFill>
              <a:effectLst>
                <a:outerShdw blurRad="38100" dist="38100" dir="2700000" algn="tl">
                  <a:srgbClr val="000000"/>
                </a:outerShdw>
              </a:effectLst>
            </a:endParaRPr>
          </a:p>
        </p:txBody>
      </p:sp>
      <p:grpSp>
        <p:nvGrpSpPr>
          <p:cNvPr id="131272" name="Group 321"/>
          <p:cNvGrpSpPr>
            <a:grpSpLocks/>
          </p:cNvGrpSpPr>
          <p:nvPr/>
        </p:nvGrpSpPr>
        <p:grpSpPr bwMode="auto">
          <a:xfrm>
            <a:off x="4198938" y="3478213"/>
            <a:ext cx="954087" cy="650875"/>
            <a:chOff x="7988300" y="3451860"/>
            <a:chExt cx="954088" cy="650240"/>
          </a:xfrm>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2"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38"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39"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49"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53"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97"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131298" name="Rectangle 238"/>
            <p:cNvSpPr>
              <a:spLocks noChangeArrowheads="1"/>
            </p:cNvSpPr>
            <p:nvPr/>
          </p:nvSpPr>
          <p:spPr bwMode="auto">
            <a:xfrm>
              <a:off x="8070850" y="3665538"/>
              <a:ext cx="59631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131299" name="Rectangle 239"/>
            <p:cNvSpPr>
              <a:spLocks noChangeArrowheads="1"/>
            </p:cNvSpPr>
            <p:nvPr/>
          </p:nvSpPr>
          <p:spPr bwMode="auto">
            <a:xfrm>
              <a:off x="8188960" y="3854450"/>
              <a:ext cx="418383" cy="22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grpSp>
        <p:nvGrpSpPr>
          <p:cNvPr id="131273" name="Group 358"/>
          <p:cNvGrpSpPr>
            <a:grpSpLocks/>
          </p:cNvGrpSpPr>
          <p:nvPr/>
        </p:nvGrpSpPr>
        <p:grpSpPr bwMode="auto">
          <a:xfrm>
            <a:off x="7975600" y="3448050"/>
            <a:ext cx="954088" cy="650875"/>
            <a:chOff x="7988300" y="3451860"/>
            <a:chExt cx="954088" cy="650240"/>
          </a:xfrm>
        </p:grpSpPr>
        <p:sp>
          <p:nvSpPr>
            <p:cNvPr id="36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6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6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36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6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36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cs typeface="+mn-cs"/>
              </a:endParaRPr>
            </a:p>
          </p:txBody>
        </p:sp>
        <p:sp>
          <p:nvSpPr>
            <p:cNvPr id="36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36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131285" name="Rectangle 237"/>
            <p:cNvSpPr>
              <a:spLocks noChangeArrowheads="1"/>
            </p:cNvSpPr>
            <p:nvPr/>
          </p:nvSpPr>
          <p:spPr bwMode="auto">
            <a:xfrm>
              <a:off x="8023225" y="3451860"/>
              <a:ext cx="57708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131286" name="Rectangle 238"/>
            <p:cNvSpPr>
              <a:spLocks noChangeArrowheads="1"/>
            </p:cNvSpPr>
            <p:nvPr/>
          </p:nvSpPr>
          <p:spPr bwMode="auto">
            <a:xfrm>
              <a:off x="8070850" y="3665538"/>
              <a:ext cx="59631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131287" name="Rectangle 239"/>
            <p:cNvSpPr>
              <a:spLocks noChangeArrowheads="1"/>
            </p:cNvSpPr>
            <p:nvPr/>
          </p:nvSpPr>
          <p:spPr bwMode="auto">
            <a:xfrm>
              <a:off x="8188960" y="3854450"/>
              <a:ext cx="418383" cy="228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sp>
        <p:nvSpPr>
          <p:cNvPr id="667918" name="AutoShape 270"/>
          <p:cNvSpPr>
            <a:spLocks noChangeArrowheads="1"/>
          </p:cNvSpPr>
          <p:nvPr/>
        </p:nvSpPr>
        <p:spPr bwMode="auto">
          <a:xfrm>
            <a:off x="4995863" y="3495675"/>
            <a:ext cx="3165475"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1" name="Text Box 62"/>
          <p:cNvSpPr txBox="1">
            <a:spLocks noChangeArrowheads="1"/>
          </p:cNvSpPr>
          <p:nvPr/>
        </p:nvSpPr>
        <p:spPr bwMode="auto">
          <a:xfrm>
            <a:off x="1781175" y="0"/>
            <a:ext cx="3603625"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আদিপুস্তক ১</a:t>
            </a:r>
            <a:r>
              <a:rPr lang="en-US" sz="1200" b="1">
                <a:solidFill>
                  <a:schemeClr val="tx1"/>
                </a:solidFill>
                <a:effectLst/>
              </a:rPr>
              <a:t>:</a:t>
            </a:r>
            <a:r>
              <a:rPr lang="bn-IN" sz="1200" b="1">
                <a:solidFill>
                  <a:schemeClr val="tx1"/>
                </a:solidFill>
                <a:effectLst/>
              </a:rPr>
              <a:t>১ থেকে যাত্রাপুস্তক ১</a:t>
            </a:r>
            <a:r>
              <a:rPr lang="en-US" sz="1200" b="1">
                <a:solidFill>
                  <a:schemeClr val="tx1"/>
                </a:solidFill>
                <a:effectLst/>
              </a:rPr>
              <a:t>:</a:t>
            </a:r>
            <a:r>
              <a:rPr lang="bn-IN" sz="1200" b="1">
                <a:solidFill>
                  <a:schemeClr val="tx1"/>
                </a:solidFill>
                <a:effectLst/>
              </a:rPr>
              <a:t>৬</a:t>
            </a:r>
            <a:endParaRPr lang="en-US" sz="1200" b="1">
              <a:solidFill>
                <a:schemeClr val="tx1"/>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2346325" y="4754563"/>
            <a:ext cx="4530725" cy="1311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3122"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63</a:t>
            </a:r>
          </a:p>
        </p:txBody>
      </p:sp>
      <p:grpSp>
        <p:nvGrpSpPr>
          <p:cNvPr id="133124" name="Group 16"/>
          <p:cNvGrpSpPr>
            <a:grpSpLocks/>
          </p:cNvGrpSpPr>
          <p:nvPr/>
        </p:nvGrpSpPr>
        <p:grpSpPr bwMode="auto">
          <a:xfrm>
            <a:off x="566738" y="7938"/>
            <a:ext cx="758825" cy="1104900"/>
            <a:chOff x="357" y="5"/>
            <a:chExt cx="478" cy="696"/>
          </a:xfrm>
        </p:grpSpPr>
        <p:sp>
          <p:nvSpPr>
            <p:cNvPr id="74769" name="Rectangle 1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4770"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33125" name="Group 11"/>
          <p:cNvGrpSpPr>
            <a:grpSpLocks/>
          </p:cNvGrpSpPr>
          <p:nvPr/>
        </p:nvGrpSpPr>
        <p:grpSpPr bwMode="auto">
          <a:xfrm>
            <a:off x="381000" y="1001713"/>
            <a:ext cx="8050213" cy="3448050"/>
            <a:chOff x="381297" y="1002180"/>
            <a:chExt cx="8049916" cy="3447583"/>
          </a:xfrm>
        </p:grpSpPr>
        <p:sp>
          <p:nvSpPr>
            <p:cNvPr id="13" name="Rectangle 2"/>
            <p:cNvSpPr>
              <a:spLocks noChangeArrowheads="1"/>
            </p:cNvSpPr>
            <p:nvPr/>
          </p:nvSpPr>
          <p:spPr bwMode="auto">
            <a:xfrm>
              <a:off x="381297" y="2389467"/>
              <a:ext cx="2382750" cy="20602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ত্রিতীয় </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sp>
          <p:nvSpPr>
            <p:cNvPr id="14" name="Rectangle 13"/>
            <p:cNvSpPr>
              <a:spLocks noChangeArrowheads="1"/>
            </p:cNvSpPr>
            <p:nvPr/>
          </p:nvSpPr>
          <p:spPr bwMode="auto">
            <a:xfrm>
              <a:off x="4988052" y="1467254"/>
              <a:ext cx="1747774" cy="519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5" name="Rectangle 14"/>
            <p:cNvSpPr>
              <a:spLocks noChangeArrowheads="1"/>
            </p:cNvSpPr>
            <p:nvPr/>
          </p:nvSpPr>
          <p:spPr bwMode="auto">
            <a:xfrm>
              <a:off x="2972001" y="1002180"/>
              <a:ext cx="5459212" cy="315234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b="1">
                  <a:solidFill>
                    <a:srgbClr val="FFFF00"/>
                  </a:solidFill>
                  <a:effectLst/>
                </a:rPr>
                <a:t>অ</a:t>
              </a:r>
              <a:r>
                <a:rPr lang="bn-IN" sz="8800" b="1">
                  <a:solidFill>
                    <a:srgbClr val="FFFF00"/>
                  </a:solidFill>
                  <a:effectLst/>
                </a:rPr>
                <a:t> য </a:t>
              </a:r>
              <a:r>
                <a:rPr lang="bn-IN" sz="19900" b="1">
                  <a:solidFill>
                    <a:srgbClr val="66FF33"/>
                  </a:solidFill>
                  <a:effectLst/>
                </a:rPr>
                <a:t>ম</a:t>
              </a:r>
              <a:r>
                <a:rPr lang="bn-IN" sz="8000" b="1">
                  <a:solidFill>
                    <a:srgbClr val="FFC000"/>
                  </a:solidFill>
                  <a:effectLst/>
                </a:rPr>
                <a:t> </a:t>
              </a:r>
              <a:r>
                <a:rPr lang="bn-IN" sz="8000" b="1">
                  <a:solidFill>
                    <a:srgbClr val="FFFF00"/>
                  </a:solidFill>
                  <a:effectLst/>
                </a:rPr>
                <a:t>য</a:t>
              </a:r>
              <a:endParaRPr lang="en-US" sz="8000" b="1">
                <a:solidFill>
                  <a:srgbClr val="FFFF00"/>
                </a:solidFill>
                <a:effectLst/>
              </a:endParaRPr>
            </a:p>
          </p:txBody>
        </p:sp>
      </p:grpSp>
      <p:sp>
        <p:nvSpPr>
          <p:cNvPr id="133126" name="Rectangle 2"/>
          <p:cNvSpPr>
            <a:spLocks noChangeArrowheads="1"/>
          </p:cNvSpPr>
          <p:nvPr/>
        </p:nvSpPr>
        <p:spPr bwMode="auto">
          <a:xfrm>
            <a:off x="793750" y="3987800"/>
            <a:ext cx="1128713" cy="2646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600">
                <a:solidFill>
                  <a:srgbClr val="D83104"/>
                </a:solidFill>
                <a:effectLst/>
                <a:latin typeface="Times" charset="0"/>
              </a:rPr>
              <a:t>?</a:t>
            </a:r>
            <a:endParaRPr lang="en-US" sz="16600">
              <a:solidFill>
                <a:srgbClr val="51DC00"/>
              </a:solidFill>
              <a:effectLst/>
              <a:latin typeface="Times" charset="0"/>
            </a:endParaRPr>
          </a:p>
        </p:txBody>
      </p:sp>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2346325" y="4754563"/>
            <a:ext cx="4530725" cy="1311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5170"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63</a:t>
            </a:r>
          </a:p>
        </p:txBody>
      </p:sp>
      <p:grpSp>
        <p:nvGrpSpPr>
          <p:cNvPr id="135172" name="Group 16"/>
          <p:cNvGrpSpPr>
            <a:grpSpLocks/>
          </p:cNvGrpSpPr>
          <p:nvPr/>
        </p:nvGrpSpPr>
        <p:grpSpPr bwMode="auto">
          <a:xfrm>
            <a:off x="566738" y="7938"/>
            <a:ext cx="758825" cy="1104900"/>
            <a:chOff x="357" y="5"/>
            <a:chExt cx="478" cy="696"/>
          </a:xfrm>
        </p:grpSpPr>
        <p:sp>
          <p:nvSpPr>
            <p:cNvPr id="74769" name="Rectangle 1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4770"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35173" name="Group 11"/>
          <p:cNvGrpSpPr>
            <a:grpSpLocks/>
          </p:cNvGrpSpPr>
          <p:nvPr/>
        </p:nvGrpSpPr>
        <p:grpSpPr bwMode="auto">
          <a:xfrm>
            <a:off x="381000" y="1001713"/>
            <a:ext cx="8050213" cy="3448050"/>
            <a:chOff x="381297" y="1002180"/>
            <a:chExt cx="8049916" cy="3447583"/>
          </a:xfrm>
        </p:grpSpPr>
        <p:sp>
          <p:nvSpPr>
            <p:cNvPr id="13" name="Rectangle 2"/>
            <p:cNvSpPr>
              <a:spLocks noChangeArrowheads="1"/>
            </p:cNvSpPr>
            <p:nvPr/>
          </p:nvSpPr>
          <p:spPr bwMode="auto">
            <a:xfrm>
              <a:off x="381297" y="2389467"/>
              <a:ext cx="2382750" cy="20602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a:solidFill>
                    <a:schemeClr val="tx1"/>
                  </a:solidFill>
                  <a:effectLst/>
                  <a:latin typeface="Times" charset="0"/>
                </a:rPr>
                <a:t>৪ জন ব্যক্তির </a:t>
              </a:r>
              <a:r>
                <a:rPr lang="bn-IN" sz="3200">
                  <a:solidFill>
                    <a:srgbClr val="FAFD00"/>
                  </a:solidFill>
                  <a:effectLst/>
                  <a:latin typeface="Times" charset="0"/>
                </a:rPr>
                <a:t>মধ্যে </a:t>
              </a:r>
              <a:r>
                <a:rPr lang="bn-IN" sz="3200">
                  <a:solidFill>
                    <a:schemeClr val="tx1"/>
                  </a:solidFill>
                  <a:effectLst/>
                  <a:latin typeface="Times" charset="0"/>
                </a:rPr>
                <a:t>ত্রিতীয় </a:t>
              </a:r>
              <a:r>
                <a:rPr lang="bn-IN" sz="3200">
                  <a:solidFill>
                    <a:srgbClr val="FAFD00"/>
                  </a:solidFill>
                  <a:effectLst/>
                  <a:latin typeface="Times" charset="0"/>
                </a:rPr>
                <a:t> </a:t>
              </a:r>
              <a:endParaRPr lang="en-US" sz="3200">
                <a:solidFill>
                  <a:srgbClr val="FAFD00"/>
                </a:solidFill>
                <a:effectLst/>
                <a:latin typeface="Times" charset="0"/>
              </a:endParaRPr>
            </a:p>
            <a:p>
              <a:pPr>
                <a:defRPr/>
              </a:pPr>
              <a:r>
                <a:rPr lang="bn-IN" sz="3200">
                  <a:solidFill>
                    <a:srgbClr val="FAFD00"/>
                  </a:solidFill>
                  <a:effectLst/>
                  <a:latin typeface="Times" charset="0"/>
                </a:rPr>
                <a:t>হোল </a:t>
              </a:r>
              <a:r>
                <a:rPr lang="en-US" sz="3200">
                  <a:solidFill>
                    <a:srgbClr val="FAFD00"/>
                  </a:solidFill>
                  <a:effectLst/>
                  <a:latin typeface="Times" charset="0"/>
                </a:rPr>
                <a:t>:</a:t>
              </a:r>
            </a:p>
            <a:p>
              <a:pPr>
                <a:defRPr/>
              </a:pPr>
              <a:endParaRPr lang="en-US" sz="3200">
                <a:solidFill>
                  <a:srgbClr val="FAFD00"/>
                </a:solidFill>
                <a:effectLst/>
                <a:latin typeface="Times" charset="0"/>
              </a:endParaRPr>
            </a:p>
          </p:txBody>
        </p:sp>
        <p:sp>
          <p:nvSpPr>
            <p:cNvPr id="14" name="Rectangle 13"/>
            <p:cNvSpPr>
              <a:spLocks noChangeArrowheads="1"/>
            </p:cNvSpPr>
            <p:nvPr/>
          </p:nvSpPr>
          <p:spPr bwMode="auto">
            <a:xfrm>
              <a:off x="4988052" y="1467254"/>
              <a:ext cx="1747774" cy="519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5" name="Rectangle 14"/>
            <p:cNvSpPr>
              <a:spLocks noChangeArrowheads="1"/>
            </p:cNvSpPr>
            <p:nvPr/>
          </p:nvSpPr>
          <p:spPr bwMode="auto">
            <a:xfrm>
              <a:off x="2972001" y="1002180"/>
              <a:ext cx="5459212" cy="315234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b="1">
                  <a:solidFill>
                    <a:srgbClr val="FFFF00"/>
                  </a:solidFill>
                  <a:effectLst/>
                </a:rPr>
                <a:t>অ</a:t>
              </a:r>
              <a:r>
                <a:rPr lang="bn-IN" sz="8800" b="1">
                  <a:solidFill>
                    <a:srgbClr val="FFFF00"/>
                  </a:solidFill>
                  <a:effectLst/>
                </a:rPr>
                <a:t> য </a:t>
              </a:r>
              <a:r>
                <a:rPr lang="bn-IN" sz="19900" b="1">
                  <a:solidFill>
                    <a:srgbClr val="66FF33"/>
                  </a:solidFill>
                  <a:effectLst/>
                </a:rPr>
                <a:t>ম</a:t>
              </a:r>
              <a:r>
                <a:rPr lang="bn-IN" sz="8000" b="1">
                  <a:solidFill>
                    <a:srgbClr val="FFC000"/>
                  </a:solidFill>
                  <a:effectLst/>
                </a:rPr>
                <a:t> </a:t>
              </a:r>
              <a:r>
                <a:rPr lang="bn-IN" sz="8000" b="1">
                  <a:solidFill>
                    <a:srgbClr val="FFFF00"/>
                  </a:solidFill>
                  <a:effectLst/>
                </a:rPr>
                <a:t>য</a:t>
              </a:r>
              <a:endParaRPr lang="en-US" sz="8000" b="1">
                <a:solidFill>
                  <a:srgbClr val="FFFF00"/>
                </a:solidFill>
                <a:effectLst/>
              </a:endParaRPr>
            </a:p>
          </p:txBody>
        </p:sp>
      </p:grpSp>
      <p:sp>
        <p:nvSpPr>
          <p:cNvPr id="16" name="Rectangle 4"/>
          <p:cNvSpPr>
            <a:spLocks noChangeArrowheads="1"/>
          </p:cNvSpPr>
          <p:nvPr/>
        </p:nvSpPr>
        <p:spPr bwMode="auto">
          <a:xfrm>
            <a:off x="2857500" y="4756150"/>
            <a:ext cx="3508375" cy="13208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bn-IN" altLang="ja-JP" sz="8000" i="1">
                <a:solidFill>
                  <a:srgbClr val="FAFD00"/>
                </a:solidFill>
                <a:effectLst/>
                <a:latin typeface="Times" charset="0"/>
              </a:rPr>
              <a:t>“মোশি”</a:t>
            </a:r>
            <a:endParaRPr lang="en-US" sz="8000" i="1">
              <a:solidFill>
                <a:srgbClr val="FAFD00"/>
              </a:solidFill>
              <a:effectLst/>
              <a:latin typeface="Times" charset="0"/>
            </a:endParaRPr>
          </a:p>
        </p:txBody>
      </p:sp>
      <p:sp>
        <p:nvSpPr>
          <p:cNvPr id="17"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1200" b="1">
                <a:solidFill>
                  <a:schemeClr val="tx1"/>
                </a:solidFill>
                <a:effectLst/>
              </a:rPr>
              <a:t>যাত্রাপুস্তক ২</a:t>
            </a:r>
            <a:r>
              <a:rPr lang="en-US" sz="1200" b="1">
                <a:solidFill>
                  <a:schemeClr val="tx1"/>
                </a:solidFill>
                <a:effectLst/>
              </a:rPr>
              <a:t>:</a:t>
            </a:r>
            <a:r>
              <a:rPr lang="bn-IN" sz="1200" b="1">
                <a:solidFill>
                  <a:schemeClr val="tx1"/>
                </a:solidFill>
                <a:effectLst/>
              </a:rPr>
              <a:t>১০ </a:t>
            </a:r>
            <a:endParaRPr lang="en-US" sz="1200" b="1">
              <a:solidFill>
                <a:schemeClr val="tx1"/>
              </a:solidFill>
              <a:effectLst/>
            </a:endParaRPr>
          </a:p>
        </p:txBody>
      </p:sp>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effectLst>
                <a:outerShdw blurRad="38100" dist="38100" dir="2700000" algn="tl">
                  <a:srgbClr val="000000"/>
                </a:outerShdw>
              </a:effectLst>
              <a:latin typeface="Comic Sans MS" pitchFamily="66" charset="0"/>
              <a:ea typeface="MS PGothic" pitchFamily="34" charset="-128"/>
              <a:cs typeface="+mn-cs"/>
            </a:endParaRPr>
          </a:p>
        </p:txBody>
      </p:sp>
      <p:sp>
        <p:nvSpPr>
          <p:cNvPr id="72707"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defRPr/>
            </a:pPr>
            <a:r>
              <a:rPr lang="en-US" sz="1000" b="1">
                <a:solidFill>
                  <a:schemeClr val="tx1"/>
                </a:solidFill>
                <a:effectLst>
                  <a:outerShdw blurRad="38100" dist="38100" dir="2700000" algn="tl">
                    <a:srgbClr val="000000"/>
                  </a:outerShdw>
                </a:effectLst>
              </a:rPr>
              <a:t>65</a:t>
            </a:r>
          </a:p>
        </p:txBody>
      </p:sp>
      <p:sp>
        <p:nvSpPr>
          <p:cNvPr id="137219"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1400" b="1">
              <a:solidFill>
                <a:srgbClr val="FFFFFF"/>
              </a:solidFill>
              <a:effectLst/>
              <a:latin typeface="Arial" charset="0"/>
            </a:endParaRPr>
          </a:p>
        </p:txBody>
      </p:sp>
      <p:sp>
        <p:nvSpPr>
          <p:cNvPr id="137220"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900" b="1">
                <a:solidFill>
                  <a:srgbClr val="FFFFFF"/>
                </a:solidFill>
                <a:effectLst/>
                <a:latin typeface="Arial" charset="0"/>
              </a:rPr>
              <a:t>©2006 TBBMI</a:t>
            </a:r>
          </a:p>
        </p:txBody>
      </p:sp>
      <p:sp>
        <p:nvSpPr>
          <p:cNvPr id="72710"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defRPr/>
            </a:pPr>
            <a:r>
              <a:rPr lang="en-US" sz="1000" b="1">
                <a:solidFill>
                  <a:schemeClr val="tx1"/>
                </a:solidFill>
                <a:effectLst>
                  <a:outerShdw blurRad="38100" dist="38100" dir="2700000" algn="tl">
                    <a:srgbClr val="000000"/>
                  </a:outerShdw>
                </a:effectLst>
              </a:rPr>
              <a:t>9.65.03b.</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ER</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PG</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latin typeface="Comic Sans MS" pitchFamily="-107" charset="0"/>
              <a:ea typeface="+mn-ea"/>
              <a:cs typeface="+mn-cs"/>
            </a:endParaRPr>
          </a:p>
        </p:txBody>
      </p:sp>
      <p:sp>
        <p:nvSpPr>
          <p:cNvPr id="2160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SG</a:t>
            </a:r>
          </a:p>
        </p:txBody>
      </p:sp>
      <p:sp>
        <p:nvSpPr>
          <p:cNvPr id="2160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RS</a:t>
            </a:r>
          </a:p>
        </p:txBody>
      </p:sp>
      <p:sp>
        <p:nvSpPr>
          <p:cNvPr id="2160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MS</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latin typeface="Comic Sans MS" pitchFamily="-107" charset="0"/>
              <a:ea typeface="+mn-ea"/>
              <a:cs typeface="+mn-cs"/>
            </a:endParaRPr>
          </a:p>
        </p:txBody>
      </p:sp>
      <p:sp>
        <p:nvSpPr>
          <p:cNvPr id="2160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DS</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4000" b="1">
                <a:solidFill>
                  <a:srgbClr val="EEFF4B"/>
                </a:solidFill>
                <a:effectLst/>
                <a:latin typeface="Times" pitchFamily="-107" charset="0"/>
                <a:ea typeface="+mn-ea"/>
                <a:cs typeface="+mn-cs"/>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chemeClr val="folHlink"/>
                </a:solidFill>
                <a:effectLst/>
                <a:latin typeface="Times" pitchFamily="-107" charset="0"/>
                <a:ea typeface="+mn-ea"/>
                <a:cs typeface="+mn-cs"/>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C</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1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MS</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latin typeface="Comic Sans MS" pitchFamily="-107" charset="0"/>
              <a:ea typeface="+mn-ea"/>
              <a:cs typeface="+mn-cs"/>
            </a:endParaRPr>
          </a:p>
        </p:txBody>
      </p:sp>
      <p:sp>
        <p:nvSpPr>
          <p:cNvPr id="2161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E</a:t>
            </a:r>
          </a:p>
        </p:txBody>
      </p:sp>
      <p:sp>
        <p:nvSpPr>
          <p:cNvPr id="2161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2400" b="1">
                <a:solidFill>
                  <a:schemeClr val="folHlink"/>
                </a:solidFill>
                <a:effectLst/>
                <a:latin typeface="Times" pitchFamily="-107" charset="0"/>
                <a:ea typeface="+mn-ea"/>
                <a:cs typeface="+mn-cs"/>
              </a:rPr>
              <a:t>MN</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sp>
          <p:nvSpPr>
            <p:cNvPr id="216117" name="AutoShape 53"/>
            <p:cNvSpPr>
              <a:spLocks noChangeArrowheads="1"/>
            </p:cNvSpPr>
            <p:nvPr/>
          </p:nvSpPr>
          <p:spPr bwMode="auto">
            <a:xfrm rot="7507952">
              <a:off x="4560" y="1824"/>
              <a:ext cx="768" cy="720"/>
            </a:xfrm>
            <a:custGeom>
              <a:avLst/>
              <a:gdLst>
                <a:gd name="T0" fmla="*/ 20 w 21600"/>
                <a:gd name="T1" fmla="*/ 0 h 21600"/>
                <a:gd name="T2" fmla="*/ 0 w 21600"/>
                <a:gd name="T3" fmla="*/ 12 h 21600"/>
                <a:gd name="T4" fmla="*/ 20 w 21600"/>
                <a:gd name="T5" fmla="*/ 24 h 21600"/>
                <a:gd name="T6" fmla="*/ 27 w 21600"/>
                <a:gd name="T7" fmla="*/ 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7"/>
                </a:schemeClr>
              </a:outerShdw>
            </a:effectLst>
          </p:spPr>
          <p:txBody>
            <a:bodyPr wrap="none" anchor="ctr"/>
            <a:lstStyle/>
            <a:p>
              <a:pPr>
                <a:defRPr/>
              </a:pPr>
              <a:endParaRPr lang="en-US"/>
            </a:p>
          </p:txBody>
        </p:sp>
      </p:grpSp>
      <p:sp>
        <p:nvSpPr>
          <p:cNvPr id="14379"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pPr>
            <a:r>
              <a:rPr lang="bn-IN" sz="1200" b="1">
                <a:solidFill>
                  <a:schemeClr val="tx1"/>
                </a:solidFill>
                <a:effectLst/>
              </a:rPr>
              <a:t>আদিপুস্তক ১১</a:t>
            </a:r>
            <a:r>
              <a:rPr lang="en-US" sz="1200" b="1">
                <a:solidFill>
                  <a:schemeClr val="tx1"/>
                </a:solidFill>
                <a:effectLst/>
              </a:rPr>
              <a:t>:</a:t>
            </a:r>
            <a:r>
              <a:rPr lang="bn-IN" sz="1200" b="1">
                <a:solidFill>
                  <a:schemeClr val="tx1"/>
                </a:solidFill>
                <a:effectLst/>
              </a:rPr>
              <a:t>২৮ </a:t>
            </a:r>
            <a:endParaRPr lang="en-US" sz="1200" b="1">
              <a:solidFill>
                <a:schemeClr val="tx1"/>
              </a:solidFill>
              <a:effectLst/>
            </a:endParaRPr>
          </a:p>
        </p:txBody>
      </p:sp>
      <p:sp>
        <p:nvSpPr>
          <p:cNvPr id="14380"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06</a:t>
            </a:r>
          </a:p>
        </p:txBody>
      </p:sp>
      <p:sp>
        <p:nvSpPr>
          <p:cNvPr id="1438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en-US" sz="1600" b="1">
                <a:solidFill>
                  <a:schemeClr val="tx1"/>
                </a:solidFill>
                <a:effectLst>
                  <a:outerShdw blurRad="38100" dist="38100" dir="2700000" algn="tl">
                    <a:srgbClr val="000000"/>
                  </a:outerShdw>
                </a:effectLst>
              </a:rPr>
              <a:t>1</a:t>
            </a:r>
          </a:p>
        </p:txBody>
      </p:sp>
      <p:grpSp>
        <p:nvGrpSpPr>
          <p:cNvPr id="3" name="Group 68"/>
          <p:cNvGrpSpPr>
            <a:grpSpLocks/>
          </p:cNvGrpSpPr>
          <p:nvPr/>
        </p:nvGrpSpPr>
        <p:grpSpPr bwMode="auto">
          <a:xfrm>
            <a:off x="3751263" y="4760913"/>
            <a:ext cx="3463925" cy="1284287"/>
            <a:chOff x="2533" y="3129"/>
            <a:chExt cx="2012" cy="696"/>
          </a:xfrm>
        </p:grpSpPr>
        <p:sp>
          <p:nvSpPr>
            <p:cNvPr id="216130" name="Text Box 66"/>
            <p:cNvSpPr txBox="1">
              <a:spLocks noChangeArrowheads="1"/>
            </p:cNvSpPr>
            <p:nvPr/>
          </p:nvSpPr>
          <p:spPr bwMode="auto">
            <a:xfrm>
              <a:off x="2533" y="3174"/>
              <a:ext cx="2012" cy="651"/>
            </a:xfrm>
            <a:prstGeom prst="rect">
              <a:avLst/>
            </a:prstGeom>
            <a:noFill/>
            <a:ln>
              <a:noFill/>
            </a:ln>
            <a:effectLst>
              <a:outerShdw blurRad="63500" dist="63500" dir="3187806"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1800">
                  <a:effectLst/>
                </a:rPr>
                <a:t>কলদিয়ের উর</a:t>
              </a:r>
              <a:r>
                <a:rPr lang="en-US" sz="1800" b="1">
                  <a:solidFill>
                    <a:srgbClr val="FFFF00"/>
                  </a:solidFill>
                  <a:effectLst>
                    <a:outerShdw blurRad="38100" dist="38100" dir="2700000" algn="tl">
                      <a:srgbClr val="000000"/>
                    </a:outerShdw>
                  </a:effectLst>
                </a:rPr>
                <a:t>: </a:t>
              </a:r>
              <a:r>
                <a:rPr lang="bn-IN" sz="1800">
                  <a:solidFill>
                    <a:srgbClr val="FFFF00"/>
                  </a:solidFill>
                  <a:effectLst/>
                </a:rPr>
                <a:t>মেসপটেমিয়ার প্রাচীন সাংস্কৃতিক কেন্দ্র; অব্রাহামের আবাস</a:t>
              </a:r>
              <a:endParaRPr lang="en-US" sz="1800">
                <a:solidFill>
                  <a:srgbClr val="FFFF00"/>
                </a:solidFill>
                <a:effectLst>
                  <a:outerShdw blurRad="38100" dist="38100" dir="2700000" algn="tl">
                    <a:srgbClr val="000000"/>
                  </a:outerShdw>
                </a:effectLst>
              </a:endParaRPr>
            </a:p>
            <a:p>
              <a:pPr>
                <a:spcBef>
                  <a:spcPct val="50000"/>
                </a:spcBef>
                <a:defRPr/>
              </a:pPr>
              <a:endParaRPr lang="en-US" sz="1200" b="1">
                <a:solidFill>
                  <a:srgbClr val="FFFF00"/>
                </a:solidFill>
                <a:effectLst>
                  <a:outerShdw blurRad="38100" dist="38100" dir="2700000" algn="tl">
                    <a:srgbClr val="000000"/>
                  </a:outerShdw>
                </a:effectLst>
              </a:endParaRP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latin typeface="Comic Sans MS" pitchFamily="-107" charset="0"/>
                <a:ea typeface="+mn-ea"/>
                <a:cs typeface="+mn-cs"/>
              </a:endParaRPr>
            </a:p>
          </p:txBody>
        </p:sp>
      </p:grpSp>
      <p:sp>
        <p:nvSpPr>
          <p:cNvPr id="55" name="Rectangle 19"/>
          <p:cNvSpPr>
            <a:spLocks noChangeArrowheads="1"/>
          </p:cNvSpPr>
          <p:nvPr/>
        </p:nvSpPr>
        <p:spPr bwMode="auto">
          <a:xfrm>
            <a:off x="168275" y="279400"/>
            <a:ext cx="1382713" cy="13827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a:solidFill>
                  <a:srgbClr val="FFFF00"/>
                </a:solidFill>
                <a:effectLst/>
              </a:rPr>
              <a:t>পর্যায় </a:t>
            </a:r>
            <a:br>
              <a:rPr lang="en-US">
                <a:solidFill>
                  <a:srgbClr val="FFFF00"/>
                </a:solidFill>
                <a:effectLst/>
              </a:rPr>
            </a:br>
            <a:r>
              <a:rPr lang="bn-IN">
                <a:solidFill>
                  <a:srgbClr val="FFFF00"/>
                </a:solidFill>
                <a:effectLst/>
              </a:rPr>
              <a:t>তইরি </a:t>
            </a:r>
            <a:br>
              <a:rPr lang="en-US">
                <a:solidFill>
                  <a:srgbClr val="FFFF00"/>
                </a:solidFill>
                <a:effectLst/>
              </a:rPr>
            </a:br>
            <a:r>
              <a:rPr lang="bn-IN">
                <a:solidFill>
                  <a:srgbClr val="FFFF00"/>
                </a:solidFill>
                <a:effectLst/>
              </a:rPr>
              <a:t>করা</a:t>
            </a:r>
            <a:endParaRPr lang="en-US">
              <a:solidFill>
                <a:srgbClr val="FFFF00"/>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386"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endParaRPr lang="en-US">
              <a:effectLst/>
            </a:endParaRPr>
          </a:p>
        </p:txBody>
      </p:sp>
      <p:pic>
        <p:nvPicPr>
          <p:cNvPr id="16387" name="Picture 31"/>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6388"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07</a:t>
            </a:r>
          </a:p>
        </p:txBody>
      </p:sp>
      <p:sp>
        <p:nvSpPr>
          <p:cNvPr id="16394"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defRPr/>
              </a:pPr>
              <a:endParaRPr lang="en-US">
                <a:effectLst>
                  <a:glow rad="101600">
                    <a:schemeClr val="bg2">
                      <a:alpha val="75000"/>
                    </a:schemeClr>
                  </a:glow>
                  <a:outerShdw blurRad="38100" dist="38100" dir="2700000" algn="tl">
                    <a:srgbClr val="000000">
                      <a:alpha val="43137"/>
                    </a:srgbClr>
                  </a:outerShdw>
                </a:effectLst>
                <a:latin typeface="Comic Sans MS" pitchFamily="-107" charset="0"/>
                <a:ea typeface="+mn-ea"/>
                <a:cs typeface="+mn-cs"/>
              </a:endParaRPr>
            </a:p>
          </p:txBody>
        </p:sp>
        <p:sp>
          <p:nvSpPr>
            <p:cNvPr id="507981" name="Text Box 77"/>
            <p:cNvSpPr txBox="1">
              <a:spLocks noChangeArrowheads="1"/>
            </p:cNvSpPr>
            <p:nvPr/>
          </p:nvSpPr>
          <p:spPr bwMode="auto">
            <a:xfrm>
              <a:off x="3798" y="2240"/>
              <a:ext cx="688" cy="407"/>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lgn="l">
                <a:spcBef>
                  <a:spcPct val="50000"/>
                </a:spcBef>
                <a:defRPr/>
              </a:pPr>
              <a:r>
                <a:rPr lang="bn-IN" sz="3600" b="1" dirty="0">
                  <a:solidFill>
                    <a:schemeClr val="tx1"/>
                  </a:solidFill>
                  <a:effectLst/>
                  <a:latin typeface="Comic Sans MS" pitchFamily="66" charset="0"/>
                  <a:ea typeface="MS PGothic" pitchFamily="34" charset="-128"/>
                  <a:cs typeface="+mn-cs"/>
                </a:rPr>
                <a:t>উর</a:t>
              </a:r>
              <a:endParaRPr lang="en-US" sz="3600" b="1" dirty="0">
                <a:solidFill>
                  <a:schemeClr val="tx1"/>
                </a:solidFill>
                <a:effectLst>
                  <a:glow rad="101600">
                    <a:schemeClr val="bg2">
                      <a:alpha val="75000"/>
                    </a:schemeClr>
                  </a:glow>
                </a:effectLst>
                <a:latin typeface="Arial Black" pitchFamily="-107" charset="0"/>
                <a:ea typeface="+mn-ea"/>
                <a:cs typeface="+mn-cs"/>
              </a:endParaRP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07" charset="0"/>
              <a:ea typeface="+mn-ea"/>
              <a:cs typeface="+mn-cs"/>
            </a:endParaRPr>
          </a:p>
        </p:txBody>
      </p:sp>
      <p:grpSp>
        <p:nvGrpSpPr>
          <p:cNvPr id="3" name="Group 79"/>
          <p:cNvGrpSpPr>
            <a:grpSpLocks/>
          </p:cNvGrpSpPr>
          <p:nvPr/>
        </p:nvGrpSpPr>
        <p:grpSpPr bwMode="auto">
          <a:xfrm>
            <a:off x="1681163" y="2016125"/>
            <a:ext cx="3276600" cy="747713"/>
            <a:chOff x="1078" y="1244"/>
            <a:chExt cx="2064" cy="471"/>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defRPr/>
              </a:pPr>
              <a:endParaRPr lang="en-US">
                <a:effectLst>
                  <a:glow rad="101600">
                    <a:schemeClr val="bg2">
                      <a:alpha val="75000"/>
                    </a:schemeClr>
                  </a:glow>
                  <a:outerShdw blurRad="38100" dist="38100" dir="2700000" algn="tl">
                    <a:srgbClr val="000000">
                      <a:alpha val="43137"/>
                    </a:srgbClr>
                  </a:outerShdw>
                </a:effectLst>
                <a:latin typeface="Comic Sans MS" pitchFamily="-107" charset="0"/>
                <a:ea typeface="+mn-ea"/>
                <a:cs typeface="+mn-cs"/>
              </a:endParaRPr>
            </a:p>
          </p:txBody>
        </p:sp>
        <p:sp>
          <p:nvSpPr>
            <p:cNvPr id="507985" name="Text Box 81"/>
            <p:cNvSpPr txBox="1">
              <a:spLocks noChangeArrowheads="1"/>
            </p:cNvSpPr>
            <p:nvPr/>
          </p:nvSpPr>
          <p:spPr bwMode="auto">
            <a:xfrm>
              <a:off x="1078" y="1269"/>
              <a:ext cx="2064" cy="446"/>
            </a:xfrm>
            <a:prstGeom prst="rect">
              <a:avLst/>
            </a:prstGeom>
            <a:noFill/>
            <a:ln w="12700">
              <a:noFill/>
              <a:miter lim="800000"/>
              <a:headEnd/>
              <a:tailEnd/>
            </a:ln>
            <a:effectLst>
              <a:outerShdw blurRad="63500" dist="71842" dir="2700000" algn="ctr" rotWithShape="0">
                <a:schemeClr val="bg1">
                  <a:alpha val="74998"/>
                </a:schemeClr>
              </a:outerShdw>
            </a:effectLst>
          </p:spPr>
          <p:txBody>
            <a:bodyPr>
              <a:spAutoFit/>
            </a:bodyPr>
            <a:lstStyle/>
            <a:p>
              <a:pPr algn="l">
                <a:spcBef>
                  <a:spcPct val="50000"/>
                </a:spcBef>
                <a:defRPr/>
              </a:pPr>
              <a:r>
                <a:rPr lang="bn-IN" sz="4000" b="1" dirty="0">
                  <a:solidFill>
                    <a:schemeClr val="tx1"/>
                  </a:solidFill>
                  <a:effectLst/>
                  <a:latin typeface="Comic Sans MS" pitchFamily="66" charset="0"/>
                  <a:ea typeface="MS PGothic" pitchFamily="34" charset="-128"/>
                  <a:cs typeface="+mn-cs"/>
                </a:rPr>
                <a:t>বাবিল</a:t>
              </a:r>
              <a:endParaRPr lang="en-US" sz="4000" b="1" dirty="0">
                <a:solidFill>
                  <a:schemeClr val="tx1"/>
                </a:solidFill>
                <a:effectLst>
                  <a:glow rad="101600">
                    <a:schemeClr val="bg2">
                      <a:alpha val="75000"/>
                    </a:schemeClr>
                  </a:glow>
                </a:effectLst>
                <a:latin typeface="Arial Black" pitchFamily="-107" charset="0"/>
                <a:ea typeface="+mn-ea"/>
                <a:cs typeface="+mn-cs"/>
              </a:endParaRPr>
            </a:p>
          </p:txBody>
        </p:sp>
      </p:grpSp>
      <p:sp>
        <p:nvSpPr>
          <p:cNvPr id="507986" name="Text Box 82"/>
          <p:cNvSpPr txBox="1">
            <a:spLocks noChangeArrowheads="1"/>
          </p:cNvSpPr>
          <p:nvPr/>
        </p:nvSpPr>
        <p:spPr bwMode="auto">
          <a:xfrm>
            <a:off x="1439863" y="3925888"/>
            <a:ext cx="4727575" cy="1755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defRPr/>
            </a:pPr>
            <a:r>
              <a:rPr lang="bn-IN" sz="3600" b="1">
                <a:solidFill>
                  <a:srgbClr val="0337C6"/>
                </a:solidFill>
                <a:effectLst/>
              </a:rPr>
              <a:t>স্বরন করুন! </a:t>
            </a:r>
            <a:endParaRPr lang="en-US" sz="3600" b="1">
              <a:solidFill>
                <a:srgbClr val="0337C6"/>
              </a:solidFill>
              <a:effectLst/>
            </a:endParaRPr>
          </a:p>
          <a:p>
            <a:pPr>
              <a:defRPr/>
            </a:pPr>
            <a:r>
              <a:rPr lang="bn-IN" sz="3600" b="1">
                <a:solidFill>
                  <a:srgbClr val="0337C6"/>
                </a:solidFill>
                <a:effectLst/>
              </a:rPr>
              <a:t>ফার্সি উপসাগরের যুদ্ধ</a:t>
            </a:r>
            <a:endParaRPr lang="en-US" sz="3600" b="1">
              <a:solidFill>
                <a:srgbClr val="0337C6"/>
              </a:solidFill>
              <a:effectLst/>
            </a:endParaRPr>
          </a:p>
          <a:p>
            <a:pPr>
              <a:defRPr/>
            </a:pPr>
            <a:r>
              <a:rPr lang="bn-IN" sz="3600" b="1">
                <a:solidFill>
                  <a:srgbClr val="0337C6"/>
                </a:solidFill>
                <a:effectLst/>
              </a:rPr>
              <a:t>ইরাকের যুদ্ধ</a:t>
            </a:r>
            <a:endParaRPr lang="en-US" sz="3600" b="1">
              <a:solidFill>
                <a:srgbClr val="0337C6"/>
              </a:solidFill>
              <a:effectLst/>
            </a:endParaRPr>
          </a:p>
        </p:txBody>
      </p:sp>
      <p:sp>
        <p:nvSpPr>
          <p:cNvPr id="16399"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6</a:t>
            </a:r>
          </a:p>
        </p:txBody>
      </p:sp>
      <p:grpSp>
        <p:nvGrpSpPr>
          <p:cNvPr id="16400" name="Group 89"/>
          <p:cNvGrpSpPr>
            <a:grpSpLocks/>
          </p:cNvGrpSpPr>
          <p:nvPr/>
        </p:nvGrpSpPr>
        <p:grpSpPr bwMode="auto">
          <a:xfrm>
            <a:off x="539750" y="7938"/>
            <a:ext cx="811213" cy="1628775"/>
            <a:chOff x="340" y="5"/>
            <a:chExt cx="511" cy="1026"/>
          </a:xfrm>
        </p:grpSpPr>
        <p:sp>
          <p:nvSpPr>
            <p:cNvPr id="507994" name="Rectangle 90"/>
            <p:cNvSpPr>
              <a:spLocks noChangeArrowheads="1"/>
            </p:cNvSpPr>
            <p:nvPr/>
          </p:nvSpPr>
          <p:spPr bwMode="auto">
            <a:xfrm>
              <a:off x="340" y="5"/>
              <a:ext cx="511" cy="102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7200">
                  <a:solidFill>
                    <a:srgbClr val="FFFF00"/>
                  </a:solidFill>
                  <a:effectLst/>
                </a:rPr>
                <a:t>৭</a:t>
              </a:r>
              <a:endParaRPr lang="en-US" sz="7200">
                <a:solidFill>
                  <a:srgbClr val="FFFF00"/>
                </a:solidFill>
                <a:effectLst/>
              </a:endParaRPr>
            </a:p>
            <a:p>
              <a:pPr>
                <a:defRPr/>
              </a:pPr>
              <a:endParaRPr lang="en-US">
                <a:effectLst>
                  <a:outerShdw blurRad="38100" dist="38100" dir="2700000" algn="tl">
                    <a:srgbClr val="000000"/>
                  </a:outerShdw>
                </a:effectLst>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8434"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endParaRPr lang="en-US">
              <a:effectLst/>
            </a:endParaRPr>
          </a:p>
        </p:txBody>
      </p:sp>
      <p:pic>
        <p:nvPicPr>
          <p:cNvPr id="18435" name="Picture 6"/>
          <p:cNvPicPr>
            <a:picLocks noChangeAspect="1" noChangeArrowheads="1"/>
          </p:cNvPicPr>
          <p:nvPr/>
        </p:nvPicPr>
        <p:blipFill>
          <a:blip r:embed="rId3">
            <a:extLst>
              <a:ext uri="{28A0092B-C50C-407E-A947-70E740481C1C}">
                <a14:useLocalDpi xmlns:a14="http://schemas.microsoft.com/office/drawing/2010/main" val="0"/>
              </a:ext>
            </a:extLst>
          </a:blip>
          <a:srcRect l="28079" t="23958" r="10156" b="6766"/>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defRPr/>
            </a:pPr>
            <a:endParaRPr lang="en-US">
              <a:latin typeface="Comic Sans MS" pitchFamily="-107" charset="0"/>
              <a:ea typeface="+mn-ea"/>
              <a:cs typeface="+mn-cs"/>
            </a:endParaRPr>
          </a:p>
        </p:txBody>
      </p:sp>
      <p:sp>
        <p:nvSpPr>
          <p:cNvPr id="18437"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endParaRPr lang="en-US" sz="2000">
              <a:solidFill>
                <a:srgbClr val="FFA27C"/>
              </a:solidFill>
              <a:effectLst/>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07a</a:t>
            </a:r>
          </a:p>
        </p:txBody>
      </p:sp>
      <p:sp>
        <p:nvSpPr>
          <p:cNvPr id="18439"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200" b="1">
                <a:solidFill>
                  <a:schemeClr val="tx1"/>
                </a:solidFill>
                <a:effectLst/>
                <a:latin typeface="Arial" charset="0"/>
              </a:rPr>
              <a:t>Handbook pg. 19-24</a:t>
            </a:r>
          </a:p>
        </p:txBody>
      </p:sp>
      <p:sp>
        <p:nvSpPr>
          <p:cNvPr id="18440"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pPr>
            <a:r>
              <a:rPr lang="en-US" sz="1600" b="1">
                <a:solidFill>
                  <a:srgbClr val="FFFFFF"/>
                </a:solidFill>
                <a:effectLst/>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defRPr/>
            </a:pPr>
            <a:r>
              <a:rPr lang="bn-IN" dirty="0">
                <a:latin typeface="Comic Sans MS" pitchFamily="-107" charset="0"/>
                <a:ea typeface="+mn-ea"/>
                <a:cs typeface="+mn-cs"/>
              </a:rPr>
              <a:t> </a:t>
            </a:r>
            <a:endParaRPr lang="en-US" dirty="0">
              <a:latin typeface="Comic Sans MS" pitchFamily="-107" charset="0"/>
              <a:ea typeface="+mn-ea"/>
              <a:cs typeface="+mn-cs"/>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Lst>
        </p:spPr>
        <p:txBody>
          <a:bodyPr rot="10800000" vert="eaVert" wrap="none" anchor="ctr"/>
          <a:lstStyle/>
          <a:p>
            <a:pPr>
              <a:defRPr/>
            </a:pPr>
            <a:endParaRPr lang="en-US">
              <a:effectLst>
                <a:outerShdw blurRad="38100" dist="38100" dir="2700000" algn="tl">
                  <a:srgbClr val="000000"/>
                </a:outerShdw>
              </a:effectLst>
              <a:latin typeface="Comic Sans MS" pitchFamily="-107" charset="0"/>
              <a:ea typeface="+mn-ea"/>
              <a:cs typeface="+mn-cs"/>
            </a:endParaRPr>
          </a:p>
        </p:txBody>
      </p:sp>
      <p:sp>
        <p:nvSpPr>
          <p:cNvPr id="793620" name="Text Box 20"/>
          <p:cNvSpPr txBox="1">
            <a:spLocks noChangeArrowheads="1"/>
          </p:cNvSpPr>
          <p:nvPr/>
        </p:nvSpPr>
        <p:spPr bwMode="auto">
          <a:xfrm>
            <a:off x="1498600" y="1308100"/>
            <a:ext cx="52959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33CCCC"/>
                </a:solidFill>
                <a:effectLst/>
              </a:rPr>
              <a:t>সুমেরীয় আবিষ্কার</a:t>
            </a:r>
            <a:r>
              <a:rPr lang="en-US" b="1">
                <a:solidFill>
                  <a:srgbClr val="1FFFFF"/>
                </a:solidFill>
                <a:effectLst>
                  <a:outerShdw blurRad="38100" dist="38100" dir="2700000" algn="tl">
                    <a:srgbClr val="000000"/>
                  </a:outerShdw>
                </a:effectLst>
                <a:latin typeface="Arial" charset="0"/>
              </a:rPr>
              <a:t>…</a:t>
            </a:r>
          </a:p>
        </p:txBody>
      </p:sp>
      <p:sp>
        <p:nvSpPr>
          <p:cNvPr id="793626" name="Text Box 26"/>
          <p:cNvSpPr txBox="1">
            <a:spLocks noChangeArrowheads="1"/>
          </p:cNvSpPr>
          <p:nvPr/>
        </p:nvSpPr>
        <p:spPr bwMode="auto">
          <a:xfrm>
            <a:off x="2489200" y="1854200"/>
            <a:ext cx="53467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b="1">
                <a:solidFill>
                  <a:srgbClr val="FFFF00"/>
                </a:solidFill>
                <a:effectLst/>
              </a:rPr>
              <a:t>লেখা এবং চাকা</a:t>
            </a:r>
            <a:endParaRPr lang="en-US" b="1">
              <a:solidFill>
                <a:srgbClr val="EEFF4B"/>
              </a:solidFill>
              <a:effectLst>
                <a:outerShdw blurRad="38100" dist="38100" dir="2700000" algn="tl">
                  <a:srgbClr val="000000"/>
                </a:outerShdw>
              </a:effectLst>
              <a:latin typeface="Arial" charset="0"/>
            </a:endParaRPr>
          </a:p>
        </p:txBody>
      </p:sp>
      <p:sp>
        <p:nvSpPr>
          <p:cNvPr id="793627" name="Text Box 27"/>
          <p:cNvSpPr txBox="1">
            <a:spLocks noChangeArrowheads="1"/>
          </p:cNvSpPr>
          <p:nvPr/>
        </p:nvSpPr>
        <p:spPr bwMode="auto">
          <a:xfrm>
            <a:off x="1511300" y="2617788"/>
            <a:ext cx="3810000" cy="51911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a:solidFill>
                  <a:srgbClr val="33CCCC"/>
                </a:solidFill>
                <a:effectLst/>
              </a:rPr>
              <a:t>শুরু</a:t>
            </a:r>
            <a:r>
              <a:rPr lang="bn-IN">
                <a:effectLst/>
              </a:rPr>
              <a:t> </a:t>
            </a:r>
            <a:r>
              <a:rPr lang="en-US" b="1">
                <a:solidFill>
                  <a:srgbClr val="1FFFFF"/>
                </a:solidFill>
                <a:effectLst>
                  <a:outerShdw blurRad="38100" dist="38100" dir="2700000" algn="tl">
                    <a:srgbClr val="000000"/>
                  </a:outerShdw>
                </a:effectLst>
                <a:latin typeface="Arial" charset="0"/>
              </a:rPr>
              <a:t>…</a:t>
            </a:r>
          </a:p>
        </p:txBody>
      </p:sp>
      <p:sp>
        <p:nvSpPr>
          <p:cNvPr id="793628" name="Text Box 28"/>
          <p:cNvSpPr txBox="1">
            <a:spLocks noChangeArrowheads="1"/>
          </p:cNvSpPr>
          <p:nvPr/>
        </p:nvSpPr>
        <p:spPr bwMode="auto">
          <a:xfrm>
            <a:off x="2049463" y="3606800"/>
            <a:ext cx="27305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ঔষধ</a:t>
            </a:r>
            <a:endParaRPr lang="en-US" b="1">
              <a:solidFill>
                <a:srgbClr val="FFFF00"/>
              </a:solidFill>
              <a:effectLst>
                <a:outerShdw blurRad="38100" dist="38100" dir="2700000" algn="tl">
                  <a:srgbClr val="000000"/>
                </a:outerShdw>
              </a:effectLst>
              <a:latin typeface="Arial" charset="0"/>
            </a:endParaRPr>
          </a:p>
        </p:txBody>
      </p:sp>
      <p:sp>
        <p:nvSpPr>
          <p:cNvPr id="793629" name="Text Box 29"/>
          <p:cNvSpPr txBox="1">
            <a:spLocks noChangeArrowheads="1"/>
          </p:cNvSpPr>
          <p:nvPr/>
        </p:nvSpPr>
        <p:spPr bwMode="auto">
          <a:xfrm>
            <a:off x="3111500" y="4114800"/>
            <a:ext cx="28702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জ্যোতির্বিজ্ঞান</a:t>
            </a:r>
            <a:endParaRPr lang="en-US" b="1">
              <a:solidFill>
                <a:srgbClr val="FFFF00"/>
              </a:solidFill>
              <a:effectLst>
                <a:outerShdw blurRad="38100" dist="38100" dir="2700000" algn="tl">
                  <a:srgbClr val="000000"/>
                </a:outerShdw>
              </a:effectLst>
              <a:latin typeface="Arial" charset="0"/>
            </a:endParaRPr>
          </a:p>
        </p:txBody>
      </p:sp>
      <p:sp>
        <p:nvSpPr>
          <p:cNvPr id="793630" name="Text Box 30"/>
          <p:cNvSpPr txBox="1">
            <a:spLocks noChangeArrowheads="1"/>
          </p:cNvSpPr>
          <p:nvPr/>
        </p:nvSpPr>
        <p:spPr bwMode="auto">
          <a:xfrm>
            <a:off x="3143250" y="4606925"/>
            <a:ext cx="35814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স্থাপত্য</a:t>
            </a:r>
            <a:endParaRPr lang="en-US" b="1">
              <a:solidFill>
                <a:srgbClr val="FFFF00"/>
              </a:solidFill>
              <a:effectLst>
                <a:outerShdw blurRad="38100" dist="38100" dir="2700000" algn="tl">
                  <a:srgbClr val="000000"/>
                </a:outerShdw>
              </a:effectLst>
              <a:latin typeface="Arial" charset="0"/>
            </a:endParaRPr>
          </a:p>
        </p:txBody>
      </p:sp>
      <p:sp>
        <p:nvSpPr>
          <p:cNvPr id="793631" name="Text Box 31"/>
          <p:cNvSpPr txBox="1">
            <a:spLocks noChangeArrowheads="1"/>
          </p:cNvSpPr>
          <p:nvPr/>
        </p:nvSpPr>
        <p:spPr bwMode="auto">
          <a:xfrm>
            <a:off x="1689100" y="5334000"/>
            <a:ext cx="534670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lgn="l">
              <a:spcBef>
                <a:spcPct val="50000"/>
              </a:spcBef>
              <a:defRPr/>
            </a:pPr>
            <a:r>
              <a:rPr lang="bn-IN" sz="3200" b="1">
                <a:solidFill>
                  <a:srgbClr val="33CCCC"/>
                </a:solidFill>
                <a:effectLst/>
              </a:rPr>
              <a:t>সর্বপ্রথম শহুরে কেন্দ্র</a:t>
            </a:r>
            <a:endParaRPr lang="en-US" sz="3200" b="1">
              <a:solidFill>
                <a:srgbClr val="33CCCC"/>
              </a:solidFill>
              <a:effectLst>
                <a:outerShdw blurRad="38100" dist="38100" dir="2700000" algn="tl">
                  <a:srgbClr val="000000"/>
                </a:outerShdw>
              </a:effectLst>
              <a:latin typeface="Arial" charset="0"/>
            </a:endParaRPr>
          </a:p>
        </p:txBody>
      </p:sp>
      <p:sp>
        <p:nvSpPr>
          <p:cNvPr id="793632" name="Text Box 32"/>
          <p:cNvSpPr txBox="1">
            <a:spLocks noChangeArrowheads="1"/>
          </p:cNvSpPr>
          <p:nvPr/>
        </p:nvSpPr>
        <p:spPr bwMode="auto">
          <a:xfrm>
            <a:off x="2171700" y="3136900"/>
            <a:ext cx="1600200" cy="52387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b="1">
                <a:solidFill>
                  <a:srgbClr val="FFFF00"/>
                </a:solidFill>
                <a:effectLst/>
              </a:rPr>
              <a:t>আইন</a:t>
            </a:r>
            <a:endParaRPr lang="en-US" b="1">
              <a:solidFill>
                <a:srgbClr val="FFFF00"/>
              </a:solidFill>
              <a:effectLst/>
            </a:endParaRPr>
          </a:p>
        </p:txBody>
      </p:sp>
      <p:sp>
        <p:nvSpPr>
          <p:cNvPr id="793619" name="Text Box 19"/>
          <p:cNvSpPr txBox="1">
            <a:spLocks noChangeArrowheads="1"/>
          </p:cNvSpPr>
          <p:nvPr/>
        </p:nvSpPr>
        <p:spPr bwMode="auto">
          <a:xfrm>
            <a:off x="1765300" y="393700"/>
            <a:ext cx="6756400" cy="708025"/>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MS PGothic" charset="0"/>
                <a:cs typeface="MS PGothic" charset="0"/>
              </a:defRPr>
            </a:lvl1pPr>
            <a:lvl2pPr marL="742950" indent="-285750">
              <a:defRPr sz="2800">
                <a:solidFill>
                  <a:srgbClr val="00DFCA"/>
                </a:solidFill>
                <a:latin typeface="Comic Sans MS" charset="0"/>
                <a:ea typeface="MS PGothic" charset="0"/>
                <a:cs typeface="MS PGothic" charset="0"/>
              </a:defRPr>
            </a:lvl2pPr>
            <a:lvl3pPr marL="1143000" indent="-228600">
              <a:defRPr sz="2800">
                <a:solidFill>
                  <a:srgbClr val="00DFCA"/>
                </a:solidFill>
                <a:latin typeface="Comic Sans MS" charset="0"/>
                <a:ea typeface="MS PGothic" charset="0"/>
                <a:cs typeface="MS PGothic" charset="0"/>
              </a:defRPr>
            </a:lvl3pPr>
            <a:lvl4pPr marL="1600200" indent="-228600">
              <a:defRPr sz="2800">
                <a:solidFill>
                  <a:srgbClr val="00DFCA"/>
                </a:solidFill>
                <a:latin typeface="Comic Sans MS" charset="0"/>
                <a:ea typeface="MS PGothic" charset="0"/>
                <a:cs typeface="MS PGothic" charset="0"/>
              </a:defRPr>
            </a:lvl4pPr>
            <a:lvl5pPr marL="2057400" indent="-228600">
              <a:defRPr sz="2800">
                <a:solidFill>
                  <a:srgbClr val="00DFCA"/>
                </a:solidFill>
                <a:latin typeface="Comic Sans MS" charset="0"/>
                <a:ea typeface="MS PGothic" charset="0"/>
                <a:cs typeface="MS PGothic" charset="0"/>
              </a:defRPr>
            </a:lvl5pPr>
            <a:lvl6pPr marL="25146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6pPr>
            <a:lvl7pPr marL="29718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7pPr>
            <a:lvl8pPr marL="34290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8pPr>
            <a:lvl9pPr marL="3886200" indent="-228600" algn="ctr" eaLnBrk="0" fontAlgn="base" hangingPunct="0">
              <a:spcBef>
                <a:spcPct val="0"/>
              </a:spcBef>
              <a:spcAft>
                <a:spcPct val="0"/>
              </a:spcAft>
              <a:defRPr sz="2800">
                <a:solidFill>
                  <a:srgbClr val="00DFCA"/>
                </a:solidFill>
                <a:latin typeface="Comic Sans MS" charset="0"/>
                <a:ea typeface="MS PGothic" charset="0"/>
                <a:cs typeface="MS PGothic" charset="0"/>
              </a:defRPr>
            </a:lvl9pPr>
          </a:lstStyle>
          <a:p>
            <a:pPr>
              <a:spcBef>
                <a:spcPct val="50000"/>
              </a:spcBef>
              <a:defRPr/>
            </a:pPr>
            <a:r>
              <a:rPr lang="bn-IN" sz="4000" b="1">
                <a:solidFill>
                  <a:srgbClr val="FFFF00"/>
                </a:solidFill>
                <a:effectLst/>
              </a:rPr>
              <a:t>মেসপটেমিয়ার অববাহিকা</a:t>
            </a:r>
            <a:endParaRPr lang="en-US" sz="4000" b="1" i="1">
              <a:solidFill>
                <a:srgbClr val="FFFF00"/>
              </a:solidFill>
              <a:effectLst>
                <a:outerShdw blurRad="38100" dist="38100" dir="2700000" algn="tl">
                  <a:srgbClr val="000000"/>
                </a:outerShdw>
              </a:effectLst>
              <a:latin typeface="Arial" charset="0"/>
            </a:endParaRPr>
          </a:p>
        </p:txBody>
      </p:sp>
      <p:grpSp>
        <p:nvGrpSpPr>
          <p:cNvPr id="18452" name="Group 43"/>
          <p:cNvGrpSpPr>
            <a:grpSpLocks/>
          </p:cNvGrpSpPr>
          <p:nvPr/>
        </p:nvGrpSpPr>
        <p:grpSpPr bwMode="auto">
          <a:xfrm>
            <a:off x="285750" y="7938"/>
            <a:ext cx="1319213" cy="1104900"/>
            <a:chOff x="180" y="5"/>
            <a:chExt cx="831" cy="696"/>
          </a:xfrm>
        </p:grpSpPr>
        <p:sp>
          <p:nvSpPr>
            <p:cNvPr id="793644" name="Rectangle 44"/>
            <p:cNvSpPr>
              <a:spLocks noChangeArrowheads="1"/>
            </p:cNvSpPr>
            <p:nvPr/>
          </p:nvSpPr>
          <p:spPr bwMode="auto">
            <a:xfrm>
              <a:off x="180" y="5"/>
              <a:ext cx="831"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6600">
                  <a:solidFill>
                    <a:srgbClr val="FFFF00"/>
                  </a:solidFill>
                  <a:effectLst/>
                </a:rPr>
                <a:t> </a:t>
              </a:r>
              <a:r>
                <a:rPr lang="bn-IN" sz="6600">
                  <a:solidFill>
                    <a:srgbClr val="FFFF00"/>
                  </a:solidFill>
                  <a:effectLst/>
                </a:rPr>
                <a:t>৭ </a:t>
              </a:r>
              <a:endParaRPr lang="en-US">
                <a:effectLst>
                  <a:outerShdw blurRad="38100" dist="38100" dir="2700000" algn="tl">
                    <a:srgbClr val="000000"/>
                  </a:outerShdw>
                </a:effectLst>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24727</TotalTime>
  <Pages>52</Pages>
  <Words>7848</Words>
  <Application>Microsoft Macintosh PowerPoint</Application>
  <PresentationFormat>On-screen Show (4:3)</PresentationFormat>
  <Paragraphs>1311</Paragraphs>
  <Slides>67</Slides>
  <Notes>67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B VAG Rounded Bold</vt:lpstr>
      <vt:lpstr>Chicago</vt:lpstr>
      <vt:lpstr>Kosher-Normal</vt:lpstr>
      <vt:lpstr>ＭＳ Ｐゴシック</vt:lpstr>
      <vt:lpstr>Times</vt:lpstr>
      <vt:lpstr>Arial</vt:lpstr>
      <vt:lpstr>Arial Black</vt:lpstr>
      <vt:lpstr>Book Antiqua</vt:lpstr>
      <vt:lpstr>Comic Sans MS</vt:lpstr>
      <vt:lpstr>Helvetica</vt:lpstr>
      <vt:lpstr>Impact</vt:lpstr>
      <vt:lpstr>Monotype Sorts</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792</cp:revision>
  <cp:lastPrinted>1997-02-12T13:49:34Z</cp:lastPrinted>
  <dcterms:created xsi:type="dcterms:W3CDTF">1999-07-29T18:12:04Z</dcterms:created>
  <dcterms:modified xsi:type="dcterms:W3CDTF">2025-01-02T00:09:46Z</dcterms:modified>
</cp:coreProperties>
</file>