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handoutMasterIdLst>
    <p:handoutMasterId r:id="rId31"/>
  </p:handoutMasterIdLst>
  <p:sldIdLst>
    <p:sldId id="870" r:id="rId2"/>
    <p:sldId id="869" r:id="rId3"/>
    <p:sldId id="865" r:id="rId4"/>
    <p:sldId id="749" r:id="rId5"/>
    <p:sldId id="481" r:id="rId6"/>
    <p:sldId id="624" r:id="rId7"/>
    <p:sldId id="840" r:id="rId8"/>
    <p:sldId id="804" r:id="rId9"/>
    <p:sldId id="542" r:id="rId10"/>
    <p:sldId id="747" r:id="rId11"/>
    <p:sldId id="856" r:id="rId12"/>
    <p:sldId id="867" r:id="rId13"/>
    <p:sldId id="854" r:id="rId14"/>
    <p:sldId id="829" r:id="rId15"/>
    <p:sldId id="270" r:id="rId16"/>
    <p:sldId id="832" r:id="rId17"/>
    <p:sldId id="833" r:id="rId18"/>
    <p:sldId id="843" r:id="rId19"/>
    <p:sldId id="848" r:id="rId20"/>
    <p:sldId id="850" r:id="rId21"/>
    <p:sldId id="849" r:id="rId22"/>
    <p:sldId id="851" r:id="rId23"/>
    <p:sldId id="852" r:id="rId24"/>
    <p:sldId id="831" r:id="rId25"/>
    <p:sldId id="847" r:id="rId26"/>
    <p:sldId id="866" r:id="rId27"/>
    <p:sldId id="868" r:id="rId28"/>
    <p:sldId id="839" r:id="rId29"/>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5pPr>
    <a:lvl6pPr marL="2286000" algn="l" defTabSz="457200" rtl="0" eaLnBrk="1" latinLnBrk="0" hangingPunct="1">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6pPr>
    <a:lvl7pPr marL="2743200" algn="l" defTabSz="457200" rtl="0" eaLnBrk="1" latinLnBrk="0" hangingPunct="1">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7pPr>
    <a:lvl8pPr marL="3200400" algn="l" defTabSz="457200" rtl="0" eaLnBrk="1" latinLnBrk="0" hangingPunct="1">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8pPr>
    <a:lvl9pPr marL="3657600" algn="l" defTabSz="457200" rtl="0" eaLnBrk="1" latinLnBrk="0" hangingPunct="1">
      <a:defRPr sz="2800" kern="1200">
        <a:solidFill>
          <a:srgbClr val="00DFCA"/>
        </a:solidFill>
        <a:effectLst>
          <a:outerShdw blurRad="38100" dist="38100" dir="2700000" algn="tl">
            <a:srgbClr val="000000">
              <a:alpha val="43137"/>
            </a:srgbClr>
          </a:outerShdw>
        </a:effectLst>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18">
          <p15:clr>
            <a:srgbClr val="A4A3A4"/>
          </p15:clr>
        </p15:guide>
        <p15:guide id="2" pos="5150">
          <p15:clr>
            <a:srgbClr val="A4A3A4"/>
          </p15:clr>
        </p15:guide>
        <p15:guide id="3" pos="551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D0012"/>
    <a:srgbClr val="FFFF99"/>
    <a:srgbClr val="F6D238"/>
    <a:srgbClr val="00FF00"/>
    <a:srgbClr val="02278E"/>
    <a:srgbClr val="FF0000"/>
    <a:srgbClr val="040404"/>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78"/>
      </p:cViewPr>
      <p:guideLst>
        <p:guide orient="horz" pos="4218"/>
        <p:guide pos="5150"/>
        <p:guide pos="55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7" d="100"/>
          <a:sy n="67" d="100"/>
        </p:scale>
        <p:origin x="-331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779A887F-4575-3C4A-A665-BE0407169766}"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97800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F330D468-1CEE-6346-A99D-C4A2BF2AE5F2}"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2930283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50AF5-AC46-0F84-E93B-287B8F0E100D}"/>
            </a:ext>
          </a:extLst>
        </p:cNvPr>
        <p:cNvGrpSpPr/>
        <p:nvPr/>
      </p:nvGrpSpPr>
      <p:grpSpPr>
        <a:xfrm>
          <a:off x="0" y="0"/>
          <a:ext cx="0" cy="0"/>
          <a:chOff x="0" y="0"/>
          <a:chExt cx="0" cy="0"/>
        </a:xfrm>
      </p:grpSpPr>
      <p:sp>
        <p:nvSpPr>
          <p:cNvPr id="37889" name="Rectangle 2">
            <a:extLst>
              <a:ext uri="{FF2B5EF4-FFF2-40B4-BE49-F238E27FC236}">
                <a16:creationId xmlns:a16="http://schemas.microsoft.com/office/drawing/2014/main" id="{4298E0B9-4C8D-581F-DBC5-724AE80AD334}"/>
              </a:ext>
            </a:extLst>
          </p:cNvPr>
          <p:cNvSpPr>
            <a:spLocks noGrp="1" noRot="1" noChangeAspect="1" noChangeArrowheads="1" noTextEdit="1"/>
          </p:cNvSpPr>
          <p:nvPr>
            <p:ph type="sldImg"/>
          </p:nvPr>
        </p:nvSpPr>
        <p:spPr>
          <a:xfrm>
            <a:off x="1150938" y="692150"/>
            <a:ext cx="4556125" cy="3416300"/>
          </a:xfrm>
          <a:ln/>
        </p:spPr>
      </p:sp>
      <p:sp>
        <p:nvSpPr>
          <p:cNvPr id="37890" name="Rectangle 3">
            <a:extLst>
              <a:ext uri="{FF2B5EF4-FFF2-40B4-BE49-F238E27FC236}">
                <a16:creationId xmlns:a16="http://schemas.microsoft.com/office/drawing/2014/main" id="{DA9C0184-9CC8-B6FB-A856-639308B890B8}"/>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So…as we enter the CREATION BIBLE FILE…at Genesis 1:1…</a:t>
            </a:r>
          </a:p>
          <a:p>
            <a:r>
              <a:rPr lang="en-US" b="1">
                <a:latin typeface="Times" charset="0"/>
                <a:ea typeface="ＭＳ Ｐゴシック" charset="0"/>
                <a:cs typeface="ＭＳ Ｐゴシック" charset="0"/>
              </a:rPr>
              <a:t>////	…we are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In the Beginning…</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those three small words that ring up a curtain of unfathomable depth and meaning for the unfolding Plan of the Ages.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64652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	Remember, first, that we</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re building a </a:t>
            </a:r>
            <a:r>
              <a:rPr lang="en-US" altLang="ja-JP" b="1" i="1">
                <a:solidFill>
                  <a:srgbClr val="000000"/>
                </a:solidFill>
                <a:latin typeface="Times" charset="0"/>
                <a:ea typeface="ＭＳ Ｐゴシック" charset="0"/>
                <a:cs typeface="ＭＳ Ｐゴシック" charset="0"/>
              </a:rPr>
              <a:t>mental map</a:t>
            </a:r>
            <a:r>
              <a:rPr lang="en-US" altLang="ja-JP" b="1">
                <a:solidFill>
                  <a:srgbClr val="000000"/>
                </a:solidFill>
                <a:latin typeface="Times" charset="0"/>
                <a:ea typeface="ＭＳ Ｐゴシック" charset="0"/>
                <a:cs typeface="ＭＳ Ｐゴシック" charset="0"/>
              </a:rPr>
              <a:t>. We use the ten Bible Files as basic building blocks for what eventually can become a very large intellectual or mental structure!  However, we are only building AN OUTLINE MAP of the Author's enormous literary work. </a:t>
            </a:r>
          </a:p>
          <a:p>
            <a:r>
              <a:rPr lang="en-US" b="1">
                <a:solidFill>
                  <a:srgbClr val="000000"/>
                </a:solidFill>
                <a:latin typeface="Times" charset="0"/>
                <a:ea typeface="ＭＳ Ｐゴシック" charset="0"/>
                <a:cs typeface="ＭＳ Ｐゴシック" charset="0"/>
              </a:rPr>
              <a:t>////	We</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re learning no small details! </a:t>
            </a:r>
          </a:p>
          <a:p>
            <a:r>
              <a:rPr lang="en-US" b="1">
                <a:solidFill>
                  <a:srgbClr val="000000"/>
                </a:solidFill>
                <a:latin typeface="Times" charset="0"/>
                <a:ea typeface="ＭＳ Ｐゴシック" charset="0"/>
                <a:cs typeface="ＭＳ Ｐゴシック" charset="0"/>
              </a:rPr>
              <a:t>////	We will be dealing only with the big picture...</a:t>
            </a:r>
          </a:p>
          <a:p>
            <a:r>
              <a:rPr lang="en-US" b="1">
                <a:solidFill>
                  <a:srgbClr val="000000"/>
                </a:solidFill>
                <a:latin typeface="Times" charset="0"/>
                <a:ea typeface="ＭＳ Ｐゴシック" charset="0"/>
                <a:cs typeface="ＭＳ Ｐゴシック" charset="0"/>
              </a:rPr>
              <a:t>////	…only the Bible</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general outline.   And that</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the great value of THE BIBLE…BASICALLY.  </a:t>
            </a:r>
          </a:p>
          <a:p>
            <a:r>
              <a:rPr lang="en-US" b="1">
                <a:solidFill>
                  <a:srgbClr val="000000"/>
                </a:solidFill>
                <a:latin typeface="Times" charset="0"/>
                <a:ea typeface="ＭＳ Ｐゴシック" charset="0"/>
                <a:cs typeface="ＭＳ Ｐゴシック" charset="0"/>
              </a:rPr>
              <a:t>You</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finally begin learning generally WHAT is WHERE in God</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great love letter to His Creation.</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Based on the ten labeled Bible Files – with lots of visuals…lots of graphic assistance…we are now going to learn Scripture's basic chronology, its foundational story and time line. Keep in mind our main concern: learning only the most outstanding Biblical milestone events, along with some of the most well known Biblical characters. Many events and characters that you might expect to find will not be mentioned. But their places are reserved among those that are.  And all this done while learning a mental tool to keep it all in order.</a:t>
            </a:r>
          </a:p>
          <a:p>
            <a:r>
              <a:rPr lang="en-US" b="1">
                <a:solidFill>
                  <a:srgbClr val="000000"/>
                </a:solidFill>
                <a:latin typeface="Times" charset="0"/>
                <a:ea typeface="ＭＳ Ｐゴシック" charset="0"/>
                <a:cs typeface="ＭＳ Ｐゴシック" charset="0"/>
              </a:rPr>
              <a:t>		[blue </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woven</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fabric graphic is the last one]</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Then as we move through The Quick Chronology -- based on THE BIBLE FILE -- you'll be able to tie in each part – </a:t>
            </a:r>
          </a:p>
          <a:p>
            <a:r>
              <a:rPr lang="en-US" b="1">
                <a:solidFill>
                  <a:srgbClr val="000000"/>
                </a:solidFill>
                <a:latin typeface="Times" charset="0"/>
                <a:ea typeface="ＭＳ Ｐゴシック" charset="0"/>
                <a:cs typeface="ＭＳ Ｐゴシック" charset="0"/>
              </a:rPr>
              <a:t>each event and character --with one of those ten key words now placed on ten mental BIBLE FILE folders — </a:t>
            </a:r>
          </a:p>
          <a:p>
            <a:r>
              <a:rPr lang="en-US" b="1">
                <a:solidFill>
                  <a:srgbClr val="000000"/>
                </a:solidFill>
                <a:latin typeface="Times" charset="0"/>
                <a:ea typeface="ＭＳ Ｐゴシック" charset="0"/>
                <a:cs typeface="ＭＳ Ｐゴシック" charset="0"/>
              </a:rPr>
              <a:t>in the chronological order you learned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first of which will be the CREATION file.  This is the beginning of your chronological thinking.</a:t>
            </a:r>
          </a:p>
        </p:txBody>
      </p:sp>
      <p:sp>
        <p:nvSpPr>
          <p:cNvPr id="2765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If you have the worksheet from the student handbook entitled INDEXING THE BIBLE FILE – STUDY HELP NUMBER 4 -- </a:t>
            </a:r>
          </a:p>
          <a:p>
            <a:r>
              <a:rPr lang="en-US" b="1">
                <a:solidFill>
                  <a:srgbClr val="000000"/>
                </a:solidFill>
                <a:latin typeface="Times" charset="0"/>
                <a:ea typeface="ＭＳ Ｐゴシック" charset="0"/>
                <a:cs typeface="ＭＳ Ｐゴシック" charset="0"/>
              </a:rPr>
              <a:t>keep it handy as we work through the next section.  All the Bible Files are located there as you work through them. </a:t>
            </a:r>
          </a:p>
          <a:p>
            <a:r>
              <a:rPr lang="en-US" b="1">
                <a:solidFill>
                  <a:srgbClr val="000000"/>
                </a:solidFill>
                <a:latin typeface="Times" charset="0"/>
                <a:ea typeface="ＭＳ Ｐゴシック" charset="0"/>
                <a:cs typeface="ＭＳ Ｐゴシック" charset="0"/>
              </a:rPr>
              <a:t>It will help you to embed THE QUICK CHRONOLOGY mentally as we move forward…beginning with the CREATION file.</a:t>
            </a:r>
          </a:p>
          <a:p>
            <a:r>
              <a:rPr lang="en-US" b="1">
                <a:solidFill>
                  <a:srgbClr val="000000"/>
                </a:solidFill>
                <a:latin typeface="Times" charset="0"/>
                <a:ea typeface="ＭＳ Ｐゴシック" charset="0"/>
                <a:cs typeface="ＭＳ Ｐゴシック" charset="0"/>
              </a:rPr>
              <a:t>////	Now let's move on to expand The Bible Files, always filling them with more details, building on what has gone before,</a:t>
            </a:r>
          </a:p>
          <a:p>
            <a:r>
              <a:rPr lang="en-US" b="1">
                <a:solidFill>
                  <a:srgbClr val="000000"/>
                </a:solidFill>
                <a:latin typeface="Times" charset="0"/>
                <a:ea typeface="ＭＳ Ｐゴシック" charset="0"/>
                <a:cs typeface="ＭＳ Ｐゴシック" charset="0"/>
              </a:rPr>
              <a:t> while still maintaining that high, outline view of the overall story line of Scripture.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CREATION FILE, with great speed, we are swept through the first eleven chapters of the book of Genesis.  We see the universe in its broadest dimensions of time and space…and then…</a:t>
            </a:r>
          </a:p>
          <a:p>
            <a:r>
              <a:rPr lang="en-US" b="1">
                <a:latin typeface="Times" charset="0"/>
                <a:ea typeface="ＭＳ Ｐゴシック" charset="0"/>
                <a:cs typeface="ＭＳ Ｐゴシック" charset="0"/>
              </a:rPr>
              <a:t>////	We view the earliest events in the opening chapters through that telescope into Eternity Past... In both early Genesis here and Revelation later on we see a telescoped view of enormous spans of time.  [God breaks through eternity past by creating the earth.]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Through this telescope into Eternity Past, the effect is quite similar to viewing mountain ranges from a great distance. </a:t>
            </a:r>
          </a:p>
          <a:p>
            <a:r>
              <a:rPr lang="en-US" b="1">
                <a:latin typeface="Times" charset="0"/>
                <a:ea typeface="ＭＳ Ｐゴシック" charset="0"/>
                <a:cs typeface="ＭＳ Ｐゴシック" charset="0"/>
              </a:rPr>
              <a:t>We can see the peaks lined up one after another into the far distance.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 is obvious that a great deal of land lies between the peaks.</a:t>
            </a:r>
          </a:p>
          <a:p>
            <a:r>
              <a:rPr lang="en-US" b="1">
                <a:latin typeface="Times" charset="0"/>
                <a:ea typeface="ＭＳ Ｐゴシック" charset="0"/>
                <a:cs typeface="ＭＳ Ｐゴシック" charset="0"/>
              </a:rPr>
              <a:t>////	But only when we get into the valleys between the peaks can we clearly see that the valleys are there…</a:t>
            </a:r>
          </a:p>
          <a:p>
            <a:r>
              <a:rPr lang="en-US" b="1">
                <a:latin typeface="Times" charset="0"/>
                <a:ea typeface="ＭＳ Ｐゴシック" charset="0"/>
                <a:cs typeface="ＭＳ Ｐゴシック" charset="0"/>
              </a:rPr>
              <a:t>and to estimate the distances that lie across the valleys between the mountain peaks.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So…as we enter the CREATION BIBLE FILE…at Genesis 1:1…</a:t>
            </a:r>
          </a:p>
          <a:p>
            <a:r>
              <a:rPr lang="en-US" b="1">
                <a:latin typeface="Times" charset="0"/>
                <a:ea typeface="ＭＳ Ｐゴシック" charset="0"/>
                <a:cs typeface="ＭＳ Ｐゴシック" charset="0"/>
              </a:rPr>
              <a:t>////	…we are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In the Beginning…</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those three small words that ring up a curtain of unfathomable depth and meaning for the unfolding Plan of the Ages.</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with the glory which I had with you before the world was.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[John 17:5]</a:t>
            </a:r>
            <a:endParaRPr lang="en-US" b="1">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Title slide (no narration)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with the glory which I had with you before the world was.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[John 17:5]</a:t>
            </a:r>
          </a:p>
          <a:p>
            <a:r>
              <a:rPr lang="en-US" b="1">
                <a:latin typeface="Times" charset="0"/>
                <a:ea typeface="ＭＳ Ｐゴシック" charset="0"/>
                <a:cs typeface="ＭＳ Ｐゴシック" charset="0"/>
              </a:rPr>
              <a:t>[AUTO ADVANCE]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with the glory which I had with you before the world was.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[John 17:5]</a:t>
            </a:r>
          </a:p>
          <a:p>
            <a:r>
              <a:rPr lang="en-US" b="1">
                <a:latin typeface="Times" charset="0"/>
                <a:ea typeface="ＭＳ Ｐゴシック" charset="0"/>
                <a:cs typeface="ＭＳ Ｐゴシック" charset="0"/>
              </a:rPr>
              <a:t>[AUTO ADVANCE]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with the glory which I had with you before the world was.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[John 17:5]</a:t>
            </a:r>
          </a:p>
          <a:p>
            <a:r>
              <a:rPr lang="en-US" b="1">
                <a:latin typeface="Times" charset="0"/>
                <a:ea typeface="ＭＳ Ｐゴシック" charset="0"/>
                <a:cs typeface="ＭＳ Ｐゴシック" charset="0"/>
              </a:rPr>
              <a:t>[AUTO ADVANCE]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earliest phases of Genesis we are beamed backward as it were to a time before the world was.  Jesus Himself spoke of that time.  We know it to be so because He asked the Father – in John 17 -- to glorify him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with the glory which I had with you before the world was.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[John 17:5]</a:t>
            </a:r>
          </a:p>
          <a:p>
            <a:r>
              <a:rPr lang="en-US" b="1">
                <a:latin typeface="Times" charset="0"/>
                <a:ea typeface="ＭＳ Ｐゴシック" charset="0"/>
                <a:cs typeface="ＭＳ Ｐゴシック" charset="0"/>
              </a:rPr>
              <a:t>[LAST SLIDE IN AUTO SEQUENCE]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And…should men get overwhelmed by their own earthly pride of accomplishment and conceit on this planet; the Creator set them straight when he asked Job the simple question…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Where were you when I laid the earth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foundations?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b="1">
                <a:latin typeface="Times" charset="0"/>
                <a:ea typeface="ＭＳ Ｐゴシック" charset="0"/>
              </a:rPr>
              <a:t>SO…As we open up the first file folder, CREATION, Genesis 1-11…the BIBLE FILE FOLDER image has spaces </a:t>
            </a:r>
          </a:p>
          <a:p>
            <a:r>
              <a:rPr lang="en-US" b="1">
                <a:latin typeface="Times" charset="0"/>
                <a:ea typeface="ＭＳ Ｐゴシック" charset="0"/>
                <a:cs typeface="ＭＳ Ｐゴシック" charset="0"/>
              </a:rPr>
              <a:t>////	….provided for seven items.  </a:t>
            </a:r>
          </a:p>
          <a:p>
            <a:r>
              <a:rPr lang="en-US" b="1">
                <a:latin typeface="Times" charset="0"/>
                <a:ea typeface="ＭＳ Ｐゴシック" charset="0"/>
                <a:cs typeface="ＭＳ Ｐゴシック" charset="0"/>
              </a:rPr>
              <a:t>////	All time prior to 2000 BC – call it pre-Abraham -- is included in the first eleven Genesis chapters. No one can possibly know the duration of time included there.  The entire story of CREATION and the course of the universe and this planet up through the development of the first known civilizations are contained in Genesis, chapters 1 through 11. But in spite of the brevity of those first eleven Genesis chapters, they are priceless words that teach us many important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first things.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Beginning now with A LIST OF FIRST THINGS… </a:t>
            </a:r>
          </a:p>
          <a:p>
            <a:r>
              <a:rPr lang="en-US" b="1">
                <a:latin typeface="Times" charset="0"/>
                <a:ea typeface="ＭＳ Ｐゴシック" charset="0"/>
                <a:cs typeface="ＭＳ Ｐゴシック" charset="0"/>
              </a:rPr>
              <a:t>////     The FIRST MAN and WOMAN </a:t>
            </a:r>
          </a:p>
          <a:p>
            <a:r>
              <a:rPr lang="en-US" b="1">
                <a:latin typeface="Times" charset="0"/>
                <a:ea typeface="ＭＳ Ｐゴシック" charset="0"/>
                <a:cs typeface="ＭＳ Ｐゴシック" charset="0"/>
              </a:rPr>
              <a:t>Man appears on earth in a perfect form and is placed in the sinless environment of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created perfection.</a:t>
            </a:r>
          </a:p>
          <a:p>
            <a:r>
              <a:rPr lang="en-US" b="1">
                <a:latin typeface="Times" charset="0"/>
                <a:ea typeface="ＭＳ Ｐゴシック" charset="0"/>
                <a:cs typeface="ＭＳ Ｐゴシック" charset="0"/>
              </a:rPr>
              <a:t>////	The FIRST SIN</a:t>
            </a:r>
          </a:p>
          <a:p>
            <a:r>
              <a:rPr lang="en-US" b="1">
                <a:latin typeface="Times" charset="0"/>
                <a:ea typeface="ＭＳ Ｐゴシック" charset="0"/>
                <a:cs typeface="ＭＳ Ｐゴシック" charset="0"/>
              </a:rPr>
              <a:t>Man is given a test of his gift of free will. He is tempted by Satan and falls from his created state of perfection into a sinful condition, having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missed the mark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for which he was created.  A distance or gulf is created between the Creator and his created!</a:t>
            </a:r>
          </a:p>
          <a:p>
            <a:r>
              <a:rPr lang="en-US" b="1">
                <a:latin typeface="Times" charset="0"/>
                <a:ea typeface="ＭＳ Ｐゴシック" charset="0"/>
                <a:cs typeface="ＭＳ Ｐゴシック" charset="0"/>
              </a:rPr>
              <a:t>////	The FIRST GOSPEL</a:t>
            </a:r>
          </a:p>
          <a:p>
            <a:r>
              <a:rPr lang="en-US" b="1">
                <a:latin typeface="Times" charset="0"/>
                <a:ea typeface="ＭＳ Ｐゴシック" charset="0"/>
                <a:cs typeface="ＭＳ Ｐゴシック" charset="0"/>
              </a:rPr>
              <a:t>The Creator provides the first announcement that He will send a Redeemer to provide for man a way back to that original state of created perfection, innocence and holiness.</a:t>
            </a:r>
          </a:p>
          <a:p>
            <a:r>
              <a:rPr lang="en-US" b="1">
                <a:latin typeface="Times" charset="0"/>
                <a:ea typeface="ＭＳ Ｐゴシック" charset="0"/>
                <a:cs typeface="ＭＳ Ｐゴシック" charset="0"/>
              </a:rPr>
              <a:t>////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important to note Genesis 3:15: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…he will crush your head, and you will strike his heel.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In a footnote in the NIV Study Bible is this statement: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offspring of the woman would eventually crush the serpent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head; a promise fulfilled in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victory over Satan…a victory in which all believers will share.</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The FIRST FAMILY</a:t>
            </a:r>
          </a:p>
          <a:p>
            <a:r>
              <a:rPr lang="en-US" b="1">
                <a:latin typeface="Times" charset="0"/>
                <a:ea typeface="ＭＳ Ｐゴシック" charset="0"/>
                <a:cs typeface="ＭＳ Ｐゴシック" charset="0"/>
              </a:rPr>
              <a:t>Adam and Eve have children.  They provide the basis for future development of a race of men which must contend with satanic efforts to keep them from a restored relationship with the loving Father and Creator.</a:t>
            </a:r>
          </a:p>
          <a:p>
            <a:r>
              <a:rPr lang="en-US" b="1">
                <a:latin typeface="Times" charset="0"/>
                <a:ea typeface="ＭＳ Ｐゴシック" charset="0"/>
                <a:cs typeface="ＭＳ Ｐゴシック" charset="0"/>
              </a:rPr>
              <a:t>////	The FIRST MURDER</a:t>
            </a:r>
          </a:p>
          <a:p>
            <a:r>
              <a:rPr lang="en-US" b="1">
                <a:latin typeface="Times" charset="0"/>
                <a:ea typeface="ＭＳ Ｐゴシック" charset="0"/>
                <a:cs typeface="ＭＳ Ｐゴシック" charset="0"/>
              </a:rPr>
              <a:t>Sin is committed in its most abusive and abject form, man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destruction of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ultimate gift, life itself.</a:t>
            </a:r>
          </a:p>
          <a:p>
            <a:r>
              <a:rPr lang="en-US" b="1">
                <a:latin typeface="Times" charset="0"/>
                <a:ea typeface="ＭＳ Ｐゴシック" charset="0"/>
                <a:cs typeface="ＭＳ Ｐゴシック" charset="0"/>
              </a:rPr>
              <a:t>And then we have two items of ancient history in those first eleven chapters.  These are contained in two programs of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action among men.</a:t>
            </a:r>
          </a:p>
          <a:p>
            <a:r>
              <a:rPr lang="en-US" b="1">
                <a:latin typeface="Times" charset="0"/>
                <a:ea typeface="ＭＳ Ｐゴシック" charset="0"/>
                <a:cs typeface="ＭＳ Ｐゴシック" charset="0"/>
              </a:rPr>
              <a:t>////	The GREAT FLOOD and RAINBOW</a:t>
            </a:r>
          </a:p>
          <a:p>
            <a:r>
              <a:rPr lang="en-US" b="1">
                <a:latin typeface="Times" charset="0"/>
                <a:ea typeface="ＭＳ Ｐゴシック" charset="0"/>
                <a:cs typeface="ＭＳ Ｐゴシック" charset="0"/>
              </a:rPr>
              <a:t>First program: God determines to wipe out His Creation turned desperately sinful…and to begin it again. All mankind perishes except eight people who, under the leadership of righteous Noah, remain true to the Father, Who provides His rainbow promise as the waters recede.  And then…  </a:t>
            </a:r>
          </a:p>
          <a:p>
            <a:r>
              <a:rPr lang="en-US" b="1">
                <a:latin typeface="Times" charset="0"/>
                <a:ea typeface="ＭＳ Ｐゴシック" charset="0"/>
                <a:cs typeface="ＭＳ Ｐゴシック" charset="0"/>
              </a:rPr>
              <a:t>////	The TOWER OF BABEL</a:t>
            </a:r>
          </a:p>
          <a:p>
            <a:r>
              <a:rPr lang="en-US" b="1">
                <a:latin typeface="Times" charset="0"/>
                <a:ea typeface="ＭＳ Ｐゴシック" charset="0"/>
                <a:cs typeface="ＭＳ Ｐゴシック" charset="0"/>
              </a:rPr>
              <a:t>Second program: Man attempts to climb to an elevation equal to God Himself. God intervenes with a confusion of earthly languages in order to disperse the races.</a:t>
            </a:r>
          </a:p>
        </p:txBody>
      </p:sp>
      <p:sp>
        <p:nvSpPr>
          <p:cNvPr id="5222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 Genesis 1 to 11...In summary: the CREATION file is the story of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creation of Man and his subsequent fall. It contains the declaration of the Father</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eternal plan for Man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return to that original sinless state of close and intimate relationship with Him. As John Walvoord has written: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story of that return is the substance of the Bible story, the very core of the Gospel.</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completed the second folder in the Bible File collection: </a:t>
            </a:r>
          </a:p>
          <a:p>
            <a:r>
              <a:rPr lang="en-US" b="1">
                <a:latin typeface="Times" charset="0"/>
                <a:ea typeface="ＭＳ Ｐゴシック" charset="0"/>
                <a:cs typeface="ＭＳ Ｐゴシック" charset="0"/>
              </a:rPr>
              <a:t>////	first is CREATION, </a:t>
            </a:r>
          </a:p>
          <a:p>
            <a:r>
              <a:rPr lang="en-US" b="1">
                <a:latin typeface="Times" charset="0"/>
                <a:ea typeface="ＭＳ Ｐゴシック" charset="0"/>
                <a:cs typeface="ＭＳ Ｐゴシック" charset="0"/>
              </a:rPr>
              <a:t>////	followed by ABRAHAM, the first of the four great names.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Part Three…and here we get to the heart of the matter…the very story core of Scripture.  We call it THE QUICK CHRONOLOGY.  This is the </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WHAT HAPPENED</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of the great Biblical drama…in the briefest possible detail.</a:t>
            </a:r>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First…a quick review…the 7 with a dash through the stem…</a:t>
            </a:r>
          </a:p>
          <a:p>
            <a:r>
              <a:rPr lang="en-US" b="1">
                <a:solidFill>
                  <a:srgbClr val="000000"/>
                </a:solidFill>
                <a:latin typeface="Times" charset="0"/>
                <a:ea typeface="ＭＳ Ｐゴシック" charset="0"/>
                <a:cs typeface="ＭＳ Ｐゴシック" charset="0"/>
              </a:rPr>
              <a:t>////	…surrounded by the C, the S, and the J.</a:t>
            </a:r>
          </a:p>
        </p:txBody>
      </p:sp>
      <p:sp>
        <p:nvSpPr>
          <p:cNvPr id="921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3"/>
            <a:r>
              <a:rPr lang="en-US" b="1">
                <a:latin typeface="Times" charset="0"/>
                <a:ea typeface="ＭＳ Ｐゴシック" charset="0"/>
              </a:rPr>
              <a:t>Just a reminder…the 7 in the upper left corner of the frame…almost always there as a mental help…</a:t>
            </a:r>
            <a:endParaRPr lang="en-US">
              <a:latin typeface="Times" charset="0"/>
              <a:ea typeface="ＭＳ Ｐゴシック" charset="0"/>
            </a:endParaRPr>
          </a:p>
          <a:p>
            <a:r>
              <a:rPr lang="en-US" b="1">
                <a:latin typeface="Times" charset="0"/>
                <a:ea typeface="ＭＳ Ｐゴシック" charset="0"/>
                <a:cs typeface="ＭＳ Ｐゴシック" charset="0"/>
              </a:rPr>
              <a:t>////	…the 7 breaks into the 4 and the 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…which leads to  C  4  3  S  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….bringing us to the five ideas of</a:t>
            </a:r>
          </a:p>
          <a:p>
            <a:r>
              <a:rPr lang="en-US" b="1">
                <a:solidFill>
                  <a:srgbClr val="000000"/>
                </a:solidFill>
                <a:latin typeface="Times" charset="0"/>
                <a:ea typeface="ＭＳ Ｐゴシック" charset="0"/>
                <a:cs typeface="ＭＳ Ｐゴシック" charset="0"/>
              </a:rPr>
              <a:t>CREATION…4 PEOPLE…3 SOCIETIES…SILENCE…JESUS.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And finally…the ten file folders of THE BIBLE FILE.  </a:t>
            </a:r>
          </a:p>
          <a:p>
            <a:r>
              <a:rPr lang="en-US" b="1">
                <a:solidFill>
                  <a:srgbClr val="000000"/>
                </a:solidFill>
                <a:latin typeface="Times" charset="0"/>
                <a:ea typeface="ＭＳ Ｐゴシック" charset="0"/>
                <a:cs typeface="ＭＳ Ｐゴシック" charset="0"/>
              </a:rPr>
              <a:t>Say them with me: CREATION, ABRAHAM, JOSEPH, MOSES, JOSHUA, ANARCHY, ROYALTY, CAPTIVITY, SILENCE and JESUS.</a:t>
            </a:r>
          </a:p>
        </p:txBody>
      </p:sp>
      <p:sp>
        <p:nvSpPr>
          <p:cNvPr id="1741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So now...with your own map of the Ancient Near East in your mind – THE STAGE OF THE ACTION -- and</a:t>
            </a:r>
          </a:p>
          <a:p>
            <a:r>
              <a:rPr lang="en-US" b="1">
                <a:solidFill>
                  <a:srgbClr val="000000"/>
                </a:solidFill>
                <a:latin typeface="Times" charset="0"/>
                <a:ea typeface="ＭＳ Ｐゴシック" charset="0"/>
                <a:cs typeface="ＭＳ Ｐゴシック" charset="0"/>
              </a:rPr>
              <a:t>////	THE BIBLE FILE FOLDERS outlined in their order...what's next?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3672373"/>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10738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706371"/>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090549"/>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2947124"/>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18346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19943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487141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549172"/>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5558272"/>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633760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latin typeface="Arial" pitchFamily="-107" charset="0"/>
                  <a:ea typeface="+mn-ea"/>
                  <a:cs typeface="+mn-cs"/>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grpSp>
        <p:grpSp>
          <p:nvGrpSpPr>
            <p:cNvPr id="10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07" charset="0"/>
                  <a:ea typeface="+mn-ea"/>
                  <a:cs typeface="+mn-cs"/>
                </a:endParaRPr>
              </a:p>
            </p:txBody>
          </p:sp>
        </p:grpSp>
      </p:grpSp>
      <p:sp>
        <p:nvSpPr>
          <p:cNvPr id="1064" name="Text Box 40"/>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900" b="1">
                <a:solidFill>
                  <a:srgbClr val="FFFFFF"/>
                </a:solidFill>
                <a:effectLst/>
              </a:rPr>
              <a:t>© </a:t>
            </a:r>
            <a:r>
              <a:rPr lang="en-US" sz="1000" b="1">
                <a:solidFill>
                  <a:srgbClr val="FFFFFF"/>
                </a:solidFill>
                <a:effectLst/>
              </a:rPr>
              <a:t>2006</a:t>
            </a:r>
            <a:r>
              <a:rPr lang="en-US" sz="900" b="1">
                <a:solidFill>
                  <a:srgbClr val="FFFFFF"/>
                </a:solidFill>
                <a:effectLst/>
              </a:rPr>
              <a:t> TBBMI</a:t>
            </a:r>
          </a:p>
        </p:txBody>
      </p:sp>
      <p:sp>
        <p:nvSpPr>
          <p:cNvPr id="1065" name="Rectangle 41"/>
          <p:cNvSpPr>
            <a:spLocks noChangeArrowheads="1"/>
          </p:cNvSpPr>
          <p:nvPr userDrawn="1"/>
        </p:nvSpPr>
        <p:spPr bwMode="auto">
          <a:xfrm>
            <a:off x="7513638" y="6526213"/>
            <a:ext cx="808037"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9.65.03a.</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wmf"/><Relationship Id="rId5" Type="http://schemas.openxmlformats.org/officeDocument/2006/relationships/image" Target="../media/image32.jpeg"/><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C1595-41F0-37D3-0B2F-986DFA2E7B01}"/>
            </a:ext>
          </a:extLst>
        </p:cNvPr>
        <p:cNvGrpSpPr/>
        <p:nvPr/>
      </p:nvGrpSpPr>
      <p:grpSpPr>
        <a:xfrm>
          <a:off x="0" y="0"/>
          <a:ext cx="0" cy="0"/>
          <a:chOff x="0" y="0"/>
          <a:chExt cx="0" cy="0"/>
        </a:xfrm>
      </p:grpSpPr>
      <p:sp>
        <p:nvSpPr>
          <p:cNvPr id="741487" name="Rectangle 111">
            <a:extLst>
              <a:ext uri="{FF2B5EF4-FFF2-40B4-BE49-F238E27FC236}">
                <a16:creationId xmlns:a16="http://schemas.microsoft.com/office/drawing/2014/main" id="{9DC9B44C-61E8-17DE-AA5A-744A6D19AC35}"/>
              </a:ext>
            </a:extLst>
          </p:cNvPr>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pic>
        <p:nvPicPr>
          <p:cNvPr id="36866" name="Picture 112">
            <a:extLst>
              <a:ext uri="{FF2B5EF4-FFF2-40B4-BE49-F238E27FC236}">
                <a16:creationId xmlns:a16="http://schemas.microsoft.com/office/drawing/2014/main" id="{27BBD985-901F-3CB1-2D5B-9FCB70ED06B5}"/>
              </a:ext>
            </a:extLst>
          </p:cNvPr>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41445" name="Text Box 69">
            <a:extLst>
              <a:ext uri="{FF2B5EF4-FFF2-40B4-BE49-F238E27FC236}">
                <a16:creationId xmlns:a16="http://schemas.microsoft.com/office/drawing/2014/main" id="{5084D70A-5875-8A50-C19F-39E5FBCA96B2}"/>
              </a:ext>
            </a:extLst>
          </p:cNvPr>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36868" name="Text Box 73">
            <a:extLst>
              <a:ext uri="{FF2B5EF4-FFF2-40B4-BE49-F238E27FC236}">
                <a16:creationId xmlns:a16="http://schemas.microsoft.com/office/drawing/2014/main" id="{EE95B73D-1231-F5A8-11A3-31F714CB4C22}"/>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41507" name="Rectangle 131">
            <a:extLst>
              <a:ext uri="{FF2B5EF4-FFF2-40B4-BE49-F238E27FC236}">
                <a16:creationId xmlns:a16="http://schemas.microsoft.com/office/drawing/2014/main" id="{5B3F6DCA-88E7-CA9A-D311-CEC29E76881B}"/>
              </a:ext>
            </a:extLst>
          </p:cNvPr>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Arial" pitchFamily="-107" charset="0"/>
              <a:ea typeface="+mn-ea"/>
              <a:cs typeface="+mn-cs"/>
            </a:endParaRPr>
          </a:p>
        </p:txBody>
      </p:sp>
      <p:sp>
        <p:nvSpPr>
          <p:cNvPr id="741489" name="Text Box 113">
            <a:extLst>
              <a:ext uri="{FF2B5EF4-FFF2-40B4-BE49-F238E27FC236}">
                <a16:creationId xmlns:a16="http://schemas.microsoft.com/office/drawing/2014/main" id="{812B7413-61EB-4E91-E1E7-6CD740869EFC}"/>
              </a:ext>
            </a:extLst>
          </p:cNvPr>
          <p:cNvSpPr txBox="1">
            <a:spLocks noChangeArrowheads="1"/>
          </p:cNvSpPr>
          <p:nvPr/>
        </p:nvSpPr>
        <p:spPr bwMode="auto">
          <a:xfrm>
            <a:off x="811213" y="2324100"/>
            <a:ext cx="7826375" cy="1570038"/>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9600" b="1" i="1">
                <a:solidFill>
                  <a:srgbClr val="FFFF00"/>
                </a:solidFill>
                <a:effectLst>
                  <a:outerShdw blurRad="50800" dist="76200" dir="2700000" algn="tl" rotWithShape="0">
                    <a:srgbClr val="000000"/>
                  </a:outerShdw>
                </a:effectLst>
                <a:latin typeface="Kosher-Normal" charset="0"/>
              </a:rPr>
              <a:t>“</a:t>
            </a:r>
            <a:r>
              <a:rPr lang="as-IN" altLang="ja-JP" sz="9600" b="1" i="1">
                <a:solidFill>
                  <a:srgbClr val="FFFF00"/>
                </a:solidFill>
                <a:effectLst>
                  <a:outerShdw blurRad="50800" dist="76200" dir="2700000" algn="tl" rotWithShape="0">
                    <a:srgbClr val="000000"/>
                  </a:outerShdw>
                </a:effectLst>
                <a:latin typeface="Kosher-Normal" charset="0"/>
              </a:rPr>
              <a:t>নির্মাণ-</a:t>
            </a:r>
            <a:r>
              <a:rPr lang="ja-JP" altLang="en-US" sz="9600" b="1" i="1">
                <a:solidFill>
                  <a:srgbClr val="FFFF00"/>
                </a:solidFill>
                <a:effectLst>
                  <a:outerShdw blurRad="50800" dist="76200" dir="2700000" algn="tl" rotWithShape="0">
                    <a:srgbClr val="000000"/>
                  </a:outerShdw>
                </a:effectLst>
                <a:latin typeface="Kosher-Normal" charset="0"/>
              </a:rPr>
              <a:t>”</a:t>
            </a:r>
            <a:endParaRPr lang="en-US" sz="9600" b="1" i="1" dirty="0">
              <a:solidFill>
                <a:srgbClr val="FFFF00"/>
              </a:solidFill>
              <a:effectLst>
                <a:outerShdw blurRad="50800" dist="76200" dir="2700000" algn="tl" rotWithShape="0">
                  <a:srgbClr val="000000"/>
                </a:outerShdw>
              </a:effectLst>
              <a:latin typeface="Kosher-Normal" charset="0"/>
            </a:endParaRPr>
          </a:p>
        </p:txBody>
      </p:sp>
      <p:sp>
        <p:nvSpPr>
          <p:cNvPr id="741485" name="Rectangle 109">
            <a:extLst>
              <a:ext uri="{FF2B5EF4-FFF2-40B4-BE49-F238E27FC236}">
                <a16:creationId xmlns:a16="http://schemas.microsoft.com/office/drawing/2014/main" id="{09E7E508-78E1-8C09-FA15-050660B18ED6}"/>
              </a:ext>
            </a:extLst>
          </p:cNvPr>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17</a:t>
            </a:r>
          </a:p>
        </p:txBody>
      </p:sp>
      <p:sp>
        <p:nvSpPr>
          <p:cNvPr id="36873" name="Text Box 128">
            <a:extLst>
              <a:ext uri="{FF2B5EF4-FFF2-40B4-BE49-F238E27FC236}">
                <a16:creationId xmlns:a16="http://schemas.microsoft.com/office/drawing/2014/main" id="{E1ED622D-CF0B-9FAE-21A2-7C8092FCF8CB}"/>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1505" name="Rectangle 129">
            <a:extLst>
              <a:ext uri="{FF2B5EF4-FFF2-40B4-BE49-F238E27FC236}">
                <a16:creationId xmlns:a16="http://schemas.microsoft.com/office/drawing/2014/main" id="{DA60812D-B5D7-B4D2-F15F-0D72AC69405F}"/>
              </a:ext>
            </a:extLst>
          </p:cNvPr>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Tree>
    <p:extLst>
      <p:ext uri="{BB962C8B-B14F-4D97-AF65-F5344CB8AC3E}">
        <p14:creationId xmlns:p14="http://schemas.microsoft.com/office/powerpoint/2010/main" val="41337747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1507"/>
                                        </p:tgtEl>
                                        <p:attrNameLst>
                                          <p:attrName>style.visibility</p:attrName>
                                        </p:attrNameLst>
                                      </p:cBhvr>
                                      <p:to>
                                        <p:strVal val="visible"/>
                                      </p:to>
                                    </p:set>
                                    <p:animEffect transition="in" filter="fade">
                                      <p:cBhvr>
                                        <p:cTn id="7" dur="1000"/>
                                        <p:tgtEl>
                                          <p:spTgt spid="741507"/>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741489">
                                            <p:txEl>
                                              <p:pRg st="0" end="0"/>
                                            </p:txEl>
                                          </p:spTgt>
                                        </p:tgtEl>
                                        <p:attrNameLst>
                                          <p:attrName>style.visibility</p:attrName>
                                        </p:attrNameLst>
                                      </p:cBhvr>
                                      <p:to>
                                        <p:strVal val="visible"/>
                                      </p:to>
                                    </p:set>
                                    <p:animEffect transition="in" filter="wipe(up)">
                                      <p:cBhvr>
                                        <p:cTn id="11" dur="75"/>
                                        <p:tgtEl>
                                          <p:spTgt spid="741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07" grpId="0" animBg="1"/>
      <p:bldP spid="741489"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6"/>
          <p:cNvPicPr>
            <a:picLocks noChangeAspect="1" noChangeArrowheads="1"/>
          </p:cNvPicPr>
          <p:nvPr/>
        </p:nvPicPr>
        <p:blipFill>
          <a:blip r:embed="rId3">
            <a:extLst>
              <a:ext uri="{28A0092B-C50C-407E-A947-70E740481C1C}">
                <a14:useLocalDpi xmlns:a14="http://schemas.microsoft.com/office/drawing/2010/main" val="0"/>
              </a:ext>
            </a:extLst>
          </a:blip>
          <a:srcRect l="13074" t="9052" r="12152" b="8820"/>
          <a:stretch>
            <a:fillRect/>
          </a:stretch>
        </p:blipFill>
        <p:spPr bwMode="auto">
          <a:xfrm>
            <a:off x="1282700" y="611188"/>
            <a:ext cx="6837363"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0131" name="Text Box 3"/>
          <p:cNvSpPr txBox="1">
            <a:spLocks noChangeArrowheads="1"/>
          </p:cNvSpPr>
          <p:nvPr/>
        </p:nvSpPr>
        <p:spPr bwMode="auto">
          <a:xfrm>
            <a:off x="457200" y="3230563"/>
            <a:ext cx="8137525" cy="530225"/>
          </a:xfrm>
          <a:prstGeom prst="rect">
            <a:avLst/>
          </a:prstGeom>
          <a:noFill/>
          <a:ln w="12700">
            <a:noFill/>
            <a:miter lim="800000"/>
            <a:headEnd/>
            <a:tailEnd/>
          </a:ln>
          <a:effectLst/>
        </p:spPr>
        <p:txBody>
          <a:bodyPr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nSpc>
                <a:spcPct val="75000"/>
              </a:lnSpc>
              <a:spcBef>
                <a:spcPct val="50000"/>
              </a:spcBef>
              <a:defRPr/>
            </a:pPr>
            <a:r>
              <a:rPr lang="en-US" sz="3600" b="1">
                <a:solidFill>
                  <a:srgbClr val="DCF210"/>
                </a:solidFill>
                <a:effectLst>
                  <a:outerShdw blurRad="50800" dist="76200" dir="2700000" algn="tl" rotWithShape="0">
                    <a:srgbClr val="000000"/>
                  </a:outerShdw>
                </a:effectLst>
                <a:latin typeface="Comic Sans MS" charset="0"/>
              </a:rPr>
              <a:t>•</a:t>
            </a:r>
            <a:r>
              <a:rPr lang="bn-IN" sz="3600" b="1">
                <a:solidFill>
                  <a:srgbClr val="DCF210"/>
                </a:solidFill>
                <a:effectLst>
                  <a:outerShdw blurRad="50800" dist="76200" dir="2700000" algn="tl" rotWithShape="0">
                    <a:srgbClr val="000000"/>
                  </a:outerShdw>
                </a:effectLst>
                <a:latin typeface="Comic Sans MS" charset="0"/>
              </a:rPr>
              <a:t>আমরা একটি মানসিক মানচিত্র তৈরি করছি </a:t>
            </a:r>
            <a:r>
              <a:rPr lang="en-US" sz="3600" b="1">
                <a:solidFill>
                  <a:srgbClr val="DCF210"/>
                </a:solidFill>
                <a:effectLst>
                  <a:outerShdw blurRad="50800" dist="76200" dir="2700000" algn="tl" rotWithShape="0">
                    <a:srgbClr val="000000"/>
                  </a:outerShdw>
                </a:effectLst>
                <a:latin typeface="Comic Sans MS" charset="0"/>
              </a:rPr>
              <a:t>!</a:t>
            </a:r>
          </a:p>
        </p:txBody>
      </p:sp>
      <p:sp>
        <p:nvSpPr>
          <p:cNvPr id="560196" name="Text Box 68"/>
          <p:cNvSpPr txBox="1">
            <a:spLocks noChangeArrowheads="1"/>
          </p:cNvSpPr>
          <p:nvPr/>
        </p:nvSpPr>
        <p:spPr bwMode="auto">
          <a:xfrm>
            <a:off x="239713" y="3941763"/>
            <a:ext cx="8520112" cy="530225"/>
          </a:xfrm>
          <a:prstGeom prst="rect">
            <a:avLst/>
          </a:prstGeom>
          <a:noFill/>
          <a:ln w="12700">
            <a:noFill/>
            <a:miter lim="800000"/>
            <a:headEnd/>
            <a:tailEnd/>
          </a:ln>
          <a:effectLst/>
        </p:spPr>
        <p:txBody>
          <a:bodyPr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nSpc>
                <a:spcPct val="75000"/>
              </a:lnSpc>
              <a:spcBef>
                <a:spcPct val="50000"/>
              </a:spcBef>
              <a:defRPr/>
            </a:pPr>
            <a:r>
              <a:rPr lang="en-US" sz="3600" b="1">
                <a:solidFill>
                  <a:srgbClr val="DCF210"/>
                </a:solidFill>
                <a:effectLst>
                  <a:outerShdw blurRad="50800" dist="76200" dir="2700000" algn="tl" rotWithShape="0">
                    <a:srgbClr val="000000"/>
                  </a:outerShdw>
                </a:effectLst>
                <a:latin typeface="Comic Sans MS" charset="0"/>
              </a:rPr>
              <a:t>•</a:t>
            </a:r>
            <a:r>
              <a:rPr lang="bn-IN" sz="3600" b="1">
                <a:solidFill>
                  <a:srgbClr val="DCF210"/>
                </a:solidFill>
                <a:effectLst>
                  <a:outerShdw blurRad="50800" dist="76200" dir="2700000" algn="tl" rotWithShape="0">
                    <a:srgbClr val="000000"/>
                  </a:outerShdw>
                </a:effectLst>
                <a:latin typeface="Comic Sans MS" charset="0"/>
              </a:rPr>
              <a:t>আমরা কোন বিবরন সংগ্রহ করছি না ।</a:t>
            </a:r>
          </a:p>
        </p:txBody>
      </p:sp>
      <p:sp>
        <p:nvSpPr>
          <p:cNvPr id="560197" name="Text Box 69"/>
          <p:cNvSpPr txBox="1">
            <a:spLocks noChangeArrowheads="1"/>
          </p:cNvSpPr>
          <p:nvPr/>
        </p:nvSpPr>
        <p:spPr bwMode="auto">
          <a:xfrm>
            <a:off x="533400" y="4594225"/>
            <a:ext cx="8137525" cy="542925"/>
          </a:xfrm>
          <a:prstGeom prst="rect">
            <a:avLst/>
          </a:prstGeom>
          <a:noFill/>
          <a:ln w="12700">
            <a:noFill/>
            <a:miter lim="800000"/>
            <a:headEnd/>
            <a:tailEnd/>
          </a:ln>
          <a:effectLst/>
        </p:spPr>
        <p:txBody>
          <a:bodyPr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nSpc>
                <a:spcPct val="75000"/>
              </a:lnSpc>
              <a:spcBef>
                <a:spcPct val="50000"/>
              </a:spcBef>
              <a:defRPr/>
            </a:pPr>
            <a:r>
              <a:rPr lang="en-US" sz="3600" b="1">
                <a:solidFill>
                  <a:srgbClr val="DCF210"/>
                </a:solidFill>
                <a:effectLst>
                  <a:outerShdw blurRad="50800" dist="76200" dir="2700000" algn="tl" rotWithShape="0">
                    <a:srgbClr val="000000"/>
                  </a:outerShdw>
                </a:effectLst>
                <a:latin typeface="Comic Sans MS" charset="0"/>
              </a:rPr>
              <a:t>•</a:t>
            </a:r>
            <a:r>
              <a:rPr lang="bn-IN" sz="3600" b="1">
                <a:solidFill>
                  <a:srgbClr val="DCF210"/>
                </a:solidFill>
                <a:effectLst>
                  <a:outerShdw blurRad="50800" dist="76200" dir="2700000" algn="tl" rotWithShape="0">
                    <a:srgbClr val="000000"/>
                  </a:outerShdw>
                </a:effectLst>
                <a:latin typeface="Comic Sans MS" charset="0"/>
              </a:rPr>
              <a:t>শুধু সামগ্রিক ছবিটা বুঝতে চেস্টা করছি। </a:t>
            </a:r>
            <a:endParaRPr lang="en-US" sz="3600" b="1">
              <a:solidFill>
                <a:srgbClr val="DCF210"/>
              </a:solidFill>
              <a:effectLst>
                <a:outerShdw blurRad="50800" dist="76200" dir="2700000" algn="tl" rotWithShape="0">
                  <a:srgbClr val="000000"/>
                </a:outerShdw>
              </a:effectLst>
              <a:latin typeface="Comic Sans MS" charset="0"/>
            </a:endParaRPr>
          </a:p>
        </p:txBody>
      </p:sp>
      <p:sp>
        <p:nvSpPr>
          <p:cNvPr id="560198" name="Text Box 70"/>
          <p:cNvSpPr txBox="1">
            <a:spLocks noChangeArrowheads="1"/>
          </p:cNvSpPr>
          <p:nvPr/>
        </p:nvSpPr>
        <p:spPr bwMode="auto">
          <a:xfrm>
            <a:off x="482600" y="5364163"/>
            <a:ext cx="8137525" cy="530225"/>
          </a:xfrm>
          <a:prstGeom prst="rect">
            <a:avLst/>
          </a:prstGeom>
          <a:noFill/>
          <a:ln w="12700">
            <a:noFill/>
            <a:miter lim="800000"/>
            <a:headEnd/>
            <a:tailEnd/>
          </a:ln>
          <a:effectLst/>
        </p:spPr>
        <p:txBody>
          <a:bodyPr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nSpc>
                <a:spcPct val="75000"/>
              </a:lnSpc>
              <a:spcBef>
                <a:spcPct val="50000"/>
              </a:spcBef>
              <a:defRPr/>
            </a:pPr>
            <a:r>
              <a:rPr lang="en-US" sz="3600" b="1">
                <a:solidFill>
                  <a:srgbClr val="DCF210"/>
                </a:solidFill>
                <a:effectLst>
                  <a:outerShdw blurRad="50800" dist="76200" dir="2700000" algn="tl" rotWithShape="0">
                    <a:srgbClr val="000000"/>
                  </a:outerShdw>
                </a:effectLst>
                <a:latin typeface="Comic Sans MS" charset="0"/>
              </a:rPr>
              <a:t>•</a:t>
            </a:r>
            <a:r>
              <a:rPr lang="bn-IN" sz="3600" b="1">
                <a:solidFill>
                  <a:srgbClr val="DCF210"/>
                </a:solidFill>
                <a:effectLst>
                  <a:outerShdw blurRad="50800" dist="76200" dir="2700000" algn="tl" rotWithShape="0">
                    <a:srgbClr val="000000"/>
                  </a:outerShdw>
                </a:effectLst>
                <a:latin typeface="Comic Sans MS" charset="0"/>
              </a:rPr>
              <a:t>বাইবেলের সাধারন সীমারেখা । </a:t>
            </a:r>
            <a:endParaRPr lang="en-US" sz="3600" b="1">
              <a:solidFill>
                <a:srgbClr val="DCF210"/>
              </a:solidFill>
              <a:effectLst>
                <a:outerShdw blurRad="50800" dist="76200" dir="2700000" algn="tl" rotWithShape="0">
                  <a:srgbClr val="000000"/>
                </a:outerShdw>
              </a:effectLst>
              <a:latin typeface="Comic Sans MS" charset="0"/>
            </a:endParaRPr>
          </a:p>
        </p:txBody>
      </p:sp>
      <p:sp>
        <p:nvSpPr>
          <p:cNvPr id="20486" name="Text Box 145"/>
          <p:cNvSpPr txBox="1">
            <a:spLocks noChangeArrowheads="1"/>
          </p:cNvSpPr>
          <p:nvPr/>
        </p:nvSpPr>
        <p:spPr bwMode="auto">
          <a:xfrm>
            <a:off x="8589963" y="6450013"/>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4</a:t>
            </a:r>
            <a:endParaRPr lang="en-US" sz="2000" b="1">
              <a:solidFill>
                <a:srgbClr val="FFA27C"/>
              </a:solidFill>
              <a:effectLst/>
              <a:latin typeface="Comic Sans MS" charset="0"/>
            </a:endParaRPr>
          </a:p>
        </p:txBody>
      </p:sp>
      <p:sp>
        <p:nvSpPr>
          <p:cNvPr id="560284" name="Rectangle 15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09</a:t>
            </a:r>
          </a:p>
        </p:txBody>
      </p:sp>
      <p:grpSp>
        <p:nvGrpSpPr>
          <p:cNvPr id="20488" name="Group 160"/>
          <p:cNvGrpSpPr>
            <a:grpSpLocks/>
          </p:cNvGrpSpPr>
          <p:nvPr/>
        </p:nvGrpSpPr>
        <p:grpSpPr bwMode="auto">
          <a:xfrm>
            <a:off x="519113" y="7938"/>
            <a:ext cx="811212" cy="1196975"/>
            <a:chOff x="327" y="5"/>
            <a:chExt cx="511" cy="754"/>
          </a:xfrm>
        </p:grpSpPr>
        <p:sp>
          <p:nvSpPr>
            <p:cNvPr id="560289" name="Rectangle 161"/>
            <p:cNvSpPr>
              <a:spLocks noChangeArrowheads="1"/>
            </p:cNvSpPr>
            <p:nvPr/>
          </p:nvSpPr>
          <p:spPr bwMode="auto">
            <a:xfrm>
              <a:off x="327"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7200">
                  <a:solidFill>
                    <a:srgbClr val="FFFF00"/>
                  </a:solidFill>
                  <a:effectLst/>
                  <a:latin typeface="Times" charset="0"/>
                </a:rPr>
                <a:t>৭</a:t>
              </a:r>
              <a:endParaRPr lang="en-US" sz="7200">
                <a:solidFill>
                  <a:srgbClr val="FFFF00"/>
                </a:solidFill>
                <a:effectLst/>
                <a:latin typeface="Times" charset="0"/>
              </a:endParaRPr>
            </a:p>
          </p:txBody>
        </p:sp>
        <p:sp>
          <p:nvSpPr>
            <p:cNvPr id="560290" name="Line 16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grpSp>
        <p:nvGrpSpPr>
          <p:cNvPr id="20489" name="Group 2"/>
          <p:cNvGrpSpPr>
            <a:grpSpLocks/>
          </p:cNvGrpSpPr>
          <p:nvPr/>
        </p:nvGrpSpPr>
        <p:grpSpPr bwMode="auto">
          <a:xfrm>
            <a:off x="4208463" y="568325"/>
            <a:ext cx="2493962" cy="2174875"/>
            <a:chOff x="2425700" y="1493838"/>
            <a:chExt cx="4362450" cy="3636962"/>
          </a:xfrm>
        </p:grpSpPr>
        <p:grpSp>
          <p:nvGrpSpPr>
            <p:cNvPr id="20490" name="Group 2"/>
            <p:cNvGrpSpPr>
              <a:grpSpLocks/>
            </p:cNvGrpSpPr>
            <p:nvPr/>
          </p:nvGrpSpPr>
          <p:grpSpPr bwMode="auto">
            <a:xfrm>
              <a:off x="2425700" y="1531938"/>
              <a:ext cx="4362450" cy="3598862"/>
              <a:chOff x="1512" y="1397"/>
              <a:chExt cx="2748" cy="2267"/>
            </a:xfrm>
          </p:grpSpPr>
          <p:sp>
            <p:nvSpPr>
              <p:cNvPr id="148" name="Rectangle 3"/>
              <p:cNvSpPr>
                <a:spLocks noChangeArrowheads="1"/>
              </p:cNvSpPr>
              <p:nvPr/>
            </p:nvSpPr>
            <p:spPr bwMode="auto">
              <a:xfrm>
                <a:off x="1512" y="1612"/>
                <a:ext cx="978" cy="41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49" name="Rectangle 4"/>
              <p:cNvSpPr>
                <a:spLocks noChangeArrowheads="1"/>
              </p:cNvSpPr>
              <p:nvPr/>
            </p:nvSpPr>
            <p:spPr bwMode="auto">
              <a:xfrm>
                <a:off x="1741" y="1430"/>
                <a:ext cx="436" cy="102"/>
              </a:xfrm>
              <a:prstGeom prst="rect">
                <a:avLst/>
              </a:prstGeom>
              <a:noFill/>
              <a:ln w="9525">
                <a:noFill/>
                <a:miter lim="800000"/>
                <a:headEnd/>
                <a:tailEnd/>
              </a:ln>
            </p:spPr>
            <p:txBody>
              <a:bodyPr wrap="none" lIns="0" tIns="0" rIns="0" bIns="0">
                <a:spAutoFit/>
              </a:bodyPr>
              <a:lstStyle/>
              <a:p>
                <a:pPr>
                  <a:defRPr/>
                </a:pPr>
                <a:r>
                  <a:rPr lang="en-US" sz="1050">
                    <a:solidFill>
                      <a:srgbClr val="790015"/>
                    </a:solidFill>
                    <a:effectLst/>
                    <a:latin typeface="Times" charset="0"/>
                  </a:rPr>
                  <a:t>ABRAHAM</a:t>
                </a:r>
                <a:endParaRPr lang="en-US" sz="1400">
                  <a:solidFill>
                    <a:srgbClr val="FFA27C"/>
                  </a:solidFill>
                  <a:effectLst>
                    <a:outerShdw blurRad="38100" dist="38100" dir="2700000" algn="tl">
                      <a:srgbClr val="000000"/>
                    </a:outerShdw>
                  </a:effectLst>
                  <a:latin typeface="Times" charset="0"/>
                </a:endParaRPr>
              </a:p>
            </p:txBody>
          </p:sp>
          <p:sp>
            <p:nvSpPr>
              <p:cNvPr id="150" name="Rectangle 5"/>
              <p:cNvSpPr>
                <a:spLocks noChangeArrowheads="1"/>
              </p:cNvSpPr>
              <p:nvPr/>
            </p:nvSpPr>
            <p:spPr bwMode="auto">
              <a:xfrm>
                <a:off x="1512" y="1612"/>
                <a:ext cx="1364" cy="458"/>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51" name="AutoShape 6"/>
              <p:cNvSpPr>
                <a:spLocks noChangeArrowheads="1"/>
              </p:cNvSpPr>
              <p:nvPr/>
            </p:nvSpPr>
            <p:spPr bwMode="auto">
              <a:xfrm>
                <a:off x="1512" y="1395"/>
                <a:ext cx="803" cy="594"/>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52" name="Rectangle 7"/>
              <p:cNvSpPr>
                <a:spLocks noChangeArrowheads="1"/>
              </p:cNvSpPr>
              <p:nvPr/>
            </p:nvSpPr>
            <p:spPr bwMode="auto">
              <a:xfrm>
                <a:off x="1512" y="1612"/>
                <a:ext cx="978" cy="376"/>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53" name="Line 9"/>
              <p:cNvSpPr>
                <a:spLocks noChangeShapeType="1"/>
              </p:cNvSpPr>
              <p:nvPr/>
            </p:nvSpPr>
            <p:spPr bwMode="auto">
              <a:xfrm>
                <a:off x="1512" y="1559"/>
                <a:ext cx="2" cy="47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54" name="Line 10"/>
              <p:cNvSpPr>
                <a:spLocks noChangeShapeType="1"/>
              </p:cNvSpPr>
              <p:nvPr/>
            </p:nvSpPr>
            <p:spPr bwMode="auto">
              <a:xfrm>
                <a:off x="2301" y="1612"/>
                <a:ext cx="429" cy="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55" name="Rectangle 11"/>
              <p:cNvSpPr>
                <a:spLocks noChangeArrowheads="1"/>
              </p:cNvSpPr>
              <p:nvPr/>
            </p:nvSpPr>
            <p:spPr bwMode="auto">
              <a:xfrm>
                <a:off x="1659" y="1774"/>
                <a:ext cx="978" cy="430"/>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56" name="Rectangle 12"/>
              <p:cNvSpPr>
                <a:spLocks noChangeArrowheads="1"/>
              </p:cNvSpPr>
              <p:nvPr/>
            </p:nvSpPr>
            <p:spPr bwMode="auto">
              <a:xfrm>
                <a:off x="1885" y="1604"/>
                <a:ext cx="436" cy="102"/>
              </a:xfrm>
              <a:prstGeom prst="rect">
                <a:avLst/>
              </a:prstGeom>
              <a:noFill/>
              <a:ln w="9525">
                <a:noFill/>
                <a:miter lim="800000"/>
                <a:headEnd/>
                <a:tailEnd/>
              </a:ln>
            </p:spPr>
            <p:txBody>
              <a:bodyPr wrap="none" lIns="0" tIns="0" rIns="0" bIns="0">
                <a:spAutoFit/>
              </a:bodyPr>
              <a:lstStyle/>
              <a:p>
                <a:pPr>
                  <a:defRPr/>
                </a:pPr>
                <a:r>
                  <a:rPr lang="en-US" sz="1050">
                    <a:solidFill>
                      <a:srgbClr val="790015"/>
                    </a:solidFill>
                    <a:effectLst/>
                    <a:latin typeface="Times" charset="0"/>
                  </a:rPr>
                  <a:t>ABRAHAM</a:t>
                </a:r>
                <a:endParaRPr lang="en-US" sz="1400">
                  <a:solidFill>
                    <a:srgbClr val="FFA27C"/>
                  </a:solidFill>
                  <a:effectLst>
                    <a:outerShdw blurRad="38100" dist="38100" dir="2700000" algn="tl">
                      <a:srgbClr val="000000"/>
                    </a:outerShdw>
                  </a:effectLst>
                  <a:latin typeface="Times" charset="0"/>
                </a:endParaRPr>
              </a:p>
            </p:txBody>
          </p:sp>
          <p:sp>
            <p:nvSpPr>
              <p:cNvPr id="157" name="Rectangle 13"/>
              <p:cNvSpPr>
                <a:spLocks noChangeArrowheads="1"/>
              </p:cNvSpPr>
              <p:nvPr/>
            </p:nvSpPr>
            <p:spPr bwMode="auto">
              <a:xfrm>
                <a:off x="1659" y="1774"/>
                <a:ext cx="1364" cy="470"/>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58"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59" name="Rectangle 15"/>
              <p:cNvSpPr>
                <a:spLocks noChangeArrowheads="1"/>
              </p:cNvSpPr>
              <p:nvPr/>
            </p:nvSpPr>
            <p:spPr bwMode="auto">
              <a:xfrm>
                <a:off x="1659" y="1774"/>
                <a:ext cx="978" cy="390"/>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60" name="Rectangle 16"/>
              <p:cNvSpPr>
                <a:spLocks noChangeArrowheads="1"/>
              </p:cNvSpPr>
              <p:nvPr/>
            </p:nvSpPr>
            <p:spPr bwMode="auto">
              <a:xfrm>
                <a:off x="2011" y="1564"/>
                <a:ext cx="0" cy="135"/>
              </a:xfrm>
              <a:prstGeom prst="rect">
                <a:avLst/>
              </a:prstGeom>
              <a:noFill/>
              <a:ln w="9525">
                <a:noFill/>
                <a:miter lim="800000"/>
                <a:headEnd/>
                <a:tailEnd/>
              </a:ln>
            </p:spPr>
            <p:txBody>
              <a:bodyPr wrap="none" lIns="0" tIns="0" rIns="0" bIns="0">
                <a:spAutoFit/>
              </a:bodyPr>
              <a:lstStyle/>
              <a:p>
                <a:pPr>
                  <a:defRPr/>
                </a:pPr>
                <a:endParaRPr lang="en-US" sz="1400" b="1" dirty="0">
                  <a:solidFill>
                    <a:srgbClr val="FFA27C"/>
                  </a:solidFill>
                  <a:effectLst>
                    <a:outerShdw blurRad="38100" dist="38100" dir="2700000" algn="tl">
                      <a:srgbClr val="000000"/>
                    </a:outerShdw>
                  </a:effectLst>
                  <a:latin typeface="Helvetica" charset="0"/>
                </a:endParaRPr>
              </a:p>
            </p:txBody>
          </p:sp>
          <p:sp>
            <p:nvSpPr>
              <p:cNvPr id="161" name="Line 17"/>
              <p:cNvSpPr>
                <a:spLocks noChangeShapeType="1"/>
              </p:cNvSpPr>
              <p:nvPr/>
            </p:nvSpPr>
            <p:spPr bwMode="auto">
              <a:xfrm>
                <a:off x="1659" y="1734"/>
                <a:ext cx="2" cy="457"/>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62" name="Line 18"/>
              <p:cNvSpPr>
                <a:spLocks noChangeShapeType="1"/>
              </p:cNvSpPr>
              <p:nvPr/>
            </p:nvSpPr>
            <p:spPr bwMode="auto">
              <a:xfrm>
                <a:off x="2448" y="1774"/>
                <a:ext cx="429" cy="0"/>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63" name="Rectangle 19"/>
              <p:cNvSpPr>
                <a:spLocks noChangeArrowheads="1"/>
              </p:cNvSpPr>
              <p:nvPr/>
            </p:nvSpPr>
            <p:spPr bwMode="auto">
              <a:xfrm>
                <a:off x="1806" y="1948"/>
                <a:ext cx="964" cy="41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64" name="Rectangle 20"/>
              <p:cNvSpPr>
                <a:spLocks noChangeArrowheads="1"/>
              </p:cNvSpPr>
              <p:nvPr/>
            </p:nvSpPr>
            <p:spPr bwMode="auto">
              <a:xfrm>
                <a:off x="2028" y="1766"/>
                <a:ext cx="436" cy="102"/>
              </a:xfrm>
              <a:prstGeom prst="rect">
                <a:avLst/>
              </a:prstGeom>
              <a:noFill/>
              <a:ln w="9525">
                <a:noFill/>
                <a:miter lim="800000"/>
                <a:headEnd/>
                <a:tailEnd/>
              </a:ln>
            </p:spPr>
            <p:txBody>
              <a:bodyPr wrap="none" lIns="0" tIns="0" rIns="0" bIns="0">
                <a:spAutoFit/>
              </a:bodyPr>
              <a:lstStyle/>
              <a:p>
                <a:pPr>
                  <a:defRPr/>
                </a:pPr>
                <a:r>
                  <a:rPr lang="en-US" sz="1050">
                    <a:solidFill>
                      <a:srgbClr val="790015"/>
                    </a:solidFill>
                    <a:effectLst/>
                    <a:latin typeface="Times" charset="0"/>
                  </a:rPr>
                  <a:t>ABRAHAM</a:t>
                </a:r>
                <a:endParaRPr lang="en-US" sz="1400">
                  <a:solidFill>
                    <a:srgbClr val="FFA27C"/>
                  </a:solidFill>
                  <a:effectLst>
                    <a:outerShdw blurRad="38100" dist="38100" dir="2700000" algn="tl">
                      <a:srgbClr val="000000"/>
                    </a:outerShdw>
                  </a:effectLst>
                  <a:latin typeface="Times" charset="0"/>
                </a:endParaRPr>
              </a:p>
            </p:txBody>
          </p:sp>
          <p:sp>
            <p:nvSpPr>
              <p:cNvPr id="165" name="Rectangle 21"/>
              <p:cNvSpPr>
                <a:spLocks noChangeArrowheads="1"/>
              </p:cNvSpPr>
              <p:nvPr/>
            </p:nvSpPr>
            <p:spPr bwMode="auto">
              <a:xfrm>
                <a:off x="1806" y="1948"/>
                <a:ext cx="1364" cy="458"/>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66" name="AutoShape 22"/>
              <p:cNvSpPr>
                <a:spLocks noChangeArrowheads="1"/>
              </p:cNvSpPr>
              <p:nvPr/>
            </p:nvSpPr>
            <p:spPr bwMode="auto">
              <a:xfrm>
                <a:off x="1806" y="1734"/>
                <a:ext cx="791"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67" name="Rectangle 23"/>
              <p:cNvSpPr>
                <a:spLocks noChangeArrowheads="1"/>
              </p:cNvSpPr>
              <p:nvPr/>
            </p:nvSpPr>
            <p:spPr bwMode="auto">
              <a:xfrm>
                <a:off x="1806" y="1948"/>
                <a:ext cx="964" cy="37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68" name="Rectangle 24"/>
              <p:cNvSpPr>
                <a:spLocks noChangeArrowheads="1"/>
              </p:cNvSpPr>
              <p:nvPr/>
            </p:nvSpPr>
            <p:spPr bwMode="auto">
              <a:xfrm>
                <a:off x="2114" y="1734"/>
                <a:ext cx="70" cy="102"/>
              </a:xfrm>
              <a:prstGeom prst="rect">
                <a:avLst/>
              </a:prstGeom>
              <a:noFill/>
              <a:ln w="9525">
                <a:noFill/>
                <a:miter lim="800000"/>
                <a:headEnd/>
                <a:tailEnd/>
              </a:ln>
            </p:spPr>
            <p:txBody>
              <a:bodyPr wrap="none" lIns="0" tIns="0" rIns="0" bIns="0">
                <a:spAutoFit/>
              </a:bodyPr>
              <a:lstStyle/>
              <a:p>
                <a:pPr>
                  <a:defRPr/>
                </a:pPr>
                <a:r>
                  <a:rPr lang="en-US" sz="1050" b="1" dirty="0">
                    <a:solidFill>
                      <a:srgbClr val="790015"/>
                    </a:solidFill>
                    <a:effectLst/>
                    <a:latin typeface="Helvetica" charset="0"/>
                  </a:rPr>
                  <a:t>   </a:t>
                </a:r>
                <a:endParaRPr lang="en-US" sz="1400" b="1" dirty="0">
                  <a:solidFill>
                    <a:srgbClr val="FFA27C"/>
                  </a:solidFill>
                  <a:effectLst>
                    <a:outerShdw blurRad="38100" dist="38100" dir="2700000" algn="tl">
                      <a:srgbClr val="000000"/>
                    </a:outerShdw>
                  </a:effectLst>
                  <a:latin typeface="Helvetica" charset="0"/>
                </a:endParaRPr>
              </a:p>
            </p:txBody>
          </p:sp>
          <p:sp>
            <p:nvSpPr>
              <p:cNvPr id="169" name="Line 25"/>
              <p:cNvSpPr>
                <a:spLocks noChangeShapeType="1"/>
              </p:cNvSpPr>
              <p:nvPr/>
            </p:nvSpPr>
            <p:spPr bwMode="auto">
              <a:xfrm>
                <a:off x="1806" y="1895"/>
                <a:ext cx="2" cy="47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70" name="Line 26"/>
              <p:cNvSpPr>
                <a:spLocks noChangeShapeType="1"/>
              </p:cNvSpPr>
              <p:nvPr/>
            </p:nvSpPr>
            <p:spPr bwMode="auto">
              <a:xfrm>
                <a:off x="2583" y="1948"/>
                <a:ext cx="441" cy="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71" name="Rectangle 27"/>
              <p:cNvSpPr>
                <a:spLocks noChangeArrowheads="1"/>
              </p:cNvSpPr>
              <p:nvPr/>
            </p:nvSpPr>
            <p:spPr bwMode="auto">
              <a:xfrm>
                <a:off x="1981" y="2109"/>
                <a:ext cx="1364" cy="472"/>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72" name="AutoShape 28"/>
              <p:cNvSpPr>
                <a:spLocks noChangeArrowheads="1"/>
              </p:cNvSpPr>
              <p:nvPr/>
            </p:nvSpPr>
            <p:spPr bwMode="auto">
              <a:xfrm>
                <a:off x="1981" y="1895"/>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73" name="Rectangle 29"/>
              <p:cNvSpPr>
                <a:spLocks noChangeArrowheads="1"/>
              </p:cNvSpPr>
              <p:nvPr/>
            </p:nvSpPr>
            <p:spPr bwMode="auto">
              <a:xfrm>
                <a:off x="1981" y="2109"/>
                <a:ext cx="976" cy="37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74" name="Line 31"/>
              <p:cNvSpPr>
                <a:spLocks noChangeShapeType="1"/>
              </p:cNvSpPr>
              <p:nvPr/>
            </p:nvSpPr>
            <p:spPr bwMode="auto">
              <a:xfrm>
                <a:off x="1981" y="2070"/>
                <a:ext cx="0" cy="457"/>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75" name="Line 32"/>
              <p:cNvSpPr>
                <a:spLocks noChangeShapeType="1"/>
              </p:cNvSpPr>
              <p:nvPr/>
            </p:nvSpPr>
            <p:spPr bwMode="auto">
              <a:xfrm>
                <a:off x="2770" y="2109"/>
                <a:ext cx="429" cy="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76" name="Rectangle 33"/>
              <p:cNvSpPr>
                <a:spLocks noChangeArrowheads="1"/>
              </p:cNvSpPr>
              <p:nvPr/>
            </p:nvSpPr>
            <p:spPr bwMode="auto">
              <a:xfrm>
                <a:off x="2128" y="2271"/>
                <a:ext cx="1364" cy="472"/>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77" name="AutoShape 34"/>
              <p:cNvSpPr>
                <a:spLocks noChangeArrowheads="1"/>
              </p:cNvSpPr>
              <p:nvPr/>
            </p:nvSpPr>
            <p:spPr bwMode="auto">
              <a:xfrm>
                <a:off x="2128" y="2070"/>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78" name="Rectangle 35"/>
              <p:cNvSpPr>
                <a:spLocks noChangeArrowheads="1"/>
              </p:cNvSpPr>
              <p:nvPr/>
            </p:nvSpPr>
            <p:spPr bwMode="auto">
              <a:xfrm>
                <a:off x="2128" y="2271"/>
                <a:ext cx="871" cy="391"/>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79" name="Line 37"/>
              <p:cNvSpPr>
                <a:spLocks noChangeShapeType="1"/>
              </p:cNvSpPr>
              <p:nvPr/>
            </p:nvSpPr>
            <p:spPr bwMode="auto">
              <a:xfrm>
                <a:off x="2128" y="2231"/>
                <a:ext cx="0" cy="47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80" name="Rectangle 38"/>
              <p:cNvSpPr>
                <a:spLocks noChangeArrowheads="1"/>
              </p:cNvSpPr>
              <p:nvPr/>
            </p:nvSpPr>
            <p:spPr bwMode="auto">
              <a:xfrm>
                <a:off x="2261" y="2455"/>
                <a:ext cx="1366" cy="472"/>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81" name="AutoShape 39"/>
              <p:cNvSpPr>
                <a:spLocks noChangeArrowheads="1"/>
              </p:cNvSpPr>
              <p:nvPr/>
            </p:nvSpPr>
            <p:spPr bwMode="auto">
              <a:xfrm>
                <a:off x="2261" y="2231"/>
                <a:ext cx="819" cy="592"/>
              </a:xfrm>
              <a:prstGeom prst="roundRect">
                <a:avLst>
                  <a:gd name="adj" fmla="val 10745"/>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82" name="Rectangle 40"/>
              <p:cNvSpPr>
                <a:spLocks noChangeArrowheads="1"/>
              </p:cNvSpPr>
              <p:nvPr/>
            </p:nvSpPr>
            <p:spPr bwMode="auto">
              <a:xfrm>
                <a:off x="2261" y="2455"/>
                <a:ext cx="966" cy="390"/>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83" name="Line 42"/>
              <p:cNvSpPr>
                <a:spLocks noChangeShapeType="1"/>
              </p:cNvSpPr>
              <p:nvPr/>
            </p:nvSpPr>
            <p:spPr bwMode="auto">
              <a:xfrm>
                <a:off x="2261" y="2415"/>
                <a:ext cx="2" cy="457"/>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84" name="Rectangle 43"/>
              <p:cNvSpPr>
                <a:spLocks noChangeArrowheads="1"/>
              </p:cNvSpPr>
              <p:nvPr/>
            </p:nvSpPr>
            <p:spPr bwMode="auto">
              <a:xfrm>
                <a:off x="2401" y="2642"/>
                <a:ext cx="1364" cy="465"/>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85" name="AutoShape 44"/>
              <p:cNvSpPr>
                <a:spLocks noChangeArrowheads="1"/>
              </p:cNvSpPr>
              <p:nvPr/>
            </p:nvSpPr>
            <p:spPr bwMode="auto">
              <a:xfrm>
                <a:off x="2401" y="2415"/>
                <a:ext cx="83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86" name="Rectangle 45"/>
              <p:cNvSpPr>
                <a:spLocks noChangeArrowheads="1"/>
              </p:cNvSpPr>
              <p:nvPr/>
            </p:nvSpPr>
            <p:spPr bwMode="auto">
              <a:xfrm>
                <a:off x="2401" y="2646"/>
                <a:ext cx="976" cy="37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87" name="Line 47"/>
              <p:cNvSpPr>
                <a:spLocks noChangeShapeType="1"/>
              </p:cNvSpPr>
              <p:nvPr/>
            </p:nvSpPr>
            <p:spPr bwMode="auto">
              <a:xfrm>
                <a:off x="2401" y="2592"/>
                <a:ext cx="0" cy="47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88" name="Rectangle 48"/>
              <p:cNvSpPr>
                <a:spLocks noChangeArrowheads="1"/>
              </p:cNvSpPr>
              <p:nvPr/>
            </p:nvSpPr>
            <p:spPr bwMode="auto">
              <a:xfrm>
                <a:off x="2549" y="2816"/>
                <a:ext cx="1366" cy="470"/>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89" name="AutoShape 49"/>
              <p:cNvSpPr>
                <a:spLocks noChangeArrowheads="1"/>
              </p:cNvSpPr>
              <p:nvPr/>
            </p:nvSpPr>
            <p:spPr bwMode="auto">
              <a:xfrm>
                <a:off x="2549" y="2592"/>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90" name="Rectangle 50"/>
              <p:cNvSpPr>
                <a:spLocks noChangeArrowheads="1"/>
              </p:cNvSpPr>
              <p:nvPr/>
            </p:nvSpPr>
            <p:spPr bwMode="auto">
              <a:xfrm>
                <a:off x="2549" y="2816"/>
                <a:ext cx="978" cy="390"/>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91" name="Line 52"/>
              <p:cNvSpPr>
                <a:spLocks noChangeShapeType="1"/>
              </p:cNvSpPr>
              <p:nvPr/>
            </p:nvSpPr>
            <p:spPr bwMode="auto">
              <a:xfrm>
                <a:off x="2549" y="2776"/>
                <a:ext cx="2" cy="457"/>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92" name="Line 53"/>
              <p:cNvSpPr>
                <a:spLocks noChangeShapeType="1"/>
              </p:cNvSpPr>
              <p:nvPr/>
            </p:nvSpPr>
            <p:spPr bwMode="auto">
              <a:xfrm>
                <a:off x="3340" y="2816"/>
                <a:ext cx="429" cy="0"/>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93" name="Rectangle 54"/>
              <p:cNvSpPr>
                <a:spLocks noChangeArrowheads="1"/>
              </p:cNvSpPr>
              <p:nvPr/>
            </p:nvSpPr>
            <p:spPr bwMode="auto">
              <a:xfrm>
                <a:off x="2722" y="2990"/>
                <a:ext cx="1364" cy="458"/>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94"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95" name="Rectangle 56"/>
              <p:cNvSpPr>
                <a:spLocks noChangeArrowheads="1"/>
              </p:cNvSpPr>
              <p:nvPr/>
            </p:nvSpPr>
            <p:spPr bwMode="auto">
              <a:xfrm>
                <a:off x="2722" y="2990"/>
                <a:ext cx="962" cy="37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196" name="Line 58"/>
              <p:cNvSpPr>
                <a:spLocks noChangeShapeType="1"/>
              </p:cNvSpPr>
              <p:nvPr/>
            </p:nvSpPr>
            <p:spPr bwMode="auto">
              <a:xfrm>
                <a:off x="2722" y="2952"/>
                <a:ext cx="0" cy="457"/>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97" name="Line 59"/>
              <p:cNvSpPr>
                <a:spLocks noChangeShapeType="1"/>
              </p:cNvSpPr>
              <p:nvPr/>
            </p:nvSpPr>
            <p:spPr bwMode="auto">
              <a:xfrm>
                <a:off x="3511" y="2990"/>
                <a:ext cx="427" cy="2"/>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198" name="Rectangle 60"/>
              <p:cNvSpPr>
                <a:spLocks noChangeArrowheads="1"/>
              </p:cNvSpPr>
              <p:nvPr/>
            </p:nvSpPr>
            <p:spPr bwMode="auto">
              <a:xfrm>
                <a:off x="2896" y="3201"/>
                <a:ext cx="1364" cy="463"/>
              </a:xfrm>
              <a:prstGeom prst="rect">
                <a:avLst/>
              </a:prstGeom>
              <a:solidFill>
                <a:srgbClr val="FFD34A"/>
              </a:solidFill>
              <a:ln w="31750">
                <a:solidFill>
                  <a:srgbClr val="1A0004"/>
                </a:solidFill>
                <a:miter lim="800000"/>
                <a:headEnd/>
                <a:tailEnd/>
              </a:ln>
            </p:spPr>
            <p:txBody>
              <a:bodyPr/>
              <a:lstStyle/>
              <a:p>
                <a:pPr>
                  <a:defRPr/>
                </a:pPr>
                <a:endParaRPr lang="en-US" sz="1400">
                  <a:latin typeface="Comic Sans MS" pitchFamily="-107" charset="0"/>
                  <a:ea typeface="+mn-ea"/>
                  <a:cs typeface="+mn-cs"/>
                </a:endParaRPr>
              </a:p>
            </p:txBody>
          </p:sp>
          <p:sp>
            <p:nvSpPr>
              <p:cNvPr id="199" name="AutoShape 61"/>
              <p:cNvSpPr>
                <a:spLocks noChangeArrowheads="1"/>
              </p:cNvSpPr>
              <p:nvPr/>
            </p:nvSpPr>
            <p:spPr bwMode="auto">
              <a:xfrm>
                <a:off x="2896" y="2952"/>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200" name="Rectangle 62"/>
              <p:cNvSpPr>
                <a:spLocks noChangeArrowheads="1"/>
              </p:cNvSpPr>
              <p:nvPr/>
            </p:nvSpPr>
            <p:spPr bwMode="auto">
              <a:xfrm>
                <a:off x="2896" y="3221"/>
                <a:ext cx="864" cy="378"/>
              </a:xfrm>
              <a:prstGeom prst="rect">
                <a:avLst/>
              </a:prstGeom>
              <a:solidFill>
                <a:srgbClr val="FFD34A"/>
              </a:solidFill>
              <a:ln w="31750">
                <a:solidFill>
                  <a:srgbClr val="FFD34A"/>
                </a:solidFill>
                <a:miter lim="800000"/>
                <a:headEnd/>
                <a:tailEnd/>
              </a:ln>
            </p:spPr>
            <p:txBody>
              <a:bodyPr/>
              <a:lstStyle/>
              <a:p>
                <a:pPr>
                  <a:defRPr/>
                </a:pPr>
                <a:endParaRPr lang="en-US" sz="1400">
                  <a:latin typeface="Comic Sans MS" pitchFamily="-107" charset="0"/>
                  <a:ea typeface="+mn-ea"/>
                  <a:cs typeface="+mn-cs"/>
                </a:endParaRPr>
              </a:p>
            </p:txBody>
          </p:sp>
          <p:sp>
            <p:nvSpPr>
              <p:cNvPr id="201" name="Rectangle 64"/>
              <p:cNvSpPr>
                <a:spLocks noChangeArrowheads="1"/>
              </p:cNvSpPr>
              <p:nvPr/>
            </p:nvSpPr>
            <p:spPr bwMode="auto">
              <a:xfrm>
                <a:off x="3022" y="2975"/>
                <a:ext cx="93" cy="137"/>
              </a:xfrm>
              <a:prstGeom prst="rect">
                <a:avLst/>
              </a:prstGeom>
              <a:noFill/>
              <a:ln w="9525">
                <a:noFill/>
                <a:miter lim="800000"/>
                <a:headEnd/>
                <a:tailEnd/>
              </a:ln>
            </p:spPr>
            <p:txBody>
              <a:bodyPr wrap="none" lIns="0" tIns="0" rIns="0" bIns="0">
                <a:spAutoFit/>
              </a:bodyPr>
              <a:lstStyle/>
              <a:p>
                <a:pPr>
                  <a:defRPr/>
                </a:pPr>
                <a:r>
                  <a:rPr lang="en-US" sz="1400" b="1">
                    <a:solidFill>
                      <a:schemeClr val="accent1"/>
                    </a:solidFill>
                    <a:effectLst/>
                    <a:latin typeface="Helvetica" charset="0"/>
                  </a:rPr>
                  <a:t>   </a:t>
                </a:r>
                <a:endParaRPr lang="en-US" sz="2000" b="1">
                  <a:solidFill>
                    <a:schemeClr val="accent1"/>
                  </a:solidFill>
                  <a:effectLst>
                    <a:outerShdw blurRad="38100" dist="38100" dir="2700000" algn="tl">
                      <a:srgbClr val="000000"/>
                    </a:outerShdw>
                  </a:effectLst>
                  <a:latin typeface="Helvetica" charset="0"/>
                </a:endParaRPr>
              </a:p>
            </p:txBody>
          </p:sp>
          <p:sp>
            <p:nvSpPr>
              <p:cNvPr id="202" name="Line 66"/>
              <p:cNvSpPr>
                <a:spLocks noChangeShapeType="1"/>
              </p:cNvSpPr>
              <p:nvPr/>
            </p:nvSpPr>
            <p:spPr bwMode="auto">
              <a:xfrm>
                <a:off x="2896" y="3152"/>
                <a:ext cx="0" cy="458"/>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sp>
            <p:nvSpPr>
              <p:cNvPr id="203" name="Line 67"/>
              <p:cNvSpPr>
                <a:spLocks noChangeShapeType="1"/>
              </p:cNvSpPr>
              <p:nvPr/>
            </p:nvSpPr>
            <p:spPr bwMode="auto">
              <a:xfrm flipV="1">
                <a:off x="3354" y="2644"/>
                <a:ext cx="157" cy="0"/>
              </a:xfrm>
              <a:prstGeom prst="line">
                <a:avLst/>
              </a:prstGeom>
              <a:noFill/>
              <a:ln w="31750">
                <a:solidFill>
                  <a:srgbClr val="1A0004"/>
                </a:solidFill>
                <a:round/>
                <a:headEnd/>
                <a:tailEnd/>
              </a:ln>
            </p:spPr>
            <p:txBody>
              <a:bodyPr/>
              <a:lstStyle/>
              <a:p>
                <a:pPr>
                  <a:defRPr/>
                </a:pPr>
                <a:endParaRPr lang="en-US" sz="1400">
                  <a:latin typeface="Comic Sans MS" pitchFamily="-107" charset="0"/>
                  <a:ea typeface="+mn-ea"/>
                  <a:cs typeface="+mn-cs"/>
                </a:endParaRPr>
              </a:p>
            </p:txBody>
          </p:sp>
        </p:grpSp>
        <p:sp>
          <p:nvSpPr>
            <p:cNvPr id="20491" name="Rectangle 137"/>
            <p:cNvSpPr>
              <a:spLocks noChangeArrowheads="1"/>
            </p:cNvSpPr>
            <p:nvPr/>
          </p:nvSpPr>
          <p:spPr bwMode="auto">
            <a:xfrm>
              <a:off x="2853337" y="1493838"/>
              <a:ext cx="399868" cy="254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000" b="1">
                  <a:solidFill>
                    <a:srgbClr val="6D0012"/>
                  </a:solidFill>
                  <a:effectLst/>
                </a:rPr>
                <a:t>সৃষ্টি</a:t>
              </a:r>
              <a:endParaRPr lang="en-US" sz="900" b="1">
                <a:solidFill>
                  <a:srgbClr val="6D0012"/>
                </a:solidFill>
                <a:effectLst/>
              </a:endParaRPr>
            </a:p>
          </p:txBody>
        </p:sp>
        <p:sp>
          <p:nvSpPr>
            <p:cNvPr id="20492" name="Rectangle 138"/>
            <p:cNvSpPr>
              <a:spLocks noChangeArrowheads="1"/>
            </p:cNvSpPr>
            <p:nvPr/>
          </p:nvSpPr>
          <p:spPr bwMode="auto">
            <a:xfrm>
              <a:off x="3097701" y="1767275"/>
              <a:ext cx="691438" cy="254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000" b="1">
                  <a:solidFill>
                    <a:srgbClr val="6D0012"/>
                  </a:solidFill>
                  <a:effectLst/>
                </a:rPr>
                <a:t>অব্রাহাম </a:t>
              </a:r>
              <a:endParaRPr lang="en-US" sz="1000" b="1">
                <a:solidFill>
                  <a:srgbClr val="6D0012"/>
                </a:solidFill>
                <a:effectLst/>
              </a:endParaRPr>
            </a:p>
          </p:txBody>
        </p:sp>
        <p:sp>
          <p:nvSpPr>
            <p:cNvPr id="20493" name="Rectangle 139"/>
            <p:cNvSpPr>
              <a:spLocks noChangeArrowheads="1"/>
            </p:cNvSpPr>
            <p:nvPr/>
          </p:nvSpPr>
          <p:spPr bwMode="auto">
            <a:xfrm>
              <a:off x="3172675" y="2038056"/>
              <a:ext cx="644232" cy="252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000" b="1">
                  <a:solidFill>
                    <a:srgbClr val="6D0012"/>
                  </a:solidFill>
                  <a:effectLst/>
                </a:rPr>
                <a:t>যোষেফ </a:t>
              </a:r>
              <a:endParaRPr lang="en-US" sz="1000" b="1">
                <a:solidFill>
                  <a:srgbClr val="6D0012"/>
                </a:solidFill>
                <a:effectLst/>
              </a:endParaRPr>
            </a:p>
          </p:txBody>
        </p:sp>
        <p:sp>
          <p:nvSpPr>
            <p:cNvPr id="20494" name="Rectangle 140"/>
            <p:cNvSpPr>
              <a:spLocks noChangeArrowheads="1"/>
            </p:cNvSpPr>
            <p:nvPr/>
          </p:nvSpPr>
          <p:spPr bwMode="auto">
            <a:xfrm>
              <a:off x="3519784" y="2324765"/>
              <a:ext cx="505389" cy="26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100" b="1">
                  <a:solidFill>
                    <a:srgbClr val="6D0012"/>
                  </a:solidFill>
                  <a:effectLst/>
                </a:rPr>
                <a:t>মোশি</a:t>
              </a:r>
              <a:endParaRPr lang="en-US" sz="1100" b="1">
                <a:solidFill>
                  <a:srgbClr val="6D0012"/>
                </a:solidFill>
                <a:effectLst/>
              </a:endParaRPr>
            </a:p>
          </p:txBody>
        </p:sp>
        <p:sp>
          <p:nvSpPr>
            <p:cNvPr id="20495" name="Rectangle 141"/>
            <p:cNvSpPr>
              <a:spLocks noChangeArrowheads="1"/>
            </p:cNvSpPr>
            <p:nvPr/>
          </p:nvSpPr>
          <p:spPr bwMode="auto">
            <a:xfrm>
              <a:off x="3786363" y="2595546"/>
              <a:ext cx="758083" cy="26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100" b="1">
                  <a:solidFill>
                    <a:srgbClr val="6D0012"/>
                  </a:solidFill>
                  <a:effectLst/>
                </a:rPr>
                <a:t>যিহোশূয়া </a:t>
              </a:r>
              <a:endParaRPr lang="en-US" sz="1100" b="1">
                <a:solidFill>
                  <a:srgbClr val="6D0012"/>
                </a:solidFill>
                <a:effectLst/>
              </a:endParaRPr>
            </a:p>
          </p:txBody>
        </p:sp>
        <p:sp>
          <p:nvSpPr>
            <p:cNvPr id="143" name="Rectangle 142"/>
            <p:cNvSpPr/>
            <p:nvPr/>
          </p:nvSpPr>
          <p:spPr>
            <a:xfrm>
              <a:off x="3902991" y="2842434"/>
              <a:ext cx="860827" cy="262818"/>
            </a:xfrm>
            <a:prstGeom prst="rect">
              <a:avLst/>
            </a:prstGeom>
          </p:spPr>
          <p:txBody>
            <a:bodyPr wrap="none">
              <a:spAutoFit/>
            </a:bodyPr>
            <a:lstStyle/>
            <a:p>
              <a:pPr>
                <a:defRPr/>
              </a:pPr>
              <a:r>
                <a:rPr lang="bn-IN" sz="1100" b="1">
                  <a:solidFill>
                    <a:srgbClr val="6D0012"/>
                  </a:solidFill>
                  <a:effectLst/>
                </a:rPr>
                <a:t>অরাজকতা </a:t>
              </a:r>
              <a:endParaRPr lang="en-US" sz="1100" b="1">
                <a:solidFill>
                  <a:srgbClr val="6D0012"/>
                </a:solidFill>
                <a:effectLst>
                  <a:outerShdw blurRad="38100" dist="38100" dir="2700000" algn="tl">
                    <a:srgbClr val="000000"/>
                  </a:outerShdw>
                </a:effectLst>
              </a:endParaRPr>
            </a:p>
          </p:txBody>
        </p:sp>
        <p:sp>
          <p:nvSpPr>
            <p:cNvPr id="20497" name="Rectangle 143"/>
            <p:cNvSpPr>
              <a:spLocks noChangeArrowheads="1"/>
            </p:cNvSpPr>
            <p:nvPr/>
          </p:nvSpPr>
          <p:spPr bwMode="auto">
            <a:xfrm>
              <a:off x="4241768" y="3121180"/>
              <a:ext cx="660893" cy="26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100" b="1">
                  <a:solidFill>
                    <a:srgbClr val="6D0012"/>
                  </a:solidFill>
                  <a:effectLst/>
                </a:rPr>
                <a:t>রাজপদ </a:t>
              </a:r>
              <a:endParaRPr lang="en-US" sz="1100" b="1">
                <a:solidFill>
                  <a:srgbClr val="6D0012"/>
                </a:solidFill>
                <a:effectLst/>
              </a:endParaRPr>
            </a:p>
          </p:txBody>
        </p:sp>
        <p:sp>
          <p:nvSpPr>
            <p:cNvPr id="145" name="Rectangle 144"/>
            <p:cNvSpPr/>
            <p:nvPr/>
          </p:nvSpPr>
          <p:spPr>
            <a:xfrm>
              <a:off x="4416709" y="3442400"/>
              <a:ext cx="699769" cy="260162"/>
            </a:xfrm>
            <a:prstGeom prst="rect">
              <a:avLst/>
            </a:prstGeom>
          </p:spPr>
          <p:txBody>
            <a:bodyPr wrap="none">
              <a:spAutoFit/>
            </a:bodyPr>
            <a:lstStyle/>
            <a:p>
              <a:pPr>
                <a:defRPr/>
              </a:pPr>
              <a:r>
                <a:rPr lang="bn-IN" sz="1100" b="1">
                  <a:solidFill>
                    <a:srgbClr val="6D0012"/>
                  </a:solidFill>
                  <a:effectLst/>
                </a:rPr>
                <a:t>বন্দিদশা </a:t>
              </a:r>
              <a:endParaRPr lang="en-US" sz="1400" b="1">
                <a:solidFill>
                  <a:srgbClr val="6D0012"/>
                </a:solidFill>
                <a:effectLst>
                  <a:outerShdw blurRad="38100" dist="38100" dir="2700000" algn="tl">
                    <a:srgbClr val="000000"/>
                  </a:outerShdw>
                </a:effectLst>
              </a:endParaRPr>
            </a:p>
          </p:txBody>
        </p:sp>
        <p:sp>
          <p:nvSpPr>
            <p:cNvPr id="20499" name="Rectangle 145"/>
            <p:cNvSpPr>
              <a:spLocks noChangeArrowheads="1"/>
            </p:cNvSpPr>
            <p:nvPr/>
          </p:nvSpPr>
          <p:spPr bwMode="auto">
            <a:xfrm>
              <a:off x="4677735" y="3750347"/>
              <a:ext cx="680332" cy="26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100" b="1">
                  <a:solidFill>
                    <a:srgbClr val="6D0012"/>
                  </a:solidFill>
                  <a:effectLst/>
                </a:rPr>
                <a:t>নীরবতা </a:t>
              </a:r>
              <a:endParaRPr lang="en-US" sz="1400" b="1">
                <a:solidFill>
                  <a:srgbClr val="6D0012"/>
                </a:solidFill>
                <a:effectLst/>
              </a:endParaRPr>
            </a:p>
          </p:txBody>
        </p:sp>
        <p:sp>
          <p:nvSpPr>
            <p:cNvPr id="147" name="Rectangle 146"/>
            <p:cNvSpPr/>
            <p:nvPr/>
          </p:nvSpPr>
          <p:spPr>
            <a:xfrm>
              <a:off x="5058166" y="4206959"/>
              <a:ext cx="522050" cy="337150"/>
            </a:xfrm>
            <a:prstGeom prst="rect">
              <a:avLst/>
            </a:prstGeom>
          </p:spPr>
          <p:txBody>
            <a:bodyPr wrap="none">
              <a:spAutoFit/>
            </a:bodyPr>
            <a:lstStyle/>
            <a:p>
              <a:pPr>
                <a:defRPr/>
              </a:pPr>
              <a:r>
                <a:rPr lang="bn-IN" sz="1600" b="1">
                  <a:solidFill>
                    <a:schemeClr val="accent1"/>
                  </a:solidFill>
                  <a:effectLst/>
                </a:rPr>
                <a:t>যিশু</a:t>
              </a:r>
              <a:endParaRPr lang="en-US" sz="1400" b="1">
                <a:solidFill>
                  <a:schemeClr val="accent1"/>
                </a:solidFill>
                <a:effectLst>
                  <a:outerShdw blurRad="38100" dist="38100" dir="2700000" algn="tl">
                    <a:srgbClr val="000000"/>
                  </a:outerShdw>
                </a:effectLs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0131">
                                            <p:txEl>
                                              <p:pRg st="0" end="0"/>
                                            </p:txEl>
                                          </p:spTgt>
                                        </p:tgtEl>
                                        <p:attrNameLst>
                                          <p:attrName>style.visibility</p:attrName>
                                        </p:attrNameLst>
                                      </p:cBhvr>
                                      <p:to>
                                        <p:strVal val="visible"/>
                                      </p:to>
                                    </p:set>
                                    <p:animEffect transition="in" filter="box(out)">
                                      <p:cBhvr>
                                        <p:cTn id="7" dur="500"/>
                                        <p:tgtEl>
                                          <p:spTgt spid="560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60196">
                                            <p:txEl>
                                              <p:pRg st="0" end="0"/>
                                            </p:txEl>
                                          </p:spTgt>
                                        </p:tgtEl>
                                        <p:attrNameLst>
                                          <p:attrName>style.visibility</p:attrName>
                                        </p:attrNameLst>
                                      </p:cBhvr>
                                      <p:to>
                                        <p:strVal val="visible"/>
                                      </p:to>
                                    </p:set>
                                    <p:animEffect transition="in" filter="box(out)">
                                      <p:cBhvr>
                                        <p:cTn id="12" dur="500"/>
                                        <p:tgtEl>
                                          <p:spTgt spid="5601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60197">
                                            <p:txEl>
                                              <p:pRg st="0" end="0"/>
                                            </p:txEl>
                                          </p:spTgt>
                                        </p:tgtEl>
                                        <p:attrNameLst>
                                          <p:attrName>style.visibility</p:attrName>
                                        </p:attrNameLst>
                                      </p:cBhvr>
                                      <p:to>
                                        <p:strVal val="visible"/>
                                      </p:to>
                                    </p:set>
                                    <p:animEffect transition="in" filter="box(out)">
                                      <p:cBhvr>
                                        <p:cTn id="17" dur="500"/>
                                        <p:tgtEl>
                                          <p:spTgt spid="5601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60198">
                                            <p:txEl>
                                              <p:pRg st="0" end="0"/>
                                            </p:txEl>
                                          </p:spTgt>
                                        </p:tgtEl>
                                        <p:attrNameLst>
                                          <p:attrName>style.visibility</p:attrName>
                                        </p:attrNameLst>
                                      </p:cBhvr>
                                      <p:to>
                                        <p:strVal val="visible"/>
                                      </p:to>
                                    </p:set>
                                    <p:animEffect transition="in" filter="box(out)">
                                      <p:cBhvr>
                                        <p:cTn id="22" dur="500"/>
                                        <p:tgtEl>
                                          <p:spTgt spid="560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1" grpId="0" build="p" autoUpdateAnimBg="0"/>
      <p:bldP spid="560196" grpId="0" build="p" autoUpdateAnimBg="0"/>
      <p:bldP spid="560197" grpId="0" build="p" autoUpdateAnimBg="0"/>
      <p:bldP spid="56019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7" descr="Nahal Iyon first waterfall, tb n040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08013" y="487363"/>
            <a:ext cx="7885112"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pic>
        <p:nvPicPr>
          <p:cNvPr id="758786" name="Picture 2"/>
          <p:cNvPicPr>
            <a:picLocks noChangeAspect="1" noChangeArrowheads="1"/>
          </p:cNvPicPr>
          <p:nvPr/>
        </p:nvPicPr>
        <p:blipFill>
          <a:blip r:embed="rId5"/>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58787" name="Picture 3"/>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58792" name="Picture 8"/>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58793" name="Picture 9"/>
          <p:cNvPicPr>
            <a:picLocks noChangeAspect="1" noChangeArrowheads="1"/>
          </p:cNvPicPr>
          <p:nvPr/>
        </p:nvPicPr>
        <p:blipFill>
          <a:blip r:embed="rId8"/>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58794" name="Picture 10"/>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58795" name="Picture 11"/>
          <p:cNvPicPr>
            <a:picLocks noChangeAspect="1" noChangeArrowheads="1"/>
          </p:cNvPicPr>
          <p:nvPr/>
        </p:nvPicPr>
        <p:blipFill>
          <a:blip r:embed="rId10"/>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58797" name="Picture 13"/>
          <p:cNvPicPr>
            <a:picLocks noChangeAspect="1" noChangeArrowheads="1"/>
          </p:cNvPicPr>
          <p:nvPr/>
        </p:nvPicPr>
        <p:blipFill>
          <a:blip r:embed="rId11">
            <a:extLst>
              <a:ext uri="{28A0092B-C50C-407E-A947-70E740481C1C}">
                <a14:useLocalDpi xmlns:a14="http://schemas.microsoft.com/office/drawing/2010/main" val="0"/>
              </a:ext>
            </a:extLst>
          </a:blip>
          <a:srcRect l="13368" t="14844" r="13542" b="3645"/>
          <a:stretch>
            <a:fillRect/>
          </a:stretch>
        </p:blipFill>
        <p:spPr bwMode="auto">
          <a:xfrm>
            <a:off x="328613" y="249238"/>
            <a:ext cx="2128837" cy="1582737"/>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798" name="Picture 14"/>
          <p:cNvPicPr>
            <a:picLocks noChangeAspect="1" noChangeArrowheads="1"/>
          </p:cNvPicPr>
          <p:nvPr/>
        </p:nvPicPr>
        <p:blipFill>
          <a:blip r:embed="rId12"/>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58800"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10</a:t>
            </a:r>
          </a:p>
        </p:txBody>
      </p:sp>
      <p:pic>
        <p:nvPicPr>
          <p:cNvPr id="758791" name="Picture 7"/>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58802" name="Picture 18"/>
          <p:cNvPicPr>
            <a:picLocks noChangeAspect="1" noChangeArrowheads="1"/>
          </p:cNvPicPr>
          <p:nvPr/>
        </p:nvPicPr>
        <p:blipFill>
          <a:blip r:embed="rId14"/>
          <a:srcRect l="23999" t="19121" r="22188" b="14470"/>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58789" name="Picture 5"/>
          <p:cNvPicPr>
            <a:picLocks noChangeAspect="1" noChangeArrowheads="1"/>
          </p:cNvPicPr>
          <p:nvPr/>
        </p:nvPicPr>
        <p:blipFill>
          <a:blip r:embed="rId15"/>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58792"/>
                                        </p:tgtEl>
                                        <p:attrNameLst>
                                          <p:attrName>style.visibility</p:attrName>
                                        </p:attrNameLst>
                                      </p:cBhvr>
                                      <p:to>
                                        <p:strVal val="visible"/>
                                      </p:to>
                                    </p:set>
                                    <p:anim calcmode="lin" valueType="num">
                                      <p:cBhvr>
                                        <p:cTn id="7" dur="500" fill="hold"/>
                                        <p:tgtEl>
                                          <p:spTgt spid="758792"/>
                                        </p:tgtEl>
                                        <p:attrNameLst>
                                          <p:attrName>ppt_w</p:attrName>
                                        </p:attrNameLst>
                                      </p:cBhvr>
                                      <p:tavLst>
                                        <p:tav tm="0">
                                          <p:val>
                                            <p:fltVal val="0"/>
                                          </p:val>
                                        </p:tav>
                                        <p:tav tm="100000">
                                          <p:val>
                                            <p:strVal val="#ppt_w"/>
                                          </p:val>
                                        </p:tav>
                                      </p:tavLst>
                                    </p:anim>
                                    <p:anim calcmode="lin" valueType="num">
                                      <p:cBhvr>
                                        <p:cTn id="8" dur="500" fill="hold"/>
                                        <p:tgtEl>
                                          <p:spTgt spid="758792"/>
                                        </p:tgtEl>
                                        <p:attrNameLst>
                                          <p:attrName>ppt_h</p:attrName>
                                        </p:attrNameLst>
                                      </p:cBhvr>
                                      <p:tavLst>
                                        <p:tav tm="0">
                                          <p:val>
                                            <p:fltVal val="0"/>
                                          </p:val>
                                        </p:tav>
                                        <p:tav tm="100000">
                                          <p:val>
                                            <p:strVal val="#ppt_h"/>
                                          </p:val>
                                        </p:tav>
                                      </p:tavLst>
                                    </p:anim>
                                    <p:anim calcmode="lin" valueType="num">
                                      <p:cBhvr>
                                        <p:cTn id="9" dur="500" fill="hold"/>
                                        <p:tgtEl>
                                          <p:spTgt spid="758792"/>
                                        </p:tgtEl>
                                        <p:attrNameLst>
                                          <p:attrName>ppt_x</p:attrName>
                                        </p:attrNameLst>
                                      </p:cBhvr>
                                      <p:tavLst>
                                        <p:tav tm="0">
                                          <p:val>
                                            <p:fltVal val="0.5"/>
                                          </p:val>
                                        </p:tav>
                                        <p:tav tm="100000">
                                          <p:val>
                                            <p:strVal val="#ppt_x"/>
                                          </p:val>
                                        </p:tav>
                                      </p:tavLst>
                                    </p:anim>
                                    <p:anim calcmode="lin" valueType="num">
                                      <p:cBhvr>
                                        <p:cTn id="10" dur="500" fill="hold"/>
                                        <p:tgtEl>
                                          <p:spTgt spid="75879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758787"/>
                                        </p:tgtEl>
                                        <p:attrNameLst>
                                          <p:attrName>style.visibility</p:attrName>
                                        </p:attrNameLst>
                                      </p:cBhvr>
                                      <p:to>
                                        <p:strVal val="visible"/>
                                      </p:to>
                                    </p:set>
                                    <p:anim calcmode="lin" valueType="num">
                                      <p:cBhvr>
                                        <p:cTn id="14" dur="500" fill="hold"/>
                                        <p:tgtEl>
                                          <p:spTgt spid="758787"/>
                                        </p:tgtEl>
                                        <p:attrNameLst>
                                          <p:attrName>ppt_w</p:attrName>
                                        </p:attrNameLst>
                                      </p:cBhvr>
                                      <p:tavLst>
                                        <p:tav tm="0">
                                          <p:val>
                                            <p:fltVal val="0"/>
                                          </p:val>
                                        </p:tav>
                                        <p:tav tm="100000">
                                          <p:val>
                                            <p:strVal val="#ppt_w"/>
                                          </p:val>
                                        </p:tav>
                                      </p:tavLst>
                                    </p:anim>
                                    <p:anim calcmode="lin" valueType="num">
                                      <p:cBhvr>
                                        <p:cTn id="15" dur="500" fill="hold"/>
                                        <p:tgtEl>
                                          <p:spTgt spid="758787"/>
                                        </p:tgtEl>
                                        <p:attrNameLst>
                                          <p:attrName>ppt_h</p:attrName>
                                        </p:attrNameLst>
                                      </p:cBhvr>
                                      <p:tavLst>
                                        <p:tav tm="0">
                                          <p:val>
                                            <p:fltVal val="0"/>
                                          </p:val>
                                        </p:tav>
                                        <p:tav tm="100000">
                                          <p:val>
                                            <p:strVal val="#ppt_h"/>
                                          </p:val>
                                        </p:tav>
                                      </p:tavLst>
                                    </p:anim>
                                    <p:anim calcmode="lin" valueType="num">
                                      <p:cBhvr>
                                        <p:cTn id="16" dur="500" fill="hold"/>
                                        <p:tgtEl>
                                          <p:spTgt spid="758787"/>
                                        </p:tgtEl>
                                        <p:attrNameLst>
                                          <p:attrName>ppt_x</p:attrName>
                                        </p:attrNameLst>
                                      </p:cBhvr>
                                      <p:tavLst>
                                        <p:tav tm="0">
                                          <p:val>
                                            <p:fltVal val="0.5"/>
                                          </p:val>
                                        </p:tav>
                                        <p:tav tm="100000">
                                          <p:val>
                                            <p:strVal val="#ppt_x"/>
                                          </p:val>
                                        </p:tav>
                                      </p:tavLst>
                                    </p:anim>
                                    <p:anim calcmode="lin" valueType="num">
                                      <p:cBhvr>
                                        <p:cTn id="17" dur="500" fill="hold"/>
                                        <p:tgtEl>
                                          <p:spTgt spid="75878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58789"/>
                                        </p:tgtEl>
                                        <p:attrNameLst>
                                          <p:attrName>style.visibility</p:attrName>
                                        </p:attrNameLst>
                                      </p:cBhvr>
                                      <p:to>
                                        <p:strVal val="visible"/>
                                      </p:to>
                                    </p:set>
                                    <p:anim calcmode="lin" valueType="num">
                                      <p:cBhvr>
                                        <p:cTn id="21" dur="500" fill="hold"/>
                                        <p:tgtEl>
                                          <p:spTgt spid="758789"/>
                                        </p:tgtEl>
                                        <p:attrNameLst>
                                          <p:attrName>ppt_w</p:attrName>
                                        </p:attrNameLst>
                                      </p:cBhvr>
                                      <p:tavLst>
                                        <p:tav tm="0">
                                          <p:val>
                                            <p:fltVal val="0"/>
                                          </p:val>
                                        </p:tav>
                                        <p:tav tm="100000">
                                          <p:val>
                                            <p:strVal val="#ppt_w"/>
                                          </p:val>
                                        </p:tav>
                                      </p:tavLst>
                                    </p:anim>
                                    <p:anim calcmode="lin" valueType="num">
                                      <p:cBhvr>
                                        <p:cTn id="22" dur="500" fill="hold"/>
                                        <p:tgtEl>
                                          <p:spTgt spid="758789"/>
                                        </p:tgtEl>
                                        <p:attrNameLst>
                                          <p:attrName>ppt_h</p:attrName>
                                        </p:attrNameLst>
                                      </p:cBhvr>
                                      <p:tavLst>
                                        <p:tav tm="0">
                                          <p:val>
                                            <p:fltVal val="0"/>
                                          </p:val>
                                        </p:tav>
                                        <p:tav tm="100000">
                                          <p:val>
                                            <p:strVal val="#ppt_h"/>
                                          </p:val>
                                        </p:tav>
                                      </p:tavLst>
                                    </p:anim>
                                    <p:anim calcmode="lin" valueType="num">
                                      <p:cBhvr>
                                        <p:cTn id="23" dur="500" fill="hold"/>
                                        <p:tgtEl>
                                          <p:spTgt spid="758789"/>
                                        </p:tgtEl>
                                        <p:attrNameLst>
                                          <p:attrName>ppt_x</p:attrName>
                                        </p:attrNameLst>
                                      </p:cBhvr>
                                      <p:tavLst>
                                        <p:tav tm="0">
                                          <p:val>
                                            <p:fltVal val="0.5"/>
                                          </p:val>
                                        </p:tav>
                                        <p:tav tm="100000">
                                          <p:val>
                                            <p:strVal val="#ppt_x"/>
                                          </p:val>
                                        </p:tav>
                                      </p:tavLst>
                                    </p:anim>
                                    <p:anim calcmode="lin" valueType="num">
                                      <p:cBhvr>
                                        <p:cTn id="24" dur="500" fill="hold"/>
                                        <p:tgtEl>
                                          <p:spTgt spid="75878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58791"/>
                                        </p:tgtEl>
                                        <p:attrNameLst>
                                          <p:attrName>style.visibility</p:attrName>
                                        </p:attrNameLst>
                                      </p:cBhvr>
                                      <p:to>
                                        <p:strVal val="visible"/>
                                      </p:to>
                                    </p:set>
                                    <p:anim calcmode="lin" valueType="num">
                                      <p:cBhvr>
                                        <p:cTn id="28" dur="500" fill="hold"/>
                                        <p:tgtEl>
                                          <p:spTgt spid="758791"/>
                                        </p:tgtEl>
                                        <p:attrNameLst>
                                          <p:attrName>ppt_w</p:attrName>
                                        </p:attrNameLst>
                                      </p:cBhvr>
                                      <p:tavLst>
                                        <p:tav tm="0">
                                          <p:val>
                                            <p:fltVal val="0"/>
                                          </p:val>
                                        </p:tav>
                                        <p:tav tm="100000">
                                          <p:val>
                                            <p:strVal val="#ppt_w"/>
                                          </p:val>
                                        </p:tav>
                                      </p:tavLst>
                                    </p:anim>
                                    <p:anim calcmode="lin" valueType="num">
                                      <p:cBhvr>
                                        <p:cTn id="29" dur="500" fill="hold"/>
                                        <p:tgtEl>
                                          <p:spTgt spid="758791"/>
                                        </p:tgtEl>
                                        <p:attrNameLst>
                                          <p:attrName>ppt_h</p:attrName>
                                        </p:attrNameLst>
                                      </p:cBhvr>
                                      <p:tavLst>
                                        <p:tav tm="0">
                                          <p:val>
                                            <p:fltVal val="0"/>
                                          </p:val>
                                        </p:tav>
                                        <p:tav tm="100000">
                                          <p:val>
                                            <p:strVal val="#ppt_h"/>
                                          </p:val>
                                        </p:tav>
                                      </p:tavLst>
                                    </p:anim>
                                    <p:anim calcmode="lin" valueType="num">
                                      <p:cBhvr>
                                        <p:cTn id="30" dur="500" fill="hold"/>
                                        <p:tgtEl>
                                          <p:spTgt spid="758791"/>
                                        </p:tgtEl>
                                        <p:attrNameLst>
                                          <p:attrName>ppt_x</p:attrName>
                                        </p:attrNameLst>
                                      </p:cBhvr>
                                      <p:tavLst>
                                        <p:tav tm="0">
                                          <p:val>
                                            <p:fltVal val="0.5"/>
                                          </p:val>
                                        </p:tav>
                                        <p:tav tm="100000">
                                          <p:val>
                                            <p:strVal val="#ppt_x"/>
                                          </p:val>
                                        </p:tav>
                                      </p:tavLst>
                                    </p:anim>
                                    <p:anim calcmode="lin" valueType="num">
                                      <p:cBhvr>
                                        <p:cTn id="31" dur="500" fill="hold"/>
                                        <p:tgtEl>
                                          <p:spTgt spid="75879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758786"/>
                                        </p:tgtEl>
                                        <p:attrNameLst>
                                          <p:attrName>style.visibility</p:attrName>
                                        </p:attrNameLst>
                                      </p:cBhvr>
                                      <p:to>
                                        <p:strVal val="visible"/>
                                      </p:to>
                                    </p:set>
                                    <p:anim calcmode="lin" valueType="num">
                                      <p:cBhvr>
                                        <p:cTn id="35" dur="500" fill="hold"/>
                                        <p:tgtEl>
                                          <p:spTgt spid="758786"/>
                                        </p:tgtEl>
                                        <p:attrNameLst>
                                          <p:attrName>ppt_w</p:attrName>
                                        </p:attrNameLst>
                                      </p:cBhvr>
                                      <p:tavLst>
                                        <p:tav tm="0">
                                          <p:val>
                                            <p:fltVal val="0"/>
                                          </p:val>
                                        </p:tav>
                                        <p:tav tm="100000">
                                          <p:val>
                                            <p:strVal val="#ppt_w"/>
                                          </p:val>
                                        </p:tav>
                                      </p:tavLst>
                                    </p:anim>
                                    <p:anim calcmode="lin" valueType="num">
                                      <p:cBhvr>
                                        <p:cTn id="36" dur="500" fill="hold"/>
                                        <p:tgtEl>
                                          <p:spTgt spid="758786"/>
                                        </p:tgtEl>
                                        <p:attrNameLst>
                                          <p:attrName>ppt_h</p:attrName>
                                        </p:attrNameLst>
                                      </p:cBhvr>
                                      <p:tavLst>
                                        <p:tav tm="0">
                                          <p:val>
                                            <p:fltVal val="0"/>
                                          </p:val>
                                        </p:tav>
                                        <p:tav tm="100000">
                                          <p:val>
                                            <p:strVal val="#ppt_h"/>
                                          </p:val>
                                        </p:tav>
                                      </p:tavLst>
                                    </p:anim>
                                    <p:anim calcmode="lin" valueType="num">
                                      <p:cBhvr>
                                        <p:cTn id="37" dur="500" fill="hold"/>
                                        <p:tgtEl>
                                          <p:spTgt spid="758786"/>
                                        </p:tgtEl>
                                        <p:attrNameLst>
                                          <p:attrName>ppt_x</p:attrName>
                                        </p:attrNameLst>
                                      </p:cBhvr>
                                      <p:tavLst>
                                        <p:tav tm="0">
                                          <p:val>
                                            <p:fltVal val="0.5"/>
                                          </p:val>
                                        </p:tav>
                                        <p:tav tm="100000">
                                          <p:val>
                                            <p:strVal val="#ppt_x"/>
                                          </p:val>
                                        </p:tav>
                                      </p:tavLst>
                                    </p:anim>
                                    <p:anim calcmode="lin" valueType="num">
                                      <p:cBhvr>
                                        <p:cTn id="38" dur="500" fill="hold"/>
                                        <p:tgtEl>
                                          <p:spTgt spid="75878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58798"/>
                                        </p:tgtEl>
                                        <p:attrNameLst>
                                          <p:attrName>style.visibility</p:attrName>
                                        </p:attrNameLst>
                                      </p:cBhvr>
                                      <p:to>
                                        <p:strVal val="visible"/>
                                      </p:to>
                                    </p:set>
                                    <p:anim calcmode="lin" valueType="num">
                                      <p:cBhvr>
                                        <p:cTn id="42" dur="500" fill="hold"/>
                                        <p:tgtEl>
                                          <p:spTgt spid="758798"/>
                                        </p:tgtEl>
                                        <p:attrNameLst>
                                          <p:attrName>ppt_w</p:attrName>
                                        </p:attrNameLst>
                                      </p:cBhvr>
                                      <p:tavLst>
                                        <p:tav tm="0">
                                          <p:val>
                                            <p:fltVal val="0"/>
                                          </p:val>
                                        </p:tav>
                                        <p:tav tm="100000">
                                          <p:val>
                                            <p:strVal val="#ppt_w"/>
                                          </p:val>
                                        </p:tav>
                                      </p:tavLst>
                                    </p:anim>
                                    <p:anim calcmode="lin" valueType="num">
                                      <p:cBhvr>
                                        <p:cTn id="43" dur="500" fill="hold"/>
                                        <p:tgtEl>
                                          <p:spTgt spid="758798"/>
                                        </p:tgtEl>
                                        <p:attrNameLst>
                                          <p:attrName>ppt_h</p:attrName>
                                        </p:attrNameLst>
                                      </p:cBhvr>
                                      <p:tavLst>
                                        <p:tav tm="0">
                                          <p:val>
                                            <p:fltVal val="0"/>
                                          </p:val>
                                        </p:tav>
                                        <p:tav tm="100000">
                                          <p:val>
                                            <p:strVal val="#ppt_h"/>
                                          </p:val>
                                        </p:tav>
                                      </p:tavLst>
                                    </p:anim>
                                    <p:anim calcmode="lin" valueType="num">
                                      <p:cBhvr>
                                        <p:cTn id="44" dur="500" fill="hold"/>
                                        <p:tgtEl>
                                          <p:spTgt spid="758798"/>
                                        </p:tgtEl>
                                        <p:attrNameLst>
                                          <p:attrName>ppt_x</p:attrName>
                                        </p:attrNameLst>
                                      </p:cBhvr>
                                      <p:tavLst>
                                        <p:tav tm="0">
                                          <p:val>
                                            <p:fltVal val="0.5"/>
                                          </p:val>
                                        </p:tav>
                                        <p:tav tm="100000">
                                          <p:val>
                                            <p:strVal val="#ppt_x"/>
                                          </p:val>
                                        </p:tav>
                                      </p:tavLst>
                                    </p:anim>
                                    <p:anim calcmode="lin" valueType="num">
                                      <p:cBhvr>
                                        <p:cTn id="45" dur="500" fill="hold"/>
                                        <p:tgtEl>
                                          <p:spTgt spid="75879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758793"/>
                                        </p:tgtEl>
                                        <p:attrNameLst>
                                          <p:attrName>style.visibility</p:attrName>
                                        </p:attrNameLst>
                                      </p:cBhvr>
                                      <p:to>
                                        <p:strVal val="visible"/>
                                      </p:to>
                                    </p:set>
                                    <p:anim calcmode="lin" valueType="num">
                                      <p:cBhvr>
                                        <p:cTn id="49" dur="500" fill="hold"/>
                                        <p:tgtEl>
                                          <p:spTgt spid="758793"/>
                                        </p:tgtEl>
                                        <p:attrNameLst>
                                          <p:attrName>ppt_w</p:attrName>
                                        </p:attrNameLst>
                                      </p:cBhvr>
                                      <p:tavLst>
                                        <p:tav tm="0">
                                          <p:val>
                                            <p:fltVal val="0"/>
                                          </p:val>
                                        </p:tav>
                                        <p:tav tm="100000">
                                          <p:val>
                                            <p:strVal val="#ppt_w"/>
                                          </p:val>
                                        </p:tav>
                                      </p:tavLst>
                                    </p:anim>
                                    <p:anim calcmode="lin" valueType="num">
                                      <p:cBhvr>
                                        <p:cTn id="50" dur="500" fill="hold"/>
                                        <p:tgtEl>
                                          <p:spTgt spid="758793"/>
                                        </p:tgtEl>
                                        <p:attrNameLst>
                                          <p:attrName>ppt_h</p:attrName>
                                        </p:attrNameLst>
                                      </p:cBhvr>
                                      <p:tavLst>
                                        <p:tav tm="0">
                                          <p:val>
                                            <p:fltVal val="0"/>
                                          </p:val>
                                        </p:tav>
                                        <p:tav tm="100000">
                                          <p:val>
                                            <p:strVal val="#ppt_h"/>
                                          </p:val>
                                        </p:tav>
                                      </p:tavLst>
                                    </p:anim>
                                    <p:anim calcmode="lin" valueType="num">
                                      <p:cBhvr>
                                        <p:cTn id="51" dur="500" fill="hold"/>
                                        <p:tgtEl>
                                          <p:spTgt spid="758793"/>
                                        </p:tgtEl>
                                        <p:attrNameLst>
                                          <p:attrName>ppt_x</p:attrName>
                                        </p:attrNameLst>
                                      </p:cBhvr>
                                      <p:tavLst>
                                        <p:tav tm="0">
                                          <p:val>
                                            <p:fltVal val="0.5"/>
                                          </p:val>
                                        </p:tav>
                                        <p:tav tm="100000">
                                          <p:val>
                                            <p:strVal val="#ppt_x"/>
                                          </p:val>
                                        </p:tav>
                                      </p:tavLst>
                                    </p:anim>
                                    <p:anim calcmode="lin" valueType="num">
                                      <p:cBhvr>
                                        <p:cTn id="52" dur="500" fill="hold"/>
                                        <p:tgtEl>
                                          <p:spTgt spid="75879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758794"/>
                                        </p:tgtEl>
                                        <p:attrNameLst>
                                          <p:attrName>style.visibility</p:attrName>
                                        </p:attrNameLst>
                                      </p:cBhvr>
                                      <p:to>
                                        <p:strVal val="visible"/>
                                      </p:to>
                                    </p:set>
                                    <p:anim calcmode="lin" valueType="num">
                                      <p:cBhvr>
                                        <p:cTn id="56" dur="500" fill="hold"/>
                                        <p:tgtEl>
                                          <p:spTgt spid="758794"/>
                                        </p:tgtEl>
                                        <p:attrNameLst>
                                          <p:attrName>ppt_w</p:attrName>
                                        </p:attrNameLst>
                                      </p:cBhvr>
                                      <p:tavLst>
                                        <p:tav tm="0">
                                          <p:val>
                                            <p:fltVal val="0"/>
                                          </p:val>
                                        </p:tav>
                                        <p:tav tm="100000">
                                          <p:val>
                                            <p:strVal val="#ppt_w"/>
                                          </p:val>
                                        </p:tav>
                                      </p:tavLst>
                                    </p:anim>
                                    <p:anim calcmode="lin" valueType="num">
                                      <p:cBhvr>
                                        <p:cTn id="57" dur="500" fill="hold"/>
                                        <p:tgtEl>
                                          <p:spTgt spid="758794"/>
                                        </p:tgtEl>
                                        <p:attrNameLst>
                                          <p:attrName>ppt_h</p:attrName>
                                        </p:attrNameLst>
                                      </p:cBhvr>
                                      <p:tavLst>
                                        <p:tav tm="0">
                                          <p:val>
                                            <p:fltVal val="0"/>
                                          </p:val>
                                        </p:tav>
                                        <p:tav tm="100000">
                                          <p:val>
                                            <p:strVal val="#ppt_h"/>
                                          </p:val>
                                        </p:tav>
                                      </p:tavLst>
                                    </p:anim>
                                    <p:anim calcmode="lin" valueType="num">
                                      <p:cBhvr>
                                        <p:cTn id="58" dur="500" fill="hold"/>
                                        <p:tgtEl>
                                          <p:spTgt spid="758794"/>
                                        </p:tgtEl>
                                        <p:attrNameLst>
                                          <p:attrName>ppt_x</p:attrName>
                                        </p:attrNameLst>
                                      </p:cBhvr>
                                      <p:tavLst>
                                        <p:tav tm="0">
                                          <p:val>
                                            <p:fltVal val="0.5"/>
                                          </p:val>
                                        </p:tav>
                                        <p:tav tm="100000">
                                          <p:val>
                                            <p:strVal val="#ppt_x"/>
                                          </p:val>
                                        </p:tav>
                                      </p:tavLst>
                                    </p:anim>
                                    <p:anim calcmode="lin" valueType="num">
                                      <p:cBhvr>
                                        <p:cTn id="59" dur="500" fill="hold"/>
                                        <p:tgtEl>
                                          <p:spTgt spid="75879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758795"/>
                                        </p:tgtEl>
                                        <p:attrNameLst>
                                          <p:attrName>style.visibility</p:attrName>
                                        </p:attrNameLst>
                                      </p:cBhvr>
                                      <p:to>
                                        <p:strVal val="visible"/>
                                      </p:to>
                                    </p:set>
                                    <p:anim calcmode="lin" valueType="num">
                                      <p:cBhvr>
                                        <p:cTn id="63" dur="500" fill="hold"/>
                                        <p:tgtEl>
                                          <p:spTgt spid="758795"/>
                                        </p:tgtEl>
                                        <p:attrNameLst>
                                          <p:attrName>ppt_w</p:attrName>
                                        </p:attrNameLst>
                                      </p:cBhvr>
                                      <p:tavLst>
                                        <p:tav tm="0">
                                          <p:val>
                                            <p:fltVal val="0"/>
                                          </p:val>
                                        </p:tav>
                                        <p:tav tm="100000">
                                          <p:val>
                                            <p:strVal val="#ppt_w"/>
                                          </p:val>
                                        </p:tav>
                                      </p:tavLst>
                                    </p:anim>
                                    <p:anim calcmode="lin" valueType="num">
                                      <p:cBhvr>
                                        <p:cTn id="64" dur="500" fill="hold"/>
                                        <p:tgtEl>
                                          <p:spTgt spid="758795"/>
                                        </p:tgtEl>
                                        <p:attrNameLst>
                                          <p:attrName>ppt_h</p:attrName>
                                        </p:attrNameLst>
                                      </p:cBhvr>
                                      <p:tavLst>
                                        <p:tav tm="0">
                                          <p:val>
                                            <p:fltVal val="0"/>
                                          </p:val>
                                        </p:tav>
                                        <p:tav tm="100000">
                                          <p:val>
                                            <p:strVal val="#ppt_h"/>
                                          </p:val>
                                        </p:tav>
                                      </p:tavLst>
                                    </p:anim>
                                    <p:anim calcmode="lin" valueType="num">
                                      <p:cBhvr>
                                        <p:cTn id="65" dur="500" fill="hold"/>
                                        <p:tgtEl>
                                          <p:spTgt spid="758795"/>
                                        </p:tgtEl>
                                        <p:attrNameLst>
                                          <p:attrName>ppt_x</p:attrName>
                                        </p:attrNameLst>
                                      </p:cBhvr>
                                      <p:tavLst>
                                        <p:tav tm="0">
                                          <p:val>
                                            <p:fltVal val="0.5"/>
                                          </p:val>
                                        </p:tav>
                                        <p:tav tm="100000">
                                          <p:val>
                                            <p:strVal val="#ppt_x"/>
                                          </p:val>
                                        </p:tav>
                                      </p:tavLst>
                                    </p:anim>
                                    <p:anim calcmode="lin" valueType="num">
                                      <p:cBhvr>
                                        <p:cTn id="66" dur="500" fill="hold"/>
                                        <p:tgtEl>
                                          <p:spTgt spid="758795"/>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758797"/>
                                        </p:tgtEl>
                                        <p:attrNameLst>
                                          <p:attrName>style.visibility</p:attrName>
                                        </p:attrNameLst>
                                      </p:cBhvr>
                                      <p:to>
                                        <p:strVal val="visible"/>
                                      </p:to>
                                    </p:set>
                                    <p:anim calcmode="lin" valueType="num">
                                      <p:cBhvr>
                                        <p:cTn id="70" dur="500" fill="hold"/>
                                        <p:tgtEl>
                                          <p:spTgt spid="758797"/>
                                        </p:tgtEl>
                                        <p:attrNameLst>
                                          <p:attrName>ppt_w</p:attrName>
                                        </p:attrNameLst>
                                      </p:cBhvr>
                                      <p:tavLst>
                                        <p:tav tm="0">
                                          <p:val>
                                            <p:fltVal val="0"/>
                                          </p:val>
                                        </p:tav>
                                        <p:tav tm="100000">
                                          <p:val>
                                            <p:strVal val="#ppt_w"/>
                                          </p:val>
                                        </p:tav>
                                      </p:tavLst>
                                    </p:anim>
                                    <p:anim calcmode="lin" valueType="num">
                                      <p:cBhvr>
                                        <p:cTn id="71" dur="500" fill="hold"/>
                                        <p:tgtEl>
                                          <p:spTgt spid="758797"/>
                                        </p:tgtEl>
                                        <p:attrNameLst>
                                          <p:attrName>ppt_h</p:attrName>
                                        </p:attrNameLst>
                                      </p:cBhvr>
                                      <p:tavLst>
                                        <p:tav tm="0">
                                          <p:val>
                                            <p:fltVal val="0"/>
                                          </p:val>
                                        </p:tav>
                                        <p:tav tm="100000">
                                          <p:val>
                                            <p:strVal val="#ppt_h"/>
                                          </p:val>
                                        </p:tav>
                                      </p:tavLst>
                                    </p:anim>
                                    <p:anim calcmode="lin" valueType="num">
                                      <p:cBhvr>
                                        <p:cTn id="72" dur="500" fill="hold"/>
                                        <p:tgtEl>
                                          <p:spTgt spid="758797"/>
                                        </p:tgtEl>
                                        <p:attrNameLst>
                                          <p:attrName>ppt_x</p:attrName>
                                        </p:attrNameLst>
                                      </p:cBhvr>
                                      <p:tavLst>
                                        <p:tav tm="0">
                                          <p:val>
                                            <p:fltVal val="0.5"/>
                                          </p:val>
                                        </p:tav>
                                        <p:tav tm="100000">
                                          <p:val>
                                            <p:strVal val="#ppt_x"/>
                                          </p:val>
                                        </p:tav>
                                      </p:tavLst>
                                    </p:anim>
                                    <p:anim calcmode="lin" valueType="num">
                                      <p:cBhvr>
                                        <p:cTn id="73" dur="500" fill="hold"/>
                                        <p:tgtEl>
                                          <p:spTgt spid="758797"/>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758802"/>
                                        </p:tgtEl>
                                        <p:attrNameLst>
                                          <p:attrName>style.visibility</p:attrName>
                                        </p:attrNameLst>
                                      </p:cBhvr>
                                      <p:to>
                                        <p:strVal val="visible"/>
                                      </p:to>
                                    </p:set>
                                    <p:anim calcmode="lin" valueType="num">
                                      <p:cBhvr>
                                        <p:cTn id="77" dur="500" fill="hold"/>
                                        <p:tgtEl>
                                          <p:spTgt spid="758802"/>
                                        </p:tgtEl>
                                        <p:attrNameLst>
                                          <p:attrName>ppt_w</p:attrName>
                                        </p:attrNameLst>
                                      </p:cBhvr>
                                      <p:tavLst>
                                        <p:tav tm="0">
                                          <p:val>
                                            <p:fltVal val="0"/>
                                          </p:val>
                                        </p:tav>
                                        <p:tav tm="100000">
                                          <p:val>
                                            <p:strVal val="#ppt_w"/>
                                          </p:val>
                                        </p:tav>
                                      </p:tavLst>
                                    </p:anim>
                                    <p:anim calcmode="lin" valueType="num">
                                      <p:cBhvr>
                                        <p:cTn id="78" dur="500" fill="hold"/>
                                        <p:tgtEl>
                                          <p:spTgt spid="758802"/>
                                        </p:tgtEl>
                                        <p:attrNameLst>
                                          <p:attrName>ppt_h</p:attrName>
                                        </p:attrNameLst>
                                      </p:cBhvr>
                                      <p:tavLst>
                                        <p:tav tm="0">
                                          <p:val>
                                            <p:fltVal val="0"/>
                                          </p:val>
                                        </p:tav>
                                        <p:tav tm="100000">
                                          <p:val>
                                            <p:strVal val="#ppt_h"/>
                                          </p:val>
                                        </p:tav>
                                      </p:tavLst>
                                    </p:anim>
                                    <p:anim calcmode="lin" valueType="num">
                                      <p:cBhvr>
                                        <p:cTn id="79" dur="500" fill="hold"/>
                                        <p:tgtEl>
                                          <p:spTgt spid="758802"/>
                                        </p:tgtEl>
                                        <p:attrNameLst>
                                          <p:attrName>ppt_x</p:attrName>
                                        </p:attrNameLst>
                                      </p:cBhvr>
                                      <p:tavLst>
                                        <p:tav tm="0">
                                          <p:val>
                                            <p:fltVal val="0.5"/>
                                          </p:val>
                                        </p:tav>
                                        <p:tav tm="100000">
                                          <p:val>
                                            <p:strVal val="#ppt_x"/>
                                          </p:val>
                                        </p:tav>
                                      </p:tavLst>
                                    </p:anim>
                                    <p:anim calcmode="lin" valueType="num">
                                      <p:cBhvr>
                                        <p:cTn id="80" dur="500" fill="hold"/>
                                        <p:tgtEl>
                                          <p:spTgt spid="758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Nahal Iyon first waterfall, tb n040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08013" y="487363"/>
            <a:ext cx="7885112"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pic>
        <p:nvPicPr>
          <p:cNvPr id="777219" name="Picture 3"/>
          <p:cNvPicPr>
            <a:picLocks noChangeAspect="1" noChangeArrowheads="1"/>
          </p:cNvPicPr>
          <p:nvPr/>
        </p:nvPicPr>
        <p:blipFill>
          <a:blip r:embed="rId5"/>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77220" name="Picture 4"/>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77221" name="Picture 5"/>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77222" name="Picture 6"/>
          <p:cNvPicPr>
            <a:picLocks noChangeAspect="1" noChangeArrowheads="1"/>
          </p:cNvPicPr>
          <p:nvPr/>
        </p:nvPicPr>
        <p:blipFill>
          <a:blip r:embed="rId8"/>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77223" name="Picture 7"/>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77224" name="Picture 8"/>
          <p:cNvPicPr>
            <a:picLocks noChangeAspect="1" noChangeArrowheads="1"/>
          </p:cNvPicPr>
          <p:nvPr/>
        </p:nvPicPr>
        <p:blipFill>
          <a:blip r:embed="rId10"/>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77225" name="Picture 9"/>
          <p:cNvPicPr>
            <a:picLocks noChangeAspect="1" noChangeArrowheads="1"/>
          </p:cNvPicPr>
          <p:nvPr/>
        </p:nvPicPr>
        <p:blipFill>
          <a:blip r:embed="rId11">
            <a:extLst>
              <a:ext uri="{28A0092B-C50C-407E-A947-70E740481C1C}">
                <a14:useLocalDpi xmlns:a14="http://schemas.microsoft.com/office/drawing/2010/main" val="0"/>
              </a:ext>
            </a:extLst>
          </a:blip>
          <a:srcRect l="13368" t="14844" r="13542" b="3645"/>
          <a:stretch>
            <a:fillRect/>
          </a:stretch>
        </p:blipFill>
        <p:spPr bwMode="auto">
          <a:xfrm>
            <a:off x="328613" y="249238"/>
            <a:ext cx="2128837" cy="1582737"/>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7226" name="Picture 10"/>
          <p:cNvPicPr>
            <a:picLocks noChangeAspect="1" noChangeArrowheads="1"/>
          </p:cNvPicPr>
          <p:nvPr/>
        </p:nvPicPr>
        <p:blipFill>
          <a:blip r:embed="rId12"/>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77227" name="Rectangle 11"/>
          <p:cNvSpPr>
            <a:spLocks noChangeArrowheads="1"/>
          </p:cNvSpPr>
          <p:nvPr/>
        </p:nvSpPr>
        <p:spPr bwMode="auto">
          <a:xfrm>
            <a:off x="812165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11</a:t>
            </a:r>
          </a:p>
        </p:txBody>
      </p:sp>
      <p:pic>
        <p:nvPicPr>
          <p:cNvPr id="777228" name="Picture 12"/>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77229" name="Picture 13"/>
          <p:cNvPicPr>
            <a:picLocks noChangeAspect="1" noChangeArrowheads="1"/>
          </p:cNvPicPr>
          <p:nvPr/>
        </p:nvPicPr>
        <p:blipFill>
          <a:blip r:embed="rId14"/>
          <a:srcRect l="23999" t="19121" r="22188" b="14470"/>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77230" name="Picture 14"/>
          <p:cNvPicPr>
            <a:picLocks noChangeAspect="1" noChangeArrowheads="1"/>
          </p:cNvPicPr>
          <p:nvPr/>
        </p:nvPicPr>
        <p:blipFill>
          <a:blip r:embed="rId15"/>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
        <p:nvSpPr>
          <p:cNvPr id="777232" name="Rectangle 16"/>
          <p:cNvSpPr>
            <a:spLocks noChangeArrowheads="1"/>
          </p:cNvSpPr>
          <p:nvPr/>
        </p:nvSpPr>
        <p:spPr bwMode="auto">
          <a:xfrm>
            <a:off x="0" y="0"/>
            <a:ext cx="9144000" cy="6858000"/>
          </a:xfrm>
          <a:prstGeom prst="rect">
            <a:avLst/>
          </a:prstGeom>
          <a:solidFill>
            <a:srgbClr val="1A0004">
              <a:alpha val="47000"/>
            </a:srgbClr>
          </a:solidFill>
          <a:ln w="9525">
            <a:solidFill>
              <a:srgbClr val="000000"/>
            </a:solid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24591" name="Group 80"/>
          <p:cNvGrpSpPr>
            <a:grpSpLocks/>
          </p:cNvGrpSpPr>
          <p:nvPr/>
        </p:nvGrpSpPr>
        <p:grpSpPr bwMode="auto">
          <a:xfrm>
            <a:off x="2425700" y="1493838"/>
            <a:ext cx="4362450" cy="3636962"/>
            <a:chOff x="2425700" y="1493838"/>
            <a:chExt cx="4362450" cy="3636962"/>
          </a:xfrm>
        </p:grpSpPr>
        <p:grpSp>
          <p:nvGrpSpPr>
            <p:cNvPr id="24592" name="Group 2"/>
            <p:cNvGrpSpPr>
              <a:grpSpLocks/>
            </p:cNvGrpSpPr>
            <p:nvPr/>
          </p:nvGrpSpPr>
          <p:grpSpPr bwMode="auto">
            <a:xfrm>
              <a:off x="2425700" y="1531938"/>
              <a:ext cx="4362450" cy="3598862"/>
              <a:chOff x="1512" y="1397"/>
              <a:chExt cx="2748" cy="2267"/>
            </a:xfrm>
          </p:grpSpPr>
          <p:sp>
            <p:nvSpPr>
              <p:cNvPr id="9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9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8"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9"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0"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1"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02"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03"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4"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5"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ndParaRPr>
              </a:p>
            </p:txBody>
          </p:sp>
          <p:sp>
            <p:nvSpPr>
              <p:cNvPr id="106"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7"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8"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9"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10"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1"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2"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3"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t>
                </a:r>
                <a:endParaRPr lang="en-US" b="1" dirty="0">
                  <a:solidFill>
                    <a:srgbClr val="FFA27C"/>
                  </a:solidFill>
                  <a:effectLst>
                    <a:outerShdw blurRad="38100" dist="38100" dir="2700000" algn="tl">
                      <a:srgbClr val="000000"/>
                    </a:outerShdw>
                  </a:effectLst>
                  <a:latin typeface="Helvetica" charset="0"/>
                </a:endParaRPr>
              </a:p>
            </p:txBody>
          </p:sp>
          <p:sp>
            <p:nvSpPr>
              <p:cNvPr id="114"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5"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6"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7"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8"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9"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0"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1"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2"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3"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4"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5"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6"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7"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8"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9"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0"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1"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2"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3"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4"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5"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6"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7"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8"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9"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0"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1"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2"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3"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4"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5"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6"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7"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8"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24593" name="Rectangle 82"/>
            <p:cNvSpPr>
              <a:spLocks noChangeArrowheads="1"/>
            </p:cNvSpPr>
            <p:nvPr/>
          </p:nvSpPr>
          <p:spPr bwMode="auto">
            <a:xfrm>
              <a:off x="2778125" y="1493838"/>
              <a:ext cx="552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24594" name="Rectangle 83"/>
            <p:cNvSpPr>
              <a:spLocks noChangeArrowheads="1"/>
            </p:cNvSpPr>
            <p:nvPr/>
          </p:nvSpPr>
          <p:spPr bwMode="auto">
            <a:xfrm>
              <a:off x="2916238" y="1768475"/>
              <a:ext cx="1054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24595" name="Rectangle 84"/>
            <p:cNvSpPr>
              <a:spLocks noChangeArrowheads="1"/>
            </p:cNvSpPr>
            <p:nvPr/>
          </p:nvSpPr>
          <p:spPr bwMode="auto">
            <a:xfrm>
              <a:off x="3008313" y="2036763"/>
              <a:ext cx="9731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24596" name="Rectangle 85"/>
            <p:cNvSpPr>
              <a:spLocks noChangeArrowheads="1"/>
            </p:cNvSpPr>
            <p:nvPr/>
          </p:nvSpPr>
          <p:spPr bwMode="auto">
            <a:xfrm>
              <a:off x="3387725" y="2325688"/>
              <a:ext cx="769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24597" name="Rectangle 86"/>
            <p:cNvSpPr>
              <a:spLocks noChangeArrowheads="1"/>
            </p:cNvSpPr>
            <p:nvPr/>
          </p:nvSpPr>
          <p:spPr bwMode="auto">
            <a:xfrm>
              <a:off x="3548063" y="2595563"/>
              <a:ext cx="1235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88" name="Rectangle 87"/>
            <p:cNvSpPr/>
            <p:nvPr/>
          </p:nvSpPr>
          <p:spPr>
            <a:xfrm>
              <a:off x="3622675" y="2843213"/>
              <a:ext cx="1419225" cy="400050"/>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24599" name="Rectangle 88"/>
            <p:cNvSpPr>
              <a:spLocks noChangeArrowheads="1"/>
            </p:cNvSpPr>
            <p:nvPr/>
          </p:nvSpPr>
          <p:spPr bwMode="auto">
            <a:xfrm>
              <a:off x="4046538" y="3121025"/>
              <a:ext cx="1050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90" name="Rectangle 89"/>
            <p:cNvSpPr/>
            <p:nvPr/>
          </p:nvSpPr>
          <p:spPr>
            <a:xfrm>
              <a:off x="4205288" y="3441700"/>
              <a:ext cx="1120775" cy="400050"/>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24601" name="Rectangle 90"/>
            <p:cNvSpPr>
              <a:spLocks noChangeArrowheads="1"/>
            </p:cNvSpPr>
            <p:nvPr/>
          </p:nvSpPr>
          <p:spPr bwMode="auto">
            <a:xfrm>
              <a:off x="4473575" y="3749675"/>
              <a:ext cx="10874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92" name="Rectangle 91"/>
            <p:cNvSpPr/>
            <p:nvPr/>
          </p:nvSpPr>
          <p:spPr>
            <a:xfrm>
              <a:off x="4892675" y="4206875"/>
              <a:ext cx="854075" cy="585788"/>
            </a:xfrm>
            <a:prstGeom prst="rect">
              <a:avLst/>
            </a:prstGeom>
          </p:spPr>
          <p:txBody>
            <a:bodyPr wrap="none">
              <a:spAutoFit/>
            </a:bodyPr>
            <a:lstStyle/>
            <a:p>
              <a:pPr>
                <a:defRPr/>
              </a:pPr>
              <a:r>
                <a:rPr lang="bn-IN" sz="3200" b="1">
                  <a:solidFill>
                    <a:schemeClr val="accent1"/>
                  </a:solidFill>
                  <a:effectLst/>
                </a:rPr>
                <a:t>যিশু</a:t>
              </a:r>
              <a:endParaRPr lang="en-US" b="1">
                <a:solidFill>
                  <a:schemeClr val="accent1"/>
                </a:solidFill>
                <a:effectLst>
                  <a:outerShdw blurRad="38100" dist="38100" dir="2700000" algn="tl">
                    <a:srgbClr val="000000"/>
                  </a:outerShdw>
                </a:effectLs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7232"/>
                                        </p:tgtEl>
                                        <p:attrNameLst>
                                          <p:attrName>style.visibility</p:attrName>
                                        </p:attrNameLst>
                                      </p:cBhvr>
                                      <p:to>
                                        <p:strVal val="visible"/>
                                      </p:to>
                                    </p:set>
                                    <p:animEffect transition="in" filter="fade">
                                      <p:cBhvr>
                                        <p:cTn id="7" dur="500"/>
                                        <p:tgtEl>
                                          <p:spTgt spid="777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75571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75571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pic>
        <p:nvPicPr>
          <p:cNvPr id="26628"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55722" name="Rectangle 10"/>
          <p:cNvSpPr>
            <a:spLocks noChangeArrowheads="1"/>
          </p:cNvSpPr>
          <p:nvPr/>
        </p:nvSpPr>
        <p:spPr bwMode="auto">
          <a:xfrm>
            <a:off x="2222500" y="622300"/>
            <a:ext cx="5715000" cy="5529263"/>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75572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2000" b="1">
                <a:solidFill>
                  <a:schemeClr val="hlink"/>
                </a:solidFill>
                <a:effectLst>
                  <a:outerShdw blurRad="38100" dist="38100" dir="2700000" algn="tl">
                    <a:srgbClr val="000000"/>
                  </a:outerShdw>
                </a:effectLst>
                <a:latin typeface="Comic Sans MS" charset="0"/>
              </a:rPr>
              <a:t> </a:t>
            </a:r>
          </a:p>
        </p:txBody>
      </p:sp>
      <p:sp>
        <p:nvSpPr>
          <p:cNvPr id="26631"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5787" name="Text Box 75"/>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755788" name="Rectangle 7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12</a:t>
            </a:r>
          </a:p>
        </p:txBody>
      </p:sp>
      <p:sp>
        <p:nvSpPr>
          <p:cNvPr id="755789" name="AutoShape 77"/>
          <p:cNvSpPr>
            <a:spLocks noChangeArrowheads="1"/>
          </p:cNvSpPr>
          <p:nvPr/>
        </p:nvSpPr>
        <p:spPr bwMode="auto">
          <a:xfrm rot="20160000">
            <a:off x="1069975" y="1349375"/>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26635" name="Group 146"/>
          <p:cNvGrpSpPr>
            <a:grpSpLocks/>
          </p:cNvGrpSpPr>
          <p:nvPr/>
        </p:nvGrpSpPr>
        <p:grpSpPr bwMode="auto">
          <a:xfrm>
            <a:off x="519113" y="7938"/>
            <a:ext cx="811212" cy="1196975"/>
            <a:chOff x="327" y="5"/>
            <a:chExt cx="511" cy="754"/>
          </a:xfrm>
        </p:grpSpPr>
        <p:sp>
          <p:nvSpPr>
            <p:cNvPr id="755859" name="Rectangle 147"/>
            <p:cNvSpPr>
              <a:spLocks noChangeArrowheads="1"/>
            </p:cNvSpPr>
            <p:nvPr/>
          </p:nvSpPr>
          <p:spPr bwMode="auto">
            <a:xfrm>
              <a:off x="327"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7200">
                  <a:solidFill>
                    <a:srgbClr val="FFFF00"/>
                  </a:solidFill>
                  <a:effectLst/>
                  <a:latin typeface="Times" charset="0"/>
                </a:rPr>
                <a:t>৭</a:t>
              </a:r>
              <a:endParaRPr lang="en-US" sz="7200">
                <a:solidFill>
                  <a:srgbClr val="FFFF00"/>
                </a:solidFill>
                <a:effectLst/>
                <a:latin typeface="Times" charset="0"/>
              </a:endParaRPr>
            </a:p>
          </p:txBody>
        </p:sp>
        <p:sp>
          <p:nvSpPr>
            <p:cNvPr id="755860" name="Line 1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grpSp>
        <p:nvGrpSpPr>
          <p:cNvPr id="26636" name="Group 79"/>
          <p:cNvGrpSpPr>
            <a:grpSpLocks/>
          </p:cNvGrpSpPr>
          <p:nvPr/>
        </p:nvGrpSpPr>
        <p:grpSpPr bwMode="auto">
          <a:xfrm>
            <a:off x="2425700" y="1069975"/>
            <a:ext cx="5194300" cy="4060825"/>
            <a:chOff x="2425700" y="1493838"/>
            <a:chExt cx="4362450" cy="3636962"/>
          </a:xfrm>
        </p:grpSpPr>
        <p:grpSp>
          <p:nvGrpSpPr>
            <p:cNvPr id="26637" name="Group 2"/>
            <p:cNvGrpSpPr>
              <a:grpSpLocks/>
            </p:cNvGrpSpPr>
            <p:nvPr/>
          </p:nvGrpSpPr>
          <p:grpSpPr bwMode="auto">
            <a:xfrm>
              <a:off x="2425700" y="1531938"/>
              <a:ext cx="4362450" cy="3598862"/>
              <a:chOff x="1512" y="1397"/>
              <a:chExt cx="2748" cy="2267"/>
            </a:xfrm>
          </p:grpSpPr>
          <p:sp>
            <p:nvSpPr>
              <p:cNvPr id="92"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3" name="Rectangle 4"/>
              <p:cNvSpPr>
                <a:spLocks noChangeArrowheads="1"/>
              </p:cNvSpPr>
              <p:nvPr/>
            </p:nvSpPr>
            <p:spPr bwMode="auto">
              <a:xfrm>
                <a:off x="1592" y="1431"/>
                <a:ext cx="737"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4"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95"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6"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7"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8"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9"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0"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01"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02"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3"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4" name="Rectangle 16"/>
              <p:cNvSpPr>
                <a:spLocks noChangeArrowheads="1"/>
              </p:cNvSpPr>
              <p:nvPr/>
            </p:nvSpPr>
            <p:spPr bwMode="auto">
              <a:xfrm>
                <a:off x="2011" y="1566"/>
                <a:ext cx="0" cy="270"/>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ndParaRPr>
              </a:p>
            </p:txBody>
          </p:sp>
          <p:sp>
            <p:nvSpPr>
              <p:cNvPr id="105"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6"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7"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8"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09" name="Rectangle 21"/>
              <p:cNvSpPr>
                <a:spLocks noChangeArrowheads="1"/>
              </p:cNvSpPr>
              <p:nvPr/>
            </p:nvSpPr>
            <p:spPr bwMode="auto">
              <a:xfrm>
                <a:off x="1806" y="1949"/>
                <a:ext cx="1365" cy="459"/>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0"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1"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2" name="Rectangle 24"/>
              <p:cNvSpPr>
                <a:spLocks noChangeArrowheads="1"/>
              </p:cNvSpPr>
              <p:nvPr/>
            </p:nvSpPr>
            <p:spPr bwMode="auto">
              <a:xfrm>
                <a:off x="2086" y="1735"/>
                <a:ext cx="123" cy="176"/>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t>
                </a:r>
                <a:endParaRPr lang="en-US" b="1" dirty="0">
                  <a:solidFill>
                    <a:srgbClr val="FFA27C"/>
                  </a:solidFill>
                  <a:effectLst>
                    <a:outerShdw blurRad="38100" dist="38100" dir="2700000" algn="tl">
                      <a:srgbClr val="000000"/>
                    </a:outerShdw>
                  </a:effectLst>
                  <a:latin typeface="Helvetica" charset="0"/>
                </a:endParaRPr>
              </a:p>
            </p:txBody>
          </p:sp>
          <p:sp>
            <p:nvSpPr>
              <p:cNvPr id="113"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4"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5" name="Rectangle 27"/>
              <p:cNvSpPr>
                <a:spLocks noChangeArrowheads="1"/>
              </p:cNvSpPr>
              <p:nvPr/>
            </p:nvSpPr>
            <p:spPr bwMode="auto">
              <a:xfrm>
                <a:off x="1980" y="2110"/>
                <a:ext cx="1366"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6"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7" name="Rectangle 29"/>
              <p:cNvSpPr>
                <a:spLocks noChangeArrowheads="1"/>
              </p:cNvSpPr>
              <p:nvPr/>
            </p:nvSpPr>
            <p:spPr bwMode="auto">
              <a:xfrm>
                <a:off x="1980" y="2110"/>
                <a:ext cx="978"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8" name="Line 31"/>
              <p:cNvSpPr>
                <a:spLocks noChangeShapeType="1"/>
              </p:cNvSpPr>
              <p:nvPr/>
            </p:nvSpPr>
            <p:spPr bwMode="auto">
              <a:xfrm>
                <a:off x="1980" y="2070"/>
                <a:ext cx="1" cy="459"/>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9" name="Line 32"/>
              <p:cNvSpPr>
                <a:spLocks noChangeShapeType="1"/>
              </p:cNvSpPr>
              <p:nvPr/>
            </p:nvSpPr>
            <p:spPr bwMode="auto">
              <a:xfrm>
                <a:off x="2770" y="2110"/>
                <a:ext cx="427"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0" name="Rectangle 33"/>
              <p:cNvSpPr>
                <a:spLocks noChangeArrowheads="1"/>
              </p:cNvSpPr>
              <p:nvPr/>
            </p:nvSpPr>
            <p:spPr bwMode="auto">
              <a:xfrm>
                <a:off x="2127" y="2272"/>
                <a:ext cx="1366"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1"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2" name="Rectangle 35"/>
              <p:cNvSpPr>
                <a:spLocks noChangeArrowheads="1"/>
              </p:cNvSpPr>
              <p:nvPr/>
            </p:nvSpPr>
            <p:spPr bwMode="auto">
              <a:xfrm>
                <a:off x="2127" y="2272"/>
                <a:ext cx="873"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3"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4"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5"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6"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7" name="Line 42"/>
              <p:cNvSpPr>
                <a:spLocks noChangeShapeType="1"/>
              </p:cNvSpPr>
              <p:nvPr/>
            </p:nvSpPr>
            <p:spPr bwMode="auto">
              <a:xfrm>
                <a:off x="2261" y="241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8" name="Rectangle 43"/>
              <p:cNvSpPr>
                <a:spLocks noChangeArrowheads="1"/>
              </p:cNvSpPr>
              <p:nvPr/>
            </p:nvSpPr>
            <p:spPr bwMode="auto">
              <a:xfrm>
                <a:off x="2400" y="2642"/>
                <a:ext cx="1366"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9" name="AutoShape 44"/>
              <p:cNvSpPr>
                <a:spLocks noChangeArrowheads="1"/>
              </p:cNvSpPr>
              <p:nvPr/>
            </p:nvSpPr>
            <p:spPr bwMode="auto">
              <a:xfrm>
                <a:off x="2400" y="2416"/>
                <a:ext cx="834" cy="588"/>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0" name="Rectangle 45"/>
              <p:cNvSpPr>
                <a:spLocks noChangeArrowheads="1"/>
              </p:cNvSpPr>
              <p:nvPr/>
            </p:nvSpPr>
            <p:spPr bwMode="auto">
              <a:xfrm>
                <a:off x="2400" y="2646"/>
                <a:ext cx="978"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1" name="Line 47"/>
              <p:cNvSpPr>
                <a:spLocks noChangeShapeType="1"/>
              </p:cNvSpPr>
              <p:nvPr/>
            </p:nvSpPr>
            <p:spPr bwMode="auto">
              <a:xfrm>
                <a:off x="2400" y="2593"/>
                <a:ext cx="3"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2"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3"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4"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5"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6" name="Line 53"/>
              <p:cNvSpPr>
                <a:spLocks noChangeShapeType="1"/>
              </p:cNvSpPr>
              <p:nvPr/>
            </p:nvSpPr>
            <p:spPr bwMode="auto">
              <a:xfrm>
                <a:off x="3340" y="2816"/>
                <a:ext cx="427"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7"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8"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9" name="Rectangle 56"/>
              <p:cNvSpPr>
                <a:spLocks noChangeArrowheads="1"/>
              </p:cNvSpPr>
              <p:nvPr/>
            </p:nvSpPr>
            <p:spPr bwMode="auto">
              <a:xfrm>
                <a:off x="2722" y="2991"/>
                <a:ext cx="962"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0"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1"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2"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3" name="AutoShape 61"/>
              <p:cNvSpPr>
                <a:spLocks noChangeArrowheads="1"/>
              </p:cNvSpPr>
              <p:nvPr/>
            </p:nvSpPr>
            <p:spPr bwMode="auto">
              <a:xfrm>
                <a:off x="2895" y="2951"/>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4"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5" name="Rectangle 64"/>
              <p:cNvSpPr>
                <a:spLocks noChangeArrowheads="1"/>
              </p:cNvSpPr>
              <p:nvPr/>
            </p:nvSpPr>
            <p:spPr bwMode="auto">
              <a:xfrm>
                <a:off x="2974" y="2976"/>
                <a:ext cx="186"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6" name="Line 66"/>
              <p:cNvSpPr>
                <a:spLocks noChangeShapeType="1"/>
              </p:cNvSpPr>
              <p:nvPr/>
            </p:nvSpPr>
            <p:spPr bwMode="auto">
              <a:xfrm>
                <a:off x="2895" y="3153"/>
                <a:ext cx="1" cy="459"/>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26638" name="Rectangle 81"/>
            <p:cNvSpPr>
              <a:spLocks noChangeArrowheads="1"/>
            </p:cNvSpPr>
            <p:nvPr/>
          </p:nvSpPr>
          <p:spPr bwMode="auto">
            <a:xfrm>
              <a:off x="2777683" y="1493838"/>
              <a:ext cx="553306" cy="36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26639" name="Rectangle 82"/>
            <p:cNvSpPr>
              <a:spLocks noChangeArrowheads="1"/>
            </p:cNvSpPr>
            <p:nvPr/>
          </p:nvSpPr>
          <p:spPr bwMode="auto">
            <a:xfrm>
              <a:off x="2916342" y="1768246"/>
              <a:ext cx="1054615" cy="36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26640" name="Rectangle 83"/>
            <p:cNvSpPr>
              <a:spLocks noChangeArrowheads="1"/>
            </p:cNvSpPr>
            <p:nvPr/>
          </p:nvSpPr>
          <p:spPr bwMode="auto">
            <a:xfrm>
              <a:off x="3008338" y="2036965"/>
              <a:ext cx="973285" cy="36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26641" name="Rectangle 84"/>
            <p:cNvSpPr>
              <a:spLocks noChangeArrowheads="1"/>
            </p:cNvSpPr>
            <p:nvPr/>
          </p:nvSpPr>
          <p:spPr bwMode="auto">
            <a:xfrm>
              <a:off x="3388319" y="2325591"/>
              <a:ext cx="769296" cy="39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26642" name="Rectangle 85"/>
            <p:cNvSpPr>
              <a:spLocks noChangeArrowheads="1"/>
            </p:cNvSpPr>
            <p:nvPr/>
          </p:nvSpPr>
          <p:spPr bwMode="auto">
            <a:xfrm>
              <a:off x="3548311" y="2595733"/>
              <a:ext cx="1234605" cy="39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87" name="Rectangle 86"/>
            <p:cNvSpPr/>
            <p:nvPr/>
          </p:nvSpPr>
          <p:spPr>
            <a:xfrm>
              <a:off x="3622974" y="2843126"/>
              <a:ext cx="1418596" cy="399525"/>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26644" name="Rectangle 87"/>
            <p:cNvSpPr>
              <a:spLocks noChangeArrowheads="1"/>
            </p:cNvSpPr>
            <p:nvPr/>
          </p:nvSpPr>
          <p:spPr bwMode="auto">
            <a:xfrm>
              <a:off x="4046953" y="3120376"/>
              <a:ext cx="1050614" cy="400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89" name="Rectangle 88"/>
            <p:cNvSpPr/>
            <p:nvPr/>
          </p:nvSpPr>
          <p:spPr>
            <a:xfrm>
              <a:off x="4205612" y="3441703"/>
              <a:ext cx="1119944" cy="399526"/>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26646" name="Rectangle 89"/>
            <p:cNvSpPr>
              <a:spLocks noChangeArrowheads="1"/>
            </p:cNvSpPr>
            <p:nvPr/>
          </p:nvSpPr>
          <p:spPr bwMode="auto">
            <a:xfrm>
              <a:off x="4473598" y="3750234"/>
              <a:ext cx="1087946" cy="39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91" name="Rectangle 90"/>
            <p:cNvSpPr/>
            <p:nvPr/>
          </p:nvSpPr>
          <p:spPr>
            <a:xfrm>
              <a:off x="4892244" y="4206631"/>
              <a:ext cx="854625" cy="585781"/>
            </a:xfrm>
            <a:prstGeom prst="rect">
              <a:avLst/>
            </a:prstGeom>
          </p:spPr>
          <p:txBody>
            <a:bodyPr wrap="none">
              <a:spAutoFit/>
            </a:bodyPr>
            <a:lstStyle/>
            <a:p>
              <a:pPr>
                <a:defRPr/>
              </a:pPr>
              <a:r>
                <a:rPr lang="bn-IN" sz="3200" b="1">
                  <a:solidFill>
                    <a:schemeClr val="accent1"/>
                  </a:solidFill>
                  <a:effectLst/>
                </a:rPr>
                <a:t>যিশু</a:t>
              </a:r>
              <a:endParaRPr lang="en-US" b="1">
                <a:solidFill>
                  <a:schemeClr val="accent1"/>
                </a:solidFill>
                <a:effectLst>
                  <a:outerShdw blurRad="38100" dist="38100" dir="2700000" algn="tl">
                    <a:srgbClr val="000000"/>
                  </a:outerShdw>
                </a:effectLs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55789"/>
                                        </p:tgtEl>
                                        <p:attrNameLst>
                                          <p:attrName>style.visibility</p:attrName>
                                        </p:attrNameLst>
                                      </p:cBhvr>
                                      <p:to>
                                        <p:strVal val="visible"/>
                                      </p:to>
                                    </p:set>
                                    <p:anim calcmode="lin" valueType="num">
                                      <p:cBhvr additive="base">
                                        <p:cTn id="7" dur="500" fill="hold"/>
                                        <p:tgtEl>
                                          <p:spTgt spid="755789"/>
                                        </p:tgtEl>
                                        <p:attrNameLst>
                                          <p:attrName>ppt_x</p:attrName>
                                        </p:attrNameLst>
                                      </p:cBhvr>
                                      <p:tavLst>
                                        <p:tav tm="0">
                                          <p:val>
                                            <p:strVal val="0-#ppt_w/2"/>
                                          </p:val>
                                        </p:tav>
                                        <p:tav tm="100000">
                                          <p:val>
                                            <p:strVal val="#ppt_x"/>
                                          </p:val>
                                        </p:tav>
                                      </p:tavLst>
                                    </p:anim>
                                    <p:anim calcmode="lin" valueType="num">
                                      <p:cBhvr additive="base">
                                        <p:cTn id="8" dur="500" fill="hold"/>
                                        <p:tgtEl>
                                          <p:spTgt spid="7557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642938"/>
            <a:ext cx="5702300" cy="547846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8674" name="Group 79"/>
          <p:cNvGrpSpPr>
            <a:grpSpLocks/>
          </p:cNvGrpSpPr>
          <p:nvPr/>
        </p:nvGrpSpPr>
        <p:grpSpPr bwMode="auto">
          <a:xfrm>
            <a:off x="2314575" y="1316038"/>
            <a:ext cx="5194300" cy="4060825"/>
            <a:chOff x="2425700" y="1493838"/>
            <a:chExt cx="4362450" cy="3636962"/>
          </a:xfrm>
        </p:grpSpPr>
        <p:grpSp>
          <p:nvGrpSpPr>
            <p:cNvPr id="28700" name="Group 2"/>
            <p:cNvGrpSpPr>
              <a:grpSpLocks/>
            </p:cNvGrpSpPr>
            <p:nvPr/>
          </p:nvGrpSpPr>
          <p:grpSpPr bwMode="auto">
            <a:xfrm>
              <a:off x="2425700" y="1531938"/>
              <a:ext cx="4362450" cy="3598862"/>
              <a:chOff x="1512" y="1397"/>
              <a:chExt cx="2748" cy="2267"/>
            </a:xfrm>
          </p:grpSpPr>
          <p:sp>
            <p:nvSpPr>
              <p:cNvPr id="108"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9" name="Rectangle 4"/>
              <p:cNvSpPr>
                <a:spLocks noChangeArrowheads="1"/>
              </p:cNvSpPr>
              <p:nvPr/>
            </p:nvSpPr>
            <p:spPr bwMode="auto">
              <a:xfrm>
                <a:off x="1592" y="1431"/>
                <a:ext cx="737"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10"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1"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2"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3"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4"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5"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6"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17"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8"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9"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0" name="Rectangle 16"/>
              <p:cNvSpPr>
                <a:spLocks noChangeArrowheads="1"/>
              </p:cNvSpPr>
              <p:nvPr/>
            </p:nvSpPr>
            <p:spPr bwMode="auto">
              <a:xfrm>
                <a:off x="2011" y="1566"/>
                <a:ext cx="0" cy="270"/>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ndParaRPr>
              </a:p>
            </p:txBody>
          </p:sp>
          <p:sp>
            <p:nvSpPr>
              <p:cNvPr id="121"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2"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3"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4"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25" name="Rectangle 21"/>
              <p:cNvSpPr>
                <a:spLocks noChangeArrowheads="1"/>
              </p:cNvSpPr>
              <p:nvPr/>
            </p:nvSpPr>
            <p:spPr bwMode="auto">
              <a:xfrm>
                <a:off x="1806" y="1949"/>
                <a:ext cx="1365" cy="459"/>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6"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7"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8" name="Rectangle 24"/>
              <p:cNvSpPr>
                <a:spLocks noChangeArrowheads="1"/>
              </p:cNvSpPr>
              <p:nvPr/>
            </p:nvSpPr>
            <p:spPr bwMode="auto">
              <a:xfrm>
                <a:off x="2086" y="1735"/>
                <a:ext cx="123" cy="176"/>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t>
                </a:r>
                <a:endParaRPr lang="en-US" b="1" dirty="0">
                  <a:solidFill>
                    <a:srgbClr val="FFA27C"/>
                  </a:solidFill>
                  <a:effectLst>
                    <a:outerShdw blurRad="38100" dist="38100" dir="2700000" algn="tl">
                      <a:srgbClr val="000000"/>
                    </a:outerShdw>
                  </a:effectLst>
                  <a:latin typeface="Helvetica" charset="0"/>
                </a:endParaRPr>
              </a:p>
            </p:txBody>
          </p:sp>
          <p:sp>
            <p:nvSpPr>
              <p:cNvPr id="129"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0"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1" name="Rectangle 27"/>
              <p:cNvSpPr>
                <a:spLocks noChangeArrowheads="1"/>
              </p:cNvSpPr>
              <p:nvPr/>
            </p:nvSpPr>
            <p:spPr bwMode="auto">
              <a:xfrm>
                <a:off x="1980" y="2110"/>
                <a:ext cx="1366"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2"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3" name="Rectangle 29"/>
              <p:cNvSpPr>
                <a:spLocks noChangeArrowheads="1"/>
              </p:cNvSpPr>
              <p:nvPr/>
            </p:nvSpPr>
            <p:spPr bwMode="auto">
              <a:xfrm>
                <a:off x="1980" y="2110"/>
                <a:ext cx="978"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4" name="Line 31"/>
              <p:cNvSpPr>
                <a:spLocks noChangeShapeType="1"/>
              </p:cNvSpPr>
              <p:nvPr/>
            </p:nvSpPr>
            <p:spPr bwMode="auto">
              <a:xfrm>
                <a:off x="1980" y="2070"/>
                <a:ext cx="1" cy="459"/>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5" name="Line 32"/>
              <p:cNvSpPr>
                <a:spLocks noChangeShapeType="1"/>
              </p:cNvSpPr>
              <p:nvPr/>
            </p:nvSpPr>
            <p:spPr bwMode="auto">
              <a:xfrm>
                <a:off x="2770" y="2110"/>
                <a:ext cx="427"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6" name="Rectangle 33"/>
              <p:cNvSpPr>
                <a:spLocks noChangeArrowheads="1"/>
              </p:cNvSpPr>
              <p:nvPr/>
            </p:nvSpPr>
            <p:spPr bwMode="auto">
              <a:xfrm>
                <a:off x="2127" y="2272"/>
                <a:ext cx="1366"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7"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8" name="Rectangle 35"/>
              <p:cNvSpPr>
                <a:spLocks noChangeArrowheads="1"/>
              </p:cNvSpPr>
              <p:nvPr/>
            </p:nvSpPr>
            <p:spPr bwMode="auto">
              <a:xfrm>
                <a:off x="2127" y="2272"/>
                <a:ext cx="873"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9"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0"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1"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2"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3" name="Line 42"/>
              <p:cNvSpPr>
                <a:spLocks noChangeShapeType="1"/>
              </p:cNvSpPr>
              <p:nvPr/>
            </p:nvSpPr>
            <p:spPr bwMode="auto">
              <a:xfrm>
                <a:off x="2261" y="241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4" name="Rectangle 43"/>
              <p:cNvSpPr>
                <a:spLocks noChangeArrowheads="1"/>
              </p:cNvSpPr>
              <p:nvPr/>
            </p:nvSpPr>
            <p:spPr bwMode="auto">
              <a:xfrm>
                <a:off x="2400" y="2642"/>
                <a:ext cx="1366"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5" name="AutoShape 44"/>
              <p:cNvSpPr>
                <a:spLocks noChangeArrowheads="1"/>
              </p:cNvSpPr>
              <p:nvPr/>
            </p:nvSpPr>
            <p:spPr bwMode="auto">
              <a:xfrm>
                <a:off x="2400" y="2416"/>
                <a:ext cx="834" cy="588"/>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6" name="Rectangle 45"/>
              <p:cNvSpPr>
                <a:spLocks noChangeArrowheads="1"/>
              </p:cNvSpPr>
              <p:nvPr/>
            </p:nvSpPr>
            <p:spPr bwMode="auto">
              <a:xfrm>
                <a:off x="2400" y="2646"/>
                <a:ext cx="978"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7" name="Line 47"/>
              <p:cNvSpPr>
                <a:spLocks noChangeShapeType="1"/>
              </p:cNvSpPr>
              <p:nvPr/>
            </p:nvSpPr>
            <p:spPr bwMode="auto">
              <a:xfrm>
                <a:off x="2400" y="2593"/>
                <a:ext cx="3"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51"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2" name="Line 53"/>
              <p:cNvSpPr>
                <a:spLocks noChangeShapeType="1"/>
              </p:cNvSpPr>
              <p:nvPr/>
            </p:nvSpPr>
            <p:spPr bwMode="auto">
              <a:xfrm>
                <a:off x="3340" y="2816"/>
                <a:ext cx="427"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3"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54"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5" name="Rectangle 56"/>
              <p:cNvSpPr>
                <a:spLocks noChangeArrowheads="1"/>
              </p:cNvSpPr>
              <p:nvPr/>
            </p:nvSpPr>
            <p:spPr bwMode="auto">
              <a:xfrm>
                <a:off x="2722" y="2991"/>
                <a:ext cx="962"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56"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7"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8"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59" name="AutoShape 61"/>
              <p:cNvSpPr>
                <a:spLocks noChangeArrowheads="1"/>
              </p:cNvSpPr>
              <p:nvPr/>
            </p:nvSpPr>
            <p:spPr bwMode="auto">
              <a:xfrm>
                <a:off x="2895" y="2951"/>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0"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61" name="Rectangle 64"/>
              <p:cNvSpPr>
                <a:spLocks noChangeArrowheads="1"/>
              </p:cNvSpPr>
              <p:nvPr/>
            </p:nvSpPr>
            <p:spPr bwMode="auto">
              <a:xfrm>
                <a:off x="2974" y="2976"/>
                <a:ext cx="186"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62" name="Line 66"/>
              <p:cNvSpPr>
                <a:spLocks noChangeShapeType="1"/>
              </p:cNvSpPr>
              <p:nvPr/>
            </p:nvSpPr>
            <p:spPr bwMode="auto">
              <a:xfrm>
                <a:off x="2895" y="3153"/>
                <a:ext cx="1" cy="459"/>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3"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28701" name="Rectangle 97"/>
            <p:cNvSpPr>
              <a:spLocks noChangeArrowheads="1"/>
            </p:cNvSpPr>
            <p:nvPr/>
          </p:nvSpPr>
          <p:spPr bwMode="auto">
            <a:xfrm>
              <a:off x="2777683" y="1493838"/>
              <a:ext cx="553306" cy="36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28702" name="Rectangle 98"/>
            <p:cNvSpPr>
              <a:spLocks noChangeArrowheads="1"/>
            </p:cNvSpPr>
            <p:nvPr/>
          </p:nvSpPr>
          <p:spPr bwMode="auto">
            <a:xfrm>
              <a:off x="2916342" y="1768246"/>
              <a:ext cx="1054615" cy="36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28703" name="Rectangle 99"/>
            <p:cNvSpPr>
              <a:spLocks noChangeArrowheads="1"/>
            </p:cNvSpPr>
            <p:nvPr/>
          </p:nvSpPr>
          <p:spPr bwMode="auto">
            <a:xfrm>
              <a:off x="3008338" y="2036965"/>
              <a:ext cx="973285" cy="36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28704" name="Rectangle 100"/>
            <p:cNvSpPr>
              <a:spLocks noChangeArrowheads="1"/>
            </p:cNvSpPr>
            <p:nvPr/>
          </p:nvSpPr>
          <p:spPr bwMode="auto">
            <a:xfrm>
              <a:off x="3388319" y="2325591"/>
              <a:ext cx="769296" cy="39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28705" name="Rectangle 101"/>
            <p:cNvSpPr>
              <a:spLocks noChangeArrowheads="1"/>
            </p:cNvSpPr>
            <p:nvPr/>
          </p:nvSpPr>
          <p:spPr bwMode="auto">
            <a:xfrm>
              <a:off x="3548311" y="2595733"/>
              <a:ext cx="1234605" cy="39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103" name="Rectangle 102"/>
            <p:cNvSpPr/>
            <p:nvPr/>
          </p:nvSpPr>
          <p:spPr>
            <a:xfrm>
              <a:off x="3622974" y="2843125"/>
              <a:ext cx="1418596" cy="399526"/>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28707" name="Rectangle 103"/>
            <p:cNvSpPr>
              <a:spLocks noChangeArrowheads="1"/>
            </p:cNvSpPr>
            <p:nvPr/>
          </p:nvSpPr>
          <p:spPr bwMode="auto">
            <a:xfrm>
              <a:off x="4046953" y="3120376"/>
              <a:ext cx="1050614" cy="400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105" name="Rectangle 104"/>
            <p:cNvSpPr/>
            <p:nvPr/>
          </p:nvSpPr>
          <p:spPr>
            <a:xfrm>
              <a:off x="4205612" y="3441703"/>
              <a:ext cx="1119944" cy="399525"/>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28709" name="Rectangle 105"/>
            <p:cNvSpPr>
              <a:spLocks noChangeArrowheads="1"/>
            </p:cNvSpPr>
            <p:nvPr/>
          </p:nvSpPr>
          <p:spPr bwMode="auto">
            <a:xfrm>
              <a:off x="4473598" y="3750234"/>
              <a:ext cx="1087946" cy="39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107" name="Rectangle 106"/>
            <p:cNvSpPr/>
            <p:nvPr/>
          </p:nvSpPr>
          <p:spPr>
            <a:xfrm>
              <a:off x="4892244" y="4206631"/>
              <a:ext cx="854625" cy="585781"/>
            </a:xfrm>
            <a:prstGeom prst="rect">
              <a:avLst/>
            </a:prstGeom>
          </p:spPr>
          <p:txBody>
            <a:bodyPr wrap="none">
              <a:spAutoFit/>
            </a:bodyPr>
            <a:lstStyle/>
            <a:p>
              <a:pPr>
                <a:defRPr/>
              </a:pPr>
              <a:r>
                <a:rPr lang="bn-IN" sz="3200" b="1">
                  <a:solidFill>
                    <a:schemeClr val="accent1"/>
                  </a:solidFill>
                  <a:effectLst/>
                </a:rPr>
                <a:t>যিশু</a:t>
              </a:r>
              <a:endParaRPr lang="en-US" b="1">
                <a:solidFill>
                  <a:schemeClr val="accent1"/>
                </a:solidFill>
                <a:effectLst>
                  <a:outerShdw blurRad="38100" dist="38100" dir="2700000" algn="tl">
                    <a:srgbClr val="000000"/>
                  </a:outerShdw>
                </a:effectLst>
              </a:endParaRPr>
            </a:p>
          </p:txBody>
        </p:sp>
      </p:grpSp>
      <p:sp>
        <p:nvSpPr>
          <p:cNvPr id="692293"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28676" name="Text Box 7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92312" name="Text Box 8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pic>
        <p:nvPicPr>
          <p:cNvPr id="692316" name="Picture 92"/>
          <p:cNvPicPr>
            <a:picLocks noChangeAspect="1" noChangeArrowheads="1"/>
          </p:cNvPicPr>
          <p:nvPr/>
        </p:nvPicPr>
        <p:blipFill>
          <a:blip r:embed="rId4"/>
          <a:srcRect l="32727" t="14844" r="25092" b="6509"/>
          <a:stretch>
            <a:fillRect/>
          </a:stretch>
        </p:blipFill>
        <p:spPr bwMode="auto">
          <a:xfrm>
            <a:off x="2098675" y="384175"/>
            <a:ext cx="4868863" cy="6051550"/>
          </a:xfrm>
          <a:prstGeom prst="rect">
            <a:avLst/>
          </a:prstGeom>
          <a:noFill/>
          <a:effectLst>
            <a:outerShdw blurRad="63500" dist="144802" dir="3127501" algn="ctr" rotWithShape="0">
              <a:schemeClr val="bg2">
                <a:alpha val="74998"/>
              </a:schemeClr>
            </a:outerShdw>
          </a:effectLst>
        </p:spPr>
      </p:pic>
      <p:sp>
        <p:nvSpPr>
          <p:cNvPr id="692313" name="Text Box 89"/>
          <p:cNvSpPr txBox="1">
            <a:spLocks noChangeArrowheads="1"/>
          </p:cNvSpPr>
          <p:nvPr/>
        </p:nvSpPr>
        <p:spPr bwMode="auto">
          <a:xfrm>
            <a:off x="249238" y="5926138"/>
            <a:ext cx="4359275" cy="5857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sz="3200" b="1">
                <a:solidFill>
                  <a:srgbClr val="FFFF00"/>
                </a:solidFill>
                <a:effectLst/>
                <a:latin typeface="Comic Sans MS" charset="0"/>
              </a:rPr>
              <a:t>অধ্যয়ন সাহায্য </a:t>
            </a:r>
            <a:r>
              <a:rPr lang="en-US" sz="3200" b="1">
                <a:solidFill>
                  <a:srgbClr val="FFFF00"/>
                </a:solidFill>
                <a:effectLst/>
                <a:latin typeface="Comic Sans MS" charset="0"/>
              </a:rPr>
              <a:t>#</a:t>
            </a:r>
            <a:r>
              <a:rPr lang="bn-IN" sz="3200" b="1">
                <a:solidFill>
                  <a:srgbClr val="FFFF00"/>
                </a:solidFill>
                <a:effectLst/>
                <a:latin typeface="Comic Sans MS" charset="0"/>
              </a:rPr>
              <a:t>০৪</a:t>
            </a:r>
            <a:endParaRPr lang="en-US" sz="3200" b="1">
              <a:solidFill>
                <a:srgbClr val="FFFF00"/>
              </a:solidFill>
              <a:effectLst/>
              <a:latin typeface="Comic Sans MS" charset="0"/>
            </a:endParaRPr>
          </a:p>
        </p:txBody>
      </p:sp>
      <p:sp>
        <p:nvSpPr>
          <p:cNvPr id="692317" name="Rectangle 93"/>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13</a:t>
            </a:r>
          </a:p>
        </p:txBody>
      </p:sp>
      <p:sp>
        <p:nvSpPr>
          <p:cNvPr id="28681" name="Text Box 95"/>
          <p:cNvSpPr txBox="1">
            <a:spLocks noChangeArrowheads="1"/>
          </p:cNvSpPr>
          <p:nvPr/>
        </p:nvSpPr>
        <p:spPr bwMode="auto">
          <a:xfrm>
            <a:off x="1789113" y="0"/>
            <a:ext cx="24209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আদিপুস্তক ১</a:t>
            </a:r>
            <a:r>
              <a:rPr lang="en-US" sz="1600" b="1">
                <a:solidFill>
                  <a:schemeClr val="tx1"/>
                </a:solidFill>
                <a:effectLst/>
                <a:latin typeface="Comic Sans MS" charset="0"/>
              </a:rPr>
              <a:t> </a:t>
            </a:r>
            <a:r>
              <a:rPr lang="bn-IN" sz="1600" b="1">
                <a:solidFill>
                  <a:schemeClr val="tx1"/>
                </a:solidFill>
                <a:effectLst/>
                <a:latin typeface="Comic Sans MS" charset="0"/>
              </a:rPr>
              <a:t>থেকে ১১</a:t>
            </a:r>
            <a:endParaRPr lang="en-US" sz="1600" b="1">
              <a:solidFill>
                <a:schemeClr val="tx1"/>
              </a:solidFill>
              <a:effectLst/>
              <a:latin typeface="Comic Sans MS" charset="0"/>
            </a:endParaRPr>
          </a:p>
        </p:txBody>
      </p:sp>
      <p:grpSp>
        <p:nvGrpSpPr>
          <p:cNvPr id="4" name="Group 96"/>
          <p:cNvGrpSpPr>
            <a:grpSpLocks/>
          </p:cNvGrpSpPr>
          <p:nvPr/>
        </p:nvGrpSpPr>
        <p:grpSpPr bwMode="auto">
          <a:xfrm>
            <a:off x="5724525" y="1735138"/>
            <a:ext cx="3149600" cy="4554537"/>
            <a:chOff x="1919" y="583"/>
            <a:chExt cx="1984" cy="2869"/>
          </a:xfrm>
        </p:grpSpPr>
        <p:grpSp>
          <p:nvGrpSpPr>
            <p:cNvPr id="28686" name="Group 97"/>
            <p:cNvGrpSpPr>
              <a:grpSpLocks/>
            </p:cNvGrpSpPr>
            <p:nvPr/>
          </p:nvGrpSpPr>
          <p:grpSpPr bwMode="auto">
            <a:xfrm>
              <a:off x="1919" y="583"/>
              <a:ext cx="1984" cy="2869"/>
              <a:chOff x="1919" y="583"/>
              <a:chExt cx="1984" cy="2869"/>
            </a:xfrm>
          </p:grpSpPr>
          <p:sp>
            <p:nvSpPr>
              <p:cNvPr id="692322" name="Rectangle 98"/>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692323" name="AutoShape 99"/>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cs typeface="+mn-cs"/>
                </a:endParaRPr>
              </a:p>
            </p:txBody>
          </p:sp>
          <p:sp>
            <p:nvSpPr>
              <p:cNvPr id="692324" name="Rectangle 100"/>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28691" name="Rectangle 101"/>
              <p:cNvSpPr>
                <a:spLocks noChangeArrowheads="1"/>
              </p:cNvSpPr>
              <p:nvPr/>
            </p:nvSpPr>
            <p:spPr bwMode="auto">
              <a:xfrm>
                <a:off x="1919" y="583"/>
                <a:ext cx="114"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endParaRPr lang="en-US" sz="2400" b="1">
                  <a:solidFill>
                    <a:schemeClr val="accent2"/>
                  </a:solidFill>
                  <a:effectLst/>
                  <a:latin typeface="Times" charset="0"/>
                </a:endParaRPr>
              </a:p>
            </p:txBody>
          </p:sp>
          <p:sp>
            <p:nvSpPr>
              <p:cNvPr id="692326" name="Rectangle 102"/>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692327" name="Line 103"/>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2328" name="Line 104"/>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2329" name="Line 105"/>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2330" name="Line 106"/>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2331" name="Line 107"/>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2332" name="Line 108"/>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2333" name="Line 109"/>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grpSp>
        <p:sp>
          <p:nvSpPr>
            <p:cNvPr id="28687" name="Rectangle 110"/>
            <p:cNvSpPr>
              <a:spLocks noChangeArrowheads="1"/>
            </p:cNvSpPr>
            <p:nvPr/>
          </p:nvSpPr>
          <p:spPr bwMode="auto">
            <a:xfrm>
              <a:off x="2233" y="612"/>
              <a:ext cx="49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400" b="1">
                  <a:solidFill>
                    <a:schemeClr val="accent2"/>
                  </a:solidFill>
                  <a:effectLst/>
                </a:rPr>
                <a:t>সৃষ্টি </a:t>
              </a:r>
              <a:endParaRPr lang="en-US" sz="2400" b="1">
                <a:solidFill>
                  <a:schemeClr val="accent2"/>
                </a:solidFill>
                <a:effectLst/>
              </a:endParaRPr>
            </a:p>
          </p:txBody>
        </p:sp>
      </p:grpSp>
      <p:sp>
        <p:nvSpPr>
          <p:cNvPr id="692335" name="AutoShape 111"/>
          <p:cNvSpPr>
            <a:spLocks noChangeArrowheads="1"/>
          </p:cNvSpPr>
          <p:nvPr/>
        </p:nvSpPr>
        <p:spPr bwMode="auto">
          <a:xfrm>
            <a:off x="3298825" y="1155700"/>
            <a:ext cx="1233488" cy="1295400"/>
          </a:xfrm>
          <a:prstGeom prst="roundRect">
            <a:avLst>
              <a:gd name="adj" fmla="val 16667"/>
            </a:avLst>
          </a:prstGeom>
          <a:noFill/>
          <a:ln w="57150">
            <a:solidFill>
              <a:srgbClr val="B800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28684" name="Text Box 112"/>
          <p:cNvSpPr txBox="1">
            <a:spLocks noChangeArrowheads="1"/>
          </p:cNvSpPr>
          <p:nvPr/>
        </p:nvSpPr>
        <p:spPr bwMode="auto">
          <a:xfrm>
            <a:off x="8637588" y="6442075"/>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sp>
        <p:nvSpPr>
          <p:cNvPr id="692342" name="Rectangle 118"/>
          <p:cNvSpPr>
            <a:spLocks noChangeArrowheads="1"/>
          </p:cNvSpPr>
          <p:nvPr/>
        </p:nvSpPr>
        <p:spPr bwMode="auto">
          <a:xfrm>
            <a:off x="519113" y="7938"/>
            <a:ext cx="758825" cy="1104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6600">
                <a:solidFill>
                  <a:srgbClr val="FFFF00"/>
                </a:solidFill>
                <a:effectLst/>
                <a:latin typeface="Times" charset="0"/>
              </a:rPr>
              <a:t>৭</a:t>
            </a:r>
            <a:endParaRPr lang="en-US" sz="10600">
              <a:solidFill>
                <a:srgbClr val="FFFF00"/>
              </a:solidFill>
              <a:effectLst/>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92313"/>
                                        </p:tgtEl>
                                        <p:attrNameLst>
                                          <p:attrName>style.visibility</p:attrName>
                                        </p:attrNameLst>
                                      </p:cBhvr>
                                      <p:to>
                                        <p:strVal val="visible"/>
                                      </p:to>
                                    </p:set>
                                    <p:anim calcmode="lin" valueType="num">
                                      <p:cBhvr additive="base">
                                        <p:cTn id="7" dur="500" fill="hold"/>
                                        <p:tgtEl>
                                          <p:spTgt spid="692313"/>
                                        </p:tgtEl>
                                        <p:attrNameLst>
                                          <p:attrName>ppt_x</p:attrName>
                                        </p:attrNameLst>
                                      </p:cBhvr>
                                      <p:tavLst>
                                        <p:tav tm="0">
                                          <p:val>
                                            <p:strVal val="#ppt_x"/>
                                          </p:val>
                                        </p:tav>
                                        <p:tav tm="100000">
                                          <p:val>
                                            <p:strVal val="#ppt_x"/>
                                          </p:val>
                                        </p:tav>
                                      </p:tavLst>
                                    </p:anim>
                                    <p:anim calcmode="lin" valueType="num">
                                      <p:cBhvr additive="base">
                                        <p:cTn id="8" dur="500" fill="hold"/>
                                        <p:tgtEl>
                                          <p:spTgt spid="69231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92335"/>
                                        </p:tgtEl>
                                        <p:attrNameLst>
                                          <p:attrName>style.visibility</p:attrName>
                                        </p:attrNameLst>
                                      </p:cBhvr>
                                      <p:to>
                                        <p:strVal val="visible"/>
                                      </p:to>
                                    </p:set>
                                    <p:anim calcmode="lin" valueType="num">
                                      <p:cBhvr>
                                        <p:cTn id="12" dur="500" fill="hold"/>
                                        <p:tgtEl>
                                          <p:spTgt spid="692335"/>
                                        </p:tgtEl>
                                        <p:attrNameLst>
                                          <p:attrName>ppt_w</p:attrName>
                                        </p:attrNameLst>
                                      </p:cBhvr>
                                      <p:tavLst>
                                        <p:tav tm="0">
                                          <p:val>
                                            <p:fltVal val="0"/>
                                          </p:val>
                                        </p:tav>
                                        <p:tav tm="100000">
                                          <p:val>
                                            <p:strVal val="#ppt_w"/>
                                          </p:val>
                                        </p:tav>
                                      </p:tavLst>
                                    </p:anim>
                                    <p:anim calcmode="lin" valueType="num">
                                      <p:cBhvr>
                                        <p:cTn id="13" dur="500" fill="hold"/>
                                        <p:tgtEl>
                                          <p:spTgt spid="69233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1" nodeType="clickEffect">
                                  <p:stCondLst>
                                    <p:cond delay="0"/>
                                  </p:stCondLst>
                                  <p:childTnLst>
                                    <p:animEffect transition="out" filter="dissolve">
                                      <p:cBhvr>
                                        <p:cTn id="17" dur="500"/>
                                        <p:tgtEl>
                                          <p:spTgt spid="692335"/>
                                        </p:tgtEl>
                                      </p:cBhvr>
                                    </p:animEffect>
                                    <p:set>
                                      <p:cBhvr>
                                        <p:cTn id="18" dur="1" fill="hold">
                                          <p:stCondLst>
                                            <p:cond delay="499"/>
                                          </p:stCondLst>
                                        </p:cTn>
                                        <p:tgtEl>
                                          <p:spTgt spid="69233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xit" presetSubtype="0" fill="hold" nodeType="afterEffect">
                                  <p:stCondLst>
                                    <p:cond delay="0"/>
                                  </p:stCondLst>
                                  <p:childTnLst>
                                    <p:animEffect transition="out" filter="dissolve">
                                      <p:cBhvr>
                                        <p:cTn id="21" dur="500"/>
                                        <p:tgtEl>
                                          <p:spTgt spid="692316"/>
                                        </p:tgtEl>
                                      </p:cBhvr>
                                    </p:animEffect>
                                    <p:set>
                                      <p:cBhvr>
                                        <p:cTn id="22" dur="1" fill="hold">
                                          <p:stCondLst>
                                            <p:cond delay="499"/>
                                          </p:stCondLst>
                                        </p:cTn>
                                        <p:tgtEl>
                                          <p:spTgt spid="692316"/>
                                        </p:tgtEl>
                                        <p:attrNameLst>
                                          <p:attrName>style.visibility</p:attrName>
                                        </p:attrNameLst>
                                      </p:cBhvr>
                                      <p:to>
                                        <p:strVal val="hidden"/>
                                      </p:to>
                                    </p:set>
                                  </p:childTnLst>
                                </p:cTn>
                              </p:par>
                            </p:childTnLst>
                          </p:cTn>
                        </p:par>
                        <p:par>
                          <p:cTn id="23" fill="hold" nodeType="afterGroup">
                            <p:stCondLst>
                              <p:cond delay="1000"/>
                            </p:stCondLst>
                            <p:childTnLst>
                              <p:par>
                                <p:cTn id="24" presetID="9" presetClass="exit" presetSubtype="0" fill="hold" nodeType="afterEffect">
                                  <p:stCondLst>
                                    <p:cond delay="0"/>
                                  </p:stCondLst>
                                  <p:childTnLst>
                                    <p:animEffect transition="out" filter="dissolv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nodeType="afterGroup">
                            <p:stCondLst>
                              <p:cond delay="15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313" grpId="0" animBg="1" autoUpdateAnimBg="0"/>
      <p:bldP spid="692335" grpId="0" animBg="1"/>
      <p:bldP spid="6923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33463" y="1023938"/>
            <a:ext cx="6908800" cy="4843462"/>
          </a:xfrm>
          <a:prstGeom prst="rect">
            <a:avLst/>
          </a:prstGeom>
          <a:noFill/>
          <a:ln w="50800">
            <a:noFill/>
            <a:miter lim="800000"/>
            <a:headEnd/>
            <a:tailEnd/>
          </a:ln>
          <a:effectLst/>
        </p:spPr>
        <p:txBody>
          <a:bodyPr wrap="none" anchor="ctr"/>
          <a:lstStyle/>
          <a:p>
            <a:pPr>
              <a:defRPr/>
            </a:pPr>
            <a:endParaRPr lang="en-US">
              <a:latin typeface="Arial" pitchFamily="-107" charset="0"/>
              <a:ea typeface="+mn-ea"/>
              <a:cs typeface="+mn-cs"/>
            </a:endParaRPr>
          </a:p>
        </p:txBody>
      </p:sp>
      <p:pic>
        <p:nvPicPr>
          <p:cNvPr id="307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1049338"/>
            <a:ext cx="6892925" cy="4892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0723" name="Group 13"/>
          <p:cNvGrpSpPr>
            <a:grpSpLocks/>
          </p:cNvGrpSpPr>
          <p:nvPr/>
        </p:nvGrpSpPr>
        <p:grpSpPr bwMode="auto">
          <a:xfrm>
            <a:off x="22225" y="1778000"/>
            <a:ext cx="8837613" cy="812800"/>
            <a:chOff x="-22" y="1120"/>
            <a:chExt cx="5567" cy="512"/>
          </a:xfrm>
        </p:grpSpPr>
        <p:sp>
          <p:nvSpPr>
            <p:cNvPr id="18437" name="Rectangle 5"/>
            <p:cNvSpPr>
              <a:spLocks noChangeArrowheads="1"/>
            </p:cNvSpPr>
            <p:nvPr/>
          </p:nvSpPr>
          <p:spPr bwMode="auto">
            <a:xfrm>
              <a:off x="400" y="1120"/>
              <a:ext cx="4816" cy="512"/>
            </a:xfrm>
            <a:prstGeom prst="rect">
              <a:avLst/>
            </a:prstGeom>
            <a:solidFill>
              <a:srgbClr val="006B61"/>
            </a:solidFill>
            <a:ln w="50800">
              <a:solidFill>
                <a:srgbClr val="003E00"/>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18444" name="Rectangle 12"/>
            <p:cNvSpPr>
              <a:spLocks noChangeArrowheads="1"/>
            </p:cNvSpPr>
            <p:nvPr/>
          </p:nvSpPr>
          <p:spPr bwMode="auto">
            <a:xfrm>
              <a:off x="-22" y="1120"/>
              <a:ext cx="5567"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4400">
                  <a:solidFill>
                    <a:srgbClr val="FAFD00"/>
                  </a:solidFill>
                  <a:effectLst/>
                  <a:latin typeface="Helvetica" charset="0"/>
                </a:rPr>
                <a:t>আদিপুস্তক ১ - ১১</a:t>
              </a:r>
              <a:r>
                <a:rPr lang="en-US" sz="4400">
                  <a:solidFill>
                    <a:srgbClr val="FAFD00"/>
                  </a:solidFill>
                  <a:effectLst/>
                  <a:latin typeface="Helvetica" charset="0"/>
                </a:rPr>
                <a:t>: </a:t>
              </a:r>
              <a:r>
                <a:rPr lang="bn-IN" sz="4400">
                  <a:solidFill>
                    <a:srgbClr val="FAFD00"/>
                  </a:solidFill>
                  <a:effectLst/>
                  <a:latin typeface="Helvetica" charset="0"/>
                </a:rPr>
                <a:t>অনন্তকাল অতীত</a:t>
              </a:r>
              <a:endParaRPr lang="en-US" sz="4400" i="1">
                <a:solidFill>
                  <a:srgbClr val="FAFD00"/>
                </a:solidFill>
                <a:effectLst/>
                <a:latin typeface="Helvetica" charset="0"/>
              </a:endParaRPr>
            </a:p>
          </p:txBody>
        </p:sp>
      </p:grpSp>
      <p:sp>
        <p:nvSpPr>
          <p:cNvPr id="18439" name="Oval 7"/>
          <p:cNvSpPr>
            <a:spLocks noChangeArrowheads="1"/>
          </p:cNvSpPr>
          <p:nvPr/>
        </p:nvSpPr>
        <p:spPr bwMode="auto">
          <a:xfrm>
            <a:off x="1193800" y="3867150"/>
            <a:ext cx="4003675" cy="1141413"/>
          </a:xfrm>
          <a:prstGeom prst="ellipse">
            <a:avLst/>
          </a:prstGeom>
          <a:noFill/>
          <a:ln w="7620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0725"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0726" name="Text Box 15"/>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18449" name="Text Box 17"/>
          <p:cNvSpPr txBox="1">
            <a:spLocks noChangeArrowheads="1"/>
          </p:cNvSpPr>
          <p:nvPr/>
        </p:nvSpPr>
        <p:spPr bwMode="auto">
          <a:xfrm>
            <a:off x="7510463" y="6173788"/>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18454" name="Rectangle 22"/>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14</a:t>
            </a:r>
          </a:p>
        </p:txBody>
      </p:sp>
      <p:sp>
        <p:nvSpPr>
          <p:cNvPr id="30729" name="Text Box 2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sp>
        <p:nvSpPr>
          <p:cNvPr id="30730" name="Text Box 26"/>
          <p:cNvSpPr txBox="1">
            <a:spLocks noChangeArrowheads="1"/>
          </p:cNvSpPr>
          <p:nvPr/>
        </p:nvSpPr>
        <p:spPr bwMode="auto">
          <a:xfrm>
            <a:off x="8637588" y="6430963"/>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30731" name="Group 30"/>
          <p:cNvGrpSpPr>
            <a:grpSpLocks/>
          </p:cNvGrpSpPr>
          <p:nvPr/>
        </p:nvGrpSpPr>
        <p:grpSpPr bwMode="auto">
          <a:xfrm>
            <a:off x="519113" y="7938"/>
            <a:ext cx="1146175" cy="1196975"/>
            <a:chOff x="327" y="5"/>
            <a:chExt cx="722" cy="754"/>
          </a:xfrm>
        </p:grpSpPr>
        <p:sp>
          <p:nvSpPr>
            <p:cNvPr id="18463" name="Rectangle 31"/>
            <p:cNvSpPr>
              <a:spLocks noChangeArrowheads="1"/>
            </p:cNvSpPr>
            <p:nvPr/>
          </p:nvSpPr>
          <p:spPr bwMode="auto">
            <a:xfrm>
              <a:off x="327" y="5"/>
              <a:ext cx="722"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7200">
                  <a:solidFill>
                    <a:srgbClr val="FFFF00"/>
                  </a:solidFill>
                  <a:effectLst/>
                  <a:latin typeface="Times" charset="0"/>
                </a:rPr>
                <a:t>৭ </a:t>
              </a:r>
              <a:endParaRPr lang="en-US" sz="7200">
                <a:solidFill>
                  <a:srgbClr val="FFFF00"/>
                </a:solidFill>
                <a:effectLst/>
                <a:latin typeface="Times" charset="0"/>
              </a:endParaRPr>
            </a:p>
          </p:txBody>
        </p:sp>
        <p:sp>
          <p:nvSpPr>
            <p:cNvPr id="1846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30732" name="Text Box 23"/>
          <p:cNvSpPr txBox="1">
            <a:spLocks noChangeArrowheads="1"/>
          </p:cNvSpPr>
          <p:nvPr/>
        </p:nvSpPr>
        <p:spPr bwMode="auto">
          <a:xfrm>
            <a:off x="2146300" y="4324350"/>
            <a:ext cx="1584325" cy="215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tIns="0" bIns="0"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400" b="1">
                <a:solidFill>
                  <a:srgbClr val="000000"/>
                </a:solidFill>
                <a:effectLst/>
              </a:rPr>
              <a:t>ETERNITY PAST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p:cTn id="7" dur="500" fill="hold"/>
                                        <p:tgtEl>
                                          <p:spTgt spid="18439"/>
                                        </p:tgtEl>
                                        <p:attrNameLst>
                                          <p:attrName>ppt_w</p:attrName>
                                        </p:attrNameLst>
                                      </p:cBhvr>
                                      <p:tavLst>
                                        <p:tav tm="0">
                                          <p:val>
                                            <p:strVal val="(6*min(max(#ppt_w*#ppt_h,.3),1)-7.4)/-.7*#ppt_w"/>
                                          </p:val>
                                        </p:tav>
                                        <p:tav tm="100000">
                                          <p:val>
                                            <p:strVal val="#ppt_w"/>
                                          </p:val>
                                        </p:tav>
                                      </p:tavLst>
                                    </p:anim>
                                    <p:anim calcmode="lin" valueType="num">
                                      <p:cBhvr>
                                        <p:cTn id="8" dur="500" fill="hold"/>
                                        <p:tgtEl>
                                          <p:spTgt spid="18439"/>
                                        </p:tgtEl>
                                        <p:attrNameLst>
                                          <p:attrName>ppt_h</p:attrName>
                                        </p:attrNameLst>
                                      </p:cBhvr>
                                      <p:tavLst>
                                        <p:tav tm="0">
                                          <p:val>
                                            <p:strVal val="(6*min(max(#ppt_w*#ppt_h,.3),1)-7.4)/-.7*#ppt_h"/>
                                          </p:val>
                                        </p:tav>
                                        <p:tav tm="100000">
                                          <p:val>
                                            <p:strVal val="#ppt_h"/>
                                          </p:val>
                                        </p:tav>
                                      </p:tavLst>
                                    </p:anim>
                                    <p:anim calcmode="lin" valueType="num">
                                      <p:cBhvr>
                                        <p:cTn id="9" dur="500" fill="hold"/>
                                        <p:tgtEl>
                                          <p:spTgt spid="18439"/>
                                        </p:tgtEl>
                                        <p:attrNameLst>
                                          <p:attrName>ppt_x</p:attrName>
                                        </p:attrNameLst>
                                      </p:cBhvr>
                                      <p:tavLst>
                                        <p:tav tm="0">
                                          <p:val>
                                            <p:fltVal val="0.5"/>
                                          </p:val>
                                        </p:tav>
                                        <p:tav tm="100000">
                                          <p:val>
                                            <p:strVal val="#ppt_x"/>
                                          </p:val>
                                        </p:tav>
                                      </p:tavLst>
                                    </p:anim>
                                    <p:anim calcmode="lin" valueType="num">
                                      <p:cBhvr>
                                        <p:cTn id="10" dur="500" fill="hold"/>
                                        <p:tgtEl>
                                          <p:spTgt spid="184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546100"/>
            <a:ext cx="79851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95299" name="Rectangle 3"/>
          <p:cNvSpPr>
            <a:spLocks noChangeArrowheads="1"/>
          </p:cNvSpPr>
          <p:nvPr/>
        </p:nvSpPr>
        <p:spPr bwMode="auto">
          <a:xfrm>
            <a:off x="571500" y="533400"/>
            <a:ext cx="8001000" cy="5740400"/>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695300" name="Text Box 4"/>
          <p:cNvSpPr txBox="1">
            <a:spLocks noChangeArrowheads="1"/>
          </p:cNvSpPr>
          <p:nvPr/>
        </p:nvSpPr>
        <p:spPr bwMode="auto">
          <a:xfrm>
            <a:off x="7664450" y="6199188"/>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32772"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2773" name="Text Box 6"/>
          <p:cNvSpPr txBox="1">
            <a:spLocks noChangeArrowheads="1"/>
          </p:cNvSpPr>
          <p:nvPr/>
        </p:nvSpPr>
        <p:spPr bwMode="auto">
          <a:xfrm>
            <a:off x="8886825" y="61944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95306" name="Rectangle 10"/>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15</a:t>
            </a:r>
          </a:p>
        </p:txBody>
      </p:sp>
      <p:sp>
        <p:nvSpPr>
          <p:cNvPr id="32775" name="Text Box 1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sp>
        <p:nvSpPr>
          <p:cNvPr id="695308" name="Text Box 12"/>
          <p:cNvSpPr txBox="1">
            <a:spLocks noChangeArrowheads="1"/>
          </p:cNvSpPr>
          <p:nvPr/>
        </p:nvSpPr>
        <p:spPr bwMode="auto">
          <a:xfrm>
            <a:off x="722313" y="5681663"/>
            <a:ext cx="7726362"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b="1">
                <a:solidFill>
                  <a:schemeClr val="tx1"/>
                </a:solidFill>
                <a:effectLst/>
                <a:latin typeface="Comic Sans MS" charset="0"/>
              </a:rPr>
              <a:t>অনন্তকাল অতীতের “টেলিস্কোপ” </a:t>
            </a:r>
            <a:r>
              <a:rPr lang="en-US" b="1">
                <a:solidFill>
                  <a:schemeClr val="tx1"/>
                </a:solidFill>
                <a:effectLst/>
                <a:latin typeface="Comic Sans MS"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695308"/>
                                        </p:tgtEl>
                                        <p:attrNameLst>
                                          <p:attrName>style.visibility</p:attrName>
                                        </p:attrNameLst>
                                      </p:cBhvr>
                                      <p:to>
                                        <p:strVal val="visible"/>
                                      </p:to>
                                    </p:set>
                                    <p:anim calcmode="lin" valueType="num">
                                      <p:cBhvr>
                                        <p:cTn id="7" dur="500" fill="hold"/>
                                        <p:tgtEl>
                                          <p:spTgt spid="695308"/>
                                        </p:tgtEl>
                                        <p:attrNameLst>
                                          <p:attrName>ppt_x</p:attrName>
                                        </p:attrNameLst>
                                      </p:cBhvr>
                                      <p:tavLst>
                                        <p:tav tm="0">
                                          <p:val>
                                            <p:strVal val="#ppt_x+#ppt_w/2"/>
                                          </p:val>
                                        </p:tav>
                                        <p:tav tm="100000">
                                          <p:val>
                                            <p:strVal val="#ppt_x"/>
                                          </p:val>
                                        </p:tav>
                                      </p:tavLst>
                                    </p:anim>
                                    <p:anim calcmode="lin" valueType="num">
                                      <p:cBhvr>
                                        <p:cTn id="8" dur="500" fill="hold"/>
                                        <p:tgtEl>
                                          <p:spTgt spid="695308"/>
                                        </p:tgtEl>
                                        <p:attrNameLst>
                                          <p:attrName>ppt_y</p:attrName>
                                        </p:attrNameLst>
                                      </p:cBhvr>
                                      <p:tavLst>
                                        <p:tav tm="0">
                                          <p:val>
                                            <p:strVal val="#ppt_y"/>
                                          </p:val>
                                        </p:tav>
                                        <p:tav tm="100000">
                                          <p:val>
                                            <p:strVal val="#ppt_y"/>
                                          </p:val>
                                        </p:tav>
                                      </p:tavLst>
                                    </p:anim>
                                    <p:anim calcmode="lin" valueType="num">
                                      <p:cBhvr>
                                        <p:cTn id="9" dur="500" fill="hold"/>
                                        <p:tgtEl>
                                          <p:spTgt spid="695308"/>
                                        </p:tgtEl>
                                        <p:attrNameLst>
                                          <p:attrName>ppt_w</p:attrName>
                                        </p:attrNameLst>
                                      </p:cBhvr>
                                      <p:tavLst>
                                        <p:tav tm="0">
                                          <p:val>
                                            <p:fltVal val="0"/>
                                          </p:val>
                                        </p:tav>
                                        <p:tav tm="100000">
                                          <p:val>
                                            <p:strVal val="#ppt_w"/>
                                          </p:val>
                                        </p:tav>
                                      </p:tavLst>
                                    </p:anim>
                                    <p:anim calcmode="lin" valueType="num">
                                      <p:cBhvr>
                                        <p:cTn id="10" dur="500" fill="hold"/>
                                        <p:tgtEl>
                                          <p:spTgt spid="695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p:cNvSpPr txBox="1">
            <a:spLocks noChangeArrowheads="1"/>
          </p:cNvSpPr>
          <p:nvPr/>
        </p:nvSpPr>
        <p:spPr bwMode="auto">
          <a:xfrm>
            <a:off x="7672388" y="6184900"/>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34818"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4562" t="4564" r="5324" b="5312"/>
          <a:stretch>
            <a:fillRect/>
          </a:stretch>
        </p:blipFill>
        <p:spPr bwMode="auto">
          <a:xfrm>
            <a:off x="593725" y="549275"/>
            <a:ext cx="7977188" cy="57578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96329" name="Rectangle 9"/>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16</a:t>
            </a:r>
          </a:p>
        </p:txBody>
      </p:sp>
      <p:sp>
        <p:nvSpPr>
          <p:cNvPr id="34821" name="Text Box 1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17-19</a:t>
            </a:r>
          </a:p>
        </p:txBody>
      </p:sp>
      <p:graphicFrame>
        <p:nvGraphicFramePr>
          <p:cNvPr id="696332" name="Object 2"/>
          <p:cNvGraphicFramePr>
            <a:graphicFrameLocks noChangeAspect="1"/>
          </p:cNvGraphicFramePr>
          <p:nvPr/>
        </p:nvGraphicFramePr>
        <p:xfrm>
          <a:off x="676275" y="3306763"/>
          <a:ext cx="3803650" cy="755650"/>
        </p:xfrm>
        <a:graphic>
          <a:graphicData uri="http://schemas.openxmlformats.org/presentationml/2006/ole">
            <mc:AlternateContent xmlns:mc="http://schemas.openxmlformats.org/markup-compatibility/2006">
              <mc:Choice xmlns:v="urn:schemas-microsoft-com:vml" Requires="v">
                <p:oleObj name="Clip" r:id="rId4" imgW="5778500" imgH="4114800" progId="MS_ClipArt_Gallery.2">
                  <p:embed/>
                </p:oleObj>
              </mc:Choice>
              <mc:Fallback>
                <p:oleObj name="Clip" r:id="rId4" imgW="5778500" imgH="41148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 y="3306763"/>
                        <a:ext cx="3803650" cy="755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823" name="Text Box 13"/>
          <p:cNvSpPr txBox="1">
            <a:spLocks noChangeArrowheads="1"/>
          </p:cNvSpPr>
          <p:nvPr/>
        </p:nvSpPr>
        <p:spPr bwMode="auto">
          <a:xfrm>
            <a:off x="8605838" y="6403975"/>
            <a:ext cx="3254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en-US" sz="2000" b="1">
                <a:solidFill>
                  <a:schemeClr val="tx1"/>
                </a:solidFill>
                <a:effectLst/>
                <a:latin typeface="Comic Sans MS" charset="0"/>
              </a:rPr>
              <a:t>1</a:t>
            </a:r>
          </a:p>
        </p:txBody>
      </p:sp>
      <p:sp>
        <p:nvSpPr>
          <p:cNvPr id="10" name="Text Box 12"/>
          <p:cNvSpPr txBox="1">
            <a:spLocks noChangeArrowheads="1"/>
          </p:cNvSpPr>
          <p:nvPr/>
        </p:nvSpPr>
        <p:spPr bwMode="auto">
          <a:xfrm>
            <a:off x="722313" y="5681663"/>
            <a:ext cx="7726362"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b="1">
                <a:solidFill>
                  <a:schemeClr val="tx1"/>
                </a:solidFill>
                <a:effectLst/>
                <a:latin typeface="Comic Sans MS" charset="0"/>
              </a:rPr>
              <a:t>অনন্তকাল অতীতের “টেলিস্কোপ” </a:t>
            </a:r>
            <a:r>
              <a:rPr lang="en-US" b="1">
                <a:solidFill>
                  <a:schemeClr val="tx1"/>
                </a:solidFill>
                <a:effectLst/>
                <a:latin typeface="Comic Sans MS"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96332"/>
                                        </p:tgtEl>
                                        <p:attrNameLst>
                                          <p:attrName>style.visibility</p:attrName>
                                        </p:attrNameLst>
                                      </p:cBhvr>
                                      <p:to>
                                        <p:strVal val="visible"/>
                                      </p:to>
                                    </p:set>
                                    <p:anim calcmode="lin" valueType="num">
                                      <p:cBhvr>
                                        <p:cTn id="7" dur="5000" fill="hold"/>
                                        <p:tgtEl>
                                          <p:spTgt spid="696332"/>
                                        </p:tgtEl>
                                        <p:attrNameLst>
                                          <p:attrName>ppt_w</p:attrName>
                                        </p:attrNameLst>
                                      </p:cBhvr>
                                      <p:tavLst>
                                        <p:tav tm="0" fmla="#ppt_w*sin(2.5*pi*$)">
                                          <p:val>
                                            <p:fltVal val="0"/>
                                          </p:val>
                                        </p:tav>
                                        <p:tav tm="100000">
                                          <p:val>
                                            <p:fltVal val="1"/>
                                          </p:val>
                                        </p:tav>
                                      </p:tavLst>
                                    </p:anim>
                                    <p:anim calcmode="lin" valueType="num">
                                      <p:cBhvr>
                                        <p:cTn id="8" dur="5000" fill="hold"/>
                                        <p:tgtEl>
                                          <p:spTgt spid="69633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ppt_w/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87" name="Rectangle 111"/>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pic>
        <p:nvPicPr>
          <p:cNvPr id="36866" name="Picture 112"/>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41445"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36868" name="Text Box 7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41507" name="Rectangle 131"/>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Arial" pitchFamily="-107" charset="0"/>
              <a:ea typeface="+mn-ea"/>
              <a:cs typeface="+mn-cs"/>
            </a:endParaRPr>
          </a:p>
        </p:txBody>
      </p:sp>
      <p:sp>
        <p:nvSpPr>
          <p:cNvPr id="741489" name="Text Box 113"/>
          <p:cNvSpPr txBox="1">
            <a:spLocks noChangeArrowheads="1"/>
          </p:cNvSpPr>
          <p:nvPr/>
        </p:nvSpPr>
        <p:spPr bwMode="auto">
          <a:xfrm>
            <a:off x="811213" y="2324100"/>
            <a:ext cx="7826375" cy="1570038"/>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9600" b="1" i="1" dirty="0">
                <a:solidFill>
                  <a:srgbClr val="FFFF00"/>
                </a:solidFill>
                <a:effectLst>
                  <a:outerShdw blurRad="50800" dist="76200" dir="2700000" algn="tl" rotWithShape="0">
                    <a:srgbClr val="000000"/>
                  </a:outerShdw>
                </a:effectLst>
                <a:latin typeface="Kosher-Normal" charset="0"/>
              </a:rPr>
              <a:t>“</a:t>
            </a:r>
            <a:r>
              <a:rPr lang="bn-IN" sz="9600" b="1" i="1" dirty="0">
                <a:solidFill>
                  <a:srgbClr val="FFFF00"/>
                </a:solidFill>
                <a:effectLst>
                  <a:outerShdw blurRad="50800" dist="76200" dir="2700000" algn="tl" rotWithShape="0">
                    <a:srgbClr val="000000"/>
                  </a:outerShdw>
                </a:effectLst>
                <a:latin typeface="Kosher-Normal" charset="0"/>
              </a:rPr>
              <a:t>আদিতে</a:t>
            </a:r>
            <a:r>
              <a:rPr lang="en-US" sz="9600" b="1" i="1" dirty="0">
                <a:solidFill>
                  <a:srgbClr val="FFFF00"/>
                </a:solidFill>
                <a:effectLst>
                  <a:outerShdw blurRad="50800" dist="76200" dir="2700000" algn="tl" rotWithShape="0">
                    <a:srgbClr val="000000"/>
                  </a:outerShdw>
                </a:effectLst>
                <a:latin typeface="Kosher-Normal" charset="0"/>
              </a:rPr>
              <a:t>...</a:t>
            </a:r>
            <a:r>
              <a:rPr lang="ja-JP" altLang="en-US" sz="9600" b="1" i="1" dirty="0">
                <a:solidFill>
                  <a:srgbClr val="FFFF00"/>
                </a:solidFill>
                <a:effectLst>
                  <a:outerShdw blurRad="50800" dist="76200" dir="2700000" algn="tl" rotWithShape="0">
                    <a:srgbClr val="000000"/>
                  </a:outerShdw>
                </a:effectLst>
                <a:latin typeface="Kosher-Normal" charset="0"/>
              </a:rPr>
              <a:t>”</a:t>
            </a:r>
            <a:endParaRPr lang="en-US" sz="9600" b="1" i="1" dirty="0">
              <a:solidFill>
                <a:srgbClr val="FFFF00"/>
              </a:solidFill>
              <a:effectLst>
                <a:outerShdw blurRad="50800" dist="76200" dir="2700000" algn="tl" rotWithShape="0">
                  <a:srgbClr val="000000"/>
                </a:outerShdw>
              </a:effectLst>
              <a:latin typeface="Kosher-Normal" charset="0"/>
            </a:endParaRPr>
          </a:p>
        </p:txBody>
      </p:sp>
      <p:grpSp>
        <p:nvGrpSpPr>
          <p:cNvPr id="36871" name="Group 1"/>
          <p:cNvGrpSpPr>
            <a:grpSpLocks/>
          </p:cNvGrpSpPr>
          <p:nvPr/>
        </p:nvGrpSpPr>
        <p:grpSpPr bwMode="auto">
          <a:xfrm>
            <a:off x="1587500" y="0"/>
            <a:ext cx="2171700" cy="404813"/>
            <a:chOff x="1587500" y="1"/>
            <a:chExt cx="2171065" cy="405130"/>
          </a:xfrm>
        </p:grpSpPr>
        <p:sp>
          <p:nvSpPr>
            <p:cNvPr id="36876" name="Text Box 92"/>
            <p:cNvSpPr txBox="1">
              <a:spLocks noChangeArrowheads="1"/>
            </p:cNvSpPr>
            <p:nvPr/>
          </p:nvSpPr>
          <p:spPr bwMode="auto">
            <a:xfrm>
              <a:off x="1764665" y="6858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আদিপুস্তক ১</a:t>
              </a:r>
              <a:r>
                <a:rPr lang="en-US" sz="1600" b="1">
                  <a:solidFill>
                    <a:schemeClr val="tx1"/>
                  </a:solidFill>
                  <a:effectLst/>
                  <a:latin typeface="Comic Sans MS" charset="0"/>
                </a:rPr>
                <a:t>:</a:t>
              </a:r>
              <a:r>
                <a:rPr lang="bn-IN" sz="1600" b="1">
                  <a:solidFill>
                    <a:schemeClr val="tx1"/>
                  </a:solidFill>
                  <a:effectLst/>
                  <a:latin typeface="Comic Sans MS" charset="0"/>
                </a:rPr>
                <a:t>১</a:t>
              </a:r>
              <a:endParaRPr lang="en-US" sz="1600" b="1">
                <a:solidFill>
                  <a:schemeClr val="tx1"/>
                </a:solidFill>
                <a:effectLst/>
                <a:latin typeface="Comic Sans MS" charset="0"/>
              </a:endParaRPr>
            </a:p>
          </p:txBody>
        </p:sp>
        <p:sp>
          <p:nvSpPr>
            <p:cNvPr id="741469" name="Oval 93"/>
            <p:cNvSpPr>
              <a:spLocks noChangeArrowheads="1"/>
            </p:cNvSpPr>
            <p:nvPr/>
          </p:nvSpPr>
          <p:spPr bwMode="auto">
            <a:xfrm>
              <a:off x="1587500" y="1"/>
              <a:ext cx="1760023" cy="405130"/>
            </a:xfrm>
            <a:prstGeom prst="ellipse">
              <a:avLst/>
            </a:prstGeom>
            <a:noFill/>
            <a:ln w="57150">
              <a:solidFill>
                <a:srgbClr val="FFE957"/>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741485" name="Rectangle 109"/>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17</a:t>
            </a:r>
          </a:p>
        </p:txBody>
      </p:sp>
      <p:sp>
        <p:nvSpPr>
          <p:cNvPr id="36873" name="Text Box 12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1505" name="Rectangle 129"/>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36875" name="Text Box 133"/>
          <p:cNvSpPr txBox="1">
            <a:spLocks noChangeArrowheads="1"/>
          </p:cNvSpPr>
          <p:nvPr/>
        </p:nvSpPr>
        <p:spPr bwMode="auto">
          <a:xfrm>
            <a:off x="8637588" y="6430963"/>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1507"/>
                                        </p:tgtEl>
                                        <p:attrNameLst>
                                          <p:attrName>style.visibility</p:attrName>
                                        </p:attrNameLst>
                                      </p:cBhvr>
                                      <p:to>
                                        <p:strVal val="visible"/>
                                      </p:to>
                                    </p:set>
                                    <p:animEffect transition="in" filter="fade">
                                      <p:cBhvr>
                                        <p:cTn id="7" dur="1000"/>
                                        <p:tgtEl>
                                          <p:spTgt spid="741507"/>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741489">
                                            <p:txEl>
                                              <p:pRg st="0" end="0"/>
                                            </p:txEl>
                                          </p:spTgt>
                                        </p:tgtEl>
                                        <p:attrNameLst>
                                          <p:attrName>style.visibility</p:attrName>
                                        </p:attrNameLst>
                                      </p:cBhvr>
                                      <p:to>
                                        <p:strVal val="visible"/>
                                      </p:to>
                                    </p:set>
                                    <p:animEffect transition="in" filter="wipe(up)">
                                      <p:cBhvr>
                                        <p:cTn id="11" dur="75"/>
                                        <p:tgtEl>
                                          <p:spTgt spid="741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07" grpId="0" animBg="1"/>
      <p:bldP spid="741489"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8548"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748549"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18</a:t>
            </a:r>
          </a:p>
        </p:txBody>
      </p:sp>
      <p:sp>
        <p:nvSpPr>
          <p:cNvPr id="748552" name="Text Box 8"/>
          <p:cNvSpPr txBox="1">
            <a:spLocks noChangeArrowheads="1"/>
          </p:cNvSpPr>
          <p:nvPr/>
        </p:nvSpPr>
        <p:spPr bwMode="auto">
          <a:xfrm>
            <a:off x="655638" y="1355725"/>
            <a:ext cx="7870825" cy="50784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5400" b="1">
                <a:effectLst>
                  <a:outerShdw blurRad="38100" dist="38100" dir="2700000" algn="tl">
                    <a:srgbClr val="000000"/>
                  </a:outerShdw>
                </a:effectLst>
              </a:rPr>
              <a:t>“</a:t>
            </a:r>
            <a:r>
              <a:rPr lang="bn-IN" sz="5400" b="1">
                <a:effectLst>
                  <a:outerShdw blurRad="38100" dist="38100" dir="2700000" algn="tl">
                    <a:srgbClr val="000000"/>
                  </a:outerShdw>
                </a:effectLst>
              </a:rPr>
              <a:t>আর এক্ষণে, হে পিতঃ,</a:t>
            </a:r>
            <a:r>
              <a:rPr lang="en-US" sz="5400" b="1">
                <a:effectLst>
                  <a:outerShdw blurRad="38100" dist="38100" dir="2700000" algn="tl">
                    <a:srgbClr val="000000"/>
                  </a:outerShdw>
                </a:effectLst>
              </a:rPr>
              <a:t> </a:t>
            </a:r>
            <a:r>
              <a:rPr lang="bn-IN" sz="5400" b="1">
                <a:effectLst>
                  <a:outerShdw blurRad="38100" dist="38100" dir="2700000" algn="tl">
                    <a:srgbClr val="000000"/>
                  </a:outerShdw>
                </a:effectLst>
              </a:rPr>
              <a:t>জগত হইবার পূর্বে তোমার কাছে আমার যে মহিমা ছিল, তুমি সেই মহিমায় তোমার নিজের কাছে আমাকে মহিমাম্বিত কর।</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748553"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যোহন ১৭</a:t>
            </a:r>
            <a:r>
              <a:rPr lang="en-US" sz="1600" b="1">
                <a:solidFill>
                  <a:schemeClr val="tx1"/>
                </a:solidFill>
                <a:effectLst/>
                <a:latin typeface="Comic Sans MS" charset="0"/>
              </a:rPr>
              <a:t>:</a:t>
            </a:r>
            <a:r>
              <a:rPr lang="bn-IN" sz="1600" b="1">
                <a:solidFill>
                  <a:schemeClr val="tx1"/>
                </a:solidFill>
                <a:effectLst/>
                <a:latin typeface="Comic Sans MS" charset="0"/>
              </a:rPr>
              <a:t>৫ </a:t>
            </a:r>
            <a:endParaRPr lang="en-US" sz="1600" b="1">
              <a:solidFill>
                <a:schemeClr val="tx1"/>
              </a:solidFill>
              <a:effectLst/>
              <a:latin typeface="Comic Sans MS" charset="0"/>
            </a:endParaRPr>
          </a:p>
        </p:txBody>
      </p:sp>
    </p:spTree>
  </p:cSld>
  <p:clrMapOvr>
    <a:masterClrMapping/>
  </p:clrMapOvr>
  <p:transition spd="med"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48553"/>
                                        </p:tgtEl>
                                        <p:attrNameLst>
                                          <p:attrName>style.visibility</p:attrName>
                                        </p:attrNameLst>
                                      </p:cBhvr>
                                      <p:to>
                                        <p:strVal val="visible"/>
                                      </p:to>
                                    </p:set>
                                    <p:animEffect transition="in" filter="dissolve">
                                      <p:cBhvr>
                                        <p:cTn id="7" dur="500"/>
                                        <p:tgtEl>
                                          <p:spTgt spid="74855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48552"/>
                                        </p:tgtEl>
                                        <p:attrNameLst>
                                          <p:attrName>style.visibility</p:attrName>
                                        </p:attrNameLst>
                                      </p:cBhvr>
                                      <p:to>
                                        <p:strVal val="visible"/>
                                      </p:to>
                                    </p:set>
                                    <p:animEffect transition="in" filter="fade">
                                      <p:cBhvr>
                                        <p:cTn id="11" dur="2000"/>
                                        <p:tgtEl>
                                          <p:spTgt spid="74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2" grpId="0" autoUpdateAnimBg="0"/>
      <p:bldP spid="74855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pitchFamily="34" charset="0"/>
                <a:ea typeface="ＭＳ Ｐゴシック" pitchFamily="34" charset="-128"/>
              </a:defRPr>
            </a:lvl1pPr>
            <a:lvl2pPr marL="37931725" indent="-37474525">
              <a:defRPr sz="900">
                <a:solidFill>
                  <a:srgbClr val="FFA27C"/>
                </a:solidFill>
                <a:latin typeface="Arial" pitchFamily="34" charset="0"/>
                <a:ea typeface="ＭＳ Ｐゴシック" pitchFamily="34" charset="-128"/>
              </a:defRPr>
            </a:lvl2pPr>
            <a:lvl3pPr>
              <a:defRPr sz="900">
                <a:solidFill>
                  <a:srgbClr val="FFA27C"/>
                </a:solidFill>
                <a:latin typeface="Arial" pitchFamily="34" charset="0"/>
                <a:ea typeface="ＭＳ Ｐゴシック" pitchFamily="34" charset="-128"/>
              </a:defRPr>
            </a:lvl3pPr>
            <a:lvl4pPr>
              <a:defRPr sz="900">
                <a:solidFill>
                  <a:srgbClr val="FFA27C"/>
                </a:solidFill>
                <a:latin typeface="Arial" pitchFamily="34" charset="0"/>
                <a:ea typeface="ＭＳ Ｐゴシック" pitchFamily="34" charset="-128"/>
              </a:defRPr>
            </a:lvl4pPr>
            <a:lvl5pPr>
              <a:defRPr sz="900">
                <a:solidFill>
                  <a:srgbClr val="FFA27C"/>
                </a:solidFill>
                <a:latin typeface="Arial" pitchFamily="34" charset="0"/>
                <a:ea typeface="ＭＳ Ｐゴシック" pitchFamily="34" charset="-128"/>
              </a:defRPr>
            </a:lvl5pPr>
            <a:lvl6pPr marL="457200" eaLnBrk="0" fontAlgn="base" hangingPunct="0">
              <a:spcBef>
                <a:spcPct val="0"/>
              </a:spcBef>
              <a:spcAft>
                <a:spcPct val="0"/>
              </a:spcAft>
              <a:defRPr sz="900">
                <a:solidFill>
                  <a:srgbClr val="FFA27C"/>
                </a:solidFill>
                <a:latin typeface="Arial" pitchFamily="34" charset="0"/>
                <a:ea typeface="ＭＳ Ｐゴシック" pitchFamily="34" charset="-128"/>
              </a:defRPr>
            </a:lvl6pPr>
            <a:lvl7pPr marL="914400" eaLnBrk="0" fontAlgn="base" hangingPunct="0">
              <a:spcBef>
                <a:spcPct val="0"/>
              </a:spcBef>
              <a:spcAft>
                <a:spcPct val="0"/>
              </a:spcAft>
              <a:defRPr sz="900">
                <a:solidFill>
                  <a:srgbClr val="FFA27C"/>
                </a:solidFill>
                <a:latin typeface="Arial" pitchFamily="34" charset="0"/>
                <a:ea typeface="ＭＳ Ｐゴシック" pitchFamily="34" charset="-128"/>
              </a:defRPr>
            </a:lvl7pPr>
            <a:lvl8pPr marL="1371600" eaLnBrk="0" fontAlgn="base" hangingPunct="0">
              <a:spcBef>
                <a:spcPct val="0"/>
              </a:spcBef>
              <a:spcAft>
                <a:spcPct val="0"/>
              </a:spcAft>
              <a:defRPr sz="900">
                <a:solidFill>
                  <a:srgbClr val="FFA27C"/>
                </a:solidFill>
                <a:latin typeface="Arial" pitchFamily="34" charset="0"/>
                <a:ea typeface="ＭＳ Ｐゴシック" pitchFamily="34" charset="-128"/>
              </a:defRPr>
            </a:lvl8pPr>
            <a:lvl9pPr marL="1828800" eaLnBrk="0" fontAlgn="base" hangingPunct="0">
              <a:spcBef>
                <a:spcPct val="0"/>
              </a:spcBef>
              <a:spcAft>
                <a:spcPct val="0"/>
              </a:spcAft>
              <a:defRPr sz="900">
                <a:solidFill>
                  <a:srgbClr val="FFA27C"/>
                </a:solidFill>
                <a:latin typeface="Arial" pitchFamily="34" charset="0"/>
                <a:ea typeface="ＭＳ Ｐゴシック" pitchFamily="34" charset="-128"/>
              </a:defRPr>
            </a:lvl9pPr>
          </a:lstStyle>
          <a:p>
            <a:pPr>
              <a:spcBef>
                <a:spcPct val="50000"/>
              </a:spcBef>
              <a:defRPr/>
            </a:pPr>
            <a:endParaRPr lang="en-US" sz="2000">
              <a:solidFill>
                <a:srgbClr val="FFFFFF"/>
              </a:solidFill>
              <a:cs typeface="+mn-cs"/>
            </a:endParaRPr>
          </a:p>
        </p:txBody>
      </p:sp>
      <p:sp>
        <p:nvSpPr>
          <p:cNvPr id="15363"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900" b="1">
                <a:solidFill>
                  <a:srgbClr val="FFFFFF"/>
                </a:solidFill>
                <a:effectLst>
                  <a:outerShdw blurRad="38100" dist="38100" dir="2700000" algn="tl">
                    <a:srgbClr val="000000"/>
                  </a:outerShdw>
                </a:effectLst>
              </a:rPr>
              <a:t>©2006 TBBMI</a:t>
            </a:r>
          </a:p>
        </p:txBody>
      </p:sp>
      <p:grpSp>
        <p:nvGrpSpPr>
          <p:cNvPr id="4099" name="Group 1046"/>
          <p:cNvGrpSpPr>
            <a:grpSpLocks/>
          </p:cNvGrpSpPr>
          <p:nvPr/>
        </p:nvGrpSpPr>
        <p:grpSpPr bwMode="auto">
          <a:xfrm>
            <a:off x="-100013" y="0"/>
            <a:ext cx="9244013" cy="6891338"/>
            <a:chOff x="-63" y="11"/>
            <a:chExt cx="5823" cy="4341"/>
          </a:xfrm>
        </p:grpSpPr>
        <p:pic>
          <p:nvPicPr>
            <p:cNvPr id="4100"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5760" cy="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5"/>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748" y="1434"/>
              <a:ext cx="1152" cy="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4102"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b="1">
                  <a:solidFill>
                    <a:schemeClr val="tx1"/>
                  </a:solidFill>
                  <a:effectLst>
                    <a:outerShdw blurRad="38100" dist="38100" dir="2700000" algn="tl">
                      <a:srgbClr val="000000"/>
                    </a:outerShdw>
                  </a:effectLst>
                  <a:latin typeface="Times New Roman" charset="0"/>
                  <a:ea typeface="Gulim" pitchFamily="34" charset="-127"/>
                  <a:cs typeface="Gulim" pitchFamily="34" charset="-127"/>
                </a:endParaRPr>
              </a:p>
            </p:txBody>
          </p:sp>
          <p:sp>
            <p:nvSpPr>
              <p:cNvPr id="100360" name="Text Box 8"/>
              <p:cNvSpPr txBox="1">
                <a:spLocks noChangeArrowheads="1"/>
              </p:cNvSpPr>
              <p:nvPr/>
            </p:nvSpPr>
            <p:spPr bwMode="auto">
              <a:xfrm>
                <a:off x="409" y="3424"/>
                <a:ext cx="505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defRPr/>
                </a:pPr>
                <a:r>
                  <a:rPr lang="en-US" sz="2400" b="1" i="1">
                    <a:solidFill>
                      <a:srgbClr val="FAFD00"/>
                    </a:solidFill>
                    <a:effectLst>
                      <a:outerShdw blurRad="38100" dist="38100" dir="2700000" algn="tl">
                        <a:srgbClr val="000000"/>
                      </a:outerShdw>
                    </a:effectLst>
                    <a:latin typeface="SutonnyMJ" charset="0"/>
                  </a:rPr>
                  <a:t>`v evB‡ej ...†ewmKvjx wgwbwó«m B›Uvi‡bkbvj Bb‡Kv. †dvU© A_© †U·vm-Gi </a:t>
                </a:r>
              </a:p>
              <a:p>
                <a:pPr>
                  <a:defRPr/>
                </a:pPr>
                <a:r>
                  <a:rPr lang="en-US" sz="2400" b="1" i="1">
                    <a:solidFill>
                      <a:srgbClr val="FAFD00"/>
                    </a:solidFill>
                    <a:effectLst>
                      <a:outerShdw blurRad="38100" dist="38100" dir="2700000" algn="tl">
                        <a:srgbClr val="000000"/>
                      </a:outerShdw>
                    </a:effectLst>
                    <a:latin typeface="SutonnyMJ" charset="0"/>
                  </a:rPr>
                  <a:t>GKwU Dc¯</a:t>
                </a:r>
                <a:r>
                  <a:rPr lang="ja-JP" altLang="en-US" sz="2400" b="1" i="1">
                    <a:solidFill>
                      <a:srgbClr val="FAFD00"/>
                    </a:solidFill>
                    <a:effectLst>
                      <a:outerShdw blurRad="38100" dist="38100" dir="2700000" algn="tl">
                        <a:srgbClr val="000000"/>
                      </a:outerShdw>
                    </a:effectLst>
                    <a:latin typeface="SutonnyMJ" charset="0"/>
                  </a:rPr>
                  <a:t>’</a:t>
                </a:r>
                <a:r>
                  <a:rPr lang="en-US" sz="2400" b="1" i="1">
                    <a:solidFill>
                      <a:srgbClr val="FAFD00"/>
                    </a:solidFill>
                    <a:effectLst>
                      <a:outerShdw blurRad="38100" dist="38100" dir="2700000" algn="tl">
                        <a:srgbClr val="000000"/>
                      </a:outerShdw>
                    </a:effectLst>
                    <a:latin typeface="SutonnyMJ" charset="0"/>
                  </a:rPr>
                  <a:t>vcbv </a:t>
                </a:r>
                <a:endParaRPr lang="en-US" sz="2400" b="1">
                  <a:solidFill>
                    <a:srgbClr val="FAFD00"/>
                  </a:solidFill>
                  <a:effectLst>
                    <a:outerShdw blurRad="38100" dist="38100" dir="2700000" algn="tl">
                      <a:srgbClr val="000000"/>
                    </a:outerShdw>
                  </a:effectLst>
                  <a:latin typeface="SutonnyMJ"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altLang="ko-KR" sz="2000">
                    <a:solidFill>
                      <a:srgbClr val="FFFB0C"/>
                    </a:solidFill>
                    <a:effectLst>
                      <a:outerShdw blurRad="38100" dist="38100" dir="2700000" algn="tl">
                        <a:srgbClr val="000000"/>
                      </a:outerShdw>
                    </a:effectLst>
                    <a:latin typeface="Helvetica" charset="0"/>
                    <a:ea typeface="Gulim" charset="0"/>
                    <a:cs typeface="Gulim" charset="0"/>
                  </a:rPr>
                  <a:t>www.biblebasically.com</a:t>
                </a:r>
              </a:p>
            </p:txBody>
          </p:sp>
        </p:grpSp>
        <p:sp>
          <p:nvSpPr>
            <p:cNvPr id="15368" name="Text Box 10"/>
            <p:cNvSpPr txBox="1">
              <a:spLocks noChangeArrowheads="1"/>
            </p:cNvSpPr>
            <p:nvPr/>
          </p:nvSpPr>
          <p:spPr bwMode="auto">
            <a:xfrm>
              <a:off x="312" y="4123"/>
              <a:ext cx="5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altLang="ko-KR" sz="900" b="1">
                  <a:solidFill>
                    <a:srgbClr val="FFFFFF"/>
                  </a:solidFill>
                  <a:effectLst>
                    <a:outerShdw blurRad="38100" dist="38100" dir="2700000" algn="tl">
                      <a:srgbClr val="000000"/>
                    </a:outerShdw>
                  </a:effectLst>
                  <a:ea typeface="Gulim" charset="0"/>
                  <a:cs typeface="Gulim" charset="0"/>
                </a:rPr>
                <a:t>©2006TBBMI</a:t>
              </a:r>
            </a:p>
          </p:txBody>
        </p:sp>
        <p:sp>
          <p:nvSpPr>
            <p:cNvPr id="100363" name="Text Box 11"/>
            <p:cNvSpPr txBox="1">
              <a:spLocks noChangeArrowheads="1"/>
            </p:cNvSpPr>
            <p:nvPr/>
          </p:nvSpPr>
          <p:spPr bwMode="auto">
            <a:xfrm>
              <a:off x="-63" y="981"/>
              <a:ext cx="5760" cy="144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defRPr/>
              </a:pPr>
              <a:r>
                <a:rPr lang="en-US" sz="7200" b="1" i="1">
                  <a:solidFill>
                    <a:srgbClr val="FFFF00"/>
                  </a:solidFill>
                  <a:effectLst>
                    <a:outerShdw blurRad="38100" dist="38100" dir="2700000" algn="tl">
                      <a:srgbClr val="000000"/>
                    </a:outerShdw>
                  </a:effectLst>
                  <a:latin typeface="GoraiEMJ" charset="0"/>
                  <a:ea typeface="Gungsuh" charset="0"/>
                  <a:cs typeface="Gungsuh" charset="0"/>
                </a:rPr>
                <a:t>evB‡ej...</a:t>
              </a:r>
            </a:p>
            <a:p>
              <a:pPr algn="l">
                <a:defRPr/>
              </a:pPr>
              <a:r>
                <a:rPr lang="en-US" sz="7200" b="1" i="1">
                  <a:solidFill>
                    <a:srgbClr val="FFFF00"/>
                  </a:solidFill>
                  <a:effectLst>
                    <a:outerShdw blurRad="38100" dist="38100" dir="2700000" algn="tl">
                      <a:srgbClr val="000000"/>
                    </a:outerShdw>
                  </a:effectLst>
                  <a:latin typeface="GoraiEMJ" charset="0"/>
                  <a:ea typeface="Gungsuh" charset="0"/>
                  <a:cs typeface="Gungsuh" charset="0"/>
                </a:rPr>
                <a:t>       †gŠwjKfv‡e </a:t>
              </a:r>
            </a:p>
          </p:txBody>
        </p:sp>
        <p:sp>
          <p:nvSpPr>
            <p:cNvPr id="15370" name="Line 12"/>
            <p:cNvSpPr>
              <a:spLocks noChangeShapeType="1"/>
            </p:cNvSpPr>
            <p:nvPr/>
          </p:nvSpPr>
          <p:spPr bwMode="auto">
            <a:xfrm flipV="1">
              <a:off x="0" y="1294"/>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n-SG">
                <a:ea typeface="ＭＳ Ｐゴシック" pitchFamily="34" charset="-128"/>
                <a:cs typeface="+mn-cs"/>
              </a:endParaRPr>
            </a:p>
          </p:txBody>
        </p:sp>
        <p:sp>
          <p:nvSpPr>
            <p:cNvPr id="100366" name="Rectangle 14"/>
            <p:cNvSpPr>
              <a:spLocks noChangeArrowheads="1"/>
            </p:cNvSpPr>
            <p:nvPr/>
          </p:nvSpPr>
          <p:spPr bwMode="auto">
            <a:xfrm>
              <a:off x="4844" y="4111"/>
              <a:ext cx="329" cy="154"/>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SutonnyMJ" charset="0"/>
                </a:rPr>
                <a:t>9.6.01.</a:t>
              </a:r>
            </a:p>
          </p:txBody>
        </p:sp>
        <p:sp>
          <p:nvSpPr>
            <p:cNvPr id="100367" name="Rectangle 15"/>
            <p:cNvSpPr>
              <a:spLocks noChangeArrowheads="1"/>
            </p:cNvSpPr>
            <p:nvPr/>
          </p:nvSpPr>
          <p:spPr bwMode="auto">
            <a:xfrm>
              <a:off x="5108" y="4110"/>
              <a:ext cx="191" cy="154"/>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SutonnyMJ" charset="0"/>
                </a:rPr>
                <a:t>01</a:t>
              </a:r>
            </a:p>
          </p:txBody>
        </p:sp>
      </p:gr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50596"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750597"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19</a:t>
            </a:r>
          </a:p>
        </p:txBody>
      </p:sp>
      <p:sp>
        <p:nvSpPr>
          <p:cNvPr id="8" name="Text Box 8"/>
          <p:cNvSpPr txBox="1">
            <a:spLocks noChangeArrowheads="1"/>
          </p:cNvSpPr>
          <p:nvPr/>
        </p:nvSpPr>
        <p:spPr bwMode="auto">
          <a:xfrm>
            <a:off x="655638" y="1355725"/>
            <a:ext cx="7870825" cy="50784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5400" b="1">
                <a:effectLst>
                  <a:outerShdw blurRad="38100" dist="38100" dir="2700000" algn="tl">
                    <a:srgbClr val="000000"/>
                  </a:outerShdw>
                </a:effectLst>
              </a:rPr>
              <a:t>“</a:t>
            </a:r>
            <a:r>
              <a:rPr lang="bn-IN" sz="5400" b="1">
                <a:effectLst>
                  <a:outerShdw blurRad="38100" dist="38100" dir="2700000" algn="tl">
                    <a:srgbClr val="000000"/>
                  </a:outerShdw>
                </a:effectLst>
              </a:rPr>
              <a:t>আর এক্ষণে, হে পিতঃ,</a:t>
            </a:r>
            <a:r>
              <a:rPr lang="en-US" sz="5400" b="1">
                <a:effectLst>
                  <a:outerShdw blurRad="38100" dist="38100" dir="2700000" algn="tl">
                    <a:srgbClr val="000000"/>
                  </a:outerShdw>
                </a:effectLst>
              </a:rPr>
              <a:t> </a:t>
            </a:r>
            <a:r>
              <a:rPr lang="bn-IN" sz="5400" b="1">
                <a:effectLst>
                  <a:outerShdw blurRad="38100" dist="38100" dir="2700000" algn="tl">
                    <a:srgbClr val="000000"/>
                  </a:outerShdw>
                </a:effectLst>
              </a:rPr>
              <a:t>জগত হইবার পূর্বে তোমার কাছে আমার যে মহিমা ছিল, তুমি সেই মহিমায় তোমার নিজের কাছে আমাকে মহিমাম্বিত কর।</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9"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যোহন ১৭</a:t>
            </a:r>
            <a:r>
              <a:rPr lang="en-US" sz="1600" b="1">
                <a:solidFill>
                  <a:schemeClr val="tx1"/>
                </a:solidFill>
                <a:effectLst/>
                <a:latin typeface="Comic Sans MS" charset="0"/>
              </a:rPr>
              <a:t>:</a:t>
            </a:r>
            <a:r>
              <a:rPr lang="bn-IN" sz="1600" b="1">
                <a:solidFill>
                  <a:schemeClr val="tx1"/>
                </a:solidFill>
                <a:effectLst/>
                <a:latin typeface="Comic Sans MS" charset="0"/>
              </a:rPr>
              <a:t>৫ </a:t>
            </a:r>
            <a:endParaRPr lang="en-US" sz="1600" b="1">
              <a:solidFill>
                <a:schemeClr val="tx1"/>
              </a:solidFill>
              <a:effectLst/>
              <a:latin typeface="Comic Sans MS" charset="0"/>
            </a:endParaRPr>
          </a:p>
        </p:txBody>
      </p:sp>
    </p:spTree>
  </p:cSld>
  <p:clrMapOvr>
    <a:masterClrMapping/>
  </p:clrMapOvr>
  <p:transition spd="med"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nodeType="afterGroup">
                            <p:stCondLst>
                              <p:cond delay="3000"/>
                            </p:stCondLst>
                            <p:childTnLst>
                              <p:par>
                                <p:cTn id="9" presetID="9"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49572"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749573"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20</a:t>
            </a:r>
          </a:p>
        </p:txBody>
      </p:sp>
      <p:sp>
        <p:nvSpPr>
          <p:cNvPr id="8" name="Text Box 8"/>
          <p:cNvSpPr txBox="1">
            <a:spLocks noChangeArrowheads="1"/>
          </p:cNvSpPr>
          <p:nvPr/>
        </p:nvSpPr>
        <p:spPr bwMode="auto">
          <a:xfrm>
            <a:off x="655638" y="1355725"/>
            <a:ext cx="7870825" cy="50784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5400" b="1">
                <a:solidFill>
                  <a:srgbClr val="FFFF00"/>
                </a:solidFill>
                <a:effectLst>
                  <a:outerShdw blurRad="38100" dist="38100" dir="2700000" algn="tl">
                    <a:srgbClr val="000000"/>
                  </a:outerShdw>
                </a:effectLst>
              </a:rPr>
              <a:t>“</a:t>
            </a:r>
            <a:r>
              <a:rPr lang="bn-IN" sz="5400" b="1">
                <a:solidFill>
                  <a:srgbClr val="FFFF00"/>
                </a:solidFill>
                <a:effectLst>
                  <a:outerShdw blurRad="38100" dist="38100" dir="2700000" algn="tl">
                    <a:srgbClr val="000000"/>
                  </a:outerShdw>
                </a:effectLst>
              </a:rPr>
              <a:t>আর এক্ষণে, হে পিতঃ,</a:t>
            </a:r>
            <a:r>
              <a:rPr lang="en-US" sz="5400" b="1">
                <a:solidFill>
                  <a:srgbClr val="FFFF00"/>
                </a:solidFill>
                <a:effectLst>
                  <a:outerShdw blurRad="38100" dist="38100" dir="2700000" algn="tl">
                    <a:srgbClr val="000000"/>
                  </a:outerShdw>
                </a:effectLst>
              </a:rPr>
              <a:t> </a:t>
            </a:r>
            <a:r>
              <a:rPr lang="bn-IN" sz="5400" b="1">
                <a:solidFill>
                  <a:srgbClr val="FFFF00"/>
                </a:solidFill>
                <a:effectLst>
                  <a:outerShdw blurRad="38100" dist="38100" dir="2700000" algn="tl">
                    <a:srgbClr val="000000"/>
                  </a:outerShdw>
                </a:effectLst>
              </a:rPr>
              <a:t>জগত হইবার পূর্বে তোমার কাছে আমার যে মহিমা ছিল, তুমি সেই মহিমায় তোমার নিজের কাছে আমাকে মহিমাম্বিত কর।</a:t>
            </a:r>
            <a:r>
              <a:rPr lang="ja-JP" altLang="en-US" sz="5400" b="1">
                <a:solidFill>
                  <a:srgbClr val="FFFF00"/>
                </a:solidFill>
                <a:effectLst>
                  <a:outerShdw blurRad="38100" dist="38100" dir="2700000" algn="tl">
                    <a:srgbClr val="000000"/>
                  </a:outerShdw>
                </a:effectLst>
              </a:rPr>
              <a:t>”</a:t>
            </a:r>
            <a:endParaRPr lang="en-US" sz="5400" b="1">
              <a:solidFill>
                <a:srgbClr val="FFFF00"/>
              </a:solidFill>
              <a:effectLst>
                <a:outerShdw blurRad="38100" dist="38100" dir="2700000" algn="tl">
                  <a:srgbClr val="000000"/>
                </a:outerShdw>
              </a:effectLst>
            </a:endParaRPr>
          </a:p>
        </p:txBody>
      </p:sp>
      <p:sp>
        <p:nvSpPr>
          <p:cNvPr id="9"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যোহন ১৭</a:t>
            </a:r>
            <a:r>
              <a:rPr lang="en-US" sz="1600" b="1">
                <a:solidFill>
                  <a:schemeClr val="tx1"/>
                </a:solidFill>
                <a:effectLst/>
                <a:latin typeface="Comic Sans MS" charset="0"/>
              </a:rPr>
              <a:t>:</a:t>
            </a:r>
            <a:r>
              <a:rPr lang="bn-IN" sz="1600" b="1">
                <a:solidFill>
                  <a:schemeClr val="tx1"/>
                </a:solidFill>
                <a:effectLst/>
                <a:latin typeface="Comic Sans MS" charset="0"/>
              </a:rPr>
              <a:t>৫ </a:t>
            </a:r>
            <a:endParaRPr lang="en-US" sz="1600" b="1">
              <a:solidFill>
                <a:schemeClr val="tx1"/>
              </a:solidFill>
              <a:effectLst/>
              <a:latin typeface="Comic Sans MS" charset="0"/>
            </a:endParaRPr>
          </a:p>
        </p:txBody>
      </p:sp>
    </p:spTree>
  </p:cSld>
  <p:clrMapOvr>
    <a:masterClrMapping/>
  </p:clrMapOvr>
  <p:transition spd="med"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nodeType="afterGroup">
                            <p:stCondLst>
                              <p:cond delay="3000"/>
                            </p:stCondLst>
                            <p:childTnLst>
                              <p:par>
                                <p:cTn id="9" presetID="9"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51620"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751621"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21</a:t>
            </a:r>
          </a:p>
        </p:txBody>
      </p:sp>
      <p:sp>
        <p:nvSpPr>
          <p:cNvPr id="8" name="Text Box 8"/>
          <p:cNvSpPr txBox="1">
            <a:spLocks noChangeArrowheads="1"/>
          </p:cNvSpPr>
          <p:nvPr/>
        </p:nvSpPr>
        <p:spPr bwMode="auto">
          <a:xfrm>
            <a:off x="655638" y="1355725"/>
            <a:ext cx="7870825" cy="50784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5400" b="1">
                <a:effectLst>
                  <a:outerShdw blurRad="38100" dist="38100" dir="2700000" algn="tl">
                    <a:srgbClr val="000000"/>
                  </a:outerShdw>
                </a:effectLst>
              </a:rPr>
              <a:t>“</a:t>
            </a:r>
            <a:r>
              <a:rPr lang="bn-IN" sz="5400" b="1">
                <a:effectLst>
                  <a:outerShdw blurRad="38100" dist="38100" dir="2700000" algn="tl">
                    <a:srgbClr val="000000"/>
                  </a:outerShdw>
                </a:effectLst>
              </a:rPr>
              <a:t>আর এক্ষণে, হে পিতঃ,</a:t>
            </a:r>
            <a:r>
              <a:rPr lang="en-US" sz="5400" b="1">
                <a:effectLst>
                  <a:outerShdw blurRad="38100" dist="38100" dir="2700000" algn="tl">
                    <a:srgbClr val="000000"/>
                  </a:outerShdw>
                </a:effectLst>
              </a:rPr>
              <a:t> </a:t>
            </a:r>
            <a:r>
              <a:rPr lang="bn-IN" sz="5400" b="1">
                <a:effectLst>
                  <a:outerShdw blurRad="38100" dist="38100" dir="2700000" algn="tl">
                    <a:srgbClr val="000000"/>
                  </a:outerShdw>
                </a:effectLst>
              </a:rPr>
              <a:t>জগত হইবার পূর্বে তোমার কাছে আমার যে মহিমা ছিল, তুমি সেই মহিমায় তোমার নিজের কাছে আমাকে মহিমাম্বিত কর।</a:t>
            </a:r>
            <a:r>
              <a:rPr lang="ja-JP" altLang="en-US" sz="5400" b="1">
                <a:effectLst>
                  <a:outerShdw blurRad="38100" dist="38100" dir="2700000" algn="tl">
                    <a:srgbClr val="000000"/>
                  </a:outerShdw>
                </a:effectLst>
              </a:rPr>
              <a:t>”</a:t>
            </a:r>
            <a:endParaRPr lang="en-US" sz="5400" b="1">
              <a:effectLst>
                <a:outerShdw blurRad="38100" dist="38100" dir="2700000" algn="tl">
                  <a:srgbClr val="000000"/>
                </a:outerShdw>
              </a:effectLst>
            </a:endParaRPr>
          </a:p>
        </p:txBody>
      </p:sp>
      <p:sp>
        <p:nvSpPr>
          <p:cNvPr id="9"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যোহন ১৭</a:t>
            </a:r>
            <a:r>
              <a:rPr lang="en-US" sz="1600" b="1">
                <a:solidFill>
                  <a:schemeClr val="tx1"/>
                </a:solidFill>
                <a:effectLst/>
                <a:latin typeface="Comic Sans MS" charset="0"/>
              </a:rPr>
              <a:t>:</a:t>
            </a:r>
            <a:r>
              <a:rPr lang="bn-IN" sz="1600" b="1">
                <a:solidFill>
                  <a:schemeClr val="tx1"/>
                </a:solidFill>
                <a:effectLst/>
                <a:latin typeface="Comic Sans MS" charset="0"/>
              </a:rPr>
              <a:t>৫ </a:t>
            </a:r>
            <a:endParaRPr lang="en-US" sz="1600" b="1">
              <a:solidFill>
                <a:schemeClr val="tx1"/>
              </a:solidFill>
              <a:effectLst/>
              <a:latin typeface="Comic Sans MS" charset="0"/>
            </a:endParaRPr>
          </a:p>
        </p:txBody>
      </p:sp>
    </p:spTree>
  </p:cSld>
  <p:clrMapOvr>
    <a:masterClrMapping/>
  </p:clrMapOvr>
  <p:transition spd="med"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nodeType="afterGroup">
                            <p:stCondLst>
                              <p:cond delay="3000"/>
                            </p:stCondLst>
                            <p:childTnLst>
                              <p:par>
                                <p:cTn id="9" presetID="9"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3">
            <a:extLst>
              <a:ext uri="{28A0092B-C50C-407E-A947-70E740481C1C}">
                <a14:useLocalDpi xmlns:a14="http://schemas.microsoft.com/office/drawing/2010/main" val="0"/>
              </a:ext>
            </a:extLst>
          </a:blip>
          <a:srcRect r="6239"/>
          <a:stretch>
            <a:fillRect/>
          </a:stretch>
        </p:blipFill>
        <p:spPr bwMode="auto">
          <a:xfrm>
            <a:off x="-28575" y="0"/>
            <a:ext cx="9170988"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Text Box 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52644"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752645"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22</a:t>
            </a:r>
          </a:p>
        </p:txBody>
      </p:sp>
      <p:sp>
        <p:nvSpPr>
          <p:cNvPr id="752650" name="Oval 10"/>
          <p:cNvSpPr>
            <a:spLocks noChangeArrowheads="1"/>
          </p:cNvSpPr>
          <p:nvPr/>
        </p:nvSpPr>
        <p:spPr bwMode="auto">
          <a:xfrm>
            <a:off x="1890713" y="747713"/>
            <a:ext cx="182562" cy="122237"/>
          </a:xfrm>
          <a:prstGeom prst="ellipse">
            <a:avLst/>
          </a:prstGeom>
          <a:gradFill rotWithShape="0">
            <a:gsLst>
              <a:gs pos="0">
                <a:srgbClr val="FFFF00"/>
              </a:gs>
              <a:gs pos="100000">
                <a:srgbClr val="FFFF00">
                  <a:gamma/>
                  <a:tint val="96471"/>
                  <a:invGamma/>
                </a:srgbClr>
              </a:gs>
            </a:gsLst>
            <a:lin ang="5400000" scaled="1"/>
          </a:gradFill>
          <a:ln w="9525">
            <a:round/>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Arial" pitchFamily="-107" charset="0"/>
              <a:ea typeface="+mn-ea"/>
              <a:cs typeface="+mn-cs"/>
            </a:endParaRPr>
          </a:p>
        </p:txBody>
      </p:sp>
      <p:sp>
        <p:nvSpPr>
          <p:cNvPr id="9" name="Text Box 8"/>
          <p:cNvSpPr txBox="1">
            <a:spLocks noChangeArrowheads="1"/>
          </p:cNvSpPr>
          <p:nvPr/>
        </p:nvSpPr>
        <p:spPr bwMode="auto">
          <a:xfrm>
            <a:off x="655638" y="1355725"/>
            <a:ext cx="7870825" cy="50784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5400" b="1">
                <a:solidFill>
                  <a:srgbClr val="FFFF00"/>
                </a:solidFill>
                <a:effectLst>
                  <a:outerShdw blurRad="38100" dist="38100" dir="2700000" algn="tl">
                    <a:srgbClr val="000000"/>
                  </a:outerShdw>
                </a:effectLst>
              </a:rPr>
              <a:t>“</a:t>
            </a:r>
            <a:r>
              <a:rPr lang="bn-IN" sz="5400" b="1">
                <a:solidFill>
                  <a:srgbClr val="FFFF00"/>
                </a:solidFill>
                <a:effectLst>
                  <a:outerShdw blurRad="38100" dist="38100" dir="2700000" algn="tl">
                    <a:srgbClr val="000000"/>
                  </a:outerShdw>
                </a:effectLst>
              </a:rPr>
              <a:t>আর এক্ষণে, হে পিতঃ,</a:t>
            </a:r>
            <a:r>
              <a:rPr lang="en-US" sz="5400" b="1">
                <a:solidFill>
                  <a:srgbClr val="FFFF00"/>
                </a:solidFill>
                <a:effectLst>
                  <a:outerShdw blurRad="38100" dist="38100" dir="2700000" algn="tl">
                    <a:srgbClr val="000000"/>
                  </a:outerShdw>
                </a:effectLst>
              </a:rPr>
              <a:t> </a:t>
            </a:r>
            <a:r>
              <a:rPr lang="bn-IN" sz="5400" b="1">
                <a:solidFill>
                  <a:srgbClr val="FFFF00"/>
                </a:solidFill>
                <a:effectLst>
                  <a:outerShdw blurRad="38100" dist="38100" dir="2700000" algn="tl">
                    <a:srgbClr val="000000"/>
                  </a:outerShdw>
                </a:effectLst>
              </a:rPr>
              <a:t>জগত হইবার পূর্বে তোমার কাছে আমার যে মহিমা ছিল, তুমি সেই মহিমায় তোমার নিজের কাছে আমাকে মহিমাম্বিত কর।</a:t>
            </a:r>
            <a:r>
              <a:rPr lang="ja-JP" altLang="en-US" sz="5400" b="1">
                <a:solidFill>
                  <a:srgbClr val="FFFF00"/>
                </a:solidFill>
                <a:effectLst>
                  <a:outerShdw blurRad="38100" dist="38100" dir="2700000" algn="tl">
                    <a:srgbClr val="000000"/>
                  </a:outerShdw>
                </a:effectLst>
              </a:rPr>
              <a:t>”</a:t>
            </a:r>
            <a:endParaRPr lang="en-US" sz="5400" b="1">
              <a:solidFill>
                <a:srgbClr val="FFFF00"/>
              </a:solidFill>
              <a:effectLst>
                <a:outerShdw blurRad="38100" dist="38100" dir="2700000" algn="tl">
                  <a:srgbClr val="000000"/>
                </a:outerShdw>
              </a:effectLst>
            </a:endParaRPr>
          </a:p>
        </p:txBody>
      </p:sp>
      <p:sp>
        <p:nvSpPr>
          <p:cNvPr id="10" name="Text Box 9"/>
          <p:cNvSpPr txBox="1">
            <a:spLocks noChangeArrowheads="1"/>
          </p:cNvSpPr>
          <p:nvPr/>
        </p:nvSpPr>
        <p:spPr bwMode="auto">
          <a:xfrm>
            <a:off x="1822450" y="889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যোহন ১৭</a:t>
            </a:r>
            <a:r>
              <a:rPr lang="en-US" sz="1600" b="1">
                <a:solidFill>
                  <a:schemeClr val="tx1"/>
                </a:solidFill>
                <a:effectLst/>
                <a:latin typeface="Comic Sans MS" charset="0"/>
              </a:rPr>
              <a:t>:</a:t>
            </a:r>
            <a:r>
              <a:rPr lang="bn-IN" sz="1600" b="1">
                <a:solidFill>
                  <a:schemeClr val="tx1"/>
                </a:solidFill>
                <a:effectLst/>
                <a:latin typeface="Comic Sans MS" charset="0"/>
              </a:rPr>
              <a:t>৫ </a:t>
            </a:r>
            <a:endParaRPr lang="en-US" sz="1600" b="1">
              <a:solidFill>
                <a:schemeClr val="tx1"/>
              </a:solidFill>
              <a:effectLst/>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nodeType="afterGroup">
                            <p:stCondLst>
                              <p:cond delay="3000"/>
                            </p:stCondLst>
                            <p:childTnLst>
                              <p:par>
                                <p:cTn id="9" presetID="9"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49154" name="Group 3"/>
          <p:cNvGrpSpPr>
            <a:grpSpLocks/>
          </p:cNvGrpSpPr>
          <p:nvPr/>
        </p:nvGrpSpPr>
        <p:grpSpPr bwMode="auto">
          <a:xfrm>
            <a:off x="3130550" y="993775"/>
            <a:ext cx="3065463" cy="4521200"/>
            <a:chOff x="1972" y="626"/>
            <a:chExt cx="1931" cy="2848"/>
          </a:xfrm>
        </p:grpSpPr>
        <p:sp>
          <p:nvSpPr>
            <p:cNvPr id="694276" name="Rectangle 4"/>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694277" name="AutoShape 5"/>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cs typeface="+mn-cs"/>
              </a:endParaRPr>
            </a:p>
          </p:txBody>
        </p:sp>
        <p:sp>
          <p:nvSpPr>
            <p:cNvPr id="694278" name="Rectangle 6"/>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49167" name="Rectangle 7"/>
            <p:cNvSpPr>
              <a:spLocks noChangeArrowheads="1"/>
            </p:cNvSpPr>
            <p:nvPr/>
          </p:nvSpPr>
          <p:spPr bwMode="auto">
            <a:xfrm>
              <a:off x="2009" y="628"/>
              <a:ext cx="976"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000" b="1">
                  <a:solidFill>
                    <a:schemeClr val="bg2"/>
                  </a:solidFill>
                  <a:effectLst/>
                  <a:latin typeface="Times" charset="0"/>
                </a:rPr>
                <a:t>CREATION</a:t>
              </a:r>
              <a:endParaRPr lang="en-US" sz="2400" b="1">
                <a:solidFill>
                  <a:schemeClr val="accent2"/>
                </a:solidFill>
                <a:effectLst/>
                <a:latin typeface="Times" charset="0"/>
              </a:endParaRPr>
            </a:p>
          </p:txBody>
        </p:sp>
        <p:sp>
          <p:nvSpPr>
            <p:cNvPr id="694280" name="Rectangle 8"/>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694281" name="Line 9"/>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2" name="Line 10"/>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3" name="Line 11"/>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4" name="Line 12"/>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5" name="Line 13"/>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6" name="Line 14"/>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7" name="Line 15"/>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694288" name="Line 16"/>
            <p:cNvSpPr>
              <a:spLocks noChangeShapeType="1"/>
            </p:cNvSpPr>
            <p:nvPr/>
          </p:nvSpPr>
          <p:spPr bwMode="auto">
            <a:xfrm>
              <a:off x="1976"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694289" name="Line 17"/>
            <p:cNvSpPr>
              <a:spLocks noChangeShapeType="1"/>
            </p:cNvSpPr>
            <p:nvPr/>
          </p:nvSpPr>
          <p:spPr bwMode="auto">
            <a:xfrm>
              <a:off x="3800" y="858"/>
              <a:ext cx="0" cy="2584"/>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694290" name="Line 18"/>
            <p:cNvSpPr>
              <a:spLocks noChangeShapeType="1"/>
            </p:cNvSpPr>
            <p:nvPr/>
          </p:nvSpPr>
          <p:spPr bwMode="auto">
            <a:xfrm>
              <a:off x="2051" y="626"/>
              <a:ext cx="901"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694291" name="Line 19"/>
            <p:cNvSpPr>
              <a:spLocks noChangeShapeType="1"/>
            </p:cNvSpPr>
            <p:nvPr/>
          </p:nvSpPr>
          <p:spPr bwMode="auto">
            <a:xfrm>
              <a:off x="3034" y="869"/>
              <a:ext cx="745"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694292" name="Line 20"/>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grpSp>
      <p:pic>
        <p:nvPicPr>
          <p:cNvPr id="49155" name="Picture 21"/>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9156"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94310" name="Text Box 38"/>
          <p:cNvSpPr txBox="1">
            <a:spLocks noChangeArrowheads="1"/>
          </p:cNvSpPr>
          <p:nvPr/>
        </p:nvSpPr>
        <p:spPr bwMode="auto">
          <a:xfrm>
            <a:off x="523875" y="811213"/>
            <a:ext cx="8207375" cy="6248400"/>
          </a:xfrm>
          <a:prstGeom prst="rect">
            <a:avLst/>
          </a:prstGeom>
          <a:noFill/>
          <a:ln w="9525">
            <a:noFill/>
            <a:miter lim="800000"/>
            <a:headEnd/>
            <a:tailEnd/>
          </a:ln>
          <a:effectLst>
            <a:outerShdw blurRad="63500" dist="89803" dir="2700000" algn="ctr" rotWithShape="0">
              <a:schemeClr val="accent1">
                <a:alpha val="74998"/>
              </a:schemeClr>
            </a:outerShdw>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ja-JP" altLang="en-US" sz="8000" b="1">
                <a:solidFill>
                  <a:srgbClr val="16F00F"/>
                </a:solidFill>
                <a:effectLst>
                  <a:outerShdw blurRad="38100" dist="38100" dir="2700000" algn="tl">
                    <a:srgbClr val="000000"/>
                  </a:outerShdw>
                </a:effectLst>
              </a:rPr>
              <a:t>“</a:t>
            </a:r>
            <a:r>
              <a:rPr lang="bn-IN" sz="8000" b="1">
                <a:solidFill>
                  <a:srgbClr val="16F00F"/>
                </a:solidFill>
                <a:effectLst>
                  <a:outerShdw blurRad="38100" dist="38100" dir="2700000" algn="tl">
                    <a:srgbClr val="000000"/>
                  </a:outerShdw>
                </a:effectLst>
              </a:rPr>
              <a:t>যখন আমি পৃথিবীর ভিত্তিমূল স্থাপন করি, তখন তুমি কোথায় ছিলে?</a:t>
            </a:r>
            <a:r>
              <a:rPr lang="ja-JP" altLang="en-US" sz="8000" b="1">
                <a:solidFill>
                  <a:srgbClr val="16F00F"/>
                </a:solidFill>
                <a:effectLst>
                  <a:outerShdw blurRad="38100" dist="38100" dir="2700000" algn="tl">
                    <a:srgbClr val="000000"/>
                  </a:outerShdw>
                </a:effectLst>
              </a:rPr>
              <a:t>”</a:t>
            </a:r>
            <a:endParaRPr lang="en-US" sz="8000" b="1">
              <a:solidFill>
                <a:srgbClr val="16F00F"/>
              </a:solidFill>
              <a:effectLst>
                <a:outerShdw blurRad="38100" dist="38100" dir="2700000" algn="tl">
                  <a:srgbClr val="000000"/>
                </a:outerShdw>
              </a:effectLst>
            </a:endParaRPr>
          </a:p>
        </p:txBody>
      </p:sp>
      <p:sp>
        <p:nvSpPr>
          <p:cNvPr id="694294" name="Text Box 22"/>
          <p:cNvSpPr txBox="1">
            <a:spLocks noChangeArrowheads="1"/>
          </p:cNvSpPr>
          <p:nvPr/>
        </p:nvSpPr>
        <p:spPr bwMode="auto">
          <a:xfrm>
            <a:off x="7578725" y="6181725"/>
            <a:ext cx="13652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49159"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694307" name="Rectangle 35"/>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694308" name="Rectangle 3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23</a:t>
            </a:r>
          </a:p>
        </p:txBody>
      </p:sp>
      <p:sp>
        <p:nvSpPr>
          <p:cNvPr id="694326" name="Text Box 54"/>
          <p:cNvSpPr txBox="1">
            <a:spLocks noChangeArrowheads="1"/>
          </p:cNvSpPr>
          <p:nvPr/>
        </p:nvSpPr>
        <p:spPr bwMode="auto">
          <a:xfrm>
            <a:off x="8636000" y="6450013"/>
            <a:ext cx="333375" cy="366712"/>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1800" b="1">
                <a:solidFill>
                  <a:schemeClr val="tx1"/>
                </a:solidFill>
                <a:effectLst>
                  <a:outerShdw blurRad="38100" dist="38100" dir="2700000" algn="tl">
                    <a:srgbClr val="000000"/>
                  </a:outerShdw>
                </a:effectLst>
                <a:latin typeface="Comic Sans MS" charset="0"/>
              </a:rPr>
              <a:t>1</a:t>
            </a:r>
          </a:p>
        </p:txBody>
      </p:sp>
      <p:sp>
        <p:nvSpPr>
          <p:cNvPr id="30" name="Text Box 9"/>
          <p:cNvSpPr txBox="1">
            <a:spLocks noChangeArrowheads="1"/>
          </p:cNvSpPr>
          <p:nvPr/>
        </p:nvSpPr>
        <p:spPr bwMode="auto">
          <a:xfrm>
            <a:off x="1822450" y="74613"/>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bn-IN" sz="1600" b="1">
                <a:solidFill>
                  <a:schemeClr val="tx1"/>
                </a:solidFill>
                <a:effectLst/>
                <a:latin typeface="Comic Sans MS" charset="0"/>
              </a:rPr>
              <a:t>ইয়োব ৩৮</a:t>
            </a:r>
            <a:r>
              <a:rPr lang="en-US" sz="1600" b="1">
                <a:solidFill>
                  <a:schemeClr val="tx1"/>
                </a:solidFill>
                <a:effectLst/>
                <a:latin typeface="Comic Sans MS" charset="0"/>
              </a:rPr>
              <a:t>:</a:t>
            </a:r>
            <a:r>
              <a:rPr lang="bn-IN" sz="1600" b="1">
                <a:solidFill>
                  <a:schemeClr val="tx1"/>
                </a:solidFill>
                <a:effectLst/>
                <a:latin typeface="Comic Sans MS" charset="0"/>
              </a:rPr>
              <a:t>৪-১৮  </a:t>
            </a:r>
            <a:endParaRPr lang="en-US" sz="1600" b="1">
              <a:solidFill>
                <a:schemeClr val="tx1"/>
              </a:solidFill>
              <a:effectLst/>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4310"/>
                                        </p:tgtEl>
                                        <p:attrNameLst>
                                          <p:attrName>style.visibility</p:attrName>
                                        </p:attrNameLst>
                                      </p:cBhvr>
                                      <p:to>
                                        <p:strVal val="visible"/>
                                      </p:to>
                                    </p:set>
                                    <p:animEffect transition="in" filter="fade">
                                      <p:cBhvr>
                                        <p:cTn id="7" dur="1000"/>
                                        <p:tgtEl>
                                          <p:spTgt spid="694310"/>
                                        </p:tgtEl>
                                      </p:cBhvr>
                                    </p:animEffect>
                                  </p:childTnLst>
                                </p:cTn>
                              </p:par>
                            </p:childTnLst>
                          </p:cTn>
                        </p:par>
                        <p:par>
                          <p:cTn id="8" fill="hold" nodeType="afterGroup">
                            <p:stCondLst>
                              <p:cond delay="1000"/>
                            </p:stCondLst>
                            <p:childTnLst>
                              <p:par>
                                <p:cTn id="9" presetID="9" presetClass="entr" presetSubtype="0" fill="hold" grpId="0"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dissolv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310" grpId="0" autoUpdateAnimBg="0"/>
      <p:bldP spid="3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2"/>
          <p:cNvGrpSpPr>
            <a:grpSpLocks/>
          </p:cNvGrpSpPr>
          <p:nvPr/>
        </p:nvGrpSpPr>
        <p:grpSpPr bwMode="auto">
          <a:xfrm>
            <a:off x="379413" y="357188"/>
            <a:ext cx="8366125" cy="6110287"/>
            <a:chOff x="1" y="0"/>
            <a:chExt cx="5759" cy="4320"/>
          </a:xfrm>
        </p:grpSpPr>
        <p:sp>
          <p:nvSpPr>
            <p:cNvPr id="746499" name="Rectangle 3"/>
            <p:cNvSpPr>
              <a:spLocks noChangeArrowheads="1"/>
            </p:cNvSpPr>
            <p:nvPr/>
          </p:nvSpPr>
          <p:spPr bwMode="auto">
            <a:xfrm>
              <a:off x="1" y="0"/>
              <a:ext cx="5759" cy="432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51250" name="Group 4"/>
            <p:cNvGrpSpPr>
              <a:grpSpLocks/>
            </p:cNvGrpSpPr>
            <p:nvPr/>
          </p:nvGrpSpPr>
          <p:grpSpPr bwMode="auto">
            <a:xfrm>
              <a:off x="1972" y="626"/>
              <a:ext cx="1931" cy="2848"/>
              <a:chOff x="1972" y="626"/>
              <a:chExt cx="1931" cy="2848"/>
            </a:xfrm>
          </p:grpSpPr>
          <p:sp>
            <p:nvSpPr>
              <p:cNvPr id="746501" name="Rectangle 5"/>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746502" name="AutoShape 6"/>
              <p:cNvSpPr>
                <a:spLocks noChangeArrowheads="1"/>
              </p:cNvSpPr>
              <p:nvPr/>
            </p:nvSpPr>
            <p:spPr bwMode="auto">
              <a:xfrm>
                <a:off x="1972" y="631"/>
                <a:ext cx="1048" cy="661"/>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cs typeface="+mn-cs"/>
                </a:endParaRPr>
              </a:p>
            </p:txBody>
          </p:sp>
          <p:sp>
            <p:nvSpPr>
              <p:cNvPr id="746503" name="Rectangle 7"/>
              <p:cNvSpPr>
                <a:spLocks noChangeArrowheads="1"/>
              </p:cNvSpPr>
              <p:nvPr/>
            </p:nvSpPr>
            <p:spPr bwMode="auto">
              <a:xfrm>
                <a:off x="1972" y="869"/>
                <a:ext cx="1288" cy="663"/>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51255" name="Rectangle 8"/>
              <p:cNvSpPr>
                <a:spLocks noChangeArrowheads="1"/>
              </p:cNvSpPr>
              <p:nvPr/>
            </p:nvSpPr>
            <p:spPr bwMode="auto">
              <a:xfrm>
                <a:off x="2006" y="626"/>
                <a:ext cx="1067"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000" b="1">
                    <a:solidFill>
                      <a:schemeClr val="bg2"/>
                    </a:solidFill>
                    <a:effectLst/>
                    <a:latin typeface="Times" charset="0"/>
                  </a:rPr>
                  <a:t>CREATION</a:t>
                </a:r>
                <a:endParaRPr lang="en-US" sz="2400" b="1">
                  <a:solidFill>
                    <a:schemeClr val="accent2"/>
                  </a:solidFill>
                  <a:effectLst/>
                  <a:latin typeface="Times" charset="0"/>
                </a:endParaRPr>
              </a:p>
            </p:txBody>
          </p:sp>
          <p:sp>
            <p:nvSpPr>
              <p:cNvPr id="746505" name="Rectangle 9"/>
              <p:cNvSpPr>
                <a:spLocks noChangeArrowheads="1"/>
              </p:cNvSpPr>
              <p:nvPr/>
            </p:nvSpPr>
            <p:spPr bwMode="auto">
              <a:xfrm>
                <a:off x="1990" y="1022"/>
                <a:ext cx="1913" cy="286"/>
              </a:xfrm>
              <a:prstGeom prst="rect">
                <a:avLst/>
              </a:prstGeom>
              <a:no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746506" name="Line 10"/>
              <p:cNvSpPr>
                <a:spLocks noChangeShapeType="1"/>
              </p:cNvSpPr>
              <p:nvPr/>
            </p:nvSpPr>
            <p:spPr bwMode="auto">
              <a:xfrm>
                <a:off x="2108" y="2447"/>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07" name="Line 11"/>
              <p:cNvSpPr>
                <a:spLocks noChangeShapeType="1"/>
              </p:cNvSpPr>
              <p:nvPr/>
            </p:nvSpPr>
            <p:spPr bwMode="auto">
              <a:xfrm>
                <a:off x="2131" y="2735"/>
                <a:ext cx="1555"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08" name="Line 12"/>
              <p:cNvSpPr>
                <a:spLocks noChangeShapeType="1"/>
              </p:cNvSpPr>
              <p:nvPr/>
            </p:nvSpPr>
            <p:spPr bwMode="auto">
              <a:xfrm>
                <a:off x="2131" y="3029"/>
                <a:ext cx="1555"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09" name="Line 13"/>
              <p:cNvSpPr>
                <a:spLocks noChangeShapeType="1"/>
              </p:cNvSpPr>
              <p:nvPr/>
            </p:nvSpPr>
            <p:spPr bwMode="auto">
              <a:xfrm>
                <a:off x="2108" y="2159"/>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10" name="Line 14"/>
              <p:cNvSpPr>
                <a:spLocks noChangeShapeType="1"/>
              </p:cNvSpPr>
              <p:nvPr/>
            </p:nvSpPr>
            <p:spPr bwMode="auto">
              <a:xfrm>
                <a:off x="2108" y="1871"/>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11" name="Line 15"/>
              <p:cNvSpPr>
                <a:spLocks noChangeShapeType="1"/>
              </p:cNvSpPr>
              <p:nvPr/>
            </p:nvSpPr>
            <p:spPr bwMode="auto">
              <a:xfrm>
                <a:off x="2096" y="1584"/>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12" name="Line 16"/>
              <p:cNvSpPr>
                <a:spLocks noChangeShapeType="1"/>
              </p:cNvSpPr>
              <p:nvPr/>
            </p:nvSpPr>
            <p:spPr bwMode="auto">
              <a:xfrm>
                <a:off x="2108" y="1275"/>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cs typeface="+mn-cs"/>
                </a:endParaRPr>
              </a:p>
            </p:txBody>
          </p:sp>
          <p:sp>
            <p:nvSpPr>
              <p:cNvPr id="746513" name="Line 17"/>
              <p:cNvSpPr>
                <a:spLocks noChangeShapeType="1"/>
              </p:cNvSpPr>
              <p:nvPr/>
            </p:nvSpPr>
            <p:spPr bwMode="auto">
              <a:xfrm>
                <a:off x="1978"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746514" name="Line 18"/>
              <p:cNvSpPr>
                <a:spLocks noChangeShapeType="1"/>
              </p:cNvSpPr>
              <p:nvPr/>
            </p:nvSpPr>
            <p:spPr bwMode="auto">
              <a:xfrm>
                <a:off x="3803" y="860"/>
                <a:ext cx="0" cy="2581"/>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746515" name="Line 19"/>
              <p:cNvSpPr>
                <a:spLocks noChangeShapeType="1"/>
              </p:cNvSpPr>
              <p:nvPr/>
            </p:nvSpPr>
            <p:spPr bwMode="auto">
              <a:xfrm>
                <a:off x="2051" y="626"/>
                <a:ext cx="905"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746516" name="Line 20"/>
              <p:cNvSpPr>
                <a:spLocks noChangeShapeType="1"/>
              </p:cNvSpPr>
              <p:nvPr/>
            </p:nvSpPr>
            <p:spPr bwMode="auto">
              <a:xfrm>
                <a:off x="3038" y="869"/>
                <a:ext cx="742"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sp>
            <p:nvSpPr>
              <p:cNvPr id="746517" name="Line 21"/>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cs typeface="+mn-cs"/>
                </a:endParaRPr>
              </a:p>
            </p:txBody>
          </p:sp>
        </p:grpSp>
        <p:pic>
          <p:nvPicPr>
            <p:cNvPr id="51251" name="Picture 22"/>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46519" name="Rectangle 23"/>
          <p:cNvSpPr>
            <a:spLocks noChangeArrowheads="1"/>
          </p:cNvSpPr>
          <p:nvPr/>
        </p:nvSpPr>
        <p:spPr bwMode="auto">
          <a:xfrm>
            <a:off x="414338" y="360363"/>
            <a:ext cx="8262937" cy="6081712"/>
          </a:xfrm>
          <a:prstGeom prst="rect">
            <a:avLst/>
          </a:prstGeom>
          <a:solidFill>
            <a:schemeClr val="bg2">
              <a:alpha val="50000"/>
            </a:schemeClr>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746548" name="Rectangle 52"/>
          <p:cNvSpPr>
            <a:spLocks noChangeArrowheads="1"/>
          </p:cNvSpPr>
          <p:nvPr/>
        </p:nvSpPr>
        <p:spPr bwMode="auto">
          <a:xfrm>
            <a:off x="8124825" y="6527800"/>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24</a:t>
            </a:r>
          </a:p>
        </p:txBody>
      </p:sp>
      <p:sp>
        <p:nvSpPr>
          <p:cNvPr id="746550" name="Rectangle 54"/>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51205" name="Group 55"/>
          <p:cNvGrpSpPr>
            <a:grpSpLocks/>
          </p:cNvGrpSpPr>
          <p:nvPr/>
        </p:nvGrpSpPr>
        <p:grpSpPr bwMode="auto">
          <a:xfrm>
            <a:off x="152400" y="2305050"/>
            <a:ext cx="2166938" cy="1028700"/>
            <a:chOff x="96" y="1452"/>
            <a:chExt cx="1365" cy="648"/>
          </a:xfrm>
        </p:grpSpPr>
        <p:sp>
          <p:nvSpPr>
            <p:cNvPr id="746552"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746553" name="Rectangle 5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pitchFamily="34" charset="-128"/>
                  <a:cs typeface="+mn-cs"/>
                </a:rPr>
                <a:t>ABRAHAM</a:t>
              </a:r>
              <a:endParaRPr lang="en-US">
                <a:solidFill>
                  <a:srgbClr val="FFA27C"/>
                </a:solidFill>
                <a:effectLst>
                  <a:outerShdw blurRad="38100" dist="38100" dir="2700000" algn="tl">
                    <a:srgbClr val="000000"/>
                  </a:outerShdw>
                </a:effectLst>
                <a:latin typeface="Times" charset="0"/>
                <a:ea typeface="ＭＳ Ｐゴシック" pitchFamily="34" charset="-128"/>
                <a:cs typeface="+mn-cs"/>
              </a:endParaRPr>
            </a:p>
          </p:txBody>
        </p:sp>
        <p:sp>
          <p:nvSpPr>
            <p:cNvPr id="746554"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746555"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746556" name="Rectangle 60"/>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746557" name="Rectangle 61"/>
            <p:cNvSpPr>
              <a:spLocks noChangeArrowheads="1"/>
            </p:cNvSpPr>
            <p:nvPr/>
          </p:nvSpPr>
          <p:spPr bwMode="auto">
            <a:xfrm>
              <a:off x="322" y="1508"/>
              <a:ext cx="222" cy="136"/>
            </a:xfrm>
            <a:prstGeom prst="rect">
              <a:avLst/>
            </a:prstGeom>
            <a:noFill/>
            <a:ln w="9525">
              <a:noFill/>
              <a:miter lim="800000"/>
              <a:headEnd/>
              <a:tailEnd/>
            </a:ln>
          </p:spPr>
          <p:txBody>
            <a:bodyPr wrap="none" lIns="0" tIns="0" rIns="0" bIns="0">
              <a:spAutoFit/>
            </a:bodyPr>
            <a:lstStyle/>
            <a:p>
              <a:pPr>
                <a:defRPr/>
              </a:pPr>
              <a:r>
                <a:rPr lang="bn-IN" sz="1400" b="1">
                  <a:solidFill>
                    <a:srgbClr val="790015"/>
                  </a:solidFill>
                  <a:effectLst/>
                  <a:latin typeface="Helvetica" charset="0"/>
                </a:rPr>
                <a:t>সৃষ্টি </a:t>
              </a:r>
              <a:endParaRPr lang="en-US" sz="2000" b="1">
                <a:solidFill>
                  <a:srgbClr val="FFA27C"/>
                </a:solidFill>
                <a:effectLst>
                  <a:outerShdw blurRad="38100" dist="38100" dir="2700000" algn="tl">
                    <a:srgbClr val="000000"/>
                  </a:outerShdw>
                </a:effectLst>
                <a:latin typeface="Helvetica" charset="0"/>
              </a:endParaRPr>
            </a:p>
          </p:txBody>
        </p:sp>
        <p:sp>
          <p:nvSpPr>
            <p:cNvPr id="746558" name="Line 62"/>
            <p:cNvSpPr>
              <a:spLocks noChangeShapeType="1"/>
            </p:cNvSpPr>
            <p:nvPr/>
          </p:nvSpPr>
          <p:spPr bwMode="auto">
            <a:xfrm>
              <a:off x="893" y="1636"/>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grpSp>
      <p:sp>
        <p:nvSpPr>
          <p:cNvPr id="746559" name="Rectangle 63"/>
          <p:cNvSpPr>
            <a:spLocks noChangeArrowheads="1"/>
          </p:cNvSpPr>
          <p:nvPr/>
        </p:nvSpPr>
        <p:spPr bwMode="auto">
          <a:xfrm>
            <a:off x="4802188" y="1017588"/>
            <a:ext cx="3106737" cy="396875"/>
          </a:xfrm>
          <a:prstGeom prst="rect">
            <a:avLst/>
          </a:prstGeom>
          <a:noFill/>
          <a:ln>
            <a:noFill/>
          </a:ln>
          <a:effectLst>
            <a:outerShdw blurRad="63500" dist="57501" dir="1676261"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spcBef>
                <a:spcPct val="50000"/>
              </a:spcBef>
              <a:defRPr/>
            </a:pPr>
            <a:r>
              <a:rPr lang="bn-IN" sz="2000" b="1">
                <a:solidFill>
                  <a:schemeClr val="tx1"/>
                </a:solidFill>
                <a:effectLst/>
              </a:rPr>
              <a:t>সর্ব সময়, অব্রাহামের পূর্বে </a:t>
            </a:r>
            <a:endParaRPr lang="en-US" sz="1600" b="1">
              <a:solidFill>
                <a:schemeClr val="tx1"/>
              </a:solidFill>
              <a:effectLst/>
            </a:endParaRPr>
          </a:p>
        </p:txBody>
      </p:sp>
      <p:grpSp>
        <p:nvGrpSpPr>
          <p:cNvPr id="51207" name="Group 7"/>
          <p:cNvGrpSpPr>
            <a:grpSpLocks/>
          </p:cNvGrpSpPr>
          <p:nvPr/>
        </p:nvGrpSpPr>
        <p:grpSpPr bwMode="auto">
          <a:xfrm>
            <a:off x="5811838" y="904875"/>
            <a:ext cx="3032125" cy="5791200"/>
            <a:chOff x="6061075" y="401639"/>
            <a:chExt cx="3032125" cy="5791200"/>
          </a:xfrm>
        </p:grpSpPr>
        <p:sp>
          <p:nvSpPr>
            <p:cNvPr id="746533" name="Text Box 37"/>
            <p:cNvSpPr txBox="1">
              <a:spLocks noChangeArrowheads="1"/>
            </p:cNvSpPr>
            <p:nvPr/>
          </p:nvSpPr>
          <p:spPr bwMode="auto">
            <a:xfrm>
              <a:off x="6100762" y="4400552"/>
              <a:ext cx="29210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(Pgm #2: Babel)</a:t>
              </a:r>
            </a:p>
          </p:txBody>
        </p:sp>
        <p:sp>
          <p:nvSpPr>
            <p:cNvPr id="746535" name="Text Box 39"/>
            <p:cNvSpPr txBox="1">
              <a:spLocks noChangeArrowheads="1"/>
            </p:cNvSpPr>
            <p:nvPr/>
          </p:nvSpPr>
          <p:spPr bwMode="auto">
            <a:xfrm>
              <a:off x="6113462" y="3001964"/>
              <a:ext cx="226218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(Contention)</a:t>
              </a:r>
            </a:p>
          </p:txBody>
        </p:sp>
        <p:sp>
          <p:nvSpPr>
            <p:cNvPr id="746537" name="Text Box 41"/>
            <p:cNvSpPr txBox="1">
              <a:spLocks noChangeArrowheads="1"/>
            </p:cNvSpPr>
            <p:nvPr/>
          </p:nvSpPr>
          <p:spPr bwMode="auto">
            <a:xfrm>
              <a:off x="6107112" y="2540002"/>
              <a:ext cx="19812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(Redeemer)</a:t>
              </a:r>
            </a:p>
          </p:txBody>
        </p:sp>
        <p:sp>
          <p:nvSpPr>
            <p:cNvPr id="746539" name="Text Box 43"/>
            <p:cNvSpPr txBox="1">
              <a:spLocks noChangeArrowheads="1"/>
            </p:cNvSpPr>
            <p:nvPr/>
          </p:nvSpPr>
          <p:spPr bwMode="auto">
            <a:xfrm>
              <a:off x="6102350" y="2070102"/>
              <a:ext cx="2438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(Miss the Mark)</a:t>
              </a:r>
            </a:p>
          </p:txBody>
        </p:sp>
        <p:sp>
          <p:nvSpPr>
            <p:cNvPr id="746541" name="Text Box 45"/>
            <p:cNvSpPr txBox="1">
              <a:spLocks noChangeArrowheads="1"/>
            </p:cNvSpPr>
            <p:nvPr/>
          </p:nvSpPr>
          <p:spPr bwMode="auto">
            <a:xfrm>
              <a:off x="6102350" y="1625602"/>
              <a:ext cx="19812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(Perfection)</a:t>
              </a:r>
            </a:p>
          </p:txBody>
        </p:sp>
        <p:sp>
          <p:nvSpPr>
            <p:cNvPr id="746543" name="Text Box 47"/>
            <p:cNvSpPr txBox="1">
              <a:spLocks noChangeArrowheads="1"/>
            </p:cNvSpPr>
            <p:nvPr/>
          </p:nvSpPr>
          <p:spPr bwMode="auto">
            <a:xfrm>
              <a:off x="6107112" y="3454402"/>
              <a:ext cx="19812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(Abject Sin)</a:t>
              </a:r>
            </a:p>
          </p:txBody>
        </p:sp>
        <p:sp>
          <p:nvSpPr>
            <p:cNvPr id="746544" name="Text Box 48"/>
            <p:cNvSpPr txBox="1">
              <a:spLocks noChangeArrowheads="1"/>
            </p:cNvSpPr>
            <p:nvPr/>
          </p:nvSpPr>
          <p:spPr bwMode="auto">
            <a:xfrm>
              <a:off x="6110287" y="3943352"/>
              <a:ext cx="251936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l">
                <a:spcBef>
                  <a:spcPct val="50000"/>
                </a:spcBef>
                <a:defRPr/>
              </a:pPr>
              <a:r>
                <a:rPr lang="en-US" sz="2400" b="1">
                  <a:solidFill>
                    <a:schemeClr val="tx1"/>
                  </a:solidFill>
                  <a:effectLst/>
                  <a:latin typeface="Arial" pitchFamily="-107" charset="0"/>
                  <a:ea typeface="+mn-ea"/>
                  <a:cs typeface="+mn-cs"/>
                </a:rPr>
                <a:t>(Pgm #1: Noah)</a:t>
              </a:r>
            </a:p>
          </p:txBody>
        </p:sp>
        <p:grpSp>
          <p:nvGrpSpPr>
            <p:cNvPr id="51239" name="Group 64"/>
            <p:cNvGrpSpPr>
              <a:grpSpLocks/>
            </p:cNvGrpSpPr>
            <p:nvPr/>
          </p:nvGrpSpPr>
          <p:grpSpPr bwMode="auto">
            <a:xfrm>
              <a:off x="6061075" y="401639"/>
              <a:ext cx="3032125" cy="5791200"/>
              <a:chOff x="3499" y="330"/>
              <a:chExt cx="1910" cy="3648"/>
            </a:xfrm>
          </p:grpSpPr>
          <p:sp>
            <p:nvSpPr>
              <p:cNvPr id="746561" name="Rectangle 65"/>
              <p:cNvSpPr>
                <a:spLocks noChangeArrowheads="1"/>
              </p:cNvSpPr>
              <p:nvPr/>
            </p:nvSpPr>
            <p:spPr bwMode="auto">
              <a:xfrm>
                <a:off x="3499" y="330"/>
                <a:ext cx="1910" cy="3648"/>
              </a:xfrm>
              <a:prstGeom prst="rect">
                <a:avLst/>
              </a:prstGeom>
              <a:gradFill rotWithShape="0">
                <a:gsLst>
                  <a:gs pos="0">
                    <a:srgbClr val="1B18CC">
                      <a:gamma/>
                      <a:shade val="0"/>
                      <a:invGamma/>
                    </a:srgbClr>
                  </a:gs>
                  <a:gs pos="50000">
                    <a:srgbClr val="1B18CC"/>
                  </a:gs>
                  <a:gs pos="100000">
                    <a:srgbClr val="1B18CC">
                      <a:gamma/>
                      <a:shade val="0"/>
                      <a:invGamma/>
                    </a:srgbClr>
                  </a:gs>
                </a:gsLst>
                <a:lin ang="5400000" scaled="1"/>
              </a:gradFill>
              <a:ln w="9525">
                <a:solidFill>
                  <a:srgbClr val="000000"/>
                </a:solidFill>
                <a:miter lim="800000"/>
                <a:headEnd/>
                <a:tailEnd/>
              </a:ln>
              <a:effectLst>
                <a:outerShdw blurRad="63500" dist="162639" dir="3080412"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746562" name="Text Box 66"/>
              <p:cNvSpPr txBox="1">
                <a:spLocks noChangeArrowheads="1"/>
              </p:cNvSpPr>
              <p:nvPr/>
            </p:nvSpPr>
            <p:spPr bwMode="auto">
              <a:xfrm>
                <a:off x="3577" y="401"/>
                <a:ext cx="1728" cy="335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endParaRPr lang="en-US" sz="2000" b="1">
                  <a:solidFill>
                    <a:srgbClr val="FFFF00"/>
                  </a:solidFill>
                  <a:effectLst>
                    <a:outerShdw blurRad="38100" dist="38100" dir="2700000" algn="tl">
                      <a:srgbClr val="000000"/>
                    </a:outerShdw>
                  </a:effectLst>
                  <a:latin typeface="Comic Sans MS" charset="0"/>
                </a:endParaRPr>
              </a:p>
              <a:p>
                <a:pPr>
                  <a:spcBef>
                    <a:spcPct val="50000"/>
                  </a:spcBef>
                  <a:defRPr/>
                </a:pPr>
                <a:r>
                  <a:rPr lang="bn-IN" sz="2000" b="1">
                    <a:solidFill>
                      <a:srgbClr val="FFFF00"/>
                    </a:solidFill>
                    <a:effectLst>
                      <a:outerShdw blurRad="38100" dist="38100" dir="2700000" algn="tl">
                        <a:srgbClr val="000000"/>
                      </a:outerShdw>
                    </a:effectLst>
                    <a:latin typeface="Comic Sans MS" charset="0"/>
                  </a:rPr>
                  <a:t>আদিপুস্তক ৩</a:t>
                </a:r>
                <a:r>
                  <a:rPr 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১৫</a:t>
                </a:r>
                <a:r>
                  <a:rPr lang="en-US" sz="2000" b="1">
                    <a:solidFill>
                      <a:srgbClr val="FFFF00"/>
                    </a:solidFill>
                    <a:effectLst>
                      <a:outerShdw blurRad="38100" dist="38100" dir="2700000" algn="tl">
                        <a:srgbClr val="000000"/>
                      </a:outerShdw>
                    </a:effectLst>
                    <a:latin typeface="Comic Sans MS" charset="0"/>
                  </a:rPr>
                  <a:t>:…</a:t>
                </a:r>
                <a:r>
                  <a:rPr lang="ja-JP" alt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সে তোমার মস্তক চূর্ণ  করিবে, এবং তুমি তাহার পাদমূল  চূর্ণ করিবে ।</a:t>
                </a:r>
                <a:r>
                  <a:rPr lang="ja-JP" alt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 </a:t>
                </a:r>
                <a:endParaRPr lang="en-US" sz="2000" b="1">
                  <a:solidFill>
                    <a:srgbClr val="FFFF00"/>
                  </a:solidFill>
                  <a:effectLst>
                    <a:outerShdw blurRad="38100" dist="38100" dir="2700000" algn="tl">
                      <a:srgbClr val="000000"/>
                    </a:outerShdw>
                  </a:effectLst>
                  <a:latin typeface="Comic Sans MS" charset="0"/>
                </a:endParaRPr>
              </a:p>
              <a:p>
                <a:pPr>
                  <a:spcBef>
                    <a:spcPct val="50000"/>
                  </a:spcBef>
                  <a:defRPr/>
                </a:pPr>
                <a:r>
                  <a:rPr lang="bn-IN" sz="2000" b="1">
                    <a:solidFill>
                      <a:srgbClr val="FFFF00"/>
                    </a:solidFill>
                    <a:effectLst>
                      <a:outerShdw blurRad="38100" dist="38100" dir="2700000" algn="tl">
                        <a:srgbClr val="000000"/>
                      </a:outerShdw>
                    </a:effectLst>
                    <a:latin typeface="Comic Sans MS" charset="0"/>
                  </a:rPr>
                  <a:t>নোট</a:t>
                </a:r>
                <a:r>
                  <a:rPr lang="en-US" sz="2000" b="1">
                    <a:solidFill>
                      <a:srgbClr val="FFFF00"/>
                    </a:solidFill>
                    <a:effectLst>
                      <a:outerShdw blurRad="38100" dist="38100" dir="2700000" algn="tl">
                        <a:srgbClr val="000000"/>
                      </a:outerShdw>
                    </a:effectLst>
                    <a:latin typeface="Comic Sans MS" charset="0"/>
                  </a:rPr>
                  <a:t>: </a:t>
                </a:r>
                <a:r>
                  <a:rPr lang="ja-JP" alt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নারীর সন্তান অবশেষে সর্পের মস্তক চূর্ণ করবে; খ্রিষ্ট যখন সয়তানের উপর চিরকালের জন্য বিজয়ী হলেন, তখন এই প্রতিজ্ঞা  পূর্ণ হোল – এই বিজয় প্রত্যেক বিশ্বাসি উপভোগ করবে </a:t>
                </a:r>
                <a:r>
                  <a:rPr 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রোমীয় ১৬</a:t>
                </a:r>
                <a:r>
                  <a:rPr 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২০</a:t>
                </a:r>
                <a:r>
                  <a:rPr lang="en-US" sz="2000" b="1">
                    <a:solidFill>
                      <a:srgbClr val="FFFF00"/>
                    </a:solidFill>
                    <a:effectLst>
                      <a:outerShdw blurRad="38100" dist="38100" dir="2700000" algn="tl">
                        <a:srgbClr val="000000"/>
                      </a:outerShdw>
                    </a:effectLst>
                    <a:latin typeface="Comic Sans MS" charset="0"/>
                  </a:rPr>
                  <a:t>)</a:t>
                </a:r>
                <a:r>
                  <a:rPr lang="bn-IN" sz="2000" b="1">
                    <a:solidFill>
                      <a:srgbClr val="FFFF00"/>
                    </a:solidFill>
                    <a:effectLst>
                      <a:outerShdw blurRad="38100" dist="38100" dir="2700000" algn="tl">
                        <a:srgbClr val="000000"/>
                      </a:outerShdw>
                    </a:effectLst>
                    <a:latin typeface="Comic Sans MS" charset="0"/>
                  </a:rPr>
                  <a:t>।</a:t>
                </a:r>
                <a:endParaRPr lang="en-US" sz="2000" b="1">
                  <a:solidFill>
                    <a:srgbClr val="FFFF00"/>
                  </a:solidFill>
                  <a:effectLst>
                    <a:outerShdw blurRad="38100" dist="38100" dir="2700000" algn="tl">
                      <a:srgbClr val="000000"/>
                    </a:outerShdw>
                  </a:effectLst>
                  <a:latin typeface="Comic Sans MS" charset="0"/>
                </a:endParaRPr>
              </a:p>
            </p:txBody>
          </p:sp>
        </p:grpSp>
      </p:grpSp>
      <p:sp>
        <p:nvSpPr>
          <p:cNvPr id="746565" name="Rectangle 69"/>
          <p:cNvSpPr>
            <a:spLocks noChangeArrowheads="1"/>
          </p:cNvSpPr>
          <p:nvPr/>
        </p:nvSpPr>
        <p:spPr bwMode="auto">
          <a:xfrm>
            <a:off x="444500" y="417513"/>
            <a:ext cx="4094163"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bn-IN" sz="4000" b="1">
                <a:solidFill>
                  <a:schemeClr val="tx1"/>
                </a:solidFill>
                <a:effectLst/>
                <a:latin typeface="Comic Sans MS" charset="0"/>
              </a:rPr>
              <a:t>আদিপুস্তক ১ - ১১</a:t>
            </a:r>
            <a:endParaRPr lang="en-US" sz="4000" b="1">
              <a:solidFill>
                <a:schemeClr val="tx1"/>
              </a:solidFill>
              <a:effectLst/>
              <a:latin typeface="Comic Sans MS" charset="0"/>
            </a:endParaRPr>
          </a:p>
        </p:txBody>
      </p:sp>
      <p:sp>
        <p:nvSpPr>
          <p:cNvPr id="746566" name="Rectangle 70"/>
          <p:cNvSpPr>
            <a:spLocks noChangeArrowheads="1"/>
          </p:cNvSpPr>
          <p:nvPr/>
        </p:nvSpPr>
        <p:spPr bwMode="auto">
          <a:xfrm>
            <a:off x="139700" y="2671763"/>
            <a:ext cx="1670050" cy="644525"/>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3600" b="1" i="1" dirty="0">
                <a:solidFill>
                  <a:srgbClr val="000000"/>
                </a:solidFill>
                <a:effectLst/>
                <a:latin typeface="Helvetica" charset="0"/>
              </a:rPr>
              <a:t>৭টি পদ</a:t>
            </a:r>
            <a:endParaRPr lang="en-US" sz="3600" b="1" i="1" dirty="0">
              <a:solidFill>
                <a:srgbClr val="000000"/>
              </a:solidFill>
              <a:effectLst/>
              <a:latin typeface="Helvetica" charset="0"/>
            </a:endParaRPr>
          </a:p>
        </p:txBody>
      </p:sp>
      <p:sp>
        <p:nvSpPr>
          <p:cNvPr id="51210" name="Text Box 53"/>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200" b="1">
                <a:solidFill>
                  <a:schemeClr val="tx1"/>
                </a:solidFill>
                <a:effectLst/>
              </a:rPr>
              <a:t>Handbook pg. 42-45</a:t>
            </a:r>
          </a:p>
        </p:txBody>
      </p:sp>
      <p:sp>
        <p:nvSpPr>
          <p:cNvPr id="51211" name="Text Box 51"/>
          <p:cNvSpPr txBox="1">
            <a:spLocks noChangeArrowheads="1"/>
          </p:cNvSpPr>
          <p:nvPr/>
        </p:nvSpPr>
        <p:spPr bwMode="auto">
          <a:xfrm>
            <a:off x="8612188" y="6429375"/>
            <a:ext cx="463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800" b="1">
                <a:solidFill>
                  <a:srgbClr val="FFFFFF"/>
                </a:solidFill>
                <a:effectLst/>
                <a:latin typeface="Comic Sans MS" charset="0"/>
              </a:rPr>
              <a:t>10</a:t>
            </a:r>
          </a:p>
        </p:txBody>
      </p:sp>
      <p:grpSp>
        <p:nvGrpSpPr>
          <p:cNvPr id="51212" name="Group 6"/>
          <p:cNvGrpSpPr>
            <a:grpSpLocks/>
          </p:cNvGrpSpPr>
          <p:nvPr/>
        </p:nvGrpSpPr>
        <p:grpSpPr bwMode="auto">
          <a:xfrm>
            <a:off x="2728913" y="1116013"/>
            <a:ext cx="2982912" cy="3935412"/>
            <a:chOff x="9280954" y="929975"/>
            <a:chExt cx="2982838" cy="3934740"/>
          </a:xfrm>
        </p:grpSpPr>
        <p:sp>
          <p:nvSpPr>
            <p:cNvPr id="73" name="AutoShape 6"/>
            <p:cNvSpPr>
              <a:spLocks noChangeArrowheads="1"/>
            </p:cNvSpPr>
            <p:nvPr/>
          </p:nvSpPr>
          <p:spPr bwMode="auto">
            <a:xfrm>
              <a:off x="9333340" y="929975"/>
              <a:ext cx="2287531" cy="3260168"/>
            </a:xfrm>
            <a:prstGeom prst="roundRect">
              <a:avLst>
                <a:gd name="adj" fmla="val 16667"/>
              </a:avLst>
            </a:prstGeom>
            <a:solidFill>
              <a:srgbClr val="FFC000"/>
            </a:solidFill>
            <a:ln w="38100">
              <a:solidFill>
                <a:schemeClr val="bg2"/>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74" name="Rectangle 7"/>
            <p:cNvSpPr>
              <a:spLocks noChangeArrowheads="1"/>
            </p:cNvSpPr>
            <p:nvPr/>
          </p:nvSpPr>
          <p:spPr bwMode="auto">
            <a:xfrm>
              <a:off x="9280954" y="1480743"/>
              <a:ext cx="2982838" cy="3383972"/>
            </a:xfrm>
            <a:prstGeom prst="rect">
              <a:avLst/>
            </a:prstGeom>
            <a:solidFill>
              <a:srgbClr val="FFC000"/>
            </a:solidFill>
            <a:ln w="38100">
              <a:solidFill>
                <a:srgbClr val="000000"/>
              </a:solidFill>
              <a:miter lim="800000"/>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75" name="AutoShape 8"/>
            <p:cNvSpPr>
              <a:spLocks noChangeArrowheads="1"/>
            </p:cNvSpPr>
            <p:nvPr/>
          </p:nvSpPr>
          <p:spPr bwMode="auto">
            <a:xfrm>
              <a:off x="9334928" y="996639"/>
              <a:ext cx="2177996" cy="3255406"/>
            </a:xfrm>
            <a:prstGeom prst="roundRect">
              <a:avLst>
                <a:gd name="adj" fmla="val 16667"/>
              </a:avLst>
            </a:prstGeom>
            <a:noFill/>
            <a:ln w="38100">
              <a:no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76" name="Line 10"/>
            <p:cNvSpPr>
              <a:spLocks noChangeShapeType="1"/>
            </p:cNvSpPr>
            <p:nvPr/>
          </p:nvSpPr>
          <p:spPr bwMode="auto">
            <a:xfrm>
              <a:off x="9425412" y="2301341"/>
              <a:ext cx="2703446"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77" name="Line 11"/>
            <p:cNvSpPr>
              <a:spLocks noChangeShapeType="1"/>
            </p:cNvSpPr>
            <p:nvPr/>
          </p:nvSpPr>
          <p:spPr bwMode="auto">
            <a:xfrm>
              <a:off x="9404776" y="2714020"/>
              <a:ext cx="2705033"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78" name="Line 12"/>
            <p:cNvSpPr>
              <a:spLocks noChangeShapeType="1"/>
            </p:cNvSpPr>
            <p:nvPr/>
          </p:nvSpPr>
          <p:spPr bwMode="auto">
            <a:xfrm>
              <a:off x="9425412" y="3215585"/>
              <a:ext cx="2703446"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79" name="Line 13"/>
            <p:cNvSpPr>
              <a:spLocks noChangeShapeType="1"/>
            </p:cNvSpPr>
            <p:nvPr/>
          </p:nvSpPr>
          <p:spPr bwMode="auto">
            <a:xfrm>
              <a:off x="9439700" y="3672707"/>
              <a:ext cx="2705033"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80" name="Line 14"/>
            <p:cNvSpPr>
              <a:spLocks noChangeShapeType="1"/>
            </p:cNvSpPr>
            <p:nvPr/>
          </p:nvSpPr>
          <p:spPr bwMode="auto">
            <a:xfrm>
              <a:off x="9425412" y="4142526"/>
              <a:ext cx="2703446"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81" name="Line 15"/>
            <p:cNvSpPr>
              <a:spLocks noChangeShapeType="1"/>
            </p:cNvSpPr>
            <p:nvPr/>
          </p:nvSpPr>
          <p:spPr bwMode="auto">
            <a:xfrm>
              <a:off x="9425412" y="4658375"/>
              <a:ext cx="2703446"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51223" name="Rectangle 16"/>
            <p:cNvSpPr>
              <a:spLocks noChangeArrowheads="1"/>
            </p:cNvSpPr>
            <p:nvPr/>
          </p:nvSpPr>
          <p:spPr bwMode="auto">
            <a:xfrm>
              <a:off x="9614321" y="1899771"/>
              <a:ext cx="1535074" cy="458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a:solidFill>
                    <a:srgbClr val="930017"/>
                  </a:solidFill>
                  <a:effectLst/>
                  <a:latin typeface="Helvetica" charset="0"/>
                </a:rPr>
                <a:t>১থম পাপ </a:t>
              </a:r>
              <a:endParaRPr lang="en-US" sz="2400">
                <a:solidFill>
                  <a:srgbClr val="930017"/>
                </a:solidFill>
                <a:effectLst/>
                <a:latin typeface="Helvetica" charset="0"/>
              </a:endParaRPr>
            </a:p>
          </p:txBody>
        </p:sp>
        <p:sp>
          <p:nvSpPr>
            <p:cNvPr id="51224" name="Rectangle 17"/>
            <p:cNvSpPr>
              <a:spLocks noChangeArrowheads="1"/>
            </p:cNvSpPr>
            <p:nvPr/>
          </p:nvSpPr>
          <p:spPr bwMode="auto">
            <a:xfrm>
              <a:off x="9404776" y="2302928"/>
              <a:ext cx="2195458" cy="458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a:solidFill>
                    <a:srgbClr val="930017"/>
                  </a:solidFill>
                  <a:effectLst/>
                  <a:latin typeface="Helvetica" charset="0"/>
                </a:rPr>
                <a:t>১থম সুসমাচার </a:t>
              </a:r>
              <a:endParaRPr lang="en-US" sz="2400">
                <a:solidFill>
                  <a:srgbClr val="930017"/>
                </a:solidFill>
                <a:effectLst/>
                <a:latin typeface="Helvetica" charset="0"/>
              </a:endParaRPr>
            </a:p>
          </p:txBody>
        </p:sp>
        <p:sp>
          <p:nvSpPr>
            <p:cNvPr id="51225" name="Rectangle 18"/>
            <p:cNvSpPr>
              <a:spLocks noChangeArrowheads="1"/>
            </p:cNvSpPr>
            <p:nvPr/>
          </p:nvSpPr>
          <p:spPr bwMode="auto">
            <a:xfrm>
              <a:off x="9566697" y="2748939"/>
              <a:ext cx="1939877" cy="458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a:solidFill>
                    <a:srgbClr val="930017"/>
                  </a:solidFill>
                  <a:effectLst/>
                  <a:latin typeface="Helvetica" charset="0"/>
                </a:rPr>
                <a:t>১থম পরিবার </a:t>
              </a:r>
              <a:endParaRPr lang="en-US" sz="2400">
                <a:solidFill>
                  <a:srgbClr val="930017"/>
                </a:solidFill>
                <a:effectLst/>
                <a:latin typeface="Helvetica" charset="0"/>
              </a:endParaRPr>
            </a:p>
          </p:txBody>
        </p:sp>
        <p:sp>
          <p:nvSpPr>
            <p:cNvPr id="51226" name="Rectangle 19"/>
            <p:cNvSpPr>
              <a:spLocks noChangeArrowheads="1"/>
            </p:cNvSpPr>
            <p:nvPr/>
          </p:nvSpPr>
          <p:spPr bwMode="auto">
            <a:xfrm>
              <a:off x="9541298" y="3242567"/>
              <a:ext cx="1506500" cy="458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a:solidFill>
                    <a:srgbClr val="930017"/>
                  </a:solidFill>
                  <a:effectLst/>
                  <a:latin typeface="Helvetica" charset="0"/>
                </a:rPr>
                <a:t>১থম হত্যা</a:t>
              </a:r>
              <a:endParaRPr lang="en-US" sz="2400">
                <a:solidFill>
                  <a:srgbClr val="930017"/>
                </a:solidFill>
                <a:effectLst/>
                <a:latin typeface="Helvetica" charset="0"/>
              </a:endParaRPr>
            </a:p>
          </p:txBody>
        </p:sp>
        <p:sp>
          <p:nvSpPr>
            <p:cNvPr id="51227" name="Rectangle 21"/>
            <p:cNvSpPr>
              <a:spLocks noChangeArrowheads="1"/>
            </p:cNvSpPr>
            <p:nvPr/>
          </p:nvSpPr>
          <p:spPr bwMode="auto">
            <a:xfrm>
              <a:off x="9563522" y="4191730"/>
              <a:ext cx="2011312" cy="458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a:solidFill>
                    <a:srgbClr val="930017"/>
                  </a:solidFill>
                  <a:effectLst/>
                  <a:latin typeface="Helvetica" charset="0"/>
                </a:rPr>
                <a:t>উঁচু অট্টালিকা </a:t>
              </a:r>
              <a:endParaRPr lang="en-US" sz="2400">
                <a:solidFill>
                  <a:srgbClr val="930017"/>
                </a:solidFill>
                <a:effectLst/>
                <a:latin typeface="Helvetica" charset="0"/>
              </a:endParaRPr>
            </a:p>
          </p:txBody>
        </p:sp>
        <p:sp>
          <p:nvSpPr>
            <p:cNvPr id="51228" name="Rectangle 22"/>
            <p:cNvSpPr>
              <a:spLocks noChangeArrowheads="1"/>
            </p:cNvSpPr>
            <p:nvPr/>
          </p:nvSpPr>
          <p:spPr bwMode="auto">
            <a:xfrm>
              <a:off x="9701631" y="945847"/>
              <a:ext cx="785794" cy="458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b="1">
                  <a:solidFill>
                    <a:srgbClr val="930017"/>
                  </a:solidFill>
                  <a:effectLst/>
                  <a:latin typeface="Chicago" charset="0"/>
                </a:rPr>
                <a:t>সৃষ্টি </a:t>
              </a:r>
              <a:endParaRPr lang="en-US" sz="2400" b="1">
                <a:solidFill>
                  <a:srgbClr val="930017"/>
                </a:solidFill>
                <a:effectLst/>
                <a:latin typeface="Chicago" charset="0"/>
              </a:endParaRPr>
            </a:p>
          </p:txBody>
        </p:sp>
        <p:sp>
          <p:nvSpPr>
            <p:cNvPr id="90" name="Line 36"/>
            <p:cNvSpPr>
              <a:spLocks noChangeShapeType="1"/>
            </p:cNvSpPr>
            <p:nvPr/>
          </p:nvSpPr>
          <p:spPr bwMode="auto">
            <a:xfrm>
              <a:off x="9404776" y="1921993"/>
              <a:ext cx="2705033" cy="0"/>
            </a:xfrm>
            <a:prstGeom prst="line">
              <a:avLst/>
            </a:prstGeom>
            <a:solidFill>
              <a:srgbClr val="FFC000"/>
            </a:solidFill>
            <a:ln w="38100">
              <a:solidFill>
                <a:srgbClr val="000000"/>
              </a:solidFill>
              <a:round/>
              <a:headEnd/>
              <a:tailEnd/>
            </a:ln>
            <a:effectLst/>
          </p:spPr>
          <p:txBody>
            <a:bodyPr wrap="none" anchor="ctr"/>
            <a:lstStyle/>
            <a:p>
              <a:pPr>
                <a:defRPr/>
              </a:pPr>
              <a:endParaRPr lang="en-US" sz="7200">
                <a:solidFill>
                  <a:schemeClr val="bg2">
                    <a:lumMod val="75000"/>
                    <a:lumOff val="25000"/>
                  </a:schemeClr>
                </a:solidFill>
                <a:latin typeface="Comic Sans MS" pitchFamily="-107" charset="0"/>
                <a:ea typeface="+mn-ea"/>
                <a:cs typeface="+mn-cs"/>
              </a:endParaRPr>
            </a:p>
          </p:txBody>
        </p:sp>
        <p:sp>
          <p:nvSpPr>
            <p:cNvPr id="51230" name="Rectangle 20"/>
            <p:cNvSpPr>
              <a:spLocks noChangeArrowheads="1"/>
            </p:cNvSpPr>
            <p:nvPr/>
          </p:nvSpPr>
          <p:spPr bwMode="auto">
            <a:xfrm>
              <a:off x="9585746" y="3672707"/>
              <a:ext cx="1952577" cy="458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400">
                  <a:solidFill>
                    <a:srgbClr val="930017"/>
                  </a:solidFill>
                  <a:effectLst/>
                  <a:latin typeface="Helvetica" charset="0"/>
                </a:rPr>
                <a:t>বন্যা / রামধনু</a:t>
              </a:r>
              <a:endParaRPr lang="en-US" sz="2400">
                <a:solidFill>
                  <a:srgbClr val="930017"/>
                </a:solidFill>
                <a:effectLst/>
                <a:latin typeface="Helvetica" charset="0"/>
              </a:endParaRPr>
            </a:p>
          </p:txBody>
        </p:sp>
        <p:sp>
          <p:nvSpPr>
            <p:cNvPr id="51231" name="Rectangle 23"/>
            <p:cNvSpPr>
              <a:spLocks noChangeArrowheads="1"/>
            </p:cNvSpPr>
            <p:nvPr/>
          </p:nvSpPr>
          <p:spPr bwMode="auto">
            <a:xfrm>
              <a:off x="9425412" y="1487092"/>
              <a:ext cx="2484376" cy="460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bn-IN" sz="2000">
                  <a:solidFill>
                    <a:srgbClr val="930017"/>
                  </a:solidFill>
                  <a:effectLst/>
                  <a:latin typeface="Helvetica" charset="0"/>
                </a:rPr>
                <a:t> </a:t>
              </a:r>
              <a:r>
                <a:rPr lang="bn-IN" sz="2400">
                  <a:solidFill>
                    <a:srgbClr val="930017"/>
                  </a:solidFill>
                  <a:effectLst/>
                  <a:latin typeface="Helvetica" charset="0"/>
                </a:rPr>
                <a:t>১থম নর ও নারী </a:t>
              </a:r>
              <a:endParaRPr lang="en-US" sz="2000">
                <a:solidFill>
                  <a:srgbClr val="930017"/>
                </a:solidFill>
                <a:effectLst/>
                <a:latin typeface="Helvetica" charset="0"/>
              </a:endParaRPr>
            </a:p>
          </p:txBody>
        </p:sp>
      </p:grpSp>
      <p:sp>
        <p:nvSpPr>
          <p:cNvPr id="51213" name="Text Box 92"/>
          <p:cNvSpPr txBox="1">
            <a:spLocks noChangeArrowheads="1"/>
          </p:cNvSpPr>
          <p:nvPr/>
        </p:nvSpPr>
        <p:spPr bwMode="auto">
          <a:xfrm>
            <a:off x="1765300" y="68263"/>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endParaRPr lang="en-US" sz="1600" b="1">
              <a:solidFill>
                <a:schemeClr val="tx1"/>
              </a:solidFill>
              <a:effectLst/>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6519"/>
                                        </p:tgtEl>
                                        <p:attrNameLst>
                                          <p:attrName>style.visibility</p:attrName>
                                        </p:attrNameLst>
                                      </p:cBhvr>
                                      <p:to>
                                        <p:strVal val="visible"/>
                                      </p:to>
                                    </p:set>
                                    <p:animEffect transition="in" filter="fade">
                                      <p:cBhvr>
                                        <p:cTn id="7" dur="1000"/>
                                        <p:tgtEl>
                                          <p:spTgt spid="746519"/>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746565"/>
                                        </p:tgtEl>
                                        <p:attrNameLst>
                                          <p:attrName>style.visibility</p:attrName>
                                        </p:attrNameLst>
                                      </p:cBhvr>
                                      <p:to>
                                        <p:strVal val="visible"/>
                                      </p:to>
                                    </p:set>
                                    <p:anim calcmode="lin" valueType="num">
                                      <p:cBhvr>
                                        <p:cTn id="11" dur="500" fill="hold"/>
                                        <p:tgtEl>
                                          <p:spTgt spid="746565"/>
                                        </p:tgtEl>
                                        <p:attrNameLst>
                                          <p:attrName>ppt_x</p:attrName>
                                        </p:attrNameLst>
                                      </p:cBhvr>
                                      <p:tavLst>
                                        <p:tav tm="0">
                                          <p:val>
                                            <p:strVal val="#ppt_x-#ppt_w/2"/>
                                          </p:val>
                                        </p:tav>
                                        <p:tav tm="100000">
                                          <p:val>
                                            <p:strVal val="#ppt_x"/>
                                          </p:val>
                                        </p:tav>
                                      </p:tavLst>
                                    </p:anim>
                                    <p:anim calcmode="lin" valueType="num">
                                      <p:cBhvr>
                                        <p:cTn id="12" dur="500" fill="hold"/>
                                        <p:tgtEl>
                                          <p:spTgt spid="746565"/>
                                        </p:tgtEl>
                                        <p:attrNameLst>
                                          <p:attrName>ppt_y</p:attrName>
                                        </p:attrNameLst>
                                      </p:cBhvr>
                                      <p:tavLst>
                                        <p:tav tm="0">
                                          <p:val>
                                            <p:strVal val="#ppt_y"/>
                                          </p:val>
                                        </p:tav>
                                        <p:tav tm="100000">
                                          <p:val>
                                            <p:strVal val="#ppt_y"/>
                                          </p:val>
                                        </p:tav>
                                      </p:tavLst>
                                    </p:anim>
                                    <p:anim calcmode="lin" valueType="num">
                                      <p:cBhvr>
                                        <p:cTn id="13" dur="500" fill="hold"/>
                                        <p:tgtEl>
                                          <p:spTgt spid="746565"/>
                                        </p:tgtEl>
                                        <p:attrNameLst>
                                          <p:attrName>ppt_w</p:attrName>
                                        </p:attrNameLst>
                                      </p:cBhvr>
                                      <p:tavLst>
                                        <p:tav tm="0">
                                          <p:val>
                                            <p:fltVal val="0"/>
                                          </p:val>
                                        </p:tav>
                                        <p:tav tm="100000">
                                          <p:val>
                                            <p:strVal val="#ppt_w"/>
                                          </p:val>
                                        </p:tav>
                                      </p:tavLst>
                                    </p:anim>
                                    <p:anim calcmode="lin" valueType="num">
                                      <p:cBhvr>
                                        <p:cTn id="14" dur="500" fill="hold"/>
                                        <p:tgtEl>
                                          <p:spTgt spid="74656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746566"/>
                                        </p:tgtEl>
                                        <p:attrNameLst>
                                          <p:attrName>style.visibility</p:attrName>
                                        </p:attrNameLst>
                                      </p:cBhvr>
                                      <p:to>
                                        <p:strVal val="visible"/>
                                      </p:to>
                                    </p:set>
                                    <p:anim calcmode="lin" valueType="num">
                                      <p:cBhvr>
                                        <p:cTn id="19" dur="500" fill="hold"/>
                                        <p:tgtEl>
                                          <p:spTgt spid="746566"/>
                                        </p:tgtEl>
                                        <p:attrNameLst>
                                          <p:attrName>ppt_x</p:attrName>
                                        </p:attrNameLst>
                                      </p:cBhvr>
                                      <p:tavLst>
                                        <p:tav tm="0">
                                          <p:val>
                                            <p:strVal val="#ppt_x-#ppt_w/2"/>
                                          </p:val>
                                        </p:tav>
                                        <p:tav tm="100000">
                                          <p:val>
                                            <p:strVal val="#ppt_x"/>
                                          </p:val>
                                        </p:tav>
                                      </p:tavLst>
                                    </p:anim>
                                    <p:anim calcmode="lin" valueType="num">
                                      <p:cBhvr>
                                        <p:cTn id="20" dur="500" fill="hold"/>
                                        <p:tgtEl>
                                          <p:spTgt spid="746566"/>
                                        </p:tgtEl>
                                        <p:attrNameLst>
                                          <p:attrName>ppt_y</p:attrName>
                                        </p:attrNameLst>
                                      </p:cBhvr>
                                      <p:tavLst>
                                        <p:tav tm="0">
                                          <p:val>
                                            <p:strVal val="#ppt_y"/>
                                          </p:val>
                                        </p:tav>
                                        <p:tav tm="100000">
                                          <p:val>
                                            <p:strVal val="#ppt_y"/>
                                          </p:val>
                                        </p:tav>
                                      </p:tavLst>
                                    </p:anim>
                                    <p:anim calcmode="lin" valueType="num">
                                      <p:cBhvr>
                                        <p:cTn id="21" dur="500" fill="hold"/>
                                        <p:tgtEl>
                                          <p:spTgt spid="746566"/>
                                        </p:tgtEl>
                                        <p:attrNameLst>
                                          <p:attrName>ppt_w</p:attrName>
                                        </p:attrNameLst>
                                      </p:cBhvr>
                                      <p:tavLst>
                                        <p:tav tm="0">
                                          <p:val>
                                            <p:fltVal val="0"/>
                                          </p:val>
                                        </p:tav>
                                        <p:tav tm="100000">
                                          <p:val>
                                            <p:strVal val="#ppt_w"/>
                                          </p:val>
                                        </p:tav>
                                      </p:tavLst>
                                    </p:anim>
                                    <p:anim calcmode="lin" valueType="num">
                                      <p:cBhvr>
                                        <p:cTn id="22" dur="500" fill="hold"/>
                                        <p:tgtEl>
                                          <p:spTgt spid="746566"/>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746559"/>
                                        </p:tgtEl>
                                        <p:attrNameLst>
                                          <p:attrName>style.visibility</p:attrName>
                                        </p:attrNameLst>
                                      </p:cBhvr>
                                      <p:to>
                                        <p:strVal val="visible"/>
                                      </p:to>
                                    </p:set>
                                    <p:anim calcmode="lin" valueType="num">
                                      <p:cBhvr>
                                        <p:cTn id="27" dur="500" fill="hold"/>
                                        <p:tgtEl>
                                          <p:spTgt spid="746559"/>
                                        </p:tgtEl>
                                        <p:attrNameLst>
                                          <p:attrName>ppt_x</p:attrName>
                                        </p:attrNameLst>
                                      </p:cBhvr>
                                      <p:tavLst>
                                        <p:tav tm="0">
                                          <p:val>
                                            <p:strVal val="#ppt_x-#ppt_w/2"/>
                                          </p:val>
                                        </p:tav>
                                        <p:tav tm="100000">
                                          <p:val>
                                            <p:strVal val="#ppt_x"/>
                                          </p:val>
                                        </p:tav>
                                      </p:tavLst>
                                    </p:anim>
                                    <p:anim calcmode="lin" valueType="num">
                                      <p:cBhvr>
                                        <p:cTn id="28" dur="500" fill="hold"/>
                                        <p:tgtEl>
                                          <p:spTgt spid="746559"/>
                                        </p:tgtEl>
                                        <p:attrNameLst>
                                          <p:attrName>ppt_y</p:attrName>
                                        </p:attrNameLst>
                                      </p:cBhvr>
                                      <p:tavLst>
                                        <p:tav tm="0">
                                          <p:val>
                                            <p:strVal val="#ppt_y"/>
                                          </p:val>
                                        </p:tav>
                                        <p:tav tm="100000">
                                          <p:val>
                                            <p:strVal val="#ppt_y"/>
                                          </p:val>
                                        </p:tav>
                                      </p:tavLst>
                                    </p:anim>
                                    <p:anim calcmode="lin" valueType="num">
                                      <p:cBhvr>
                                        <p:cTn id="29" dur="500" fill="hold"/>
                                        <p:tgtEl>
                                          <p:spTgt spid="746559"/>
                                        </p:tgtEl>
                                        <p:attrNameLst>
                                          <p:attrName>ppt_w</p:attrName>
                                        </p:attrNameLst>
                                      </p:cBhvr>
                                      <p:tavLst>
                                        <p:tav tm="0">
                                          <p:val>
                                            <p:fltVal val="0"/>
                                          </p:val>
                                        </p:tav>
                                        <p:tav tm="100000">
                                          <p:val>
                                            <p:strVal val="#ppt_w"/>
                                          </p:val>
                                        </p:tav>
                                      </p:tavLst>
                                    </p:anim>
                                    <p:anim calcmode="lin" valueType="num">
                                      <p:cBhvr>
                                        <p:cTn id="30" dur="500" fill="hold"/>
                                        <p:tgtEl>
                                          <p:spTgt spid="7465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19" grpId="0" animBg="1"/>
      <p:bldP spid="746559" grpId="0" autoUpdateAnimBg="0"/>
      <p:bldP spid="746565" grpId="0" autoUpdateAnimBg="0"/>
      <p:bldP spid="74656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rrowheads="1"/>
          </p:cNvPicPr>
          <p:nvPr/>
        </p:nvPicPr>
        <p:blipFill>
          <a:blip r:embed="rId3">
            <a:lum bright="-66000" contrast="-12000"/>
            <a:extLst>
              <a:ext uri="{28A0092B-C50C-407E-A947-70E740481C1C}">
                <a14:useLocalDpi xmlns:a14="http://schemas.microsoft.com/office/drawing/2010/main" val="0"/>
              </a:ext>
            </a:extLst>
          </a:blip>
          <a:srcRect r="8611"/>
          <a:stretch>
            <a:fillRect/>
          </a:stretch>
        </p:blipFill>
        <p:spPr bwMode="auto">
          <a:xfrm>
            <a:off x="769938" y="0"/>
            <a:ext cx="75819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pic>
      <p:sp>
        <p:nvSpPr>
          <p:cNvPr id="775181" name="Rectangle 13"/>
          <p:cNvSpPr>
            <a:spLocks noChangeArrowheads="1"/>
          </p:cNvSpPr>
          <p:nvPr/>
        </p:nvSpPr>
        <p:spPr bwMode="auto">
          <a:xfrm>
            <a:off x="0" y="0"/>
            <a:ext cx="1096963"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775182" name="Rectangle 14"/>
          <p:cNvSpPr>
            <a:spLocks noChangeArrowheads="1"/>
          </p:cNvSpPr>
          <p:nvPr/>
        </p:nvSpPr>
        <p:spPr bwMode="auto">
          <a:xfrm>
            <a:off x="8047038" y="0"/>
            <a:ext cx="1096962"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07" charset="0"/>
              <a:ea typeface="+mn-ea"/>
              <a:cs typeface="+mn-cs"/>
            </a:endParaRPr>
          </a:p>
        </p:txBody>
      </p:sp>
      <p:sp>
        <p:nvSpPr>
          <p:cNvPr id="775183" name="Rectangle 15"/>
          <p:cNvSpPr>
            <a:spLocks noChangeArrowheads="1"/>
          </p:cNvSpPr>
          <p:nvPr/>
        </p:nvSpPr>
        <p:spPr bwMode="auto">
          <a:xfrm>
            <a:off x="0" y="0"/>
            <a:ext cx="9144000" cy="6858000"/>
          </a:xfrm>
          <a:prstGeom prst="rect">
            <a:avLst/>
          </a:prstGeom>
          <a:solidFill>
            <a:srgbClr val="040404">
              <a:alpha val="50000"/>
            </a:srgbClr>
          </a:solidFill>
          <a:ln w="9525">
            <a:noFill/>
            <a:miter lim="800000"/>
            <a:headEnd/>
            <a:tailEnd/>
          </a:ln>
          <a:effectLst/>
        </p:spPr>
        <p:txBody>
          <a:bodyPr wrap="none" anchor="ctr"/>
          <a:lstStyle/>
          <a:p>
            <a:pPr>
              <a:defRPr/>
            </a:pPr>
            <a:r>
              <a:rPr lang="bn-IN" dirty="0">
                <a:latin typeface="Arial" pitchFamily="-107" charset="0"/>
                <a:ea typeface="+mn-ea"/>
                <a:cs typeface="+mn-cs"/>
              </a:rPr>
              <a:t> </a:t>
            </a:r>
            <a:endParaRPr lang="en-US" dirty="0">
              <a:latin typeface="Arial" pitchFamily="-107" charset="0"/>
              <a:ea typeface="+mn-ea"/>
              <a:cs typeface="+mn-cs"/>
            </a:endParaRPr>
          </a:p>
        </p:txBody>
      </p:sp>
      <p:sp>
        <p:nvSpPr>
          <p:cNvPr id="775184" name="Text Box 16"/>
          <p:cNvSpPr txBox="1">
            <a:spLocks noChangeArrowheads="1"/>
          </p:cNvSpPr>
          <p:nvPr/>
        </p:nvSpPr>
        <p:spPr bwMode="auto">
          <a:xfrm>
            <a:off x="693738" y="996950"/>
            <a:ext cx="7831137" cy="50784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sz="3200" b="1">
                <a:solidFill>
                  <a:srgbClr val="FFFF00"/>
                </a:solidFill>
                <a:effectLst/>
              </a:rPr>
              <a:t>সংক্ষেপে</a:t>
            </a:r>
            <a:r>
              <a:rPr lang="en-US" sz="3200" b="1">
                <a:solidFill>
                  <a:srgbClr val="FFFF00"/>
                </a:solidFill>
                <a:effectLst/>
              </a:rPr>
              <a:t>: </a:t>
            </a:r>
            <a:r>
              <a:rPr lang="bn-IN" sz="3200" b="1">
                <a:solidFill>
                  <a:srgbClr val="FFFF00"/>
                </a:solidFill>
                <a:effectLst/>
              </a:rPr>
              <a:t>সৃষ্টির কাহিনী হোল ইশ্বরের মাণুষ সৃষ্টির </a:t>
            </a:r>
            <a:r>
              <a:rPr lang="bn-IN" sz="3200">
                <a:solidFill>
                  <a:srgbClr val="FFFF00"/>
                </a:solidFill>
                <a:effectLst/>
              </a:rPr>
              <a:t>কাহিনী, এবং মানুষের পরবর্তী পতনের কাহিনী। এর মধ্যে ঘোষণা করা হয়েছে স্বর্গস্থ পিতার অনন্তকালের পরিকল্পনা। আর রয়েছে, স্বর্গস্থ পিতার সঙ্গে সেই আদিকালের পাপ-বিহীন, ঘনিষ্ট সম্পর্ক ফিরে পাওয়ার পরিকল্পনা। </a:t>
            </a:r>
            <a:endParaRPr lang="en-US" sz="3200" b="1">
              <a:solidFill>
                <a:srgbClr val="FFFF00"/>
              </a:solidFill>
              <a:effectLst/>
              <a:latin typeface="Comic Sans MS" charset="0"/>
            </a:endParaRPr>
          </a:p>
          <a:p>
            <a:pPr>
              <a:spcBef>
                <a:spcPct val="50000"/>
              </a:spcBef>
              <a:defRPr/>
            </a:pPr>
            <a:r>
              <a:rPr lang="en-US" sz="3200" b="1">
                <a:solidFill>
                  <a:srgbClr val="FFFF00"/>
                </a:solidFill>
                <a:effectLst/>
                <a:latin typeface="Comic Sans MS" charset="0"/>
              </a:rPr>
              <a:t>. </a:t>
            </a:r>
            <a:r>
              <a:rPr lang="ja-JP" altLang="en-US" sz="3200" b="1">
                <a:solidFill>
                  <a:schemeClr val="tx1"/>
                </a:solidFill>
                <a:effectLst/>
                <a:latin typeface="Comic Sans MS" charset="0"/>
              </a:rPr>
              <a:t>“</a:t>
            </a:r>
            <a:r>
              <a:rPr lang="bn-IN" sz="3200">
                <a:solidFill>
                  <a:schemeClr val="tx1"/>
                </a:solidFill>
                <a:effectLst/>
              </a:rPr>
              <a:t>এই ফিরে পাওয়ার কাহিনী হচ্ছে বাইবেলের মূল বার্তা, এবং সুসমাচারের সারপদার্থ।</a:t>
            </a:r>
            <a:r>
              <a:rPr lang="ja-JP" altLang="en-US" sz="3200" b="1">
                <a:solidFill>
                  <a:schemeClr val="tx1"/>
                </a:solidFill>
                <a:effectLst/>
                <a:latin typeface="Comic Sans MS" charset="0"/>
              </a:rPr>
              <a:t>”</a:t>
            </a:r>
            <a:r>
              <a:rPr lang="en-US" sz="2000" b="1">
                <a:solidFill>
                  <a:schemeClr val="tx1"/>
                </a:solidFill>
                <a:effectLst/>
                <a:latin typeface="Comic Sans MS" charset="0"/>
              </a:rPr>
              <a:t> </a:t>
            </a:r>
            <a:br>
              <a:rPr lang="en-US" sz="2000" b="1">
                <a:solidFill>
                  <a:schemeClr val="tx1"/>
                </a:solidFill>
                <a:effectLst/>
                <a:latin typeface="Comic Sans MS" charset="0"/>
              </a:rPr>
            </a:br>
            <a:r>
              <a:rPr lang="en-US" sz="2000" b="1">
                <a:solidFill>
                  <a:schemeClr val="tx1"/>
                </a:solidFill>
                <a:effectLst/>
                <a:latin typeface="Comic Sans MS" charset="0"/>
              </a:rPr>
              <a:t>                                                    </a:t>
            </a:r>
            <a:r>
              <a:rPr lang="bn-IN" sz="2000" b="1">
                <a:solidFill>
                  <a:schemeClr val="tx1"/>
                </a:solidFill>
                <a:effectLst/>
                <a:latin typeface="Comic Sans MS" charset="0"/>
              </a:rPr>
              <a:t>জন উয়ালভূরড  </a:t>
            </a:r>
            <a:endParaRPr lang="en-US" sz="2000" b="1">
              <a:solidFill>
                <a:schemeClr val="tx1"/>
              </a:solidFill>
              <a:effectLst/>
              <a:latin typeface="Comic Sans MS" charset="0"/>
            </a:endParaRPr>
          </a:p>
        </p:txBody>
      </p:sp>
      <p:sp>
        <p:nvSpPr>
          <p:cNvPr id="53254" name="Text Box 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75172" name="Text Box 4"/>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775174" name="Rectangle 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25</a:t>
            </a:r>
          </a:p>
        </p:txBody>
      </p:sp>
      <p:sp>
        <p:nvSpPr>
          <p:cNvPr id="775176" name="Rectangle 8"/>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8.0.03a.</a:t>
            </a:r>
          </a:p>
        </p:txBody>
      </p:sp>
      <p:sp>
        <p:nvSpPr>
          <p:cNvPr id="53258" name="Text Box 9"/>
          <p:cNvSpPr txBox="1">
            <a:spLocks noChangeArrowheads="1"/>
          </p:cNvSpPr>
          <p:nvPr/>
        </p:nvSpPr>
        <p:spPr bwMode="auto">
          <a:xfrm>
            <a:off x="8715375" y="64309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3259" name="Text Box 11"/>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r>
              <a:rPr lang="en-US" sz="1200" b="1">
                <a:solidFill>
                  <a:schemeClr val="tx1"/>
                </a:solidFill>
                <a:effectLst/>
              </a:rPr>
              <a:t>Handbook pg. 17-19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75183"/>
                                        </p:tgtEl>
                                        <p:attrNameLst>
                                          <p:attrName>style.visibility</p:attrName>
                                        </p:attrNameLst>
                                      </p:cBhvr>
                                      <p:to>
                                        <p:strVal val="visible"/>
                                      </p:to>
                                    </p:set>
                                    <p:animEffect transition="in" filter="wipe(up)">
                                      <p:cBhvr>
                                        <p:cTn id="7" dur="500"/>
                                        <p:tgtEl>
                                          <p:spTgt spid="775183"/>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75184"/>
                                        </p:tgtEl>
                                        <p:attrNameLst>
                                          <p:attrName>style.visibility</p:attrName>
                                        </p:attrNameLst>
                                      </p:cBhvr>
                                      <p:to>
                                        <p:strVal val="visible"/>
                                      </p:to>
                                    </p:set>
                                    <p:animEffect transition="in" filter="fade">
                                      <p:cBhvr>
                                        <p:cTn id="11" dur="2000"/>
                                        <p:tgtEl>
                                          <p:spTgt spid="775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83" grpId="0" animBg="1"/>
      <p:bldP spid="77518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pic>
        <p:nvPicPr>
          <p:cNvPr id="55342" name="Picture 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pic>
        <p:nvPicPr>
          <p:cNvPr id="55391" name="Picture 1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5394"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5399"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a:solidFill>
                  <a:srgbClr val="FAFD00"/>
                </a:solidFill>
                <a:effectLst/>
                <a:latin typeface="Times" charset="0"/>
              </a:rPr>
              <a:t>সৃ৭নী য </a:t>
            </a:r>
            <a:endParaRPr lang="en-US" sz="5400">
              <a:solidFill>
                <a:srgbClr val="FAFD00"/>
              </a:solidFill>
              <a:effectLst/>
              <a:latin typeface="Times" charset="0"/>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a:solidFill>
                  <a:srgbClr val="00FF00"/>
                </a:solidFill>
                <a:effectLst/>
                <a:latin typeface="Times" charset="0"/>
              </a:rPr>
              <a:t>৭</a:t>
            </a:r>
            <a:r>
              <a:rPr lang="en-US" sz="5400">
                <a:solidFill>
                  <a:srgbClr val="00FF00"/>
                </a:solidFill>
                <a:effectLst/>
                <a:latin typeface="Times" charset="0"/>
              </a:rPr>
              <a:t> = </a:t>
            </a:r>
            <a:r>
              <a:rPr lang="bn-IN" sz="5400">
                <a:solidFill>
                  <a:srgbClr val="00FF00"/>
                </a:solidFill>
                <a:effectLst/>
                <a:latin typeface="Times" charset="0"/>
              </a:rPr>
              <a:t>৪</a:t>
            </a:r>
            <a:r>
              <a:rPr lang="en-US" sz="5400">
                <a:solidFill>
                  <a:srgbClr val="00FF00"/>
                </a:solidFill>
                <a:effectLst/>
                <a:latin typeface="Times" charset="0"/>
              </a:rPr>
              <a:t> + </a:t>
            </a:r>
            <a:r>
              <a:rPr lang="bn-IN" sz="5400">
                <a:solidFill>
                  <a:srgbClr val="00FF00"/>
                </a:solidFill>
                <a:effectLst/>
                <a:latin typeface="Times" charset="0"/>
              </a:rPr>
              <a:t>৩</a:t>
            </a:r>
            <a:r>
              <a:rPr lang="en-US" sz="5400">
                <a:solidFill>
                  <a:srgbClr val="00FF00"/>
                </a:solidFill>
                <a:effectLst/>
                <a:latin typeface="Times" charset="0"/>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1" name="Text Box 153"/>
          <p:cNvSpPr txBox="1">
            <a:spLocks noChangeArrowheads="1"/>
          </p:cNvSpPr>
          <p:nvPr/>
        </p:nvSpPr>
        <p:spPr bwMode="auto">
          <a:xfrm rot="-5400000">
            <a:off x="4989513" y="2568575"/>
            <a:ext cx="2427287"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b="1">
                <a:solidFill>
                  <a:srgbClr val="EEFF4B"/>
                </a:solidFill>
                <a:effectLst/>
                <a:latin typeface="Times" charset="0"/>
              </a:rPr>
              <a:t>৩     সমাজ </a:t>
            </a:r>
            <a:endParaRPr lang="en-US" b="1">
              <a:solidFill>
                <a:srgbClr val="EEFF4B"/>
              </a:solidFill>
              <a:effectLst/>
              <a:latin typeface="Times" charset="0"/>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4" name="Text Box 156"/>
          <p:cNvSpPr txBox="1">
            <a:spLocks noChangeArrowheads="1"/>
          </p:cNvSpPr>
          <p:nvPr/>
        </p:nvSpPr>
        <p:spPr bwMode="auto">
          <a:xfrm rot="-5385664">
            <a:off x="6276975" y="4240213"/>
            <a:ext cx="354013" cy="9540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b="1">
                <a:solidFill>
                  <a:srgbClr val="EEFF4B"/>
                </a:solidFill>
                <a:effectLst/>
                <a:latin typeface="Times" charset="0"/>
              </a:rPr>
              <a:t>নী </a:t>
            </a:r>
            <a:endParaRPr lang="en-US" b="1">
              <a:solidFill>
                <a:srgbClr val="EEFF4B"/>
              </a:solidFill>
              <a:effectLst/>
              <a:latin typeface="Times" charset="0"/>
            </a:endParaRPr>
          </a:p>
        </p:txBody>
      </p:sp>
      <p:sp>
        <p:nvSpPr>
          <p:cNvPr id="667805" name="Text Box 157"/>
          <p:cNvSpPr txBox="1">
            <a:spLocks noChangeArrowheads="1"/>
          </p:cNvSpPr>
          <p:nvPr/>
        </p:nvSpPr>
        <p:spPr bwMode="auto">
          <a:xfrm rot="-5400000">
            <a:off x="6016626" y="5422900"/>
            <a:ext cx="341312"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b="1">
                <a:solidFill>
                  <a:srgbClr val="EEFF4B"/>
                </a:solidFill>
                <a:effectLst/>
                <a:latin typeface="Times" charset="0"/>
              </a:rPr>
              <a:t>য</a:t>
            </a:r>
            <a:endParaRPr lang="en-US" b="1">
              <a:solidFill>
                <a:srgbClr val="EEFF4B"/>
              </a:solidFill>
              <a:effectLst/>
              <a:latin typeface="Times" charset="0"/>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7" name="Text Box 159"/>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b="1">
                <a:solidFill>
                  <a:srgbClr val="EEFF4B"/>
                </a:solidFill>
                <a:effectLst/>
                <a:latin typeface="Times" charset="0"/>
              </a:rPr>
              <a:t>৪ ব্যক্তি </a:t>
            </a:r>
            <a:endParaRPr lang="en-US" b="1">
              <a:solidFill>
                <a:srgbClr val="EEFF4B"/>
              </a:solidFill>
              <a:effectLst/>
              <a:latin typeface="Times" charset="0"/>
            </a:endParaRP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2" name="Text Box 164"/>
          <p:cNvSpPr txBox="1">
            <a:spLocks noChangeArrowheads="1"/>
          </p:cNvSpPr>
          <p:nvPr/>
        </p:nvSpPr>
        <p:spPr bwMode="auto">
          <a:xfrm rot="-5400000">
            <a:off x="3540126" y="1041400"/>
            <a:ext cx="341312"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b="1">
                <a:solidFill>
                  <a:srgbClr val="EEFF4B"/>
                </a:solidFill>
                <a:effectLst/>
                <a:latin typeface="Times" charset="0"/>
              </a:rPr>
              <a:t>সৃ</a:t>
            </a:r>
            <a:endParaRPr lang="en-US" b="1">
              <a:solidFill>
                <a:srgbClr val="EEFF4B"/>
              </a:solidFill>
              <a:effectLst/>
              <a:latin typeface="Times" charset="0"/>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grpSp>
        <p:nvGrpSpPr>
          <p:cNvPr id="55427"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33" name="Rectangle 185"/>
          <p:cNvSpPr>
            <a:spLocks noChangeArrowheads="1"/>
          </p:cNvSpPr>
          <p:nvPr/>
        </p:nvSpPr>
        <p:spPr bwMode="auto">
          <a:xfrm>
            <a:off x="7262813" y="1219200"/>
            <a:ext cx="1052512" cy="242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effectLst/>
                <a:latin typeface="Times" charset="0"/>
              </a:rPr>
              <a:t>(</a:t>
            </a:r>
            <a:r>
              <a:rPr lang="bn-IN" sz="1000" b="1">
                <a:solidFill>
                  <a:srgbClr val="FFFF00"/>
                </a:solidFill>
                <a:effectLst/>
                <a:latin typeface="Times" charset="0"/>
              </a:rPr>
              <a:t>১০০০</a:t>
            </a:r>
            <a:r>
              <a:rPr lang="bn-IN" sz="1000" b="1">
                <a:solidFill>
                  <a:srgbClr val="F7BB00"/>
                </a:solidFill>
                <a:effectLst/>
              </a:rPr>
              <a:t> </a:t>
            </a:r>
            <a:r>
              <a:rPr lang="bn-IN" sz="800" b="1">
                <a:solidFill>
                  <a:srgbClr val="FFFF00"/>
                </a:solidFill>
                <a:effectLst/>
              </a:rPr>
              <a:t>খ্রিষ্ট পূর্ব</a:t>
            </a:r>
            <a:r>
              <a:rPr lang="bn-IN" sz="800" b="1">
                <a:solidFill>
                  <a:srgbClr val="FFFF00"/>
                </a:solidFill>
                <a:effectLst/>
                <a:latin typeface="Times" charset="0"/>
              </a:rPr>
              <a:t> </a:t>
            </a:r>
            <a:r>
              <a:rPr lang="en-US" sz="1000" b="1">
                <a:solidFill>
                  <a:srgbClr val="FFFF00"/>
                </a:solidFill>
                <a:effectLst/>
                <a:latin typeface="Times" charset="0"/>
              </a:rPr>
              <a:t>.)</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443"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বন্দিদশা</a:t>
            </a:r>
            <a:r>
              <a:rPr lang="bn-IN" sz="900" b="1">
                <a:solidFill>
                  <a:srgbClr val="000000"/>
                </a:solidFill>
                <a:effectLst/>
                <a:latin typeface="Chicago" charset="0"/>
              </a:rPr>
              <a:t> </a:t>
            </a:r>
            <a:endParaRPr lang="en-US" sz="900" b="1">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447"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নীরবতা </a:t>
            </a:r>
            <a:endParaRPr lang="en-US" sz="90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5452" name="Rectangle 217"/>
          <p:cNvSpPr>
            <a:spLocks noChangeArrowheads="1"/>
          </p:cNvSpPr>
          <p:nvPr/>
        </p:nvSpPr>
        <p:spPr bwMode="auto">
          <a:xfrm>
            <a:off x="6678613" y="5170488"/>
            <a:ext cx="5175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5462"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অরাজকতা </a:t>
            </a:r>
            <a:endParaRPr lang="en-US" sz="900" b="1">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465"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রাজপদ </a:t>
            </a:r>
            <a:endParaRPr lang="en-US" sz="900">
              <a:solidFill>
                <a:schemeClr val="bg2"/>
              </a:solidFill>
              <a:effectLst/>
            </a:endParaRPr>
          </a:p>
          <a:p>
            <a:pPr algn="l"/>
            <a:endParaRPr lang="en-US" sz="900" b="1">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5468" name="Rectangle 233"/>
          <p:cNvSpPr>
            <a:spLocks noChangeArrowheads="1"/>
          </p:cNvSpPr>
          <p:nvPr/>
        </p:nvSpPr>
        <p:spPr bwMode="auto">
          <a:xfrm>
            <a:off x="4281488" y="5681663"/>
            <a:ext cx="701675"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bn-IN" sz="1000">
                <a:solidFill>
                  <a:schemeClr val="bg2"/>
                </a:solidFill>
                <a:effectLst/>
              </a:rPr>
              <a:t>যিহোশূয়া</a:t>
            </a:r>
            <a:endParaRPr lang="en-US" sz="1000" b="1">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5473" name="Rectangle 238"/>
          <p:cNvSpPr>
            <a:spLocks noChangeArrowheads="1"/>
          </p:cNvSpPr>
          <p:nvPr/>
        </p:nvSpPr>
        <p:spPr bwMode="auto">
          <a:xfrm>
            <a:off x="4318000" y="4279900"/>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মোশি </a:t>
            </a:r>
            <a:endParaRPr lang="en-US" sz="1000">
              <a:solidFill>
                <a:srgbClr val="000000"/>
              </a:solidFill>
              <a:effectLst/>
              <a:latin typeface="Chicago" charset="0"/>
            </a:endParaRP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481"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pPr>
            <a:endParaRPr lang="en-US" sz="1600">
              <a:solidFill>
                <a:schemeClr val="tx1"/>
              </a:solidFill>
              <a:effectLst/>
              <a:latin typeface="Comic Sans MS" charset="0"/>
            </a:endParaRPr>
          </a:p>
        </p:txBody>
      </p:sp>
      <p:sp>
        <p:nvSpPr>
          <p:cNvPr id="667917" name="Text Box 269"/>
          <p:cNvSpPr txBox="1">
            <a:spLocks noChangeArrowheads="1"/>
          </p:cNvSpPr>
          <p:nvPr/>
        </p:nvSpPr>
        <p:spPr bwMode="auto">
          <a:xfrm>
            <a:off x="1789113" y="20638"/>
            <a:ext cx="2603500"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sz="1200" b="1">
                <a:solidFill>
                  <a:schemeClr val="tx1"/>
                </a:solidFill>
                <a:effectLst/>
                <a:latin typeface="Comic Sans MS" charset="0"/>
              </a:rPr>
              <a:t>আদিপুস্তক ১ থেকে ১১ </a:t>
            </a:r>
            <a:endParaRPr lang="en-US" sz="1200" b="1">
              <a:solidFill>
                <a:schemeClr val="tx1"/>
              </a:solidFill>
              <a:effectLst/>
              <a:latin typeface="Comic Sans MS" charset="0"/>
            </a:endParaRPr>
          </a:p>
        </p:txBody>
      </p:sp>
      <p:sp>
        <p:nvSpPr>
          <p:cNvPr id="55483"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55485" name="Group 329"/>
          <p:cNvGrpSpPr>
            <a:grpSpLocks/>
          </p:cNvGrpSpPr>
          <p:nvPr/>
        </p:nvGrpSpPr>
        <p:grpSpPr bwMode="auto">
          <a:xfrm>
            <a:off x="5154613" y="1344613"/>
            <a:ext cx="2894012" cy="4368800"/>
            <a:chOff x="3247" y="847"/>
            <a:chExt cx="1823" cy="2752"/>
          </a:xfrm>
        </p:grpSpPr>
        <p:grpSp>
          <p:nvGrpSpPr>
            <p:cNvPr id="55517" name="Group 278"/>
            <p:cNvGrpSpPr>
              <a:grpSpLocks/>
            </p:cNvGrpSpPr>
            <p:nvPr/>
          </p:nvGrpSpPr>
          <p:grpSpPr bwMode="auto">
            <a:xfrm>
              <a:off x="3247" y="1381"/>
              <a:ext cx="331" cy="369"/>
              <a:chOff x="1085" y="711"/>
              <a:chExt cx="2950" cy="2769"/>
            </a:xfrm>
          </p:grpSpPr>
          <p:grpSp>
            <p:nvGrpSpPr>
              <p:cNvPr id="55557" name="Group 279"/>
              <p:cNvGrpSpPr>
                <a:grpSpLocks/>
              </p:cNvGrpSpPr>
              <p:nvPr/>
            </p:nvGrpSpPr>
            <p:grpSpPr bwMode="auto">
              <a:xfrm>
                <a:off x="1085" y="711"/>
                <a:ext cx="2950" cy="2769"/>
                <a:chOff x="2708" y="548"/>
                <a:chExt cx="2950" cy="2769"/>
              </a:xfrm>
            </p:grpSpPr>
            <p:grpSp>
              <p:nvGrpSpPr>
                <p:cNvPr id="55563"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30" name="Freeform 282" descr="Cork"/>
                  <p:cNvSpPr>
                    <a:spLocks/>
                  </p:cNvSpPr>
                  <p:nvPr/>
                </p:nvSpPr>
                <p:spPr bwMode="auto">
                  <a:xfrm>
                    <a:off x="578"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55564" name="Picture 2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55518" name="Group 290"/>
            <p:cNvGrpSpPr>
              <a:grpSpLocks/>
            </p:cNvGrpSpPr>
            <p:nvPr/>
          </p:nvGrpSpPr>
          <p:grpSpPr bwMode="auto">
            <a:xfrm>
              <a:off x="3250" y="3230"/>
              <a:ext cx="331" cy="369"/>
              <a:chOff x="1567" y="1192"/>
              <a:chExt cx="331" cy="369"/>
            </a:xfrm>
          </p:grpSpPr>
          <p:grpSp>
            <p:nvGrpSpPr>
              <p:cNvPr id="55545" name="Group 291"/>
              <p:cNvGrpSpPr>
                <a:grpSpLocks/>
              </p:cNvGrpSpPr>
              <p:nvPr/>
            </p:nvGrpSpPr>
            <p:grpSpPr bwMode="auto">
              <a:xfrm>
                <a:off x="1567" y="1192"/>
                <a:ext cx="331" cy="369"/>
                <a:chOff x="1084" y="711"/>
                <a:chExt cx="2950" cy="2769"/>
              </a:xfrm>
            </p:grpSpPr>
            <p:grpSp>
              <p:nvGrpSpPr>
                <p:cNvPr id="55547" name="Group 292"/>
                <p:cNvGrpSpPr>
                  <a:grpSpLocks/>
                </p:cNvGrpSpPr>
                <p:nvPr/>
              </p:nvGrpSpPr>
              <p:grpSpPr bwMode="auto">
                <a:xfrm>
                  <a:off x="1084" y="711"/>
                  <a:ext cx="2950" cy="2769"/>
                  <a:chOff x="2707" y="548"/>
                  <a:chExt cx="2950" cy="2769"/>
                </a:xfrm>
              </p:grpSpPr>
              <p:grpSp>
                <p:nvGrpSpPr>
                  <p:cNvPr id="5555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43" name="Freeform 295"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55554" name="Picture 2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55546" name="Rectangle 30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55519" name="Group 303"/>
            <p:cNvGrpSpPr>
              <a:grpSpLocks/>
            </p:cNvGrpSpPr>
            <p:nvPr/>
          </p:nvGrpSpPr>
          <p:grpSpPr bwMode="auto">
            <a:xfrm>
              <a:off x="4739" y="847"/>
              <a:ext cx="331" cy="369"/>
              <a:chOff x="1567" y="1192"/>
              <a:chExt cx="331" cy="369"/>
            </a:xfrm>
          </p:grpSpPr>
          <p:grpSp>
            <p:nvGrpSpPr>
              <p:cNvPr id="55533" name="Group 304"/>
              <p:cNvGrpSpPr>
                <a:grpSpLocks/>
              </p:cNvGrpSpPr>
              <p:nvPr/>
            </p:nvGrpSpPr>
            <p:grpSpPr bwMode="auto">
              <a:xfrm>
                <a:off x="1567" y="1192"/>
                <a:ext cx="331" cy="369"/>
                <a:chOff x="1084" y="711"/>
                <a:chExt cx="2950" cy="2769"/>
              </a:xfrm>
            </p:grpSpPr>
            <p:grpSp>
              <p:nvGrpSpPr>
                <p:cNvPr id="55535" name="Group 305"/>
                <p:cNvGrpSpPr>
                  <a:grpSpLocks/>
                </p:cNvGrpSpPr>
                <p:nvPr/>
              </p:nvGrpSpPr>
              <p:grpSpPr bwMode="auto">
                <a:xfrm>
                  <a:off x="1084" y="711"/>
                  <a:ext cx="2950" cy="2769"/>
                  <a:chOff x="2707" y="548"/>
                  <a:chExt cx="2950" cy="2769"/>
                </a:xfrm>
              </p:grpSpPr>
              <p:grpSp>
                <p:nvGrpSpPr>
                  <p:cNvPr id="5554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56" name="Freeform 30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55542" name="Picture 30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55534" name="Rectangle 315"/>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55520" name="Group 316"/>
            <p:cNvGrpSpPr>
              <a:grpSpLocks/>
            </p:cNvGrpSpPr>
            <p:nvPr/>
          </p:nvGrpSpPr>
          <p:grpSpPr bwMode="auto">
            <a:xfrm>
              <a:off x="4739" y="1351"/>
              <a:ext cx="331" cy="369"/>
              <a:chOff x="1567" y="1192"/>
              <a:chExt cx="331" cy="369"/>
            </a:xfrm>
          </p:grpSpPr>
          <p:grpSp>
            <p:nvGrpSpPr>
              <p:cNvPr id="55521" name="Group 317"/>
              <p:cNvGrpSpPr>
                <a:grpSpLocks/>
              </p:cNvGrpSpPr>
              <p:nvPr/>
            </p:nvGrpSpPr>
            <p:grpSpPr bwMode="auto">
              <a:xfrm>
                <a:off x="1567" y="1192"/>
                <a:ext cx="331" cy="369"/>
                <a:chOff x="1084" y="711"/>
                <a:chExt cx="2950" cy="2769"/>
              </a:xfrm>
            </p:grpSpPr>
            <p:grpSp>
              <p:nvGrpSpPr>
                <p:cNvPr id="55523" name="Group 318"/>
                <p:cNvGrpSpPr>
                  <a:grpSpLocks/>
                </p:cNvGrpSpPr>
                <p:nvPr/>
              </p:nvGrpSpPr>
              <p:grpSpPr bwMode="auto">
                <a:xfrm>
                  <a:off x="1084" y="711"/>
                  <a:ext cx="2950" cy="2769"/>
                  <a:chOff x="2707" y="548"/>
                  <a:chExt cx="2950" cy="2769"/>
                </a:xfrm>
              </p:grpSpPr>
              <p:grpSp>
                <p:nvGrpSpPr>
                  <p:cNvPr id="5552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69" name="Freeform 321"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55530" name="Picture 3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55522" name="Rectangle 328"/>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sp>
        <p:nvSpPr>
          <p:cNvPr id="667980" name="Rectangle 332"/>
          <p:cNvSpPr>
            <a:spLocks noChangeArrowheads="1"/>
          </p:cNvSpPr>
          <p:nvPr/>
        </p:nvSpPr>
        <p:spPr bwMode="auto">
          <a:xfrm>
            <a:off x="566738" y="7938"/>
            <a:ext cx="758825" cy="1104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855663" y="762000"/>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5488"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400" b="1">
                <a:solidFill>
                  <a:srgbClr val="FFFFFF"/>
                </a:solidFill>
                <a:effectLst/>
                <a:latin typeface="Comic Sans MS" charset="0"/>
              </a:rPr>
              <a:t>2</a:t>
            </a:r>
          </a:p>
        </p:txBody>
      </p:sp>
      <p:grpSp>
        <p:nvGrpSpPr>
          <p:cNvPr id="55489" name="Group 1"/>
          <p:cNvGrpSpPr>
            <a:grpSpLocks/>
          </p:cNvGrpSpPr>
          <p:nvPr/>
        </p:nvGrpSpPr>
        <p:grpSpPr bwMode="auto">
          <a:xfrm>
            <a:off x="4097338" y="463550"/>
            <a:ext cx="1979612" cy="1443038"/>
            <a:chOff x="4097338" y="463550"/>
            <a:chExt cx="1979612" cy="1443038"/>
          </a:xfrm>
        </p:grpSpPr>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654" name="AutoShape 6"/>
            <p:cNvSpPr>
              <a:spLocks noChangeArrowheads="1"/>
            </p:cNvSpPr>
            <p:nvPr/>
          </p:nvSpPr>
          <p:spPr bwMode="auto">
            <a:xfrm>
              <a:off x="4198938" y="509588"/>
              <a:ext cx="730250" cy="10906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55" name="Rectangle 7"/>
            <p:cNvSpPr>
              <a:spLocks noChangeArrowheads="1"/>
            </p:cNvSpPr>
            <p:nvPr/>
          </p:nvSpPr>
          <p:spPr bwMode="auto">
            <a:xfrm>
              <a:off x="4197350" y="693738"/>
              <a:ext cx="952500" cy="113188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656" name="AutoShape 8"/>
            <p:cNvSpPr>
              <a:spLocks noChangeArrowheads="1"/>
            </p:cNvSpPr>
            <p:nvPr/>
          </p:nvSpPr>
          <p:spPr bwMode="auto">
            <a:xfrm>
              <a:off x="4214813" y="531813"/>
              <a:ext cx="695325" cy="108902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658" name="Line 10"/>
            <p:cNvSpPr>
              <a:spLocks noChangeShapeType="1"/>
            </p:cNvSpPr>
            <p:nvPr/>
          </p:nvSpPr>
          <p:spPr bwMode="auto">
            <a:xfrm>
              <a:off x="4243388" y="9683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59" name="Line 11"/>
            <p:cNvSpPr>
              <a:spLocks noChangeShapeType="1"/>
            </p:cNvSpPr>
            <p:nvPr/>
          </p:nvSpPr>
          <p:spPr bwMode="auto">
            <a:xfrm>
              <a:off x="4243388" y="11334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0" name="Line 12"/>
            <p:cNvSpPr>
              <a:spLocks noChangeShapeType="1"/>
            </p:cNvSpPr>
            <p:nvPr/>
          </p:nvSpPr>
          <p:spPr bwMode="auto">
            <a:xfrm>
              <a:off x="4243388" y="12858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1" name="Line 13"/>
            <p:cNvSpPr>
              <a:spLocks noChangeShapeType="1"/>
            </p:cNvSpPr>
            <p:nvPr/>
          </p:nvSpPr>
          <p:spPr bwMode="auto">
            <a:xfrm>
              <a:off x="4248150" y="14509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2" name="Line 14"/>
            <p:cNvSpPr>
              <a:spLocks noChangeShapeType="1"/>
            </p:cNvSpPr>
            <p:nvPr/>
          </p:nvSpPr>
          <p:spPr bwMode="auto">
            <a:xfrm>
              <a:off x="4243388" y="16160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3" name="Line 15"/>
            <p:cNvSpPr>
              <a:spLocks noChangeShapeType="1"/>
            </p:cNvSpPr>
            <p:nvPr/>
          </p:nvSpPr>
          <p:spPr bwMode="auto">
            <a:xfrm>
              <a:off x="4243388" y="17684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508" name="Rectangle 16"/>
            <p:cNvSpPr>
              <a:spLocks noChangeArrowheads="1"/>
            </p:cNvSpPr>
            <p:nvPr/>
          </p:nvSpPr>
          <p:spPr bwMode="auto">
            <a:xfrm>
              <a:off x="4361456" y="800167"/>
              <a:ext cx="687579"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55509" name="Rectangle 17"/>
            <p:cNvSpPr>
              <a:spLocks noChangeArrowheads="1"/>
            </p:cNvSpPr>
            <p:nvPr/>
          </p:nvSpPr>
          <p:spPr bwMode="auto">
            <a:xfrm>
              <a:off x="4280506" y="952602"/>
              <a:ext cx="937607"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55510" name="Rectangle 18"/>
            <p:cNvSpPr>
              <a:spLocks noChangeArrowheads="1"/>
            </p:cNvSpPr>
            <p:nvPr/>
          </p:nvSpPr>
          <p:spPr bwMode="auto">
            <a:xfrm>
              <a:off x="4288442" y="1117740"/>
              <a:ext cx="841443"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55511" name="Rectangle 19"/>
            <p:cNvSpPr>
              <a:spLocks noChangeArrowheads="1"/>
            </p:cNvSpPr>
            <p:nvPr/>
          </p:nvSpPr>
          <p:spPr bwMode="auto">
            <a:xfrm>
              <a:off x="4280506" y="1282877"/>
              <a:ext cx="681168"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55512" name="Rectangle 20"/>
            <p:cNvSpPr>
              <a:spLocks noChangeArrowheads="1"/>
            </p:cNvSpPr>
            <p:nvPr/>
          </p:nvSpPr>
          <p:spPr bwMode="auto">
            <a:xfrm>
              <a:off x="4180510" y="1435312"/>
              <a:ext cx="847854"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55513" name="Rectangle 21"/>
            <p:cNvSpPr>
              <a:spLocks noChangeArrowheads="1"/>
            </p:cNvSpPr>
            <p:nvPr/>
          </p:nvSpPr>
          <p:spPr bwMode="auto">
            <a:xfrm>
              <a:off x="4287808" y="1600450"/>
              <a:ext cx="867086"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55514" name="Rectangle 22"/>
            <p:cNvSpPr>
              <a:spLocks noChangeArrowheads="1"/>
            </p:cNvSpPr>
            <p:nvPr/>
          </p:nvSpPr>
          <p:spPr bwMode="auto">
            <a:xfrm>
              <a:off x="4331616" y="514986"/>
              <a:ext cx="408700" cy="22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55515" name="Rectangle 23"/>
            <p:cNvSpPr>
              <a:spLocks noChangeArrowheads="1"/>
            </p:cNvSpPr>
            <p:nvPr/>
          </p:nvSpPr>
          <p:spPr bwMode="auto">
            <a:xfrm>
              <a:off x="4140828" y="707435"/>
              <a:ext cx="953635" cy="212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4237038" y="841375"/>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68855" name="Group 337"/>
          <p:cNvGrpSpPr>
            <a:grpSpLocks/>
          </p:cNvGrpSpPr>
          <p:nvPr/>
        </p:nvGrpSpPr>
        <p:grpSpPr bwMode="auto">
          <a:xfrm>
            <a:off x="4089401" y="2044700"/>
            <a:ext cx="1054100" cy="1228725"/>
            <a:chOff x="7950201" y="3457857"/>
            <a:chExt cx="1054267" cy="1228443"/>
          </a:xfrm>
          <a:solidFill>
            <a:schemeClr val="tx1"/>
          </a:solidFill>
        </p:grpSpPr>
        <p:grpSp>
          <p:nvGrpSpPr>
            <p:cNvPr id="68856" name="Group 69"/>
            <p:cNvGrpSpPr>
              <a:grpSpLocks/>
            </p:cNvGrpSpPr>
            <p:nvPr/>
          </p:nvGrpSpPr>
          <p:grpSpPr bwMode="auto">
            <a:xfrm>
              <a:off x="7950201" y="3457857"/>
              <a:ext cx="1054267" cy="1206223"/>
              <a:chOff x="7949643" y="3457857"/>
              <a:chExt cx="1054824" cy="1206223"/>
            </a:xfrm>
            <a:grpFill/>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grp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grp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4" name="Rectangle 55"/>
              <p:cNvSpPr>
                <a:spLocks noChangeArrowheads="1"/>
              </p:cNvSpPr>
              <p:nvPr/>
            </p:nvSpPr>
            <p:spPr bwMode="auto">
              <a:xfrm>
                <a:off x="8051313" y="3614984"/>
                <a:ext cx="953154" cy="1049096"/>
              </a:xfrm>
              <a:prstGeom prst="rect">
                <a:avLst/>
              </a:prstGeom>
              <a:grp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grp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46" name="Line 57"/>
              <p:cNvSpPr>
                <a:spLocks noChangeShapeType="1"/>
              </p:cNvSpPr>
              <p:nvPr/>
            </p:nvSpPr>
            <p:spPr bwMode="auto">
              <a:xfrm flipV="1">
                <a:off x="8113268" y="4014942"/>
                <a:ext cx="838776" cy="1587"/>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7" name="Line 58"/>
              <p:cNvSpPr>
                <a:spLocks noChangeShapeType="1"/>
              </p:cNvSpPr>
              <p:nvPr/>
            </p:nvSpPr>
            <p:spPr bwMode="auto">
              <a:xfrm flipV="1">
                <a:off x="8113268" y="4218095"/>
                <a:ext cx="846718" cy="1587"/>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8" name="Rectangle 59"/>
              <p:cNvSpPr>
                <a:spLocks noChangeArrowheads="1"/>
              </p:cNvSpPr>
              <p:nvPr/>
            </p:nvSpPr>
            <p:spPr bwMode="auto">
              <a:xfrm>
                <a:off x="8437341" y="4060968"/>
                <a:ext cx="330427" cy="114274"/>
              </a:xfrm>
              <a:prstGeom prst="rect">
                <a:avLst/>
              </a:prstGeom>
              <a:grp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8866" name="Rectangle 60"/>
              <p:cNvSpPr>
                <a:spLocks noChangeArrowheads="1"/>
              </p:cNvSpPr>
              <p:nvPr/>
            </p:nvSpPr>
            <p:spPr bwMode="auto">
              <a:xfrm>
                <a:off x="7949643" y="3508375"/>
                <a:ext cx="713826" cy="428224"/>
              </a:xfrm>
              <a:prstGeom prst="rect">
                <a:avLst/>
              </a:prstGeom>
              <a:no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100" b="1" dirty="0">
                    <a:solidFill>
                      <a:srgbClr val="000000"/>
                    </a:solidFill>
                    <a:effectLst/>
                    <a:latin typeface="Chicago" charset="0"/>
                    <a:ea typeface="ＭＳ Ｐゴシック" pitchFamily="34" charset="-128"/>
                    <a:cs typeface="+mn-cs"/>
                  </a:rPr>
                  <a:t>অব্রাহাম </a:t>
                </a:r>
                <a:endParaRPr lang="en-SG" sz="1100" dirty="0">
                  <a:solidFill>
                    <a:schemeClr val="bg2"/>
                  </a:solidFill>
                  <a:effectLst/>
                  <a:ea typeface="ＭＳ Ｐゴシック" pitchFamily="34" charset="-128"/>
                  <a:cs typeface="+mn-cs"/>
                </a:endParaRPr>
              </a:p>
              <a:p>
                <a:pPr algn="l">
                  <a:defRPr/>
                </a:pPr>
                <a:endParaRPr lang="en-US" sz="1100" b="1" dirty="0">
                  <a:solidFill>
                    <a:srgbClr val="000000"/>
                  </a:solidFill>
                  <a:effectLst/>
                  <a:latin typeface="Chicago" charset="0"/>
                  <a:ea typeface="ＭＳ Ｐゴシック" pitchFamily="34" charset="-128"/>
                  <a:cs typeface="+mn-cs"/>
                </a:endParaRPr>
              </a:p>
            </p:txBody>
          </p:sp>
          <p:sp>
            <p:nvSpPr>
              <p:cNvPr id="350" name="Line 61"/>
              <p:cNvSpPr>
                <a:spLocks noChangeShapeType="1"/>
              </p:cNvSpPr>
              <p:nvPr/>
            </p:nvSpPr>
            <p:spPr bwMode="auto">
              <a:xfrm flipV="1">
                <a:off x="8106914" y="3824486"/>
                <a:ext cx="830832" cy="1587"/>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1" name="Line 62"/>
              <p:cNvSpPr>
                <a:spLocks noChangeShapeType="1"/>
              </p:cNvSpPr>
              <p:nvPr/>
            </p:nvSpPr>
            <p:spPr bwMode="auto">
              <a:xfrm flipV="1">
                <a:off x="8106914" y="4400615"/>
                <a:ext cx="846718" cy="3174"/>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2" name="Line 63"/>
              <p:cNvSpPr>
                <a:spLocks noChangeShapeType="1"/>
              </p:cNvSpPr>
              <p:nvPr/>
            </p:nvSpPr>
            <p:spPr bwMode="auto">
              <a:xfrm flipV="1">
                <a:off x="8106914" y="4597420"/>
                <a:ext cx="838776" cy="3174"/>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8870" name="Rectangle 81"/>
              <p:cNvSpPr>
                <a:spLocks noChangeArrowheads="1"/>
              </p:cNvSpPr>
              <p:nvPr/>
            </p:nvSpPr>
            <p:spPr bwMode="auto">
              <a:xfrm>
                <a:off x="8357825" y="3821758"/>
                <a:ext cx="184858" cy="27693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endParaRPr lang="en-SG" sz="1200" dirty="0">
                  <a:solidFill>
                    <a:schemeClr val="bg2"/>
                  </a:solidFill>
                  <a:effectLst/>
                  <a:ea typeface="ＭＳ Ｐゴシック" pitchFamily="34" charset="-128"/>
                  <a:cs typeface="+mn-cs"/>
                </a:endParaRPr>
              </a:p>
            </p:txBody>
          </p:sp>
          <p:sp>
            <p:nvSpPr>
              <p:cNvPr id="68871" name="Rectangle 82"/>
              <p:cNvSpPr>
                <a:spLocks noChangeArrowheads="1"/>
              </p:cNvSpPr>
              <p:nvPr/>
            </p:nvSpPr>
            <p:spPr bwMode="auto">
              <a:xfrm>
                <a:off x="8411636" y="4023519"/>
                <a:ext cx="184858" cy="27693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endParaRPr lang="en-SG" sz="1200" dirty="0">
                  <a:solidFill>
                    <a:schemeClr val="bg2"/>
                  </a:solidFill>
                  <a:effectLst/>
                  <a:ea typeface="ＭＳ Ｐゴシック" pitchFamily="34" charset="-128"/>
                  <a:cs typeface="+mn-cs"/>
                </a:endParaRPr>
              </a:p>
            </p:txBody>
          </p:sp>
        </p:grpSp>
        <p:sp>
          <p:nvSpPr>
            <p:cNvPr id="68857" name="Rectangle 15"/>
            <p:cNvSpPr>
              <a:spLocks noChangeArrowheads="1"/>
            </p:cNvSpPr>
            <p:nvPr/>
          </p:nvSpPr>
          <p:spPr bwMode="auto">
            <a:xfrm>
              <a:off x="8166100" y="4225925"/>
              <a:ext cx="234074" cy="258986"/>
            </a:xfrm>
            <a:prstGeom prst="rect">
              <a:avLst/>
            </a:prstGeom>
            <a:no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100" dirty="0">
                  <a:solidFill>
                    <a:schemeClr val="bg2"/>
                  </a:solidFill>
                  <a:effectLst/>
                  <a:latin typeface="Times" charset="0"/>
                  <a:ea typeface="ＭＳ Ｐゴシック" pitchFamily="34" charset="-128"/>
                  <a:cs typeface="+mn-cs"/>
                </a:rPr>
                <a:t> </a:t>
              </a:r>
              <a:endParaRPr lang="en-US" sz="1100" dirty="0">
                <a:solidFill>
                  <a:schemeClr val="bg2"/>
                </a:solidFill>
                <a:effectLst/>
                <a:latin typeface="Times" charset="0"/>
                <a:ea typeface="ＭＳ Ｐゴシック" pitchFamily="34" charset="-128"/>
                <a:cs typeface="+mn-cs"/>
              </a:endParaRPr>
            </a:p>
          </p:txBody>
        </p:sp>
        <p:sp>
          <p:nvSpPr>
            <p:cNvPr id="341" name="TextBox 340"/>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ea typeface="MS PGothic" pitchFamily="34" charset="-128"/>
                  <a:cs typeface="+mn-cs"/>
                </a:rPr>
                <a:t> </a:t>
              </a:r>
              <a:endParaRPr lang="en-SG" sz="1200" dirty="0">
                <a:solidFill>
                  <a:schemeClr val="bg2"/>
                </a:solidFill>
                <a:ea typeface="MS PGothic" pitchFamily="34" charset="-128"/>
                <a:cs typeface="+mn-cs"/>
              </a:endParaRPr>
            </a:p>
          </p:txBody>
        </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a:solidFill>
                  <a:srgbClr val="FFFF00"/>
                </a:solidFill>
                <a:effectLst/>
              </a:rPr>
              <a:t>(২০০০ খ্রিষ্ট পূর্ব)  </a:t>
            </a:r>
            <a:endParaRPr lang="en-US" sz="1000">
              <a:solidFill>
                <a:srgbClr val="FFFF00"/>
              </a:solidFill>
              <a:effectLst>
                <a:outerShdw blurRad="38100" dist="38100" dir="2700000" algn="tl">
                  <a:srgbClr val="000000"/>
                </a:outerShdw>
              </a:effectLst>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a:solidFill>
                  <a:srgbClr val="FFFF00"/>
                </a:solidFill>
                <a:effectLst/>
              </a:rPr>
              <a:t>(৫০০ </a:t>
            </a:r>
            <a:br>
              <a:rPr lang="bn-IN" sz="1000" b="1">
                <a:solidFill>
                  <a:srgbClr val="FFFF00"/>
                </a:solidFill>
                <a:effectLst/>
              </a:rPr>
            </a:br>
            <a:r>
              <a:rPr lang="bn-IN" sz="1000" b="1">
                <a:solidFill>
                  <a:srgbClr val="FFFF00"/>
                </a:solidFill>
                <a:effectLst/>
              </a:rPr>
              <a:t>খ্রিষ্ট পূর্ব)  </a:t>
            </a:r>
            <a:endParaRPr lang="en-US" sz="1000">
              <a:solidFill>
                <a:srgbClr val="FFFF00"/>
              </a:solidFill>
              <a:effectLst>
                <a:outerShdw blurRad="38100" dist="38100" dir="2700000" algn="tl">
                  <a:srgbClr val="000000"/>
                </a:outerShdw>
              </a:effectLst>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a:solidFill>
                  <a:srgbClr val="FFFF00"/>
                </a:solidFill>
                <a:effectLst/>
              </a:rPr>
              <a:t>(১৫০০ </a:t>
            </a:r>
            <a:br>
              <a:rPr lang="bn-IN" sz="1000" b="1">
                <a:solidFill>
                  <a:srgbClr val="FFFF00"/>
                </a:solidFill>
                <a:effectLst/>
              </a:rPr>
            </a:br>
            <a:r>
              <a:rPr lang="bn-IN" sz="1000" b="1">
                <a:solidFill>
                  <a:srgbClr val="FFFF00"/>
                </a:solidFill>
                <a:effectLst/>
              </a:rPr>
              <a:t>খ্রিষ্ট পূর্ব)  </a:t>
            </a:r>
            <a:endParaRPr lang="en-US" sz="1000">
              <a:solidFill>
                <a:srgbClr val="FFFF00"/>
              </a:solidFill>
              <a:effectLst>
                <a:outerShdw blurRad="38100" dist="38100" dir="2700000" algn="tl">
                  <a:srgbClr val="000000"/>
                </a:outerShdw>
              </a:effectLst>
            </a:endParaRPr>
          </a:p>
        </p:txBody>
      </p:sp>
      <p:grpSp>
        <p:nvGrpSpPr>
          <p:cNvPr id="68810" name="Group 321"/>
          <p:cNvGrpSpPr>
            <a:grpSpLocks/>
          </p:cNvGrpSpPr>
          <p:nvPr/>
        </p:nvGrpSpPr>
        <p:grpSpPr bwMode="auto">
          <a:xfrm>
            <a:off x="4198938" y="3478213"/>
            <a:ext cx="954087" cy="650875"/>
            <a:chOff x="7988300" y="3451860"/>
            <a:chExt cx="954088" cy="650240"/>
          </a:xfrm>
          <a:solidFill>
            <a:schemeClr val="tx1"/>
          </a:solidFill>
        </p:grpSpPr>
        <p:sp>
          <p:nvSpPr>
            <p:cNvPr id="323"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grp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32" name="Rectangle 229"/>
            <p:cNvSpPr>
              <a:spLocks noChangeArrowheads="1"/>
            </p:cNvSpPr>
            <p:nvPr/>
          </p:nvSpPr>
          <p:spPr bwMode="auto">
            <a:xfrm>
              <a:off x="8151812" y="3911786"/>
              <a:ext cx="304800" cy="114188"/>
            </a:xfrm>
            <a:prstGeom prst="rect">
              <a:avLst/>
            </a:prstGeom>
            <a:grp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36"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grp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37" name="AutoShape 231"/>
            <p:cNvSpPr>
              <a:spLocks noChangeArrowheads="1"/>
            </p:cNvSpPr>
            <p:nvPr/>
          </p:nvSpPr>
          <p:spPr bwMode="auto">
            <a:xfrm>
              <a:off x="7988300" y="3456617"/>
              <a:ext cx="730251" cy="290230"/>
            </a:xfrm>
            <a:prstGeom prst="roundRect">
              <a:avLst>
                <a:gd name="adj" fmla="val 16667"/>
              </a:avLst>
            </a:prstGeom>
            <a:grp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8" name="Rectangle 232"/>
            <p:cNvSpPr>
              <a:spLocks noChangeArrowheads="1"/>
            </p:cNvSpPr>
            <p:nvPr/>
          </p:nvSpPr>
          <p:spPr bwMode="auto">
            <a:xfrm>
              <a:off x="7989887" y="3604111"/>
              <a:ext cx="952501" cy="497989"/>
            </a:xfrm>
            <a:prstGeom prst="rect">
              <a:avLst/>
            </a:prstGeom>
            <a:grp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39" name="Rectangle 233"/>
            <p:cNvSpPr>
              <a:spLocks noChangeArrowheads="1"/>
            </p:cNvSpPr>
            <p:nvPr/>
          </p:nvSpPr>
          <p:spPr bwMode="auto">
            <a:xfrm>
              <a:off x="8101012" y="3862621"/>
              <a:ext cx="514351" cy="190314"/>
            </a:xfrm>
            <a:prstGeom prst="rect">
              <a:avLst/>
            </a:prstGeom>
            <a:grp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0" name="AutoShape 234"/>
            <p:cNvSpPr>
              <a:spLocks noChangeArrowheads="1"/>
            </p:cNvSpPr>
            <p:nvPr/>
          </p:nvSpPr>
          <p:spPr bwMode="auto">
            <a:xfrm>
              <a:off x="8007350" y="3488336"/>
              <a:ext cx="692151" cy="290230"/>
            </a:xfrm>
            <a:prstGeom prst="roundRect">
              <a:avLst>
                <a:gd name="adj" fmla="val 16667"/>
              </a:avLst>
            </a:prstGeom>
            <a:grp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49" name="Line 235"/>
            <p:cNvSpPr>
              <a:spLocks noChangeShapeType="1"/>
            </p:cNvSpPr>
            <p:nvPr/>
          </p:nvSpPr>
          <p:spPr bwMode="auto">
            <a:xfrm>
              <a:off x="8034337" y="3840418"/>
              <a:ext cx="863601" cy="0"/>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3" name="Line 236"/>
            <p:cNvSpPr>
              <a:spLocks noChangeShapeType="1"/>
            </p:cNvSpPr>
            <p:nvPr/>
          </p:nvSpPr>
          <p:spPr bwMode="auto">
            <a:xfrm>
              <a:off x="8031162" y="4025974"/>
              <a:ext cx="863601" cy="0"/>
            </a:xfrm>
            <a:prstGeom prst="line">
              <a:avLst/>
            </a:prstGeom>
            <a:grp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8834" name="Rectangle 237"/>
            <p:cNvSpPr>
              <a:spLocks noChangeArrowheads="1"/>
            </p:cNvSpPr>
            <p:nvPr/>
          </p:nvSpPr>
          <p:spPr bwMode="auto">
            <a:xfrm>
              <a:off x="8023225" y="3451860"/>
              <a:ext cx="577080" cy="228268"/>
            </a:xfrm>
            <a:prstGeom prst="rect">
              <a:avLst/>
            </a:prstGeom>
            <a:no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900" b="1" dirty="0">
                  <a:solidFill>
                    <a:srgbClr val="000000"/>
                  </a:solidFill>
                  <a:effectLst/>
                  <a:latin typeface="Chicago" charset="0"/>
                  <a:ea typeface="ＭＳ Ｐゴシック" pitchFamily="34" charset="-128"/>
                  <a:cs typeface="+mn-cs"/>
                </a:rPr>
                <a:t>যোষেফ </a:t>
              </a:r>
              <a:endParaRPr lang="en-US" sz="900" b="1" dirty="0">
                <a:solidFill>
                  <a:srgbClr val="000000"/>
                </a:solidFill>
                <a:effectLst/>
                <a:latin typeface="Chicago" charset="0"/>
                <a:ea typeface="ＭＳ Ｐゴシック" pitchFamily="34" charset="-128"/>
                <a:cs typeface="+mn-cs"/>
              </a:endParaRPr>
            </a:p>
          </p:txBody>
        </p:sp>
      </p:gr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6503" name="Rectangle 247"/>
          <p:cNvSpPr>
            <a:spLocks noChangeArrowheads="1"/>
          </p:cNvSpPr>
          <p:nvPr/>
        </p:nvSpPr>
        <p:spPr bwMode="auto">
          <a:xfrm>
            <a:off x="0" y="-182563"/>
            <a:ext cx="9326563" cy="7040563"/>
          </a:xfrm>
          <a:prstGeom prst="rect">
            <a:avLst/>
          </a:prstGeom>
          <a:solidFill>
            <a:schemeClr val="bg2"/>
          </a:soli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solidFill>
                <a:schemeClr val="tx1"/>
              </a:solidFill>
              <a:effectLst>
                <a:outerShdw blurRad="38100" dist="38100" dir="2700000" algn="tl">
                  <a:srgbClr val="000000"/>
                </a:outerShdw>
              </a:effectLst>
              <a:latin typeface="Comic Sans MS" pitchFamily="-107" charset="0"/>
              <a:ea typeface="+mn-ea"/>
              <a:cs typeface="+mn-cs"/>
            </a:endParaRPr>
          </a:p>
        </p:txBody>
      </p:sp>
      <p:sp>
        <p:nvSpPr>
          <p:cNvPr id="736504" name="Text Box 24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57347" name="Text Box 249"/>
          <p:cNvSpPr txBox="1">
            <a:spLocks noChangeArrowheads="1"/>
          </p:cNvSpPr>
          <p:nvPr/>
        </p:nvSpPr>
        <p:spPr bwMode="auto">
          <a:xfrm>
            <a:off x="8885238" y="61944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7348" name="Text Box 253"/>
          <p:cNvSpPr txBox="1">
            <a:spLocks noChangeArrowheads="1"/>
          </p:cNvSpPr>
          <p:nvPr/>
        </p:nvSpPr>
        <p:spPr bwMode="auto">
          <a:xfrm>
            <a:off x="300038" y="6556375"/>
            <a:ext cx="990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latin typeface="Comic Sans MS" charset="0"/>
              </a:rPr>
              <a:t>©2006 TBBMI</a:t>
            </a:r>
          </a:p>
        </p:txBody>
      </p:sp>
      <p:sp>
        <p:nvSpPr>
          <p:cNvPr id="736510" name="Rectangle 254"/>
          <p:cNvSpPr>
            <a:spLocks noChangeArrowheads="1"/>
          </p:cNvSpPr>
          <p:nvPr/>
        </p:nvSpPr>
        <p:spPr bwMode="auto">
          <a:xfrm>
            <a:off x="7562850" y="6532563"/>
            <a:ext cx="674688" cy="228600"/>
          </a:xfrm>
          <a:prstGeom prst="rect">
            <a:avLst/>
          </a:prstGeom>
          <a:noFill/>
          <a:ln w="12700">
            <a:noFill/>
            <a:miter lim="800000"/>
            <a:headEnd/>
            <a:tailEnd/>
          </a:ln>
          <a:effectLst/>
        </p:spPr>
        <p:txBody>
          <a:bodyPr wrap="none" anchor="ctr">
            <a:spAutoFit/>
          </a:bodyPr>
          <a:lstStyle/>
          <a:p>
            <a:pPr>
              <a:defRPr/>
            </a:pPr>
            <a:r>
              <a:rPr lang="en-US" sz="900" b="1">
                <a:solidFill>
                  <a:schemeClr val="tx1"/>
                </a:solidFill>
                <a:effectLst>
                  <a:outerShdw blurRad="38100" dist="38100" dir="2700000" algn="tl">
                    <a:srgbClr val="000000"/>
                  </a:outerShdw>
                </a:effectLst>
                <a:latin typeface="Comic Sans MS" charset="0"/>
              </a:rPr>
              <a:t>8.0.03a.</a:t>
            </a:r>
          </a:p>
        </p:txBody>
      </p:sp>
      <p:sp>
        <p:nvSpPr>
          <p:cNvPr id="736511" name="Rectangle 25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27</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770051"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6147" name="Text Box 4"/>
          <p:cNvSpPr txBox="1">
            <a:spLocks noChangeArrowheads="1"/>
          </p:cNvSpPr>
          <p:nvPr/>
        </p:nvSpPr>
        <p:spPr bwMode="auto">
          <a:xfrm>
            <a:off x="8126413" y="6519863"/>
            <a:ext cx="3413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1000">
                <a:solidFill>
                  <a:srgbClr val="FFFFFF"/>
                </a:solidFill>
                <a:effectLst/>
                <a:latin typeface="Comic Sans MS" charset="0"/>
              </a:rPr>
              <a:t>02</a:t>
            </a:r>
            <a:endParaRPr lang="en-US" sz="1400">
              <a:solidFill>
                <a:srgbClr val="FFFFFF"/>
              </a:solidFill>
              <a:effectLst/>
              <a:latin typeface="Comic Sans MS" charset="0"/>
            </a:endParaRPr>
          </a:p>
        </p:txBody>
      </p:sp>
      <p:sp>
        <p:nvSpPr>
          <p:cNvPr id="6148"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900" b="1">
                <a:solidFill>
                  <a:srgbClr val="FFFFFF"/>
                </a:solidFill>
                <a:effectLst/>
              </a:rPr>
              <a:t>©2006 TBBMI</a:t>
            </a:r>
          </a:p>
        </p:txBody>
      </p:sp>
      <p:sp>
        <p:nvSpPr>
          <p:cNvPr id="770055"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latin typeface="Arial" pitchFamily="-107" charset="0"/>
              <a:ea typeface="+mn-ea"/>
              <a:cs typeface="+mn-cs"/>
            </a:endParaRPr>
          </a:p>
        </p:txBody>
      </p:sp>
      <p:sp>
        <p:nvSpPr>
          <p:cNvPr id="770056"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latin typeface="Arial" pitchFamily="-107" charset="0"/>
              <a:ea typeface="+mn-ea"/>
              <a:cs typeface="+mn-cs"/>
            </a:endParaRPr>
          </a:p>
        </p:txBody>
      </p:sp>
      <p:pic>
        <p:nvPicPr>
          <p:cNvPr id="61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70058"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latin typeface="Arial" pitchFamily="-107" charset="0"/>
              <a:ea typeface="+mn-ea"/>
              <a:cs typeface="+mn-cs"/>
            </a:endParaRPr>
          </a:p>
        </p:txBody>
      </p:sp>
      <p:pic>
        <p:nvPicPr>
          <p:cNvPr id="6153"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770060"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70061"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latin typeface="Arial" pitchFamily="-107" charset="0"/>
              <a:ea typeface="+mn-ea"/>
              <a:cs typeface="+mn-cs"/>
            </a:endParaRPr>
          </a:p>
        </p:txBody>
      </p:sp>
      <p:grpSp>
        <p:nvGrpSpPr>
          <p:cNvPr id="2" name="Group 14"/>
          <p:cNvGrpSpPr>
            <a:grpSpLocks/>
          </p:cNvGrpSpPr>
          <p:nvPr/>
        </p:nvGrpSpPr>
        <p:grpSpPr bwMode="auto">
          <a:xfrm>
            <a:off x="1001713" y="1903413"/>
            <a:ext cx="7051675" cy="1938337"/>
            <a:chOff x="631" y="1199"/>
            <a:chExt cx="4442" cy="1221"/>
          </a:xfrm>
        </p:grpSpPr>
        <p:sp>
          <p:nvSpPr>
            <p:cNvPr id="770063" name="Text Box 15"/>
            <p:cNvSpPr txBox="1">
              <a:spLocks noChangeArrowheads="1"/>
            </p:cNvSpPr>
            <p:nvPr/>
          </p:nvSpPr>
          <p:spPr bwMode="auto">
            <a:xfrm>
              <a:off x="631" y="1199"/>
              <a:ext cx="4442"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sz="6000" b="1" i="1">
                  <a:solidFill>
                    <a:srgbClr val="FFFC1E"/>
                  </a:solidFill>
                  <a:effectLst/>
                </a:rPr>
                <a:t>বাইবেল  ... মৌলিকভাবে </a:t>
              </a:r>
              <a:endParaRPr lang="en-US" sz="6000" b="1" i="1" baseline="100000">
                <a:solidFill>
                  <a:srgbClr val="27FC31"/>
                </a:solidFill>
                <a:effectLst/>
              </a:endParaRPr>
            </a:p>
          </p:txBody>
        </p:sp>
        <p:sp>
          <p:nvSpPr>
            <p:cNvPr id="6164"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i="1">
                  <a:solidFill>
                    <a:srgbClr val="FFFC1E"/>
                  </a:solidFill>
                  <a:effectLst/>
                </a:rPr>
                <a:t>®</a:t>
              </a:r>
            </a:p>
          </p:txBody>
        </p:sp>
      </p:grpSp>
      <p:sp>
        <p:nvSpPr>
          <p:cNvPr id="770065" name="Text Box 17"/>
          <p:cNvSpPr txBox="1">
            <a:spLocks noChangeArrowheads="1"/>
          </p:cNvSpPr>
          <p:nvPr/>
        </p:nvSpPr>
        <p:spPr bwMode="auto">
          <a:xfrm>
            <a:off x="436563" y="1263650"/>
            <a:ext cx="8061325"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2600" b="1" i="1">
                <a:solidFill>
                  <a:schemeClr val="tx1"/>
                </a:solidFill>
                <a:effectLst>
                  <a:outerShdw blurRad="38100" dist="38100" dir="2700000" algn="tl">
                    <a:srgbClr val="000000"/>
                  </a:outerShdw>
                </a:effectLst>
              </a:rPr>
              <a:t>(</a:t>
            </a:r>
            <a:r>
              <a:rPr lang="bn-IN" b="1" i="1">
                <a:solidFill>
                  <a:schemeClr val="tx1"/>
                </a:solidFill>
                <a:effectLst>
                  <a:outerShdw blurRad="38100" dist="38100" dir="2700000" algn="tl">
                    <a:srgbClr val="000000"/>
                  </a:outerShdw>
                </a:effectLst>
                <a:latin typeface="Comic Sans MS" charset="0"/>
              </a:rPr>
              <a:t>ঘটনা এই ভাবে ঘটেছিল।</a:t>
            </a:r>
            <a:r>
              <a:rPr lang="en-US" sz="2600" b="1" i="1">
                <a:solidFill>
                  <a:schemeClr val="tx1"/>
                </a:solidFill>
                <a:effectLst>
                  <a:outerShdw blurRad="38100" dist="38100" dir="2700000" algn="tl">
                    <a:srgbClr val="000000"/>
                  </a:outerShdw>
                </a:effectLst>
              </a:rPr>
              <a:t>)</a:t>
            </a:r>
          </a:p>
        </p:txBody>
      </p:sp>
      <p:grpSp>
        <p:nvGrpSpPr>
          <p:cNvPr id="3" name="Group 18"/>
          <p:cNvGrpSpPr>
            <a:grpSpLocks/>
          </p:cNvGrpSpPr>
          <p:nvPr/>
        </p:nvGrpSpPr>
        <p:grpSpPr bwMode="auto">
          <a:xfrm>
            <a:off x="969963" y="4022725"/>
            <a:ext cx="7024687" cy="1808163"/>
            <a:chOff x="611" y="2516"/>
            <a:chExt cx="4425" cy="1139"/>
          </a:xfrm>
        </p:grpSpPr>
        <p:sp>
          <p:nvSpPr>
            <p:cNvPr id="770067" name="Text Box 19"/>
            <p:cNvSpPr txBox="1">
              <a:spLocks noChangeArrowheads="1"/>
            </p:cNvSpPr>
            <p:nvPr/>
          </p:nvSpPr>
          <p:spPr bwMode="auto">
            <a:xfrm>
              <a:off x="2059" y="2516"/>
              <a:ext cx="1516"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sz="3200" b="1">
                  <a:solidFill>
                    <a:schemeClr val="tx1"/>
                  </a:solidFill>
                  <a:effectLst>
                    <a:outerShdw blurRad="38100" dist="38100" dir="2700000" algn="tl">
                      <a:srgbClr val="000000"/>
                    </a:outerShdw>
                  </a:effectLst>
                </a:rPr>
                <a:t>ত্রিতীয় অংশ </a:t>
              </a:r>
              <a:endParaRPr lang="en-US" sz="3200" b="1">
                <a:solidFill>
                  <a:schemeClr val="tx1"/>
                </a:solidFill>
                <a:effectLst>
                  <a:outerShdw blurRad="38100" dist="38100" dir="2700000" algn="tl">
                    <a:srgbClr val="000000"/>
                  </a:outerShdw>
                </a:effectLst>
              </a:endParaRPr>
            </a:p>
          </p:txBody>
        </p:sp>
        <p:sp>
          <p:nvSpPr>
            <p:cNvPr id="770068" name="Text Box 20"/>
            <p:cNvSpPr txBox="1">
              <a:spLocks noChangeArrowheads="1"/>
            </p:cNvSpPr>
            <p:nvPr/>
          </p:nvSpPr>
          <p:spPr bwMode="auto">
            <a:xfrm>
              <a:off x="611" y="3170"/>
              <a:ext cx="44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bn-IN" sz="4400" b="1" i="1">
                  <a:solidFill>
                    <a:srgbClr val="92D050"/>
                  </a:solidFill>
                  <a:effectLst/>
                </a:rPr>
                <a:t>কালপঞ্জি </a:t>
              </a:r>
              <a:r>
                <a:rPr lang="en-US" sz="4400" b="1" i="1">
                  <a:solidFill>
                    <a:srgbClr val="92D050"/>
                  </a:solidFill>
                  <a:effectLst/>
                </a:rPr>
                <a:t>-</a:t>
              </a:r>
              <a:r>
                <a:rPr lang="bn-IN" sz="4400" b="1" i="1">
                  <a:solidFill>
                    <a:srgbClr val="92D050"/>
                  </a:solidFill>
                  <a:effectLst/>
                </a:rPr>
                <a:t> সংক্ষিপ্ত ভূমিকা</a:t>
              </a:r>
              <a:endParaRPr lang="en-US" sz="4400" b="1" i="1">
                <a:solidFill>
                  <a:srgbClr val="92D050"/>
                </a:solidFill>
                <a:effectLst>
                  <a:outerShdw blurRad="38100" dist="38100" dir="2700000" algn="tl">
                    <a:srgbClr val="000000"/>
                  </a:outerShdw>
                </a:effectLst>
              </a:endParaRPr>
            </a:p>
          </p:txBody>
        </p:sp>
      </p:grpSp>
      <p:sp>
        <p:nvSpPr>
          <p:cNvPr id="770069" name="Rectangle 21"/>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9.65.03a.</a:t>
            </a:r>
          </a:p>
        </p:txBody>
      </p:sp>
      <p:sp>
        <p:nvSpPr>
          <p:cNvPr id="4" name="Rectangle 3"/>
          <p:cNvSpPr/>
          <p:nvPr/>
        </p:nvSpPr>
        <p:spPr>
          <a:xfrm>
            <a:off x="4479925" y="3167063"/>
            <a:ext cx="184150" cy="523875"/>
          </a:xfrm>
          <a:prstGeom prst="rect">
            <a:avLst/>
          </a:prstGeom>
        </p:spPr>
        <p:txBody>
          <a:bodyPr wrap="none">
            <a:spAutoFit/>
          </a:bodyPr>
          <a:lstStyle/>
          <a:p>
            <a:pPr>
              <a:defRPr/>
            </a:pPr>
            <a:endParaRPr lang="en-SG" dirty="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770060"/>
                                        </p:tgtEl>
                                        <p:attrNameLst>
                                          <p:attrName>style.visibility</p:attrName>
                                        </p:attrNameLst>
                                      </p:cBhvr>
                                      <p:to>
                                        <p:strVal val="visible"/>
                                      </p:to>
                                    </p:set>
                                    <p:animEffect transition="in" filter="fade">
                                      <p:cBhvr>
                                        <p:cTn id="7" dur="1000"/>
                                        <p:tgtEl>
                                          <p:spTgt spid="77006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70061"/>
                                        </p:tgtEl>
                                        <p:attrNameLst>
                                          <p:attrName>style.visibility</p:attrName>
                                        </p:attrNameLst>
                                      </p:cBhvr>
                                      <p:to>
                                        <p:strVal val="visible"/>
                                      </p:to>
                                    </p:set>
                                    <p:animEffect transition="in" filter="fade">
                                      <p:cBhvr>
                                        <p:cTn id="11" dur="1000"/>
                                        <p:tgtEl>
                                          <p:spTgt spid="77006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500"/>
                            </p:stCondLst>
                            <p:childTnLst>
                              <p:par>
                                <p:cTn id="22" presetID="22" presetClass="entr" presetSubtype="8" fill="hold" grpId="0" nodeType="afterEffect">
                                  <p:stCondLst>
                                    <p:cond delay="0"/>
                                  </p:stCondLst>
                                  <p:childTnLst>
                                    <p:set>
                                      <p:cBhvr>
                                        <p:cTn id="23" dur="1" fill="hold">
                                          <p:stCondLst>
                                            <p:cond delay="0"/>
                                          </p:stCondLst>
                                        </p:cTn>
                                        <p:tgtEl>
                                          <p:spTgt spid="770065"/>
                                        </p:tgtEl>
                                        <p:attrNameLst>
                                          <p:attrName>style.visibility</p:attrName>
                                        </p:attrNameLst>
                                      </p:cBhvr>
                                      <p:to>
                                        <p:strVal val="visible"/>
                                      </p:to>
                                    </p:set>
                                    <p:animEffect transition="in" filter="wipe(left)">
                                      <p:cBhvr>
                                        <p:cTn id="24" dur="2000"/>
                                        <p:tgtEl>
                                          <p:spTgt spid="770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61" grpId="0" animBg="1"/>
      <p:bldP spid="7700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562179"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562180" name="Freeform 4"/>
          <p:cNvSpPr>
            <a:spLocks/>
          </p:cNvSpPr>
          <p:nvPr/>
        </p:nvSpPr>
        <p:spPr bwMode="auto">
          <a:xfrm>
            <a:off x="47625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562181"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pic>
        <p:nvPicPr>
          <p:cNvPr id="562185" name="Picture 9"/>
          <p:cNvPicPr>
            <a:picLocks noChangeArrowheads="1"/>
          </p:cNvPicPr>
          <p:nvPr/>
        </p:nvPicPr>
        <p:blipFill>
          <a:blip r:embed="rId3"/>
          <a:srcRect/>
          <a:stretch>
            <a:fillRect/>
          </a:stretch>
        </p:blipFill>
        <p:spPr bwMode="auto">
          <a:xfrm>
            <a:off x="2185988" y="642938"/>
            <a:ext cx="5702300" cy="547846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62187" name="Text Box 11"/>
          <p:cNvSpPr txBox="1">
            <a:spLocks noChangeArrowheads="1"/>
          </p:cNvSpPr>
          <p:nvPr/>
        </p:nvSpPr>
        <p:spPr bwMode="auto">
          <a:xfrm>
            <a:off x="7620000" y="6224588"/>
            <a:ext cx="1289050" cy="396875"/>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2000" b="1">
                <a:solidFill>
                  <a:schemeClr val="hlink"/>
                </a:solidFill>
                <a:effectLst>
                  <a:outerShdw blurRad="38100" dist="38100" dir="2700000" algn="tl">
                    <a:srgbClr val="000000"/>
                  </a:outerShdw>
                </a:effectLst>
                <a:latin typeface="Comic Sans MS" charset="0"/>
              </a:rPr>
              <a:t> </a:t>
            </a:r>
          </a:p>
        </p:txBody>
      </p:sp>
      <p:sp>
        <p:nvSpPr>
          <p:cNvPr id="562188" name="Text Box 12"/>
          <p:cNvSpPr txBox="1">
            <a:spLocks noChangeArrowheads="1"/>
          </p:cNvSpPr>
          <p:nvPr/>
        </p:nvSpPr>
        <p:spPr bwMode="auto">
          <a:xfrm>
            <a:off x="2185988" y="2779713"/>
            <a:ext cx="701675" cy="4094162"/>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sz="13000">
                <a:solidFill>
                  <a:srgbClr val="FFE957"/>
                </a:solidFill>
                <a:effectLst>
                  <a:outerShdw blurRad="38100" dist="38100" dir="2700000" algn="tl">
                    <a:srgbClr val="000000"/>
                  </a:outerShdw>
                </a:effectLst>
                <a:latin typeface="Times" charset="0"/>
              </a:rPr>
              <a:t>সৃ </a:t>
            </a:r>
            <a:endParaRPr lang="en-US" sz="4400">
              <a:effectLst>
                <a:outerShdw blurRad="38100" dist="38100" dir="2700000" algn="tl">
                  <a:srgbClr val="000000"/>
                </a:outerShdw>
              </a:effectLst>
              <a:latin typeface="Times" charset="0"/>
            </a:endParaRPr>
          </a:p>
        </p:txBody>
      </p:sp>
      <p:sp>
        <p:nvSpPr>
          <p:cNvPr id="562190" name="Text Box 14"/>
          <p:cNvSpPr txBox="1">
            <a:spLocks noChangeArrowheads="1"/>
          </p:cNvSpPr>
          <p:nvPr/>
        </p:nvSpPr>
        <p:spPr bwMode="auto">
          <a:xfrm>
            <a:off x="5054600" y="2760663"/>
            <a:ext cx="701675" cy="2092325"/>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sz="13000">
                <a:solidFill>
                  <a:srgbClr val="FFE957"/>
                </a:solidFill>
                <a:effectLst>
                  <a:outerShdw blurRad="38100" dist="38100" dir="2700000" algn="tl">
                    <a:srgbClr val="000000"/>
                  </a:outerShdw>
                </a:effectLst>
                <a:latin typeface="Times" charset="0"/>
              </a:rPr>
              <a:t>নী</a:t>
            </a:r>
            <a:endParaRPr lang="en-US" sz="4400">
              <a:effectLst>
                <a:outerShdw blurRad="38100" dist="38100" dir="2700000" algn="tl">
                  <a:srgbClr val="000000"/>
                </a:outerShdw>
              </a:effectLst>
              <a:latin typeface="Times" charset="0"/>
            </a:endParaRPr>
          </a:p>
        </p:txBody>
      </p:sp>
      <p:sp>
        <p:nvSpPr>
          <p:cNvPr id="562191" name="Text Box 15"/>
          <p:cNvSpPr txBox="1">
            <a:spLocks noChangeArrowheads="1"/>
          </p:cNvSpPr>
          <p:nvPr/>
        </p:nvSpPr>
        <p:spPr bwMode="auto">
          <a:xfrm>
            <a:off x="6856413" y="2803525"/>
            <a:ext cx="701675" cy="4094163"/>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sz="13000">
                <a:solidFill>
                  <a:srgbClr val="FFE957"/>
                </a:solidFill>
                <a:effectLst>
                  <a:outerShdw blurRad="38100" dist="38100" dir="2700000" algn="tl">
                    <a:srgbClr val="000000"/>
                  </a:outerShdw>
                </a:effectLst>
                <a:latin typeface="Times" charset="0"/>
              </a:rPr>
              <a:t>য </a:t>
            </a:r>
            <a:endParaRPr lang="en-US" sz="4400">
              <a:effectLst>
                <a:outerShdw blurRad="38100" dist="38100" dir="2700000" algn="tl">
                  <a:srgbClr val="000000"/>
                </a:outerShdw>
              </a:effectLst>
              <a:latin typeface="Times" charset="0"/>
            </a:endParaRPr>
          </a:p>
        </p:txBody>
      </p:sp>
      <p:sp>
        <p:nvSpPr>
          <p:cNvPr id="8202" name="Text Box 19"/>
          <p:cNvSpPr txBox="1">
            <a:spLocks noChangeArrowheads="1"/>
          </p:cNvSpPr>
          <p:nvPr/>
        </p:nvSpPr>
        <p:spPr bwMode="auto">
          <a:xfrm>
            <a:off x="8637588" y="6451600"/>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2" name="Group 23"/>
          <p:cNvGrpSpPr>
            <a:grpSpLocks/>
          </p:cNvGrpSpPr>
          <p:nvPr/>
        </p:nvGrpSpPr>
        <p:grpSpPr bwMode="auto">
          <a:xfrm>
            <a:off x="3808413" y="2493963"/>
            <a:ext cx="1001712" cy="2862262"/>
            <a:chOff x="2706" y="1571"/>
            <a:chExt cx="495" cy="1803"/>
          </a:xfrm>
        </p:grpSpPr>
        <p:sp>
          <p:nvSpPr>
            <p:cNvPr id="562200" name="Text Box 24"/>
            <p:cNvSpPr txBox="1">
              <a:spLocks noChangeArrowheads="1"/>
            </p:cNvSpPr>
            <p:nvPr/>
          </p:nvSpPr>
          <p:spPr bwMode="auto">
            <a:xfrm>
              <a:off x="2706" y="1804"/>
              <a:ext cx="442" cy="157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bn-IN" sz="15600">
                  <a:solidFill>
                    <a:srgbClr val="FF0000"/>
                  </a:solidFill>
                  <a:effectLst>
                    <a:outerShdw blurRad="38100" dist="38100" dir="2700000" algn="tl">
                      <a:srgbClr val="000000"/>
                    </a:outerShdw>
                  </a:effectLst>
                  <a:latin typeface="Times" charset="0"/>
                </a:rPr>
                <a:t>৭</a:t>
              </a:r>
              <a:endParaRPr lang="en-US" sz="4400">
                <a:solidFill>
                  <a:srgbClr val="FF0000"/>
                </a:solidFill>
                <a:effectLst>
                  <a:outerShdw blurRad="38100" dist="38100" dir="2700000" algn="tl">
                    <a:srgbClr val="000000"/>
                  </a:outerShdw>
                </a:effectLst>
                <a:latin typeface="Times" charset="0"/>
              </a:endParaRPr>
            </a:p>
          </p:txBody>
        </p:sp>
        <p:sp>
          <p:nvSpPr>
            <p:cNvPr id="562201" name="Text Box 25"/>
            <p:cNvSpPr txBox="1">
              <a:spLocks noChangeArrowheads="1"/>
            </p:cNvSpPr>
            <p:nvPr/>
          </p:nvSpPr>
          <p:spPr bwMode="auto">
            <a:xfrm>
              <a:off x="2759" y="1571"/>
              <a:ext cx="442" cy="485"/>
            </a:xfrm>
            <a:prstGeom prst="rect">
              <a:avLst/>
            </a:prstGeom>
            <a:noFill/>
            <a:ln w="12700">
              <a:noFill/>
              <a:miter lim="800000"/>
              <a:headEnd/>
              <a:tailEnd/>
            </a:ln>
            <a:effectLst/>
          </p:spPr>
          <p:txBody>
            <a:bodyPr>
              <a:spAutoFit/>
            </a:bodyPr>
            <a:lstStyle>
              <a:lvl1pPr>
                <a:defRPr sz="2800">
                  <a:solidFill>
                    <a:srgbClr val="00DFCA"/>
                  </a:solidFill>
                  <a:latin typeface="Arial" pitchFamily="34" charset="0"/>
                  <a:ea typeface="ＭＳ Ｐゴシック" pitchFamily="34" charset="-128"/>
                </a:defRPr>
              </a:lvl1pPr>
              <a:lvl2pPr marL="37931725" indent="-37474525">
                <a:defRPr sz="2800">
                  <a:solidFill>
                    <a:srgbClr val="00DFCA"/>
                  </a:solidFill>
                  <a:latin typeface="Arial" pitchFamily="34" charset="0"/>
                  <a:ea typeface="ＭＳ Ｐゴシック" pitchFamily="34" charset="-128"/>
                </a:defRPr>
              </a:lvl2pPr>
              <a:lvl3pPr>
                <a:defRPr sz="2800">
                  <a:solidFill>
                    <a:srgbClr val="00DFCA"/>
                  </a:solidFill>
                  <a:latin typeface="Arial" pitchFamily="34" charset="0"/>
                  <a:ea typeface="ＭＳ Ｐゴシック" pitchFamily="34" charset="-128"/>
                </a:defRPr>
              </a:lvl3pPr>
              <a:lvl4pPr>
                <a:defRPr sz="2800">
                  <a:solidFill>
                    <a:srgbClr val="00DFCA"/>
                  </a:solidFill>
                  <a:latin typeface="Arial" pitchFamily="34" charset="0"/>
                  <a:ea typeface="ＭＳ Ｐゴシック" pitchFamily="34" charset="-128"/>
                </a:defRPr>
              </a:lvl4pPr>
              <a:lvl5pPr>
                <a:defRPr sz="2800">
                  <a:solidFill>
                    <a:srgbClr val="00DFCA"/>
                  </a:solidFill>
                  <a:latin typeface="Arial" pitchFamily="34" charset="0"/>
                  <a:ea typeface="ＭＳ Ｐゴシック" pitchFamily="34" charset="-128"/>
                </a:defRPr>
              </a:lvl5pPr>
              <a:lvl6pPr marL="457200" eaLnBrk="0" fontAlgn="base" hangingPunct="0">
                <a:spcBef>
                  <a:spcPct val="0"/>
                </a:spcBef>
                <a:spcAft>
                  <a:spcPct val="0"/>
                </a:spcAft>
                <a:defRPr sz="2800">
                  <a:solidFill>
                    <a:srgbClr val="00DFCA"/>
                  </a:solidFill>
                  <a:latin typeface="Arial" pitchFamily="34" charset="0"/>
                  <a:ea typeface="ＭＳ Ｐゴシック" pitchFamily="34" charset="-128"/>
                </a:defRPr>
              </a:lvl6pPr>
              <a:lvl7pPr marL="914400" eaLnBrk="0" fontAlgn="base" hangingPunct="0">
                <a:spcBef>
                  <a:spcPct val="0"/>
                </a:spcBef>
                <a:spcAft>
                  <a:spcPct val="0"/>
                </a:spcAft>
                <a:defRPr sz="2800">
                  <a:solidFill>
                    <a:srgbClr val="00DFCA"/>
                  </a:solidFill>
                  <a:latin typeface="Arial" pitchFamily="34" charset="0"/>
                  <a:ea typeface="ＭＳ Ｐゴシック" pitchFamily="34" charset="-128"/>
                </a:defRPr>
              </a:lvl7pPr>
              <a:lvl8pPr marL="1371600" eaLnBrk="0" fontAlgn="base" hangingPunct="0">
                <a:spcBef>
                  <a:spcPct val="0"/>
                </a:spcBef>
                <a:spcAft>
                  <a:spcPct val="0"/>
                </a:spcAft>
                <a:defRPr sz="2800">
                  <a:solidFill>
                    <a:srgbClr val="00DFCA"/>
                  </a:solidFill>
                  <a:latin typeface="Arial" pitchFamily="34" charset="0"/>
                  <a:ea typeface="ＭＳ Ｐゴシック" pitchFamily="34" charset="-128"/>
                </a:defRPr>
              </a:lvl8pPr>
              <a:lvl9pPr marL="1828800" eaLnBrk="0" fontAlgn="base" hangingPunct="0">
                <a:spcBef>
                  <a:spcPct val="0"/>
                </a:spcBef>
                <a:spcAft>
                  <a:spcPct val="0"/>
                </a:spcAft>
                <a:defRPr sz="2800">
                  <a:solidFill>
                    <a:srgbClr val="00DFCA"/>
                  </a:solidFill>
                  <a:latin typeface="Arial" pitchFamily="34" charset="0"/>
                  <a:ea typeface="ＭＳ Ｐゴシック" pitchFamily="34" charset="-128"/>
                </a:defRPr>
              </a:lvl9pPr>
            </a:lstStyle>
            <a:p>
              <a:pPr algn="l">
                <a:spcBef>
                  <a:spcPct val="50000"/>
                </a:spcBef>
                <a:defRPr/>
              </a:pPr>
              <a:endParaRPr lang="en-US" sz="4400" dirty="0">
                <a:solidFill>
                  <a:srgbClr val="FF0000"/>
                </a:solidFill>
                <a:effectLst>
                  <a:outerShdw blurRad="38100" dist="38100" dir="2700000" algn="tl">
                    <a:srgbClr val="000000"/>
                  </a:outerShdw>
                </a:effectLst>
                <a:latin typeface="Times" charset="0"/>
                <a:cs typeface="+mn-cs"/>
              </a:endParaRPr>
            </a:p>
          </p:txBody>
        </p:sp>
      </p:grpSp>
      <p:sp>
        <p:nvSpPr>
          <p:cNvPr id="562203" name="Rectangle 27"/>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03</a:t>
            </a:r>
          </a:p>
        </p:txBody>
      </p:sp>
      <p:sp>
        <p:nvSpPr>
          <p:cNvPr id="3" name="Rectangle 2"/>
          <p:cNvSpPr/>
          <p:nvPr/>
        </p:nvSpPr>
        <p:spPr>
          <a:xfrm>
            <a:off x="4414838" y="3167063"/>
            <a:ext cx="314325" cy="523875"/>
          </a:xfrm>
          <a:prstGeom prst="rect">
            <a:avLst/>
          </a:prstGeom>
        </p:spPr>
        <p:txBody>
          <a:bodyPr wrap="none">
            <a:spAutoFit/>
          </a:bodyPr>
          <a:lstStyle/>
          <a:p>
            <a:pPr>
              <a:defRPr/>
            </a:pPr>
            <a:r>
              <a:rPr lang="bn-IN" dirty="0">
                <a:solidFill>
                  <a:srgbClr val="FAFD00"/>
                </a:solidFill>
                <a:effectLst/>
                <a:latin typeface="Times" pitchFamily="-107" charset="0"/>
                <a:ea typeface="ＭＳ Ｐゴシック" pitchFamily="34" charset="-128"/>
                <a:cs typeface="+mn-cs"/>
              </a:rPr>
              <a:t> </a:t>
            </a:r>
            <a:endParaRPr lang="en-SG" dirty="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2188"/>
                                        </p:tgtEl>
                                        <p:attrNameLst>
                                          <p:attrName>style.visibility</p:attrName>
                                        </p:attrNameLst>
                                      </p:cBhvr>
                                      <p:to>
                                        <p:strVal val="visible"/>
                                      </p:to>
                                    </p:set>
                                    <p:animEffect transition="in" filter="fade">
                                      <p:cBhvr>
                                        <p:cTn id="13" dur="1000"/>
                                        <p:tgtEl>
                                          <p:spTgt spid="562188"/>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62190"/>
                                        </p:tgtEl>
                                        <p:attrNameLst>
                                          <p:attrName>style.visibility</p:attrName>
                                        </p:attrNameLst>
                                      </p:cBhvr>
                                      <p:to>
                                        <p:strVal val="visible"/>
                                      </p:to>
                                    </p:set>
                                    <p:animEffect transition="in" filter="fade">
                                      <p:cBhvr>
                                        <p:cTn id="17" dur="1000"/>
                                        <p:tgtEl>
                                          <p:spTgt spid="562190"/>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62191"/>
                                        </p:tgtEl>
                                        <p:attrNameLst>
                                          <p:attrName>style.visibility</p:attrName>
                                        </p:attrNameLst>
                                      </p:cBhvr>
                                      <p:to>
                                        <p:strVal val="visible"/>
                                      </p:to>
                                    </p:set>
                                    <p:animEffect transition="in" filter="fade">
                                      <p:cBhvr>
                                        <p:cTn id="21" dur="1000"/>
                                        <p:tgtEl>
                                          <p:spTgt spid="56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utoUpdateAnimBg="0"/>
      <p:bldP spid="562190" grpId="0" autoUpdateAnimBg="0"/>
      <p:bldP spid="56219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5" name="Oval 7"/>
          <p:cNvSpPr>
            <a:spLocks noChangeArrowheads="1"/>
          </p:cNvSpPr>
          <p:nvPr/>
        </p:nvSpPr>
        <p:spPr bwMode="auto">
          <a:xfrm>
            <a:off x="152400" y="76200"/>
            <a:ext cx="1676400" cy="1600200"/>
          </a:xfrm>
          <a:prstGeom prst="ellipse">
            <a:avLst/>
          </a:prstGeom>
          <a:noFill/>
          <a:ln w="76200">
            <a:solidFill>
              <a:srgbClr val="EEFF4B"/>
            </a:solidFill>
            <a:round/>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242702" name="Text Box 14"/>
          <p:cNvSpPr txBox="1">
            <a:spLocks noChangeArrowheads="1"/>
          </p:cNvSpPr>
          <p:nvPr/>
        </p:nvSpPr>
        <p:spPr bwMode="auto">
          <a:xfrm>
            <a:off x="7569200" y="6164263"/>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10243"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42709" name="Rectangle 21"/>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04</a:t>
            </a:r>
          </a:p>
        </p:txBody>
      </p:sp>
      <p:sp>
        <p:nvSpPr>
          <p:cNvPr id="242710" name="AutoShape 22"/>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cs typeface="+mn-cs"/>
            </a:endParaRPr>
          </a:p>
        </p:txBody>
      </p:sp>
      <p:sp>
        <p:nvSpPr>
          <p:cNvPr id="242690" name="Rectangle 2"/>
          <p:cNvSpPr>
            <a:spLocks noChangeArrowheads="1"/>
          </p:cNvSpPr>
          <p:nvPr/>
        </p:nvSpPr>
        <p:spPr bwMode="auto">
          <a:xfrm>
            <a:off x="2212975" y="931863"/>
            <a:ext cx="4191000"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bn-IN" sz="4000" b="1" i="1">
                <a:solidFill>
                  <a:srgbClr val="FAFD00"/>
                </a:solidFill>
                <a:effectLst/>
                <a:latin typeface="Times" charset="0"/>
              </a:rPr>
              <a:t>একটি স্মরণচিহ্ন </a:t>
            </a:r>
            <a:r>
              <a:rPr lang="en-US" sz="4000" b="1" i="1">
                <a:solidFill>
                  <a:srgbClr val="FAFD00"/>
                </a:solidFill>
                <a:effectLst/>
                <a:latin typeface="Times" charset="0"/>
              </a:rPr>
              <a:t>...</a:t>
            </a:r>
          </a:p>
        </p:txBody>
      </p:sp>
      <p:grpSp>
        <p:nvGrpSpPr>
          <p:cNvPr id="2" name="Group 13"/>
          <p:cNvGrpSpPr>
            <a:grpSpLocks/>
          </p:cNvGrpSpPr>
          <p:nvPr/>
        </p:nvGrpSpPr>
        <p:grpSpPr bwMode="auto">
          <a:xfrm>
            <a:off x="3254375" y="1800225"/>
            <a:ext cx="1504950" cy="2219325"/>
            <a:chOff x="2116" y="1285"/>
            <a:chExt cx="886" cy="1207"/>
          </a:xfrm>
        </p:grpSpPr>
        <p:sp>
          <p:nvSpPr>
            <p:cNvPr id="242698" name="AutoShape 10"/>
            <p:cNvSpPr>
              <a:spLocks noChangeArrowheads="1"/>
            </p:cNvSpPr>
            <p:nvPr/>
          </p:nvSpPr>
          <p:spPr bwMode="auto">
            <a:xfrm rot="-10804646">
              <a:off x="2116" y="1285"/>
              <a:ext cx="886" cy="1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57150">
              <a:solidFill>
                <a:schemeClr val="tx1"/>
              </a:solidFill>
              <a:prstDash val="sysDot"/>
              <a:miter lim="800000"/>
              <a:headEnd/>
              <a:tailEnd/>
            </a:ln>
            <a:effectLst>
              <a:outerShdw blurRad="63500" dist="91581" dir="3378596"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242700" name="Text Box 12"/>
            <p:cNvSpPr txBox="1">
              <a:spLocks noChangeArrowheads="1"/>
            </p:cNvSpPr>
            <p:nvPr/>
          </p:nvSpPr>
          <p:spPr bwMode="auto">
            <a:xfrm>
              <a:off x="2424" y="1773"/>
              <a:ext cx="416"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4000" dirty="0">
                  <a:solidFill>
                    <a:srgbClr val="DFED5D"/>
                  </a:solidFill>
                  <a:effectLst/>
                  <a:latin typeface="Comic Sans MS" pitchFamily="-107" charset="0"/>
                  <a:ea typeface="+mn-ea"/>
                  <a:cs typeface="+mn-cs"/>
                </a:rPr>
                <a:t>=</a:t>
              </a:r>
            </a:p>
          </p:txBody>
        </p:sp>
      </p:grpSp>
      <p:sp>
        <p:nvSpPr>
          <p:cNvPr id="242696" name="Text Box 8"/>
          <p:cNvSpPr txBox="1">
            <a:spLocks noChangeArrowheads="1"/>
          </p:cNvSpPr>
          <p:nvPr/>
        </p:nvSpPr>
        <p:spPr bwMode="auto">
          <a:xfrm>
            <a:off x="2563813" y="273685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7200" b="1" dirty="0">
                <a:solidFill>
                  <a:srgbClr val="87A6FD"/>
                </a:solidFill>
                <a:effectLst/>
                <a:latin typeface="Times" charset="0"/>
              </a:rPr>
              <a:t>    </a:t>
            </a:r>
            <a:r>
              <a:rPr lang="bn-IN" sz="4800" b="1" dirty="0">
                <a:solidFill>
                  <a:srgbClr val="87A6FD"/>
                </a:solidFill>
                <a:effectLst/>
                <a:latin typeface="Times" charset="0"/>
              </a:rPr>
              <a:t>৪ ৩</a:t>
            </a:r>
            <a:endParaRPr lang="en-US" sz="4800" b="1" dirty="0">
              <a:solidFill>
                <a:srgbClr val="FAFD00"/>
              </a:solidFill>
              <a:effectLst/>
              <a:latin typeface="Times" charset="0"/>
            </a:endParaRPr>
          </a:p>
        </p:txBody>
      </p:sp>
      <p:sp>
        <p:nvSpPr>
          <p:cNvPr id="10249" name="Text Box 23"/>
          <p:cNvSpPr txBox="1">
            <a:spLocks noChangeArrowheads="1"/>
          </p:cNvSpPr>
          <p:nvPr/>
        </p:nvSpPr>
        <p:spPr bwMode="auto">
          <a:xfrm>
            <a:off x="8637588" y="6442075"/>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a:solidFill>
                <a:srgbClr val="FFA27C"/>
              </a:solidFill>
              <a:effectLst/>
              <a:latin typeface="B VAG Rounded Bold" charset="0"/>
            </a:endParaRPr>
          </a:p>
        </p:txBody>
      </p:sp>
      <p:grpSp>
        <p:nvGrpSpPr>
          <p:cNvPr id="10250" name="Group 27"/>
          <p:cNvGrpSpPr>
            <a:grpSpLocks/>
          </p:cNvGrpSpPr>
          <p:nvPr/>
        </p:nvGrpSpPr>
        <p:grpSpPr bwMode="auto">
          <a:xfrm>
            <a:off x="519113" y="7938"/>
            <a:ext cx="811212" cy="1196975"/>
            <a:chOff x="327" y="5"/>
            <a:chExt cx="511" cy="754"/>
          </a:xfrm>
        </p:grpSpPr>
        <p:sp>
          <p:nvSpPr>
            <p:cNvPr id="242713" name="Rectangle 25"/>
            <p:cNvSpPr>
              <a:spLocks noChangeArrowheads="1"/>
            </p:cNvSpPr>
            <p:nvPr/>
          </p:nvSpPr>
          <p:spPr bwMode="auto">
            <a:xfrm>
              <a:off x="327"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7200">
                  <a:solidFill>
                    <a:srgbClr val="FFFF00"/>
                  </a:solidFill>
                  <a:effectLst/>
                  <a:latin typeface="Times" charset="0"/>
                </a:rPr>
                <a:t>৭</a:t>
              </a:r>
              <a:endParaRPr lang="en-US" sz="7200">
                <a:solidFill>
                  <a:srgbClr val="FFFF00"/>
                </a:solidFill>
                <a:effectLst/>
                <a:latin typeface="Times" charset="0"/>
              </a:endParaRPr>
            </a:p>
          </p:txBody>
        </p:sp>
        <p:sp>
          <p:nvSpPr>
            <p:cNvPr id="242714" name="Line 2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3" name="Rectangle 2"/>
          <p:cNvSpPr/>
          <p:nvPr/>
        </p:nvSpPr>
        <p:spPr>
          <a:xfrm>
            <a:off x="2424113" y="1862138"/>
            <a:ext cx="3857625" cy="1016000"/>
          </a:xfrm>
          <a:prstGeom prst="rect">
            <a:avLst/>
          </a:prstGeom>
        </p:spPr>
        <p:txBody>
          <a:bodyPr wrap="none">
            <a:spAutoFit/>
          </a:bodyPr>
          <a:lstStyle/>
          <a:p>
            <a:pPr>
              <a:defRPr/>
            </a:pPr>
            <a:r>
              <a:rPr lang="bn-IN" sz="6000" dirty="0">
                <a:solidFill>
                  <a:srgbClr val="FAFD00"/>
                </a:solidFill>
                <a:effectLst/>
                <a:latin typeface="Times" charset="0"/>
              </a:rPr>
              <a:t>সৃ </a:t>
            </a:r>
            <a:r>
              <a:rPr lang="bn-IN" sz="6000" dirty="0">
                <a:solidFill>
                  <a:schemeClr val="tx1"/>
                </a:solidFill>
                <a:effectLst/>
                <a:latin typeface="Times" charset="0"/>
              </a:rPr>
              <a:t>৭</a:t>
            </a:r>
            <a:r>
              <a:rPr lang="bn-IN" sz="6000" dirty="0">
                <a:solidFill>
                  <a:srgbClr val="FAFD00"/>
                </a:solidFill>
                <a:effectLst/>
                <a:latin typeface="Times" charset="0"/>
              </a:rPr>
              <a:t> নী য  </a:t>
            </a:r>
            <a:endParaRPr lang="en-US" sz="6000" dirty="0">
              <a:effectLst>
                <a:outerShdw blurRad="38100" dist="38100" dir="2700000" algn="tl">
                  <a:srgbClr val="000000"/>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42695"/>
                                        </p:tgtEl>
                                        <p:attrNameLst>
                                          <p:attrName>style.visibility</p:attrName>
                                        </p:attrNameLst>
                                      </p:cBhvr>
                                      <p:to>
                                        <p:strVal val="visible"/>
                                      </p:to>
                                    </p:set>
                                    <p:anim calcmode="lin" valueType="num">
                                      <p:cBhvr>
                                        <p:cTn id="7" dur="500" fill="hold"/>
                                        <p:tgtEl>
                                          <p:spTgt spid="242695"/>
                                        </p:tgtEl>
                                        <p:attrNameLst>
                                          <p:attrName>ppt_w</p:attrName>
                                        </p:attrNameLst>
                                      </p:cBhvr>
                                      <p:tavLst>
                                        <p:tav tm="0">
                                          <p:val>
                                            <p:fltVal val="0"/>
                                          </p:val>
                                        </p:tav>
                                        <p:tav tm="100000">
                                          <p:val>
                                            <p:strVal val="#ppt_w"/>
                                          </p:val>
                                        </p:tav>
                                      </p:tavLst>
                                    </p:anim>
                                    <p:anim calcmode="lin" valueType="num">
                                      <p:cBhvr>
                                        <p:cTn id="8" dur="500" fill="hold"/>
                                        <p:tgtEl>
                                          <p:spTgt spid="242695"/>
                                        </p:tgtEl>
                                        <p:attrNameLst>
                                          <p:attrName>ppt_h</p:attrName>
                                        </p:attrNameLst>
                                      </p:cBhvr>
                                      <p:tavLst>
                                        <p:tav tm="0">
                                          <p:val>
                                            <p:fltVal val="0"/>
                                          </p:val>
                                        </p:tav>
                                        <p:tav tm="100000">
                                          <p:val>
                                            <p:strVal val="#ppt_h"/>
                                          </p:val>
                                        </p:tav>
                                      </p:tavLst>
                                    </p:anim>
                                    <p:anim calcmode="lin" valueType="num">
                                      <p:cBhvr>
                                        <p:cTn id="9" dur="500" fill="hold"/>
                                        <p:tgtEl>
                                          <p:spTgt spid="242695"/>
                                        </p:tgtEl>
                                        <p:attrNameLst>
                                          <p:attrName>ppt_x</p:attrName>
                                        </p:attrNameLst>
                                      </p:cBhvr>
                                      <p:tavLst>
                                        <p:tav tm="0">
                                          <p:val>
                                            <p:fltVal val="0.5"/>
                                          </p:val>
                                        </p:tav>
                                        <p:tav tm="100000">
                                          <p:val>
                                            <p:strVal val="#ppt_x"/>
                                          </p:val>
                                        </p:tav>
                                      </p:tavLst>
                                    </p:anim>
                                    <p:anim calcmode="lin" valueType="num">
                                      <p:cBhvr>
                                        <p:cTn id="10" dur="500" fill="hold"/>
                                        <p:tgtEl>
                                          <p:spTgt spid="24269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2710"/>
                                        </p:tgtEl>
                                        <p:attrNameLst>
                                          <p:attrName>style.visibility</p:attrName>
                                        </p:attrNameLst>
                                      </p:cBhvr>
                                      <p:to>
                                        <p:strVal val="visible"/>
                                      </p:to>
                                    </p:set>
                                    <p:animEffect transition="in" filter="wipe(up)">
                                      <p:cBhvr>
                                        <p:cTn id="15" dur="500"/>
                                        <p:tgtEl>
                                          <p:spTgt spid="24271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nodeType="after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42696"/>
                                        </p:tgtEl>
                                        <p:attrNameLst>
                                          <p:attrName>style.visibility</p:attrName>
                                        </p:attrNameLst>
                                      </p:cBhvr>
                                      <p:to>
                                        <p:strVal val="visible"/>
                                      </p:to>
                                    </p:set>
                                    <p:animEffect transition="in" filter="fade">
                                      <p:cBhvr>
                                        <p:cTn id="23" dur="10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5" grpId="0" animBg="1"/>
      <p:bldP spid="242710" grpId="0" animBg="1"/>
      <p:bldP spid="2426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74" name="Text Box 14"/>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12290"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24985" name="Rectangle 25"/>
          <p:cNvSpPr>
            <a:spLocks noChangeArrowheads="1"/>
          </p:cNvSpPr>
          <p:nvPr/>
        </p:nvSpPr>
        <p:spPr bwMode="auto">
          <a:xfrm>
            <a:off x="8131175"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05</a:t>
            </a:r>
          </a:p>
        </p:txBody>
      </p:sp>
      <p:sp>
        <p:nvSpPr>
          <p:cNvPr id="424987" name="AutoShape 2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cs typeface="+mn-cs"/>
            </a:endParaRPr>
          </a:p>
        </p:txBody>
      </p:sp>
      <p:grpSp>
        <p:nvGrpSpPr>
          <p:cNvPr id="12293" name="Group 31"/>
          <p:cNvGrpSpPr>
            <a:grpSpLocks/>
          </p:cNvGrpSpPr>
          <p:nvPr/>
        </p:nvGrpSpPr>
        <p:grpSpPr bwMode="auto">
          <a:xfrm>
            <a:off x="519113" y="7938"/>
            <a:ext cx="811212" cy="1196975"/>
            <a:chOff x="327" y="5"/>
            <a:chExt cx="511" cy="754"/>
          </a:xfrm>
        </p:grpSpPr>
        <p:sp>
          <p:nvSpPr>
            <p:cNvPr id="424992" name="Rectangle 32"/>
            <p:cNvSpPr>
              <a:spLocks noChangeArrowheads="1"/>
            </p:cNvSpPr>
            <p:nvPr/>
          </p:nvSpPr>
          <p:spPr bwMode="auto">
            <a:xfrm>
              <a:off x="327"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7200">
                  <a:solidFill>
                    <a:srgbClr val="FFFF00"/>
                  </a:solidFill>
                  <a:effectLst/>
                  <a:latin typeface="Times" charset="0"/>
                </a:rPr>
                <a:t>৭</a:t>
              </a:r>
              <a:endParaRPr lang="en-US" sz="7200">
                <a:solidFill>
                  <a:srgbClr val="FFFF00"/>
                </a:solidFill>
                <a:effectLst/>
                <a:latin typeface="Times" charset="0"/>
              </a:endParaRPr>
            </a:p>
          </p:txBody>
        </p:sp>
        <p:sp>
          <p:nvSpPr>
            <p:cNvPr id="424993" name="Line 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grpSp>
        <p:nvGrpSpPr>
          <p:cNvPr id="12294" name="Group 2"/>
          <p:cNvGrpSpPr>
            <a:grpSpLocks/>
          </p:cNvGrpSpPr>
          <p:nvPr/>
        </p:nvGrpSpPr>
        <p:grpSpPr bwMode="auto">
          <a:xfrm>
            <a:off x="2146300" y="1200150"/>
            <a:ext cx="4654550" cy="3194050"/>
            <a:chOff x="2146656" y="1200151"/>
            <a:chExt cx="4653838" cy="3194050"/>
          </a:xfrm>
        </p:grpSpPr>
        <p:sp>
          <p:nvSpPr>
            <p:cNvPr id="2" name="Rectangle 1"/>
            <p:cNvSpPr/>
            <p:nvPr/>
          </p:nvSpPr>
          <p:spPr>
            <a:xfrm>
              <a:off x="2619659" y="2082801"/>
              <a:ext cx="3857035" cy="1016000"/>
            </a:xfrm>
            <a:prstGeom prst="rect">
              <a:avLst/>
            </a:prstGeom>
          </p:spPr>
          <p:txBody>
            <a:bodyPr wrap="none">
              <a:spAutoFit/>
            </a:bodyPr>
            <a:lstStyle/>
            <a:p>
              <a:pPr>
                <a:defRPr/>
              </a:pPr>
              <a:r>
                <a:rPr lang="bn-IN" sz="6000">
                  <a:solidFill>
                    <a:srgbClr val="FAFD00"/>
                  </a:solidFill>
                  <a:effectLst/>
                  <a:latin typeface="Times" charset="0"/>
                </a:rPr>
                <a:t>সৃ ৭ নী য  </a:t>
              </a:r>
              <a:endParaRPr lang="en-US" sz="6000">
                <a:effectLst>
                  <a:outerShdw blurRad="38100" dist="38100" dir="2700000" algn="tl">
                    <a:srgbClr val="000000"/>
                  </a:outerShdw>
                </a:effectLst>
              </a:endParaRPr>
            </a:p>
          </p:txBody>
        </p:sp>
        <p:sp>
          <p:nvSpPr>
            <p:cNvPr id="15" name="Rectangle 14"/>
            <p:cNvSpPr/>
            <p:nvPr/>
          </p:nvSpPr>
          <p:spPr>
            <a:xfrm>
              <a:off x="2146656" y="3378201"/>
              <a:ext cx="4653838" cy="1016000"/>
            </a:xfrm>
            <a:prstGeom prst="rect">
              <a:avLst/>
            </a:prstGeom>
          </p:spPr>
          <p:txBody>
            <a:bodyPr wrap="none">
              <a:spAutoFit/>
            </a:bodyPr>
            <a:lstStyle/>
            <a:p>
              <a:pPr>
                <a:defRPr/>
              </a:pPr>
              <a:r>
                <a:rPr lang="bn-IN" sz="6000">
                  <a:solidFill>
                    <a:schemeClr val="tx1"/>
                  </a:solidFill>
                  <a:effectLst/>
                  <a:latin typeface="Times" charset="0"/>
                </a:rPr>
                <a:t>সৃ</a:t>
              </a:r>
              <a:r>
                <a:rPr lang="bn-IN" sz="6000">
                  <a:solidFill>
                    <a:srgbClr val="FAFD00"/>
                  </a:solidFill>
                  <a:effectLst/>
                  <a:latin typeface="Times" charset="0"/>
                </a:rPr>
                <a:t> </a:t>
              </a:r>
              <a:r>
                <a:rPr lang="bn-IN" sz="6000">
                  <a:solidFill>
                    <a:schemeClr val="tx1"/>
                  </a:solidFill>
                  <a:effectLst/>
                  <a:latin typeface="Times" charset="0"/>
                </a:rPr>
                <a:t>৪ ৩ নী য  </a:t>
              </a:r>
              <a:endParaRPr lang="en-US" sz="6000">
                <a:solidFill>
                  <a:schemeClr val="tx1"/>
                </a:solidFill>
                <a:effectLst>
                  <a:outerShdw blurRad="38100" dist="38100" dir="2700000" algn="tl">
                    <a:srgbClr val="000000"/>
                  </a:outerShdw>
                </a:effectLst>
              </a:endParaRPr>
            </a:p>
          </p:txBody>
        </p:sp>
        <p:sp>
          <p:nvSpPr>
            <p:cNvPr id="16" name="Rectangle 2"/>
            <p:cNvSpPr>
              <a:spLocks noChangeArrowheads="1"/>
            </p:cNvSpPr>
            <p:nvPr/>
          </p:nvSpPr>
          <p:spPr bwMode="auto">
            <a:xfrm>
              <a:off x="2146656" y="1200151"/>
              <a:ext cx="4190359"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bn-IN" sz="4000" b="1" i="1">
                  <a:solidFill>
                    <a:srgbClr val="FAFD00"/>
                  </a:solidFill>
                  <a:effectLst/>
                  <a:latin typeface="Times" charset="0"/>
                </a:rPr>
                <a:t>একটি স্মরণচিহ্ন </a:t>
              </a:r>
              <a:r>
                <a:rPr lang="en-US" sz="4000" b="1" i="1">
                  <a:solidFill>
                    <a:srgbClr val="FAFD00"/>
                  </a:solidFill>
                  <a:effectLst/>
                  <a:latin typeface="Times" charset="0"/>
                </a:rPr>
                <a:t>...</a:t>
              </a:r>
            </a:p>
          </p:txBody>
        </p:sp>
      </p:gr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7" name="AutoShape 1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cs typeface="+mn-cs"/>
            </a:endParaRPr>
          </a:p>
        </p:txBody>
      </p:sp>
      <p:sp>
        <p:nvSpPr>
          <p:cNvPr id="737283" name="Rectangle 3"/>
          <p:cNvSpPr>
            <a:spLocks noChangeArrowheads="1"/>
          </p:cNvSpPr>
          <p:nvPr/>
        </p:nvSpPr>
        <p:spPr bwMode="auto">
          <a:xfrm>
            <a:off x="784225" y="4162425"/>
            <a:ext cx="6926263" cy="2076450"/>
          </a:xfrm>
          <a:prstGeom prst="rect">
            <a:avLst/>
          </a:prstGeom>
          <a:noFill/>
          <a:ln w="12700">
            <a:noFill/>
            <a:miter lim="800000"/>
            <a:headEnd/>
            <a:tailEnd/>
          </a:ln>
          <a:effectLst/>
        </p:spPr>
        <p:txBody>
          <a:bodyPr lIns="90487" tIns="44450" rIns="90487" bIns="44450">
            <a:spAutoFit/>
          </a:bodyPr>
          <a:lstStyle/>
          <a:p>
            <a:pPr algn="l">
              <a:lnSpc>
                <a:spcPct val="80000"/>
              </a:lnSpc>
              <a:defRPr/>
            </a:pPr>
            <a:r>
              <a:rPr lang="en-US" sz="3200" b="1" dirty="0">
                <a:solidFill>
                  <a:srgbClr val="EEFF4B"/>
                </a:solidFill>
                <a:effectLst>
                  <a:outerShdw blurRad="50800" dist="63500" dir="2700000" algn="tl" rotWithShape="0">
                    <a:srgbClr val="000000"/>
                  </a:outerShdw>
                </a:effectLst>
                <a:latin typeface="Times" charset="0"/>
              </a:rPr>
              <a:t>	</a:t>
            </a:r>
            <a:r>
              <a:rPr lang="bn-IN" sz="3200" b="1" dirty="0">
                <a:solidFill>
                  <a:srgbClr val="EEFF4B"/>
                </a:solidFill>
                <a:effectLst>
                  <a:outerShdw blurRad="50800" dist="63500" dir="2700000" algn="tl" rotWithShape="0">
                    <a:srgbClr val="000000"/>
                  </a:outerShdw>
                </a:effectLst>
                <a:latin typeface="Times" charset="0"/>
              </a:rPr>
              <a:t>সৃষ্টি  </a:t>
            </a:r>
            <a:endParaRPr lang="en-US" sz="3200" b="1" dirty="0">
              <a:solidFill>
                <a:srgbClr val="FAFD00"/>
              </a:solidFill>
              <a:effectLst>
                <a:outerShdw blurRad="50800" dist="63500" dir="2700000" algn="tl" rotWithShape="0">
                  <a:srgbClr val="000000"/>
                </a:outerShdw>
              </a:effectLst>
              <a:latin typeface="Times" charset="0"/>
            </a:endParaRPr>
          </a:p>
          <a:p>
            <a:pPr algn="l">
              <a:lnSpc>
                <a:spcPct val="80000"/>
              </a:lnSpc>
              <a:defRPr/>
            </a:pPr>
            <a:r>
              <a:rPr lang="en-US" sz="3200" b="1" dirty="0">
                <a:solidFill>
                  <a:srgbClr val="FAFD00"/>
                </a:solidFill>
                <a:effectLst>
                  <a:outerShdw blurRad="50800" dist="63500" dir="2700000" algn="tl" rotWithShape="0">
                    <a:srgbClr val="000000"/>
                  </a:outerShdw>
                </a:effectLst>
                <a:latin typeface="Times" charset="0"/>
              </a:rPr>
              <a:t>		</a:t>
            </a:r>
            <a:r>
              <a:rPr lang="bn-IN" sz="3200" b="1" dirty="0">
                <a:solidFill>
                  <a:srgbClr val="16F00F"/>
                </a:solidFill>
                <a:effectLst>
                  <a:outerShdw blurRad="50800" dist="63500" dir="2700000" algn="tl" rotWithShape="0">
                    <a:srgbClr val="000000"/>
                  </a:outerShdw>
                </a:effectLst>
                <a:latin typeface="Times" charset="0"/>
              </a:rPr>
              <a:t>৪ ব্যেক্তি</a:t>
            </a:r>
            <a:endParaRPr lang="en-US" sz="3200" b="1" dirty="0">
              <a:solidFill>
                <a:srgbClr val="FAFD00"/>
              </a:solidFill>
              <a:effectLst>
                <a:outerShdw blurRad="50800" dist="63500" dir="2700000" algn="tl" rotWithShape="0">
                  <a:srgbClr val="000000"/>
                </a:outerShdw>
              </a:effectLst>
              <a:latin typeface="Times" charset="0"/>
            </a:endParaRPr>
          </a:p>
          <a:p>
            <a:pPr algn="l">
              <a:lnSpc>
                <a:spcPct val="80000"/>
              </a:lnSpc>
              <a:defRPr/>
            </a:pPr>
            <a:r>
              <a:rPr lang="en-US" sz="3200" b="1" dirty="0">
                <a:solidFill>
                  <a:srgbClr val="FAFD00"/>
                </a:solidFill>
                <a:effectLst>
                  <a:outerShdw blurRad="50800" dist="63500" dir="2700000" algn="tl" rotWithShape="0">
                    <a:srgbClr val="000000"/>
                  </a:outerShdw>
                </a:effectLst>
                <a:latin typeface="Times" charset="0"/>
              </a:rPr>
              <a:t>			</a:t>
            </a:r>
            <a:r>
              <a:rPr lang="bn-IN" sz="3200" b="1" dirty="0">
                <a:solidFill>
                  <a:srgbClr val="99FF99"/>
                </a:solidFill>
                <a:effectLst>
                  <a:outerShdw blurRad="50800" dist="63500" dir="2700000" algn="tl" rotWithShape="0">
                    <a:srgbClr val="000000"/>
                  </a:outerShdw>
                </a:effectLst>
                <a:latin typeface="Times" charset="0"/>
              </a:rPr>
              <a:t>৩ সমাজ </a:t>
            </a:r>
            <a:endParaRPr lang="en-US" sz="3200" b="1" dirty="0">
              <a:solidFill>
                <a:srgbClr val="FAFD00"/>
              </a:solidFill>
              <a:effectLst>
                <a:outerShdw blurRad="50800" dist="63500" dir="2700000" algn="tl" rotWithShape="0">
                  <a:srgbClr val="000000"/>
                </a:outerShdw>
              </a:effectLst>
              <a:latin typeface="Times" charset="0"/>
            </a:endParaRPr>
          </a:p>
          <a:p>
            <a:pPr algn="l">
              <a:lnSpc>
                <a:spcPct val="80000"/>
              </a:lnSpc>
              <a:defRPr/>
            </a:pPr>
            <a:r>
              <a:rPr lang="en-US" sz="3200" b="1" dirty="0">
                <a:solidFill>
                  <a:srgbClr val="FAFD00"/>
                </a:solidFill>
                <a:effectLst>
                  <a:outerShdw blurRad="50800" dist="63500" dir="2700000" algn="tl" rotWithShape="0">
                    <a:srgbClr val="000000"/>
                  </a:outerShdw>
                </a:effectLst>
                <a:latin typeface="Times" charset="0"/>
              </a:rPr>
              <a:t>					</a:t>
            </a:r>
            <a:r>
              <a:rPr lang="bn-IN" sz="3200" b="1" dirty="0">
                <a:effectLst>
                  <a:outerShdw blurRad="50800" dist="63500" dir="2700000" algn="tl" rotWithShape="0">
                    <a:srgbClr val="000000"/>
                  </a:outerShdw>
                </a:effectLst>
                <a:latin typeface="Times" charset="0"/>
              </a:rPr>
              <a:t>নীরবতা </a:t>
            </a:r>
            <a:endParaRPr lang="en-US" sz="3200" b="1" dirty="0">
              <a:effectLst>
                <a:outerShdw blurRad="50800" dist="63500" dir="2700000" algn="tl" rotWithShape="0">
                  <a:srgbClr val="000000"/>
                </a:outerShdw>
              </a:effectLst>
              <a:latin typeface="Times" charset="0"/>
            </a:endParaRPr>
          </a:p>
          <a:p>
            <a:pPr algn="l">
              <a:lnSpc>
                <a:spcPct val="80000"/>
              </a:lnSpc>
              <a:defRPr/>
            </a:pPr>
            <a:r>
              <a:rPr lang="en-US" sz="3200" b="1" dirty="0">
                <a:solidFill>
                  <a:srgbClr val="FAFD00"/>
                </a:solidFill>
                <a:effectLst>
                  <a:outerShdw blurRad="50800" dist="63500" dir="2700000" algn="tl" rotWithShape="0">
                    <a:srgbClr val="000000"/>
                  </a:outerShdw>
                </a:effectLst>
                <a:latin typeface="Times" charset="0"/>
              </a:rPr>
              <a:t>						</a:t>
            </a:r>
            <a:r>
              <a:rPr lang="bn-IN" sz="3200" b="1" dirty="0">
                <a:solidFill>
                  <a:schemeClr val="tx1"/>
                </a:solidFill>
                <a:effectLst>
                  <a:outerShdw blurRad="50800" dist="63500" dir="2700000" algn="tl" rotWithShape="0">
                    <a:srgbClr val="000000"/>
                  </a:outerShdw>
                </a:effectLst>
                <a:latin typeface="Times" charset="0"/>
              </a:rPr>
              <a:t>যিশু </a:t>
            </a:r>
            <a:endParaRPr lang="en-US" sz="3200" b="1" dirty="0">
              <a:solidFill>
                <a:schemeClr val="tx1"/>
              </a:solidFill>
              <a:effectLst>
                <a:outerShdw blurRad="50800" dist="63500" dir="2700000" algn="tl" rotWithShape="0">
                  <a:srgbClr val="000000"/>
                </a:outerShdw>
              </a:effectLst>
              <a:latin typeface="Times" charset="0"/>
            </a:endParaRPr>
          </a:p>
        </p:txBody>
      </p:sp>
      <p:sp>
        <p:nvSpPr>
          <p:cNvPr id="737288" name="Text Box 8"/>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1434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37294" name="Text Box 14"/>
          <p:cNvSpPr txBox="1">
            <a:spLocks noChangeArrowheads="1"/>
          </p:cNvSpPr>
          <p:nvPr/>
        </p:nvSpPr>
        <p:spPr bwMode="auto">
          <a:xfrm>
            <a:off x="7515225" y="6159500"/>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737296"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06</a:t>
            </a:r>
          </a:p>
        </p:txBody>
      </p:sp>
      <p:grpSp>
        <p:nvGrpSpPr>
          <p:cNvPr id="14343" name="Group 21"/>
          <p:cNvGrpSpPr>
            <a:grpSpLocks/>
          </p:cNvGrpSpPr>
          <p:nvPr/>
        </p:nvGrpSpPr>
        <p:grpSpPr bwMode="auto">
          <a:xfrm>
            <a:off x="519113" y="7938"/>
            <a:ext cx="811212" cy="1196975"/>
            <a:chOff x="327" y="5"/>
            <a:chExt cx="511" cy="754"/>
          </a:xfrm>
        </p:grpSpPr>
        <p:sp>
          <p:nvSpPr>
            <p:cNvPr id="737302" name="Rectangle 22"/>
            <p:cNvSpPr>
              <a:spLocks noChangeArrowheads="1"/>
            </p:cNvSpPr>
            <p:nvPr/>
          </p:nvSpPr>
          <p:spPr bwMode="auto">
            <a:xfrm>
              <a:off x="327"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7200">
                  <a:solidFill>
                    <a:srgbClr val="FFFF00"/>
                  </a:solidFill>
                  <a:effectLst/>
                  <a:latin typeface="Times" charset="0"/>
                </a:rPr>
                <a:t>৭</a:t>
              </a:r>
              <a:endParaRPr lang="en-US" sz="7200">
                <a:solidFill>
                  <a:srgbClr val="FFFF00"/>
                </a:solidFill>
                <a:effectLst/>
                <a:latin typeface="Times" charset="0"/>
              </a:endParaRPr>
            </a:p>
          </p:txBody>
        </p:sp>
        <p:sp>
          <p:nvSpPr>
            <p:cNvPr id="737303" name="Line 2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16" name="Rectangle 15"/>
          <p:cNvSpPr/>
          <p:nvPr/>
        </p:nvSpPr>
        <p:spPr>
          <a:xfrm>
            <a:off x="2619375" y="1944688"/>
            <a:ext cx="3857625" cy="1016000"/>
          </a:xfrm>
          <a:prstGeom prst="rect">
            <a:avLst/>
          </a:prstGeom>
        </p:spPr>
        <p:txBody>
          <a:bodyPr wrap="none">
            <a:spAutoFit/>
          </a:bodyPr>
          <a:lstStyle/>
          <a:p>
            <a:pPr>
              <a:defRPr/>
            </a:pPr>
            <a:r>
              <a:rPr lang="bn-IN" sz="6000">
                <a:solidFill>
                  <a:srgbClr val="FAFD00"/>
                </a:solidFill>
                <a:effectLst/>
                <a:latin typeface="Times" charset="0"/>
              </a:rPr>
              <a:t>সৃ ৭ নী য  </a:t>
            </a:r>
            <a:endParaRPr lang="en-US" sz="6000">
              <a:effectLst>
                <a:outerShdw blurRad="38100" dist="38100" dir="2700000" algn="tl">
                  <a:srgbClr val="000000"/>
                </a:outerShdw>
              </a:effectLst>
            </a:endParaRPr>
          </a:p>
        </p:txBody>
      </p:sp>
      <p:sp>
        <p:nvSpPr>
          <p:cNvPr id="17" name="Rectangle 16"/>
          <p:cNvSpPr/>
          <p:nvPr/>
        </p:nvSpPr>
        <p:spPr>
          <a:xfrm>
            <a:off x="2146300" y="2940050"/>
            <a:ext cx="4654550" cy="1014413"/>
          </a:xfrm>
          <a:prstGeom prst="rect">
            <a:avLst/>
          </a:prstGeom>
        </p:spPr>
        <p:txBody>
          <a:bodyPr wrap="none">
            <a:spAutoFit/>
          </a:bodyPr>
          <a:lstStyle/>
          <a:p>
            <a:pPr>
              <a:defRPr/>
            </a:pPr>
            <a:r>
              <a:rPr lang="bn-IN" sz="6000">
                <a:solidFill>
                  <a:srgbClr val="FFFF00"/>
                </a:solidFill>
                <a:effectLst/>
                <a:latin typeface="Times" charset="0"/>
              </a:rPr>
              <a:t>সৃ ৪ ৩ নী য  </a:t>
            </a:r>
            <a:endParaRPr lang="en-US" sz="6000">
              <a:solidFill>
                <a:srgbClr val="FFFF00"/>
              </a:solidFill>
              <a:effectLst>
                <a:outerShdw blurRad="38100" dist="38100" dir="2700000" algn="tl">
                  <a:srgbClr val="000000"/>
                </a:outerShdw>
              </a:effectLst>
            </a:endParaRPr>
          </a:p>
        </p:txBody>
      </p:sp>
      <p:sp>
        <p:nvSpPr>
          <p:cNvPr id="18" name="Rectangle 2"/>
          <p:cNvSpPr>
            <a:spLocks noChangeArrowheads="1"/>
          </p:cNvSpPr>
          <p:nvPr/>
        </p:nvSpPr>
        <p:spPr bwMode="auto">
          <a:xfrm>
            <a:off x="2146300" y="1200150"/>
            <a:ext cx="4191000"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bn-IN" sz="4000" b="1" i="1">
                <a:solidFill>
                  <a:srgbClr val="FAFD00"/>
                </a:solidFill>
                <a:effectLst/>
                <a:latin typeface="Times" charset="0"/>
              </a:rPr>
              <a:t>একটি স্মরণচিহ্ন </a:t>
            </a:r>
            <a:r>
              <a:rPr lang="en-US" sz="4000" b="1" i="1">
                <a:solidFill>
                  <a:srgbClr val="FAFD00"/>
                </a:solidFill>
                <a:effectLst/>
                <a:latin typeface="Times"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737283"/>
                                        </p:tgtEl>
                                        <p:attrNameLst>
                                          <p:attrName>style.visibility</p:attrName>
                                        </p:attrNameLst>
                                      </p:cBhvr>
                                      <p:to>
                                        <p:strVal val="visible"/>
                                      </p:to>
                                    </p:set>
                                    <p:animEffect transition="in" filter="dissolve">
                                      <p:cBhvr>
                                        <p:cTn id="7" dur="75"/>
                                        <p:tgtEl>
                                          <p:spTgt spid="73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63795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63795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cs typeface="+mn-cs"/>
            </a:endParaRPr>
          </a:p>
        </p:txBody>
      </p:sp>
      <p:sp>
        <p:nvSpPr>
          <p:cNvPr id="63795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pic>
        <p:nvPicPr>
          <p:cNvPr id="637961"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3796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sz="2000" b="1">
                <a:solidFill>
                  <a:schemeClr val="hlink"/>
                </a:solidFill>
                <a:effectLst>
                  <a:outerShdw blurRad="38100" dist="38100" dir="2700000" algn="tl">
                    <a:srgbClr val="000000"/>
                  </a:outerShdw>
                </a:effectLst>
                <a:latin typeface="Comic Sans MS" charset="0"/>
              </a:rPr>
              <a:t> </a:t>
            </a:r>
          </a:p>
        </p:txBody>
      </p:sp>
      <p:sp>
        <p:nvSpPr>
          <p:cNvPr id="16391" name="Text Box 1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38095" name="Text Box 143"/>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638096" name="Rectangle 14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07</a:t>
            </a:r>
          </a:p>
        </p:txBody>
      </p:sp>
      <p:grpSp>
        <p:nvGrpSpPr>
          <p:cNvPr id="16394" name="Group 148"/>
          <p:cNvGrpSpPr>
            <a:grpSpLocks/>
          </p:cNvGrpSpPr>
          <p:nvPr/>
        </p:nvGrpSpPr>
        <p:grpSpPr bwMode="auto">
          <a:xfrm>
            <a:off x="519113" y="7938"/>
            <a:ext cx="758825" cy="1104900"/>
            <a:chOff x="327" y="5"/>
            <a:chExt cx="478" cy="696"/>
          </a:xfrm>
        </p:grpSpPr>
        <p:sp>
          <p:nvSpPr>
            <p:cNvPr id="638101" name="Rectangle 149"/>
            <p:cNvSpPr>
              <a:spLocks noChangeArrowheads="1"/>
            </p:cNvSpPr>
            <p:nvPr/>
          </p:nvSpPr>
          <p:spPr bwMode="auto">
            <a:xfrm>
              <a:off x="32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bn-IN" sz="6600">
                  <a:solidFill>
                    <a:srgbClr val="FFFF00"/>
                  </a:solidFill>
                  <a:effectLst/>
                  <a:latin typeface="Times" charset="0"/>
                </a:rPr>
                <a:t>৭</a:t>
              </a:r>
              <a:endParaRPr lang="en-US" sz="6600">
                <a:solidFill>
                  <a:srgbClr val="FFFF00"/>
                </a:solidFill>
                <a:effectLst/>
                <a:latin typeface="Times" charset="0"/>
              </a:endParaRPr>
            </a:p>
          </p:txBody>
        </p:sp>
        <p:sp>
          <p:nvSpPr>
            <p:cNvPr id="638102" name="Line 1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grpSp>
        <p:nvGrpSpPr>
          <p:cNvPr id="16395" name="Group 76"/>
          <p:cNvGrpSpPr>
            <a:grpSpLocks/>
          </p:cNvGrpSpPr>
          <p:nvPr/>
        </p:nvGrpSpPr>
        <p:grpSpPr bwMode="auto">
          <a:xfrm>
            <a:off x="2425700" y="1493838"/>
            <a:ext cx="4362450" cy="3636962"/>
            <a:chOff x="2425700" y="1493838"/>
            <a:chExt cx="4362450" cy="3636962"/>
          </a:xfrm>
        </p:grpSpPr>
        <p:grpSp>
          <p:nvGrpSpPr>
            <p:cNvPr id="16396" name="Group 2"/>
            <p:cNvGrpSpPr>
              <a:grpSpLocks/>
            </p:cNvGrpSpPr>
            <p:nvPr/>
          </p:nvGrpSpPr>
          <p:grpSpPr bwMode="auto">
            <a:xfrm>
              <a:off x="2425700" y="1531938"/>
              <a:ext cx="4362450" cy="3598862"/>
              <a:chOff x="1512" y="1397"/>
              <a:chExt cx="2748" cy="2267"/>
            </a:xfrm>
          </p:grpSpPr>
          <p:sp>
            <p:nvSpPr>
              <p:cNvPr id="89"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0"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1"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92"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3"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4"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5"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96"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97"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8"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99"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0"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1"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ndParaRPr>
              </a:p>
            </p:txBody>
          </p:sp>
          <p:sp>
            <p:nvSpPr>
              <p:cNvPr id="102"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3"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4"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5"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06"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07"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08"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09"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t>
                </a:r>
                <a:endParaRPr lang="en-US" b="1" dirty="0">
                  <a:solidFill>
                    <a:srgbClr val="FFA27C"/>
                  </a:solidFill>
                  <a:effectLst>
                    <a:outerShdw blurRad="38100" dist="38100" dir="2700000" algn="tl">
                      <a:srgbClr val="000000"/>
                    </a:outerShdw>
                  </a:effectLst>
                  <a:latin typeface="Helvetica" charset="0"/>
                </a:endParaRPr>
              </a:p>
            </p:txBody>
          </p:sp>
          <p:sp>
            <p:nvSpPr>
              <p:cNvPr id="110"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1"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2"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3"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4"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15"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6"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7"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18"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19"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0"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1"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2"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3"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4"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5"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26"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7"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28"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29"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0"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1"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7"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8"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9"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0"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1"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2"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3"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4"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16397" name="Rectangle 78"/>
            <p:cNvSpPr>
              <a:spLocks noChangeArrowheads="1"/>
            </p:cNvSpPr>
            <p:nvPr/>
          </p:nvSpPr>
          <p:spPr bwMode="auto">
            <a:xfrm>
              <a:off x="2778125" y="1493838"/>
              <a:ext cx="552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16398" name="Rectangle 79"/>
            <p:cNvSpPr>
              <a:spLocks noChangeArrowheads="1"/>
            </p:cNvSpPr>
            <p:nvPr/>
          </p:nvSpPr>
          <p:spPr bwMode="auto">
            <a:xfrm>
              <a:off x="2916238" y="1768475"/>
              <a:ext cx="1054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16399" name="Rectangle 80"/>
            <p:cNvSpPr>
              <a:spLocks noChangeArrowheads="1"/>
            </p:cNvSpPr>
            <p:nvPr/>
          </p:nvSpPr>
          <p:spPr bwMode="auto">
            <a:xfrm>
              <a:off x="3008313" y="2036763"/>
              <a:ext cx="9731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16400" name="Rectangle 81"/>
            <p:cNvSpPr>
              <a:spLocks noChangeArrowheads="1"/>
            </p:cNvSpPr>
            <p:nvPr/>
          </p:nvSpPr>
          <p:spPr bwMode="auto">
            <a:xfrm>
              <a:off x="3387725" y="2325688"/>
              <a:ext cx="769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16401" name="Rectangle 82"/>
            <p:cNvSpPr>
              <a:spLocks noChangeArrowheads="1"/>
            </p:cNvSpPr>
            <p:nvPr/>
          </p:nvSpPr>
          <p:spPr bwMode="auto">
            <a:xfrm>
              <a:off x="3548063" y="2595563"/>
              <a:ext cx="1235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84" name="Rectangle 83"/>
            <p:cNvSpPr/>
            <p:nvPr/>
          </p:nvSpPr>
          <p:spPr>
            <a:xfrm>
              <a:off x="3622675" y="2843213"/>
              <a:ext cx="1419225" cy="400050"/>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16403" name="Rectangle 84"/>
            <p:cNvSpPr>
              <a:spLocks noChangeArrowheads="1"/>
            </p:cNvSpPr>
            <p:nvPr/>
          </p:nvSpPr>
          <p:spPr bwMode="auto">
            <a:xfrm>
              <a:off x="4046538" y="3121025"/>
              <a:ext cx="1050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86" name="Rectangle 85"/>
            <p:cNvSpPr/>
            <p:nvPr/>
          </p:nvSpPr>
          <p:spPr>
            <a:xfrm>
              <a:off x="4205288" y="3441700"/>
              <a:ext cx="1120775" cy="400050"/>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16405" name="Rectangle 86"/>
            <p:cNvSpPr>
              <a:spLocks noChangeArrowheads="1"/>
            </p:cNvSpPr>
            <p:nvPr/>
          </p:nvSpPr>
          <p:spPr bwMode="auto">
            <a:xfrm>
              <a:off x="4473575" y="3749675"/>
              <a:ext cx="10874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88" name="Rectangle 87"/>
            <p:cNvSpPr/>
            <p:nvPr/>
          </p:nvSpPr>
          <p:spPr>
            <a:xfrm>
              <a:off x="4892675" y="4206875"/>
              <a:ext cx="854075" cy="585788"/>
            </a:xfrm>
            <a:prstGeom prst="rect">
              <a:avLst/>
            </a:prstGeom>
          </p:spPr>
          <p:txBody>
            <a:bodyPr wrap="none">
              <a:spAutoFit/>
            </a:bodyPr>
            <a:lstStyle/>
            <a:p>
              <a:pPr>
                <a:defRPr/>
              </a:pPr>
              <a:r>
                <a:rPr lang="bn-IN" sz="3200" b="1">
                  <a:solidFill>
                    <a:srgbClr val="6D0012"/>
                  </a:solidFill>
                  <a:effectLst/>
                </a:rPr>
                <a:t>যিশু</a:t>
              </a:r>
              <a:endParaRPr lang="en-US" b="1">
                <a:solidFill>
                  <a:srgbClr val="6D0012"/>
                </a:solidFill>
                <a:effectLst>
                  <a:outerShdw blurRad="38100" dist="38100" dir="2700000" algn="tl">
                    <a:srgbClr val="000000"/>
                  </a:outerShdw>
                </a:effectLst>
              </a:endParaRPr>
            </a:p>
          </p:txBody>
        </p:sp>
      </p:gr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23" name="Rectangle 3"/>
          <p:cNvSpPr>
            <a:spLocks noChangeArrowheads="1"/>
          </p:cNvSpPr>
          <p:nvPr/>
        </p:nvSpPr>
        <p:spPr bwMode="auto">
          <a:xfrm>
            <a:off x="590550" y="2020888"/>
            <a:ext cx="1695450" cy="42275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24" name="Rectangle 4"/>
          <p:cNvSpPr>
            <a:spLocks noChangeArrowheads="1"/>
          </p:cNvSpPr>
          <p:nvPr/>
        </p:nvSpPr>
        <p:spPr bwMode="auto">
          <a:xfrm>
            <a:off x="2520950" y="920750"/>
            <a:ext cx="5702300" cy="5245100"/>
          </a:xfrm>
          <a:prstGeom prst="rect">
            <a:avLst/>
          </a:prstGeom>
          <a:solidFill>
            <a:srgbClr val="FFFFFF"/>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25" name="Rectangle 5"/>
          <p:cNvSpPr>
            <a:spLocks noChangeArrowheads="1"/>
          </p:cNvSpPr>
          <p:nvPr/>
        </p:nvSpPr>
        <p:spPr bwMode="auto">
          <a:xfrm>
            <a:off x="1435100" y="922338"/>
            <a:ext cx="6959600" cy="5207000"/>
          </a:xfrm>
          <a:prstGeom prst="rect">
            <a:avLst/>
          </a:prstGeom>
          <a:gradFill rotWithShape="0">
            <a:gsLst>
              <a:gs pos="0">
                <a:srgbClr val="2D1A74"/>
              </a:gs>
              <a:gs pos="100000">
                <a:srgbClr val="2D1A74">
                  <a:gamma/>
                  <a:shade val="29804"/>
                  <a:invGamma/>
                </a:srgbClr>
              </a:gs>
            </a:gsLst>
            <a:path path="shape">
              <a:fillToRect l="50000" t="50000" r="50000" b="50000"/>
            </a:path>
          </a:gradFill>
          <a:ln w="508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26" name="Line 6"/>
          <p:cNvSpPr>
            <a:spLocks noChangeShapeType="1"/>
          </p:cNvSpPr>
          <p:nvPr/>
        </p:nvSpPr>
        <p:spPr bwMode="auto">
          <a:xfrm>
            <a:off x="1530350" y="3505200"/>
            <a:ext cx="6845300" cy="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27" name="Line 7"/>
          <p:cNvSpPr>
            <a:spLocks noChangeShapeType="1"/>
          </p:cNvSpPr>
          <p:nvPr/>
        </p:nvSpPr>
        <p:spPr bwMode="auto">
          <a:xfrm>
            <a:off x="4953000" y="996950"/>
            <a:ext cx="0" cy="509270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28" name="Freeform 8"/>
          <p:cNvSpPr>
            <a:spLocks/>
          </p:cNvSpPr>
          <p:nvPr/>
        </p:nvSpPr>
        <p:spPr bwMode="auto">
          <a:xfrm>
            <a:off x="1562100" y="990600"/>
            <a:ext cx="1620838" cy="3049588"/>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29" name="Freeform 9"/>
          <p:cNvSpPr>
            <a:spLocks/>
          </p:cNvSpPr>
          <p:nvPr/>
        </p:nvSpPr>
        <p:spPr bwMode="auto">
          <a:xfrm>
            <a:off x="6877050" y="3962400"/>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30" name="Freeform 10"/>
          <p:cNvSpPr>
            <a:spLocks/>
          </p:cNvSpPr>
          <p:nvPr/>
        </p:nvSpPr>
        <p:spPr bwMode="auto">
          <a:xfrm>
            <a:off x="3562350" y="1695450"/>
            <a:ext cx="3983038" cy="2878138"/>
          </a:xfrm>
          <a:custGeom>
            <a:avLst/>
            <a:gdLst/>
            <a:ahLst/>
            <a:cxnLst>
              <a:cxn ang="0">
                <a:pos x="2484" y="1800"/>
              </a:cxn>
              <a:cxn ang="0">
                <a:pos x="2424" y="1776"/>
              </a:cxn>
              <a:cxn ang="0">
                <a:pos x="2376" y="1764"/>
              </a:cxn>
              <a:cxn ang="0">
                <a:pos x="2328" y="1740"/>
              </a:cxn>
              <a:cxn ang="0">
                <a:pos x="2280" y="1704"/>
              </a:cxn>
              <a:cxn ang="0">
                <a:pos x="2232" y="1680"/>
              </a:cxn>
              <a:cxn ang="0">
                <a:pos x="2184" y="1656"/>
              </a:cxn>
              <a:cxn ang="0">
                <a:pos x="2124" y="1620"/>
              </a:cxn>
              <a:cxn ang="0">
                <a:pos x="2064" y="1584"/>
              </a:cxn>
              <a:cxn ang="0">
                <a:pos x="2016" y="1560"/>
              </a:cxn>
              <a:cxn ang="0">
                <a:pos x="1968" y="1536"/>
              </a:cxn>
              <a:cxn ang="0">
                <a:pos x="1920" y="1500"/>
              </a:cxn>
              <a:cxn ang="0">
                <a:pos x="1872" y="1476"/>
              </a:cxn>
              <a:cxn ang="0">
                <a:pos x="1836" y="1452"/>
              </a:cxn>
              <a:cxn ang="0">
                <a:pos x="1776" y="1404"/>
              </a:cxn>
              <a:cxn ang="0">
                <a:pos x="1728" y="1392"/>
              </a:cxn>
              <a:cxn ang="0">
                <a:pos x="1680" y="1344"/>
              </a:cxn>
              <a:cxn ang="0">
                <a:pos x="1632" y="1320"/>
              </a:cxn>
              <a:cxn ang="0">
                <a:pos x="1584" y="1284"/>
              </a:cxn>
              <a:cxn ang="0">
                <a:pos x="1512" y="1224"/>
              </a:cxn>
              <a:cxn ang="0">
                <a:pos x="1464" y="1200"/>
              </a:cxn>
              <a:cxn ang="0">
                <a:pos x="1416" y="1152"/>
              </a:cxn>
              <a:cxn ang="0">
                <a:pos x="1356" y="1092"/>
              </a:cxn>
              <a:cxn ang="0">
                <a:pos x="1320" y="1044"/>
              </a:cxn>
              <a:cxn ang="0">
                <a:pos x="1296" y="996"/>
              </a:cxn>
              <a:cxn ang="0">
                <a:pos x="1260" y="948"/>
              </a:cxn>
              <a:cxn ang="0">
                <a:pos x="1200" y="900"/>
              </a:cxn>
              <a:cxn ang="0">
                <a:pos x="1140" y="840"/>
              </a:cxn>
              <a:cxn ang="0">
                <a:pos x="1104" y="804"/>
              </a:cxn>
              <a:cxn ang="0">
                <a:pos x="1068" y="756"/>
              </a:cxn>
              <a:cxn ang="0">
                <a:pos x="1032" y="720"/>
              </a:cxn>
              <a:cxn ang="0">
                <a:pos x="984" y="672"/>
              </a:cxn>
              <a:cxn ang="0">
                <a:pos x="936" y="636"/>
              </a:cxn>
              <a:cxn ang="0">
                <a:pos x="912" y="588"/>
              </a:cxn>
              <a:cxn ang="0">
                <a:pos x="876" y="552"/>
              </a:cxn>
              <a:cxn ang="0">
                <a:pos x="852" y="504"/>
              </a:cxn>
              <a:cxn ang="0">
                <a:pos x="828" y="456"/>
              </a:cxn>
              <a:cxn ang="0">
                <a:pos x="792" y="408"/>
              </a:cxn>
              <a:cxn ang="0">
                <a:pos x="768" y="360"/>
              </a:cxn>
              <a:cxn ang="0">
                <a:pos x="732" y="324"/>
              </a:cxn>
              <a:cxn ang="0">
                <a:pos x="684" y="264"/>
              </a:cxn>
              <a:cxn ang="0">
                <a:pos x="648" y="216"/>
              </a:cxn>
              <a:cxn ang="0">
                <a:pos x="612" y="180"/>
              </a:cxn>
              <a:cxn ang="0">
                <a:pos x="564" y="144"/>
              </a:cxn>
              <a:cxn ang="0">
                <a:pos x="528" y="120"/>
              </a:cxn>
              <a:cxn ang="0">
                <a:pos x="480" y="72"/>
              </a:cxn>
              <a:cxn ang="0">
                <a:pos x="432" y="60"/>
              </a:cxn>
              <a:cxn ang="0">
                <a:pos x="372" y="36"/>
              </a:cxn>
              <a:cxn ang="0">
                <a:pos x="312" y="24"/>
              </a:cxn>
              <a:cxn ang="0">
                <a:pos x="264" y="12"/>
              </a:cxn>
              <a:cxn ang="0">
                <a:pos x="216" y="0"/>
              </a:cxn>
              <a:cxn ang="0">
                <a:pos x="168" y="0"/>
              </a:cxn>
              <a:cxn ang="0">
                <a:pos x="120" y="12"/>
              </a:cxn>
              <a:cxn ang="0">
                <a:pos x="72" y="24"/>
              </a:cxn>
              <a:cxn ang="0">
                <a:pos x="24" y="48"/>
              </a:cxn>
              <a:cxn ang="0">
                <a:pos x="0" y="96"/>
              </a:cxn>
              <a:cxn ang="0">
                <a:pos x="0" y="144"/>
              </a:cxn>
              <a:cxn ang="0">
                <a:pos x="12" y="192"/>
              </a:cxn>
              <a:cxn ang="0">
                <a:pos x="36" y="240"/>
              </a:cxn>
              <a:cxn ang="0">
                <a:pos x="72" y="276"/>
              </a:cxn>
              <a:cxn ang="0">
                <a:pos x="132" y="300"/>
              </a:cxn>
              <a:cxn ang="0">
                <a:pos x="180" y="312"/>
              </a:cxn>
              <a:cxn ang="0">
                <a:pos x="228" y="324"/>
              </a:cxn>
            </a:cxnLst>
            <a:rect l="0" t="0" r="r" b="b"/>
            <a:pathLst>
              <a:path w="2509" h="1813">
                <a:moveTo>
                  <a:pt x="2508" y="1812"/>
                </a:moveTo>
                <a:lnTo>
                  <a:pt x="2484" y="1800"/>
                </a:lnTo>
                <a:lnTo>
                  <a:pt x="2448" y="1788"/>
                </a:lnTo>
                <a:lnTo>
                  <a:pt x="2424" y="1776"/>
                </a:lnTo>
                <a:lnTo>
                  <a:pt x="2400" y="1776"/>
                </a:lnTo>
                <a:lnTo>
                  <a:pt x="2376" y="1764"/>
                </a:lnTo>
                <a:lnTo>
                  <a:pt x="2352" y="1740"/>
                </a:lnTo>
                <a:lnTo>
                  <a:pt x="2328" y="1740"/>
                </a:lnTo>
                <a:lnTo>
                  <a:pt x="2304" y="1716"/>
                </a:lnTo>
                <a:lnTo>
                  <a:pt x="2280" y="1704"/>
                </a:lnTo>
                <a:lnTo>
                  <a:pt x="2256" y="1692"/>
                </a:lnTo>
                <a:lnTo>
                  <a:pt x="2232" y="1680"/>
                </a:lnTo>
                <a:lnTo>
                  <a:pt x="2208" y="1668"/>
                </a:lnTo>
                <a:lnTo>
                  <a:pt x="2184" y="1656"/>
                </a:lnTo>
                <a:lnTo>
                  <a:pt x="2160" y="1632"/>
                </a:lnTo>
                <a:lnTo>
                  <a:pt x="2124" y="1620"/>
                </a:lnTo>
                <a:lnTo>
                  <a:pt x="2100" y="1596"/>
                </a:lnTo>
                <a:lnTo>
                  <a:pt x="2064" y="1584"/>
                </a:lnTo>
                <a:lnTo>
                  <a:pt x="2040" y="1572"/>
                </a:lnTo>
                <a:lnTo>
                  <a:pt x="2016" y="1560"/>
                </a:lnTo>
                <a:lnTo>
                  <a:pt x="1992" y="1548"/>
                </a:lnTo>
                <a:lnTo>
                  <a:pt x="1968" y="1536"/>
                </a:lnTo>
                <a:lnTo>
                  <a:pt x="1944" y="1524"/>
                </a:lnTo>
                <a:lnTo>
                  <a:pt x="1920" y="1500"/>
                </a:lnTo>
                <a:lnTo>
                  <a:pt x="1896" y="1488"/>
                </a:lnTo>
                <a:lnTo>
                  <a:pt x="1872" y="1476"/>
                </a:lnTo>
                <a:lnTo>
                  <a:pt x="1860" y="1452"/>
                </a:lnTo>
                <a:lnTo>
                  <a:pt x="1836" y="1452"/>
                </a:lnTo>
                <a:lnTo>
                  <a:pt x="1800" y="1428"/>
                </a:lnTo>
                <a:lnTo>
                  <a:pt x="1776" y="1404"/>
                </a:lnTo>
                <a:lnTo>
                  <a:pt x="1752" y="1404"/>
                </a:lnTo>
                <a:lnTo>
                  <a:pt x="1728" y="1392"/>
                </a:lnTo>
                <a:lnTo>
                  <a:pt x="1704" y="1368"/>
                </a:lnTo>
                <a:lnTo>
                  <a:pt x="1680" y="1344"/>
                </a:lnTo>
                <a:lnTo>
                  <a:pt x="1656" y="1332"/>
                </a:lnTo>
                <a:lnTo>
                  <a:pt x="1632" y="1320"/>
                </a:lnTo>
                <a:lnTo>
                  <a:pt x="1608" y="1296"/>
                </a:lnTo>
                <a:lnTo>
                  <a:pt x="1584" y="1284"/>
                </a:lnTo>
                <a:lnTo>
                  <a:pt x="1548" y="1248"/>
                </a:lnTo>
                <a:lnTo>
                  <a:pt x="1512" y="1224"/>
                </a:lnTo>
                <a:lnTo>
                  <a:pt x="1488" y="1212"/>
                </a:lnTo>
                <a:lnTo>
                  <a:pt x="1464" y="1200"/>
                </a:lnTo>
                <a:lnTo>
                  <a:pt x="1452" y="1176"/>
                </a:lnTo>
                <a:lnTo>
                  <a:pt x="1416" y="1152"/>
                </a:lnTo>
                <a:lnTo>
                  <a:pt x="1392" y="1116"/>
                </a:lnTo>
                <a:lnTo>
                  <a:pt x="1356" y="1092"/>
                </a:lnTo>
                <a:lnTo>
                  <a:pt x="1344" y="1068"/>
                </a:lnTo>
                <a:lnTo>
                  <a:pt x="1320" y="1044"/>
                </a:lnTo>
                <a:lnTo>
                  <a:pt x="1320" y="1020"/>
                </a:lnTo>
                <a:lnTo>
                  <a:pt x="1296" y="996"/>
                </a:lnTo>
                <a:lnTo>
                  <a:pt x="1284" y="972"/>
                </a:lnTo>
                <a:lnTo>
                  <a:pt x="1260" y="948"/>
                </a:lnTo>
                <a:lnTo>
                  <a:pt x="1224" y="912"/>
                </a:lnTo>
                <a:lnTo>
                  <a:pt x="1200" y="900"/>
                </a:lnTo>
                <a:lnTo>
                  <a:pt x="1164" y="864"/>
                </a:lnTo>
                <a:lnTo>
                  <a:pt x="1140" y="840"/>
                </a:lnTo>
                <a:lnTo>
                  <a:pt x="1128" y="816"/>
                </a:lnTo>
                <a:lnTo>
                  <a:pt x="1104" y="804"/>
                </a:lnTo>
                <a:lnTo>
                  <a:pt x="1092" y="780"/>
                </a:lnTo>
                <a:lnTo>
                  <a:pt x="1068" y="756"/>
                </a:lnTo>
                <a:lnTo>
                  <a:pt x="1056" y="732"/>
                </a:lnTo>
                <a:lnTo>
                  <a:pt x="1032" y="720"/>
                </a:lnTo>
                <a:lnTo>
                  <a:pt x="996" y="696"/>
                </a:lnTo>
                <a:lnTo>
                  <a:pt x="984" y="672"/>
                </a:lnTo>
                <a:lnTo>
                  <a:pt x="960" y="648"/>
                </a:lnTo>
                <a:lnTo>
                  <a:pt x="936" y="636"/>
                </a:lnTo>
                <a:lnTo>
                  <a:pt x="924" y="612"/>
                </a:lnTo>
                <a:lnTo>
                  <a:pt x="912" y="588"/>
                </a:lnTo>
                <a:lnTo>
                  <a:pt x="900" y="564"/>
                </a:lnTo>
                <a:lnTo>
                  <a:pt x="876" y="552"/>
                </a:lnTo>
                <a:lnTo>
                  <a:pt x="864" y="528"/>
                </a:lnTo>
                <a:lnTo>
                  <a:pt x="852" y="504"/>
                </a:lnTo>
                <a:lnTo>
                  <a:pt x="840" y="480"/>
                </a:lnTo>
                <a:lnTo>
                  <a:pt x="828" y="456"/>
                </a:lnTo>
                <a:lnTo>
                  <a:pt x="804" y="432"/>
                </a:lnTo>
                <a:lnTo>
                  <a:pt x="792" y="408"/>
                </a:lnTo>
                <a:lnTo>
                  <a:pt x="780" y="384"/>
                </a:lnTo>
                <a:lnTo>
                  <a:pt x="768" y="360"/>
                </a:lnTo>
                <a:lnTo>
                  <a:pt x="756" y="336"/>
                </a:lnTo>
                <a:lnTo>
                  <a:pt x="732" y="324"/>
                </a:lnTo>
                <a:lnTo>
                  <a:pt x="708" y="288"/>
                </a:lnTo>
                <a:lnTo>
                  <a:pt x="684" y="264"/>
                </a:lnTo>
                <a:lnTo>
                  <a:pt x="660" y="240"/>
                </a:lnTo>
                <a:lnTo>
                  <a:pt x="648" y="216"/>
                </a:lnTo>
                <a:lnTo>
                  <a:pt x="624" y="204"/>
                </a:lnTo>
                <a:lnTo>
                  <a:pt x="612" y="180"/>
                </a:lnTo>
                <a:lnTo>
                  <a:pt x="588" y="156"/>
                </a:lnTo>
                <a:lnTo>
                  <a:pt x="564" y="144"/>
                </a:lnTo>
                <a:lnTo>
                  <a:pt x="552" y="120"/>
                </a:lnTo>
                <a:lnTo>
                  <a:pt x="528" y="120"/>
                </a:lnTo>
                <a:lnTo>
                  <a:pt x="516" y="96"/>
                </a:lnTo>
                <a:lnTo>
                  <a:pt x="480" y="72"/>
                </a:lnTo>
                <a:lnTo>
                  <a:pt x="456" y="72"/>
                </a:lnTo>
                <a:lnTo>
                  <a:pt x="432" y="60"/>
                </a:lnTo>
                <a:lnTo>
                  <a:pt x="396" y="48"/>
                </a:lnTo>
                <a:lnTo>
                  <a:pt x="372" y="36"/>
                </a:lnTo>
                <a:lnTo>
                  <a:pt x="348" y="36"/>
                </a:lnTo>
                <a:lnTo>
                  <a:pt x="312" y="24"/>
                </a:lnTo>
                <a:lnTo>
                  <a:pt x="288" y="12"/>
                </a:lnTo>
                <a:lnTo>
                  <a:pt x="264" y="12"/>
                </a:lnTo>
                <a:lnTo>
                  <a:pt x="240" y="12"/>
                </a:lnTo>
                <a:lnTo>
                  <a:pt x="216" y="0"/>
                </a:lnTo>
                <a:lnTo>
                  <a:pt x="192" y="0"/>
                </a:lnTo>
                <a:lnTo>
                  <a:pt x="168" y="0"/>
                </a:lnTo>
                <a:lnTo>
                  <a:pt x="144" y="12"/>
                </a:lnTo>
                <a:lnTo>
                  <a:pt x="120" y="12"/>
                </a:lnTo>
                <a:lnTo>
                  <a:pt x="96" y="12"/>
                </a:lnTo>
                <a:lnTo>
                  <a:pt x="72" y="24"/>
                </a:lnTo>
                <a:lnTo>
                  <a:pt x="48" y="36"/>
                </a:lnTo>
                <a:lnTo>
                  <a:pt x="24" y="48"/>
                </a:lnTo>
                <a:lnTo>
                  <a:pt x="12" y="72"/>
                </a:lnTo>
                <a:lnTo>
                  <a:pt x="0" y="96"/>
                </a:lnTo>
                <a:lnTo>
                  <a:pt x="0" y="120"/>
                </a:lnTo>
                <a:lnTo>
                  <a:pt x="0" y="144"/>
                </a:lnTo>
                <a:lnTo>
                  <a:pt x="0" y="168"/>
                </a:lnTo>
                <a:lnTo>
                  <a:pt x="12" y="192"/>
                </a:lnTo>
                <a:lnTo>
                  <a:pt x="24" y="216"/>
                </a:lnTo>
                <a:lnTo>
                  <a:pt x="36" y="240"/>
                </a:lnTo>
                <a:lnTo>
                  <a:pt x="60" y="252"/>
                </a:lnTo>
                <a:lnTo>
                  <a:pt x="72" y="276"/>
                </a:lnTo>
                <a:lnTo>
                  <a:pt x="96" y="276"/>
                </a:lnTo>
                <a:lnTo>
                  <a:pt x="132" y="300"/>
                </a:lnTo>
                <a:lnTo>
                  <a:pt x="156" y="312"/>
                </a:lnTo>
                <a:lnTo>
                  <a:pt x="180" y="312"/>
                </a:lnTo>
                <a:lnTo>
                  <a:pt x="204" y="312"/>
                </a:lnTo>
                <a:lnTo>
                  <a:pt x="228" y="32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31" name="Rectangle 11"/>
          <p:cNvSpPr>
            <a:spLocks noChangeArrowheads="1"/>
          </p:cNvSpPr>
          <p:nvPr/>
        </p:nvSpPr>
        <p:spPr bwMode="auto">
          <a:xfrm>
            <a:off x="7088188" y="5259388"/>
            <a:ext cx="13112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PG</a:t>
            </a:r>
          </a:p>
        </p:txBody>
      </p:sp>
      <p:sp>
        <p:nvSpPr>
          <p:cNvPr id="312332" name="Freeform 12"/>
          <p:cNvSpPr>
            <a:spLocks/>
          </p:cNvSpPr>
          <p:nvPr/>
        </p:nvSpPr>
        <p:spPr bwMode="auto">
          <a:xfrm>
            <a:off x="2038350" y="461010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33" name="Freeform 13"/>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34" name="Freeform 14"/>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35" name="Freeform 15"/>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cs typeface="+mn-cs"/>
            </a:endParaRPr>
          </a:p>
        </p:txBody>
      </p:sp>
      <p:sp>
        <p:nvSpPr>
          <p:cNvPr id="312336" name="Rectangle 16"/>
          <p:cNvSpPr>
            <a:spLocks noChangeArrowheads="1"/>
          </p:cNvSpPr>
          <p:nvPr/>
        </p:nvSpPr>
        <p:spPr bwMode="auto">
          <a:xfrm>
            <a:off x="3106738" y="3735388"/>
            <a:ext cx="17303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D S</a:t>
            </a:r>
          </a:p>
        </p:txBody>
      </p:sp>
      <p:sp>
        <p:nvSpPr>
          <p:cNvPr id="312337" name="Rectangle 17"/>
          <p:cNvSpPr>
            <a:spLocks noChangeArrowheads="1"/>
          </p:cNvSpPr>
          <p:nvPr/>
        </p:nvSpPr>
        <p:spPr bwMode="auto">
          <a:xfrm>
            <a:off x="3449638" y="2382838"/>
            <a:ext cx="12731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SG</a:t>
            </a:r>
          </a:p>
        </p:txBody>
      </p:sp>
      <p:sp>
        <p:nvSpPr>
          <p:cNvPr id="312338" name="Rectangle 18"/>
          <p:cNvSpPr>
            <a:spLocks noChangeArrowheads="1"/>
          </p:cNvSpPr>
          <p:nvPr/>
        </p:nvSpPr>
        <p:spPr bwMode="auto">
          <a:xfrm>
            <a:off x="2058988" y="4764088"/>
            <a:ext cx="13303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RS</a:t>
            </a:r>
          </a:p>
        </p:txBody>
      </p:sp>
      <p:sp>
        <p:nvSpPr>
          <p:cNvPr id="312339" name="AutoShape 19"/>
          <p:cNvSpPr>
            <a:spLocks noChangeArrowheads="1"/>
          </p:cNvSpPr>
          <p:nvPr/>
        </p:nvSpPr>
        <p:spPr bwMode="auto">
          <a:xfrm>
            <a:off x="5588000" y="1358900"/>
            <a:ext cx="292100" cy="215900"/>
          </a:xfrm>
          <a:prstGeom prst="rightArrow">
            <a:avLst>
              <a:gd name="adj1" fmla="val 50000"/>
              <a:gd name="adj2" fmla="val 67653"/>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40" name="AutoShape 20"/>
          <p:cNvSpPr>
            <a:spLocks noChangeArrowheads="1"/>
          </p:cNvSpPr>
          <p:nvPr/>
        </p:nvSpPr>
        <p:spPr bwMode="auto">
          <a:xfrm rot="10740000">
            <a:off x="4005263" y="1343025"/>
            <a:ext cx="292100" cy="217488"/>
          </a:xfrm>
          <a:prstGeom prst="rightArrow">
            <a:avLst>
              <a:gd name="adj1" fmla="val 50000"/>
              <a:gd name="adj2" fmla="val 67159"/>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41" name="Rectangle 21"/>
          <p:cNvSpPr>
            <a:spLocks noChangeArrowheads="1"/>
          </p:cNvSpPr>
          <p:nvPr/>
        </p:nvSpPr>
        <p:spPr bwMode="auto">
          <a:xfrm>
            <a:off x="4876800" y="4419600"/>
            <a:ext cx="8382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42" name="Rectangle 22"/>
          <p:cNvSpPr>
            <a:spLocks noChangeArrowheads="1"/>
          </p:cNvSpPr>
          <p:nvPr/>
        </p:nvSpPr>
        <p:spPr bwMode="auto">
          <a:xfrm>
            <a:off x="3963988" y="877888"/>
            <a:ext cx="3711575"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bn-IN" sz="2400" b="1">
                <a:solidFill>
                  <a:srgbClr val="FAFD00"/>
                </a:solidFill>
                <a:effectLst/>
                <a:latin typeface="Times" charset="0"/>
              </a:rPr>
              <a:t>১০টি স্থান </a:t>
            </a:r>
            <a:endParaRPr lang="en-US" sz="2400" b="1">
              <a:solidFill>
                <a:srgbClr val="FAFD00"/>
              </a:solidFill>
              <a:effectLst/>
              <a:latin typeface="Times" charset="0"/>
            </a:endParaRPr>
          </a:p>
        </p:txBody>
      </p:sp>
      <p:sp>
        <p:nvSpPr>
          <p:cNvPr id="312343" name="Rectangle 23"/>
          <p:cNvSpPr>
            <a:spLocks noChangeArrowheads="1"/>
          </p:cNvSpPr>
          <p:nvPr/>
        </p:nvSpPr>
        <p:spPr bwMode="auto">
          <a:xfrm>
            <a:off x="4310063" y="1258888"/>
            <a:ext cx="279400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defRPr/>
            </a:pPr>
            <a:r>
              <a:rPr lang="en-US" sz="2400" b="1">
                <a:solidFill>
                  <a:srgbClr val="FAFD00"/>
                </a:solidFill>
                <a:effectLst/>
                <a:latin typeface="Times" pitchFamily="-107" charset="0"/>
                <a:ea typeface="+mn-ea"/>
                <a:cs typeface="+mn-cs"/>
              </a:rPr>
              <a:t>6           4</a:t>
            </a:r>
          </a:p>
        </p:txBody>
      </p:sp>
      <p:sp>
        <p:nvSpPr>
          <p:cNvPr id="312344" name="Rectangle 24"/>
          <p:cNvSpPr>
            <a:spLocks noChangeArrowheads="1"/>
          </p:cNvSpPr>
          <p:nvPr/>
        </p:nvSpPr>
        <p:spPr bwMode="auto">
          <a:xfrm>
            <a:off x="7011988" y="4021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U</a:t>
            </a:r>
          </a:p>
        </p:txBody>
      </p:sp>
      <p:sp>
        <p:nvSpPr>
          <p:cNvPr id="312345" name="Rectangle 25"/>
          <p:cNvSpPr>
            <a:spLocks noChangeArrowheads="1"/>
          </p:cNvSpPr>
          <p:nvPr/>
        </p:nvSpPr>
        <p:spPr bwMode="auto">
          <a:xfrm>
            <a:off x="5716588" y="31067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B</a:t>
            </a:r>
          </a:p>
        </p:txBody>
      </p:sp>
      <p:sp>
        <p:nvSpPr>
          <p:cNvPr id="312346"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H</a:t>
            </a:r>
          </a:p>
        </p:txBody>
      </p:sp>
      <p:sp>
        <p:nvSpPr>
          <p:cNvPr id="312347" name="Rectangle 27"/>
          <p:cNvSpPr>
            <a:spLocks noChangeArrowheads="1"/>
          </p:cNvSpPr>
          <p:nvPr/>
        </p:nvSpPr>
        <p:spPr bwMode="auto">
          <a:xfrm>
            <a:off x="7088188" y="1525588"/>
            <a:ext cx="11779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N (A)</a:t>
            </a:r>
          </a:p>
        </p:txBody>
      </p:sp>
      <p:sp>
        <p:nvSpPr>
          <p:cNvPr id="312348" name="Rectangle 28"/>
          <p:cNvSpPr>
            <a:spLocks noChangeArrowheads="1"/>
          </p:cNvSpPr>
          <p:nvPr/>
        </p:nvSpPr>
        <p:spPr bwMode="auto">
          <a:xfrm>
            <a:off x="2820988" y="2573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C</a:t>
            </a:r>
          </a:p>
        </p:txBody>
      </p:sp>
      <p:sp>
        <p:nvSpPr>
          <p:cNvPr id="312349" name="Rectangle 29"/>
          <p:cNvSpPr>
            <a:spLocks noChangeArrowheads="1"/>
          </p:cNvSpPr>
          <p:nvPr/>
        </p:nvSpPr>
        <p:spPr bwMode="auto">
          <a:xfrm>
            <a:off x="2725738" y="3259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J</a:t>
            </a:r>
          </a:p>
        </p:txBody>
      </p:sp>
      <p:sp>
        <p:nvSpPr>
          <p:cNvPr id="312350" name="Rectangle 30"/>
          <p:cNvSpPr>
            <a:spLocks noChangeArrowheads="1"/>
          </p:cNvSpPr>
          <p:nvPr/>
        </p:nvSpPr>
        <p:spPr bwMode="auto">
          <a:xfrm>
            <a:off x="3582988" y="310673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MN</a:t>
            </a:r>
          </a:p>
        </p:txBody>
      </p:sp>
      <p:sp>
        <p:nvSpPr>
          <p:cNvPr id="312351" name="Rectangle 31"/>
          <p:cNvSpPr>
            <a:spLocks noChangeArrowheads="1"/>
          </p:cNvSpPr>
          <p:nvPr/>
        </p:nvSpPr>
        <p:spPr bwMode="auto">
          <a:xfrm>
            <a:off x="3087688" y="43830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KB</a:t>
            </a:r>
          </a:p>
        </p:txBody>
      </p:sp>
      <p:sp>
        <p:nvSpPr>
          <p:cNvPr id="312352" name="Rectangle 32"/>
          <p:cNvSpPr>
            <a:spLocks noChangeArrowheads="1"/>
          </p:cNvSpPr>
          <p:nvPr/>
        </p:nvSpPr>
        <p:spPr bwMode="auto">
          <a:xfrm>
            <a:off x="2744788" y="50307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MS</a:t>
            </a:r>
          </a:p>
        </p:txBody>
      </p:sp>
      <p:sp>
        <p:nvSpPr>
          <p:cNvPr id="312353" name="Rectangle 33"/>
          <p:cNvSpPr>
            <a:spLocks noChangeArrowheads="1"/>
          </p:cNvSpPr>
          <p:nvPr/>
        </p:nvSpPr>
        <p:spPr bwMode="auto">
          <a:xfrm>
            <a:off x="1525588" y="419258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E</a:t>
            </a:r>
          </a:p>
        </p:txBody>
      </p:sp>
      <p:sp>
        <p:nvSpPr>
          <p:cNvPr id="312354" name="Oval 34"/>
          <p:cNvSpPr>
            <a:spLocks noChangeArrowheads="1"/>
          </p:cNvSpPr>
          <p:nvPr/>
        </p:nvSpPr>
        <p:spPr bwMode="auto">
          <a:xfrm>
            <a:off x="7016750" y="16827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55" name="Oval 35"/>
          <p:cNvSpPr>
            <a:spLocks noChangeArrowheads="1"/>
          </p:cNvSpPr>
          <p:nvPr/>
        </p:nvSpPr>
        <p:spPr bwMode="auto">
          <a:xfrm>
            <a:off x="5397500" y="19494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56" name="Oval 36"/>
          <p:cNvSpPr>
            <a:spLocks noChangeArrowheads="1"/>
          </p:cNvSpPr>
          <p:nvPr/>
        </p:nvSpPr>
        <p:spPr bwMode="auto">
          <a:xfrm>
            <a:off x="5645150" y="32448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57" name="Oval 37"/>
          <p:cNvSpPr>
            <a:spLocks noChangeArrowheads="1"/>
          </p:cNvSpPr>
          <p:nvPr/>
        </p:nvSpPr>
        <p:spPr bwMode="auto">
          <a:xfrm>
            <a:off x="6902450" y="41402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58" name="Oval 38"/>
          <p:cNvSpPr>
            <a:spLocks noChangeArrowheads="1"/>
          </p:cNvSpPr>
          <p:nvPr/>
        </p:nvSpPr>
        <p:spPr bwMode="auto">
          <a:xfrm>
            <a:off x="1663700" y="45783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59" name="Oval 39"/>
          <p:cNvSpPr>
            <a:spLocks noChangeArrowheads="1"/>
          </p:cNvSpPr>
          <p:nvPr/>
        </p:nvSpPr>
        <p:spPr bwMode="auto">
          <a:xfrm>
            <a:off x="2921000" y="46545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60" name="Oval 40"/>
          <p:cNvSpPr>
            <a:spLocks noChangeArrowheads="1"/>
          </p:cNvSpPr>
          <p:nvPr/>
        </p:nvSpPr>
        <p:spPr bwMode="auto">
          <a:xfrm>
            <a:off x="3035300" y="33591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61" name="Oval 41"/>
          <p:cNvSpPr>
            <a:spLocks noChangeArrowheads="1"/>
          </p:cNvSpPr>
          <p:nvPr/>
        </p:nvSpPr>
        <p:spPr bwMode="auto">
          <a:xfrm>
            <a:off x="3016250" y="29400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62" name="Oval 42"/>
          <p:cNvSpPr>
            <a:spLocks noChangeArrowheads="1"/>
          </p:cNvSpPr>
          <p:nvPr/>
        </p:nvSpPr>
        <p:spPr bwMode="auto">
          <a:xfrm>
            <a:off x="3511550" y="3340100"/>
            <a:ext cx="139700" cy="139700"/>
          </a:xfrm>
          <a:prstGeom prst="ellipse">
            <a:avLst/>
          </a:prstGeom>
          <a:solidFill>
            <a:schemeClr val="tx2"/>
          </a:solidFill>
          <a:ln w="127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63" name="Oval 43"/>
          <p:cNvSpPr>
            <a:spLocks noChangeArrowheads="1"/>
          </p:cNvSpPr>
          <p:nvPr/>
        </p:nvSpPr>
        <p:spPr bwMode="auto">
          <a:xfrm>
            <a:off x="3016250" y="54356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nvGrpSpPr>
          <p:cNvPr id="18475" name="Group 53"/>
          <p:cNvGrpSpPr>
            <a:grpSpLocks/>
          </p:cNvGrpSpPr>
          <p:nvPr/>
        </p:nvGrpSpPr>
        <p:grpSpPr bwMode="auto">
          <a:xfrm>
            <a:off x="1525588" y="2025650"/>
            <a:ext cx="2659062" cy="2692400"/>
            <a:chOff x="961" y="1276"/>
            <a:chExt cx="1675" cy="1696"/>
          </a:xfrm>
        </p:grpSpPr>
        <p:sp>
          <p:nvSpPr>
            <p:cNvPr id="312365" name="Rectangle 45"/>
            <p:cNvSpPr>
              <a:spLocks noChangeArrowheads="1"/>
            </p:cNvSpPr>
            <p:nvPr/>
          </p:nvSpPr>
          <p:spPr bwMode="auto">
            <a:xfrm rot="18000000">
              <a:off x="808" y="1581"/>
              <a:ext cx="712" cy="406"/>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lIns="90487" tIns="44450" rIns="90487" bIns="44450">
              <a:spAutoFit/>
            </a:bodyPr>
            <a:lstStyle/>
            <a:p>
              <a:pPr>
                <a:defRPr/>
              </a:pPr>
              <a:r>
                <a:rPr lang="bn-IN" sz="3600" b="1" i="1">
                  <a:solidFill>
                    <a:srgbClr val="00FF00"/>
                  </a:solidFill>
                  <a:effectLst/>
                  <a:latin typeface="Times" charset="0"/>
                </a:rPr>
                <a:t>দেশ </a:t>
              </a:r>
              <a:endParaRPr lang="en-US" sz="3600" b="1" i="1">
                <a:solidFill>
                  <a:srgbClr val="00FF00"/>
                </a:solidFill>
                <a:effectLst/>
                <a:latin typeface="Times" charset="0"/>
              </a:endParaRPr>
            </a:p>
          </p:txBody>
        </p:sp>
        <p:sp>
          <p:nvSpPr>
            <p:cNvPr id="312366" name="Line 46"/>
            <p:cNvSpPr>
              <a:spLocks noChangeShapeType="1"/>
            </p:cNvSpPr>
            <p:nvPr/>
          </p:nvSpPr>
          <p:spPr bwMode="auto">
            <a:xfrm>
              <a:off x="1000" y="2452"/>
              <a:ext cx="784" cy="52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12367" name="Line 47"/>
            <p:cNvSpPr>
              <a:spLocks noChangeShapeType="1"/>
            </p:cNvSpPr>
            <p:nvPr/>
          </p:nvSpPr>
          <p:spPr bwMode="auto">
            <a:xfrm>
              <a:off x="1684" y="1276"/>
              <a:ext cx="952" cy="28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312368" name="Rectangle 48"/>
          <p:cNvSpPr>
            <a:spLocks noChangeArrowheads="1"/>
          </p:cNvSpPr>
          <p:nvPr/>
        </p:nvSpPr>
        <p:spPr bwMode="auto">
          <a:xfrm>
            <a:off x="1804988" y="1157288"/>
            <a:ext cx="7715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cs typeface="+mn-cs"/>
              </a:rPr>
              <a:t>MS</a:t>
            </a:r>
          </a:p>
        </p:txBody>
      </p:sp>
      <p:sp>
        <p:nvSpPr>
          <p:cNvPr id="312370" name="Text Box 50"/>
          <p:cNvSpPr txBox="1">
            <a:spLocks noChangeArrowheads="1"/>
          </p:cNvSpPr>
          <p:nvPr/>
        </p:nvSpPr>
        <p:spPr bwMode="auto">
          <a:xfrm>
            <a:off x="3243263" y="3752850"/>
            <a:ext cx="3930650" cy="15065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nSpc>
                <a:spcPct val="45000"/>
              </a:lnSpc>
              <a:spcBef>
                <a:spcPct val="50000"/>
              </a:spcBef>
              <a:defRPr/>
            </a:pPr>
            <a:endParaRPr lang="en-US" sz="3600" b="1" i="1">
              <a:solidFill>
                <a:srgbClr val="FF0000"/>
              </a:solidFill>
              <a:effectLst>
                <a:outerShdw blurRad="38100" dist="38100" dir="2700000" algn="tl">
                  <a:srgbClr val="000000"/>
                </a:outerShdw>
              </a:effectLst>
              <a:latin typeface="Comic Sans MS" charset="0"/>
            </a:endParaRPr>
          </a:p>
          <a:p>
            <a:pPr>
              <a:lnSpc>
                <a:spcPct val="45000"/>
              </a:lnSpc>
              <a:spcBef>
                <a:spcPct val="50000"/>
              </a:spcBef>
              <a:defRPr/>
            </a:pPr>
            <a:r>
              <a:rPr lang="ja-JP" altLang="en-US" sz="4000" b="1" i="1">
                <a:solidFill>
                  <a:srgbClr val="FF0000"/>
                </a:solidFill>
                <a:effectLst>
                  <a:outerShdw blurRad="38100" dist="38100" dir="2700000" algn="tl">
                    <a:srgbClr val="000000"/>
                  </a:outerShdw>
                </a:effectLst>
                <a:latin typeface="Comic Sans MS" charset="0"/>
              </a:rPr>
              <a:t>“</a:t>
            </a:r>
            <a:r>
              <a:rPr lang="bn-IN" sz="4000" b="1" i="1">
                <a:solidFill>
                  <a:srgbClr val="FF0000"/>
                </a:solidFill>
                <a:effectLst>
                  <a:outerShdw blurRad="38100" dist="38100" dir="2700000" algn="tl">
                    <a:srgbClr val="000000"/>
                  </a:outerShdw>
                </a:effectLst>
                <a:latin typeface="Comic Sans MS" charset="0"/>
              </a:rPr>
              <a:t>ঘটনার পর্যায় !</a:t>
            </a:r>
            <a:r>
              <a:rPr lang="ja-JP" altLang="en-US" sz="4000" b="1" i="1">
                <a:solidFill>
                  <a:srgbClr val="FF0000"/>
                </a:solidFill>
                <a:effectLst>
                  <a:outerShdw blurRad="38100" dist="38100" dir="2700000" algn="tl">
                    <a:srgbClr val="000000"/>
                  </a:outerShdw>
                </a:effectLst>
                <a:latin typeface="Comic Sans MS" charset="0"/>
              </a:rPr>
              <a:t>”</a:t>
            </a:r>
            <a:endParaRPr lang="en-US" sz="4000" b="1" i="1">
              <a:solidFill>
                <a:srgbClr val="FF0000"/>
              </a:solidFill>
              <a:effectLst>
                <a:outerShdw blurRad="38100" dist="38100" dir="2700000" algn="tl">
                  <a:srgbClr val="000000"/>
                </a:outerShdw>
              </a:effectLst>
              <a:latin typeface="Comic Sans MS" charset="0"/>
            </a:endParaRPr>
          </a:p>
          <a:p>
            <a:pPr>
              <a:lnSpc>
                <a:spcPct val="45000"/>
              </a:lnSpc>
              <a:spcBef>
                <a:spcPct val="50000"/>
              </a:spcBef>
              <a:defRPr/>
            </a:pPr>
            <a:endParaRPr lang="en-US" sz="3600" b="1" i="1">
              <a:solidFill>
                <a:srgbClr val="FF0000"/>
              </a:solidFill>
              <a:effectLst>
                <a:outerShdw blurRad="38100" dist="38100" dir="2700000" algn="tl">
                  <a:srgbClr val="000000"/>
                </a:outerShdw>
              </a:effectLst>
              <a:latin typeface="Comic Sans MS" charset="0"/>
            </a:endParaRPr>
          </a:p>
        </p:txBody>
      </p:sp>
      <p:sp>
        <p:nvSpPr>
          <p:cNvPr id="18478"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12510" name="Rectangle 190"/>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08</a:t>
            </a:r>
          </a:p>
        </p:txBody>
      </p:sp>
      <p:sp>
        <p:nvSpPr>
          <p:cNvPr id="312513" name="Text Box 193"/>
          <p:cNvSpPr txBox="1">
            <a:spLocks noChangeArrowheads="1"/>
          </p:cNvSpPr>
          <p:nvPr/>
        </p:nvSpPr>
        <p:spPr bwMode="auto">
          <a:xfrm>
            <a:off x="1763713" y="0"/>
            <a:ext cx="23463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600" b="1">
                <a:solidFill>
                  <a:schemeClr val="hlink"/>
                </a:solidFill>
                <a:effectLst>
                  <a:outerShdw blurRad="38100" dist="38100" dir="2700000" algn="tl">
                    <a:srgbClr val="000000"/>
                  </a:outerShdw>
                </a:effectLst>
                <a:latin typeface="Comic Sans MS" charset="0"/>
              </a:rPr>
              <a:t> </a:t>
            </a:r>
          </a:p>
        </p:txBody>
      </p:sp>
      <p:sp>
        <p:nvSpPr>
          <p:cNvPr id="18481" name="Text Box 261"/>
          <p:cNvSpPr txBox="1">
            <a:spLocks noChangeArrowheads="1"/>
          </p:cNvSpPr>
          <p:nvPr/>
        </p:nvSpPr>
        <p:spPr bwMode="auto">
          <a:xfrm>
            <a:off x="8631238" y="6446838"/>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Arial" charset="0"/>
                <a:ea typeface="ＭＳ Ｐゴシック" charset="0"/>
                <a:cs typeface="ＭＳ Ｐゴシック" charset="0"/>
              </a:defRPr>
            </a:lvl1pPr>
            <a:lvl2pPr marL="742950" indent="-285750">
              <a:defRPr sz="2800">
                <a:solidFill>
                  <a:srgbClr val="00DFCA"/>
                </a:solidFill>
                <a:latin typeface="Arial" charset="0"/>
                <a:ea typeface="ＭＳ Ｐゴシック" charset="0"/>
              </a:defRPr>
            </a:lvl2pPr>
            <a:lvl3pPr marL="1143000" indent="-228600">
              <a:defRPr sz="2800">
                <a:solidFill>
                  <a:srgbClr val="00DFCA"/>
                </a:solidFill>
                <a:latin typeface="Arial" charset="0"/>
                <a:ea typeface="ＭＳ Ｐゴシック" charset="0"/>
              </a:defRPr>
            </a:lvl3pPr>
            <a:lvl4pPr marL="1600200" indent="-228600">
              <a:defRPr sz="2800">
                <a:solidFill>
                  <a:srgbClr val="00DFCA"/>
                </a:solidFill>
                <a:latin typeface="Arial" charset="0"/>
                <a:ea typeface="ＭＳ Ｐゴシック" charset="0"/>
              </a:defRPr>
            </a:lvl4pPr>
            <a:lvl5pPr marL="2057400" indent="-228600">
              <a:defRPr sz="2800">
                <a:solidFill>
                  <a:srgbClr val="00DFCA"/>
                </a:solidFill>
                <a:latin typeface="Arial" charset="0"/>
                <a:ea typeface="ＭＳ Ｐゴシック" charset="0"/>
              </a:defRPr>
            </a:lvl5pPr>
            <a:lvl6pPr marL="2514600" indent="-228600" algn="ctr" eaLnBrk="0" fontAlgn="base" hangingPunct="0">
              <a:spcBef>
                <a:spcPct val="0"/>
              </a:spcBef>
              <a:spcAft>
                <a:spcPct val="0"/>
              </a:spcAft>
              <a:defRPr sz="2800">
                <a:solidFill>
                  <a:srgbClr val="00DFCA"/>
                </a:solidFill>
                <a:latin typeface="Arial" charset="0"/>
                <a:ea typeface="ＭＳ Ｐゴシック" charset="0"/>
              </a:defRPr>
            </a:lvl6pPr>
            <a:lvl7pPr marL="2971800" indent="-228600" algn="ctr" eaLnBrk="0" fontAlgn="base" hangingPunct="0">
              <a:spcBef>
                <a:spcPct val="0"/>
              </a:spcBef>
              <a:spcAft>
                <a:spcPct val="0"/>
              </a:spcAft>
              <a:defRPr sz="2800">
                <a:solidFill>
                  <a:srgbClr val="00DFCA"/>
                </a:solidFill>
                <a:latin typeface="Arial" charset="0"/>
                <a:ea typeface="ＭＳ Ｐゴシック" charset="0"/>
              </a:defRPr>
            </a:lvl7pPr>
            <a:lvl8pPr marL="3429000" indent="-228600" algn="ctr" eaLnBrk="0" fontAlgn="base" hangingPunct="0">
              <a:spcBef>
                <a:spcPct val="0"/>
              </a:spcBef>
              <a:spcAft>
                <a:spcPct val="0"/>
              </a:spcAft>
              <a:defRPr sz="2800">
                <a:solidFill>
                  <a:srgbClr val="00DFCA"/>
                </a:solidFill>
                <a:latin typeface="Arial" charset="0"/>
                <a:ea typeface="ＭＳ Ｐゴシック" charset="0"/>
              </a:defRPr>
            </a:lvl8pPr>
            <a:lvl9pPr marL="3886200" indent="-228600" algn="ctr"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pPr>
            <a:r>
              <a:rPr lang="en-US" sz="2000" b="1">
                <a:solidFill>
                  <a:schemeClr val="tx1"/>
                </a:solidFill>
                <a:effectLst/>
                <a:latin typeface="Comic Sans MS" charset="0"/>
              </a:rPr>
              <a:t>1</a:t>
            </a:r>
            <a:endParaRPr lang="en-US" sz="2000" b="1">
              <a:solidFill>
                <a:srgbClr val="FFA27C"/>
              </a:solidFill>
              <a:effectLst/>
              <a:latin typeface="Comic Sans MS" charset="0"/>
            </a:endParaRPr>
          </a:p>
        </p:txBody>
      </p:sp>
      <p:grpSp>
        <p:nvGrpSpPr>
          <p:cNvPr id="18482" name="Group 117"/>
          <p:cNvGrpSpPr>
            <a:grpSpLocks/>
          </p:cNvGrpSpPr>
          <p:nvPr/>
        </p:nvGrpSpPr>
        <p:grpSpPr bwMode="auto">
          <a:xfrm>
            <a:off x="2425700" y="1493838"/>
            <a:ext cx="4362450" cy="3636962"/>
            <a:chOff x="2425700" y="1493838"/>
            <a:chExt cx="4362450" cy="3636962"/>
          </a:xfrm>
        </p:grpSpPr>
        <p:grpSp>
          <p:nvGrpSpPr>
            <p:cNvPr id="18484" name="Group 2"/>
            <p:cNvGrpSpPr>
              <a:grpSpLocks/>
            </p:cNvGrpSpPr>
            <p:nvPr/>
          </p:nvGrpSpPr>
          <p:grpSpPr bwMode="auto">
            <a:xfrm>
              <a:off x="2425700" y="1531938"/>
              <a:ext cx="4362450" cy="3598862"/>
              <a:chOff x="1512" y="1397"/>
              <a:chExt cx="2748" cy="2267"/>
            </a:xfrm>
          </p:grpSpPr>
          <p:sp>
            <p:nvSpPr>
              <p:cNvPr id="130"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1"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32"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33"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4"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5"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6"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37"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38"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39"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0"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1"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2"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ndParaRPr>
              </a:p>
            </p:txBody>
          </p:sp>
          <p:sp>
            <p:nvSpPr>
              <p:cNvPr id="143"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4"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5"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46"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147"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48"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49"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50"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t>
                </a:r>
                <a:endParaRPr lang="en-US" b="1" dirty="0">
                  <a:solidFill>
                    <a:srgbClr val="FFA27C"/>
                  </a:solidFill>
                  <a:effectLst>
                    <a:outerShdw blurRad="38100" dist="38100" dir="2700000" algn="tl">
                      <a:srgbClr val="000000"/>
                    </a:outerShdw>
                  </a:effectLst>
                  <a:latin typeface="Helvetica" charset="0"/>
                </a:endParaRPr>
              </a:p>
            </p:txBody>
          </p:sp>
          <p:sp>
            <p:nvSpPr>
              <p:cNvPr id="151"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2"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3"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54"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5"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56"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7"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58"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59"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0"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61"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2"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63"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4"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65"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6"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67"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68"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69"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70"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71"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72"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73"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74"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75"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76"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77"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7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7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8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18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8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183"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84"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185"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18485" name="Rectangle 119"/>
            <p:cNvSpPr>
              <a:spLocks noChangeArrowheads="1"/>
            </p:cNvSpPr>
            <p:nvPr/>
          </p:nvSpPr>
          <p:spPr bwMode="auto">
            <a:xfrm>
              <a:off x="2778125" y="1493838"/>
              <a:ext cx="552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18486" name="Rectangle 120"/>
            <p:cNvSpPr>
              <a:spLocks noChangeArrowheads="1"/>
            </p:cNvSpPr>
            <p:nvPr/>
          </p:nvSpPr>
          <p:spPr bwMode="auto">
            <a:xfrm>
              <a:off x="2916238" y="1768475"/>
              <a:ext cx="1054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18487" name="Rectangle 121"/>
            <p:cNvSpPr>
              <a:spLocks noChangeArrowheads="1"/>
            </p:cNvSpPr>
            <p:nvPr/>
          </p:nvSpPr>
          <p:spPr bwMode="auto">
            <a:xfrm>
              <a:off x="3008313" y="2036763"/>
              <a:ext cx="9731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18488" name="Rectangle 122"/>
            <p:cNvSpPr>
              <a:spLocks noChangeArrowheads="1"/>
            </p:cNvSpPr>
            <p:nvPr/>
          </p:nvSpPr>
          <p:spPr bwMode="auto">
            <a:xfrm>
              <a:off x="3387725" y="2325688"/>
              <a:ext cx="769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18489" name="Rectangle 123"/>
            <p:cNvSpPr>
              <a:spLocks noChangeArrowheads="1"/>
            </p:cNvSpPr>
            <p:nvPr/>
          </p:nvSpPr>
          <p:spPr bwMode="auto">
            <a:xfrm>
              <a:off x="3548063" y="2595563"/>
              <a:ext cx="1235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125" name="Rectangle 124"/>
            <p:cNvSpPr/>
            <p:nvPr/>
          </p:nvSpPr>
          <p:spPr>
            <a:xfrm>
              <a:off x="3622675" y="2843213"/>
              <a:ext cx="1419225" cy="400050"/>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18491" name="Rectangle 125"/>
            <p:cNvSpPr>
              <a:spLocks noChangeArrowheads="1"/>
            </p:cNvSpPr>
            <p:nvPr/>
          </p:nvSpPr>
          <p:spPr bwMode="auto">
            <a:xfrm>
              <a:off x="4046538" y="3121025"/>
              <a:ext cx="1050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127" name="Rectangle 126"/>
            <p:cNvSpPr/>
            <p:nvPr/>
          </p:nvSpPr>
          <p:spPr>
            <a:xfrm>
              <a:off x="4205288" y="3441700"/>
              <a:ext cx="1120775" cy="400050"/>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18493" name="Rectangle 127"/>
            <p:cNvSpPr>
              <a:spLocks noChangeArrowheads="1"/>
            </p:cNvSpPr>
            <p:nvPr/>
          </p:nvSpPr>
          <p:spPr bwMode="auto">
            <a:xfrm>
              <a:off x="4473575" y="3749675"/>
              <a:ext cx="10874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129" name="Rectangle 128"/>
            <p:cNvSpPr/>
            <p:nvPr/>
          </p:nvSpPr>
          <p:spPr>
            <a:xfrm>
              <a:off x="4892675" y="4206875"/>
              <a:ext cx="854075" cy="585788"/>
            </a:xfrm>
            <a:prstGeom prst="rect">
              <a:avLst/>
            </a:prstGeom>
          </p:spPr>
          <p:txBody>
            <a:bodyPr wrap="none">
              <a:spAutoFit/>
            </a:bodyPr>
            <a:lstStyle/>
            <a:p>
              <a:pPr>
                <a:defRPr/>
              </a:pPr>
              <a:r>
                <a:rPr lang="bn-IN" sz="3200" b="1">
                  <a:solidFill>
                    <a:srgbClr val="6D0012"/>
                  </a:solidFill>
                  <a:effectLst/>
                </a:rPr>
                <a:t>যিশু</a:t>
              </a:r>
              <a:endParaRPr lang="en-US" b="1">
                <a:solidFill>
                  <a:srgbClr val="6D0012"/>
                </a:solidFill>
                <a:effectLst>
                  <a:outerShdw blurRad="38100" dist="38100" dir="2700000" algn="tl">
                    <a:srgbClr val="000000"/>
                  </a:outerShdw>
                </a:effectLst>
              </a:endParaRPr>
            </a:p>
          </p:txBody>
        </p:sp>
      </p:grpSp>
      <p:sp>
        <p:nvSpPr>
          <p:cNvPr id="18483" name="Rectangle 1"/>
          <p:cNvSpPr>
            <a:spLocks noChangeArrowheads="1"/>
          </p:cNvSpPr>
          <p:nvPr/>
        </p:nvSpPr>
        <p:spPr bwMode="auto">
          <a:xfrm>
            <a:off x="255588" y="220663"/>
            <a:ext cx="11414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bn-IN" b="1">
                <a:solidFill>
                  <a:srgbClr val="F7BB00"/>
                </a:solidFill>
                <a:effectLst/>
              </a:rPr>
              <a:t>পর্যায় </a:t>
            </a:r>
            <a:br>
              <a:rPr lang="bn-IN" b="1">
                <a:solidFill>
                  <a:srgbClr val="F7BB00"/>
                </a:solidFill>
                <a:effectLst/>
              </a:rPr>
            </a:br>
            <a:r>
              <a:rPr lang="bn-IN" b="1">
                <a:solidFill>
                  <a:srgbClr val="F7BB00"/>
                </a:solidFill>
                <a:effectLst/>
              </a:rPr>
              <a:t>তইরি </a:t>
            </a:r>
            <a:br>
              <a:rPr lang="bn-IN" b="1">
                <a:solidFill>
                  <a:srgbClr val="F7BB00"/>
                </a:solidFill>
                <a:effectLst/>
              </a:rPr>
            </a:br>
            <a:r>
              <a:rPr lang="bn-IN" b="1">
                <a:solidFill>
                  <a:srgbClr val="F7BB00"/>
                </a:solidFill>
                <a:effectLst/>
              </a:rPr>
              <a:t>করা</a:t>
            </a:r>
            <a:endParaRPr lang="en-US" b="1">
              <a:solidFill>
                <a:srgbClr val="F7BB00"/>
              </a:solidFill>
              <a:effectLst/>
            </a:endParaRP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Arial" pitchFamily="-107"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Arial"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18294</TotalTime>
  <Pages>52</Pages>
  <Words>2856</Words>
  <Application>Microsoft Office PowerPoint</Application>
  <PresentationFormat>On-screen Show (4:3)</PresentationFormat>
  <Paragraphs>386</Paragraphs>
  <Slides>28</Slides>
  <Notes>28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4" baseType="lpstr">
      <vt:lpstr>Gulim</vt:lpstr>
      <vt:lpstr>MS PGothic</vt:lpstr>
      <vt:lpstr>MS PGothic</vt:lpstr>
      <vt:lpstr>Arial</vt:lpstr>
      <vt:lpstr>B VAG Rounded Bold</vt:lpstr>
      <vt:lpstr>Chicago</vt:lpstr>
      <vt:lpstr>Comic Sans MS</vt:lpstr>
      <vt:lpstr>GoraiEMJ</vt:lpstr>
      <vt:lpstr>Helvetica</vt:lpstr>
      <vt:lpstr>Kosher-Normal</vt:lpstr>
      <vt:lpstr>Monotype Sorts</vt:lpstr>
      <vt:lpstr>SutonnyMJ</vt:lpstr>
      <vt:lpstr>Times</vt:lpstr>
      <vt:lpstr>Times New Roman</vt:lpstr>
      <vt:lpstr>untitled 3</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Botros Salah</cp:lastModifiedBy>
  <cp:revision>580</cp:revision>
  <cp:lastPrinted>1997-02-12T13:49:34Z</cp:lastPrinted>
  <dcterms:created xsi:type="dcterms:W3CDTF">1999-07-29T18:12:04Z</dcterms:created>
  <dcterms:modified xsi:type="dcterms:W3CDTF">2024-12-30T23:30:23Z</dcterms:modified>
</cp:coreProperties>
</file>