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8"/>
  </p:notesMasterIdLst>
  <p:handoutMasterIdLst>
    <p:handoutMasterId r:id="rId89"/>
  </p:handoutMasterIdLst>
  <p:sldIdLst>
    <p:sldId id="455" r:id="rId2"/>
    <p:sldId id="454" r:id="rId3"/>
    <p:sldId id="447" r:id="rId4"/>
    <p:sldId id="453" r:id="rId5"/>
    <p:sldId id="401" r:id="rId6"/>
    <p:sldId id="393" r:id="rId7"/>
    <p:sldId id="257" r:id="rId8"/>
    <p:sldId id="378" r:id="rId9"/>
    <p:sldId id="259" r:id="rId10"/>
    <p:sldId id="394" r:id="rId11"/>
    <p:sldId id="402" r:id="rId12"/>
    <p:sldId id="260" r:id="rId13"/>
    <p:sldId id="261" r:id="rId14"/>
    <p:sldId id="446" r:id="rId15"/>
    <p:sldId id="443" r:id="rId16"/>
    <p:sldId id="444" r:id="rId17"/>
    <p:sldId id="445" r:id="rId18"/>
    <p:sldId id="265" r:id="rId19"/>
    <p:sldId id="266" r:id="rId20"/>
    <p:sldId id="268" r:id="rId21"/>
    <p:sldId id="269" r:id="rId22"/>
    <p:sldId id="270" r:id="rId23"/>
    <p:sldId id="271" r:id="rId24"/>
    <p:sldId id="279" r:id="rId25"/>
    <p:sldId id="272" r:id="rId26"/>
    <p:sldId id="280" r:id="rId27"/>
    <p:sldId id="397" r:id="rId28"/>
    <p:sldId id="281" r:id="rId29"/>
    <p:sldId id="282" r:id="rId30"/>
    <p:sldId id="283" r:id="rId31"/>
    <p:sldId id="284" r:id="rId32"/>
    <p:sldId id="285" r:id="rId33"/>
    <p:sldId id="286" r:id="rId34"/>
    <p:sldId id="287" r:id="rId35"/>
    <p:sldId id="288" r:id="rId36"/>
    <p:sldId id="289" r:id="rId37"/>
    <p:sldId id="290" r:id="rId38"/>
    <p:sldId id="291" r:id="rId39"/>
    <p:sldId id="293" r:id="rId40"/>
    <p:sldId id="292" r:id="rId41"/>
    <p:sldId id="294" r:id="rId42"/>
    <p:sldId id="448" r:id="rId43"/>
    <p:sldId id="298" r:id="rId44"/>
    <p:sldId id="299" r:id="rId45"/>
    <p:sldId id="300" r:id="rId46"/>
    <p:sldId id="302" r:id="rId47"/>
    <p:sldId id="398" r:id="rId48"/>
    <p:sldId id="303" r:id="rId49"/>
    <p:sldId id="305" r:id="rId50"/>
    <p:sldId id="306" r:id="rId51"/>
    <p:sldId id="307" r:id="rId52"/>
    <p:sldId id="399" r:id="rId53"/>
    <p:sldId id="308" r:id="rId54"/>
    <p:sldId id="309" r:id="rId55"/>
    <p:sldId id="310" r:id="rId56"/>
    <p:sldId id="311" r:id="rId57"/>
    <p:sldId id="312" r:id="rId58"/>
    <p:sldId id="313" r:id="rId59"/>
    <p:sldId id="314"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6" r:id="rId74"/>
    <p:sldId id="335" r:id="rId75"/>
    <p:sldId id="337" r:id="rId76"/>
    <p:sldId id="449" r:id="rId77"/>
    <p:sldId id="340" r:id="rId78"/>
    <p:sldId id="413" r:id="rId79"/>
    <p:sldId id="434" r:id="rId80"/>
    <p:sldId id="362" r:id="rId81"/>
    <p:sldId id="409" r:id="rId82"/>
    <p:sldId id="382" r:id="rId83"/>
    <p:sldId id="427" r:id="rId84"/>
    <p:sldId id="381" r:id="rId85"/>
    <p:sldId id="400" r:id="rId86"/>
    <p:sldId id="412" r:id="rId87"/>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Geneva"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Geneva"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Geneva"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Geneva"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Geneva" charset="0"/>
      </a:defRPr>
    </a:lvl5pPr>
    <a:lvl6pPr marL="2286000" algn="l" defTabSz="457200" rtl="0" eaLnBrk="1" latinLnBrk="0" hangingPunct="1">
      <a:defRPr sz="2800" i="1" kern="1200">
        <a:solidFill>
          <a:schemeClr val="hlink"/>
        </a:solidFill>
        <a:latin typeface="Comic Sans MS" charset="0"/>
        <a:ea typeface="ＭＳ Ｐゴシック" charset="0"/>
        <a:cs typeface="Geneva" charset="0"/>
      </a:defRPr>
    </a:lvl6pPr>
    <a:lvl7pPr marL="2743200" algn="l" defTabSz="457200" rtl="0" eaLnBrk="1" latinLnBrk="0" hangingPunct="1">
      <a:defRPr sz="2800" i="1" kern="1200">
        <a:solidFill>
          <a:schemeClr val="hlink"/>
        </a:solidFill>
        <a:latin typeface="Comic Sans MS" charset="0"/>
        <a:ea typeface="ＭＳ Ｐゴシック" charset="0"/>
        <a:cs typeface="Geneva" charset="0"/>
      </a:defRPr>
    </a:lvl7pPr>
    <a:lvl8pPr marL="3200400" algn="l" defTabSz="457200" rtl="0" eaLnBrk="1" latinLnBrk="0" hangingPunct="1">
      <a:defRPr sz="2800" i="1" kern="1200">
        <a:solidFill>
          <a:schemeClr val="hlink"/>
        </a:solidFill>
        <a:latin typeface="Comic Sans MS" charset="0"/>
        <a:ea typeface="ＭＳ Ｐゴシック" charset="0"/>
        <a:cs typeface="Geneva" charset="0"/>
      </a:defRPr>
    </a:lvl8pPr>
    <a:lvl9pPr marL="3657600" algn="l" defTabSz="457200" rtl="0" eaLnBrk="1" latinLnBrk="0" hangingPunct="1">
      <a:defRPr sz="2800" i="1" kern="1200">
        <a:solidFill>
          <a:schemeClr val="hlink"/>
        </a:solidFill>
        <a:latin typeface="Comic Sans MS" charset="0"/>
        <a:ea typeface="ＭＳ Ｐゴシック" charset="0"/>
        <a:cs typeface="Geneva" charset="0"/>
      </a:defRPr>
    </a:lvl9pPr>
  </p:defaultTextStyle>
  <p:extLst>
    <p:ext uri="{EFAFB233-063F-42B5-8137-9DF3F51BA10A}">
      <p15:sldGuideLst xmlns:p15="http://schemas.microsoft.com/office/powerpoint/2012/main">
        <p15:guide id="1" orient="horz" pos="4155">
          <p15:clr>
            <a:srgbClr val="A4A3A4"/>
          </p15:clr>
        </p15:guide>
        <p15:guide id="2" orient="horz" pos="4216">
          <p15:clr>
            <a:srgbClr val="A4A3A4"/>
          </p15:clr>
        </p15:guide>
        <p15:guide id="3" pos="5152">
          <p15:clr>
            <a:srgbClr val="A4A3A4"/>
          </p15:clr>
        </p15:guide>
        <p15:guide id="4" pos="55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B34"/>
    <a:srgbClr val="00FF00"/>
    <a:srgbClr val="040001"/>
    <a:srgbClr val="080808"/>
    <a:srgbClr val="1C1C1C"/>
    <a:srgbClr val="2F8B20"/>
    <a:srgbClr val="366A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36" y="78"/>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0B0D9840-11D8-5A4F-9966-47AABCF05889}"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2718598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C8C63538-D73E-BD4B-9454-4CA2F3010FA7}"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2174897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27163-04E7-5DBB-A63B-E8B92D3EBACB}"/>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CFC50730-9810-8E39-A7D7-C1DA34C2A4D6}"/>
              </a:ext>
            </a:extLst>
          </p:cNvPr>
          <p:cNvSpPr>
            <a:spLocks noGrp="1" noRot="1" noChangeAspect="1" noChangeArrowheads="1" noTextEdit="1"/>
          </p:cNvSpPr>
          <p:nvPr>
            <p:ph type="sldImg"/>
          </p:nvPr>
        </p:nvSpPr>
        <p:spPr>
          <a:xfrm>
            <a:off x="1150938" y="692150"/>
            <a:ext cx="4556125" cy="3416300"/>
          </a:xfrm>
          <a:ln/>
        </p:spPr>
      </p:sp>
      <p:sp>
        <p:nvSpPr>
          <p:cNvPr id="22531" name="Rectangle 3">
            <a:extLst>
              <a:ext uri="{FF2B5EF4-FFF2-40B4-BE49-F238E27FC236}">
                <a16:creationId xmlns:a16="http://schemas.microsoft.com/office/drawing/2014/main" id="{16245BF5-396B-1D46-A802-A579B7C896E7}"/>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With a closer view, you can locate the region in today's Mediterranean Basin, at its far eastern end….. </a:t>
            </a:r>
          </a:p>
          <a:p>
            <a:r>
              <a:rPr lang="en-US" b="1"/>
              <a:t>a close-up view of the Holy Land today…hotly divided politically and culturally between </a:t>
            </a:r>
          </a:p>
          <a:p>
            <a:r>
              <a:rPr lang="en-US" b="1"/>
              <a:t>////	…the Jewish and Arabic peoples.... for many reasons that we will uncover as </a:t>
            </a:r>
          </a:p>
          <a:p>
            <a:r>
              <a:rPr lang="en-US" b="1"/>
              <a:t>THE BIBLE…BASICALLY moves along.</a:t>
            </a:r>
          </a:p>
          <a:p>
            <a:endParaRPr lang="en-US"/>
          </a:p>
        </p:txBody>
      </p:sp>
    </p:spTree>
    <p:extLst>
      <p:ext uri="{BB962C8B-B14F-4D97-AF65-F5344CB8AC3E}">
        <p14:creationId xmlns:p14="http://schemas.microsoft.com/office/powerpoint/2010/main" val="325183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150938" y="692150"/>
            <a:ext cx="4556125"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So now you know where we are headed...First you will learn to locate SIX of the main </a:t>
            </a:r>
          </a:p>
          <a:p>
            <a:r>
              <a:rPr lang="en-US" b="1"/>
              <a:t>water bodies mentioned in Scripture...</a:t>
            </a:r>
          </a:p>
          <a:p>
            <a:r>
              <a:rPr lang="en-US" b="1"/>
              <a:t>////	and second...only 10 of the most important geographic locations.</a:t>
            </a:r>
          </a:p>
          <a:p>
            <a:r>
              <a:rPr lang="en-US" b="1"/>
              <a:t>This will not be an overwhelming geography lesson.  Have no fear of that.  </a:t>
            </a:r>
          </a:p>
          <a:p>
            <a:r>
              <a:rPr lang="en-US" b="1"/>
              <a:t>And third…remembering </a:t>
            </a:r>
          </a:p>
          <a:p>
            <a:r>
              <a:rPr lang="en-US" b="1"/>
              <a:t>////	that the locations and distances are ONLY RELATIVE…ONLY APPROXIMATE.  </a:t>
            </a:r>
          </a:p>
          <a:p>
            <a:r>
              <a:rPr lang="en-US" b="1"/>
              <a:t>But…close enough to build a reliable mental map of the land and water relationships in Scripture.</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On your paper...again, arranging the paper horizontally...in the upper left hand quadrant, </a:t>
            </a:r>
          </a:p>
          <a:p>
            <a:r>
              <a:rPr lang="en-US" b="1"/>
              <a:t>draw </a:t>
            </a:r>
            <a:r>
              <a:rPr lang="en-US" b="1" i="1" u="sng"/>
              <a:t>a large crescent or arc</a:t>
            </a:r>
            <a:r>
              <a:rPr lang="en-US" b="1"/>
              <a:t> like the yellow line here…</a:t>
            </a:r>
          </a:p>
          <a:p>
            <a:r>
              <a:rPr lang="en-US" b="1"/>
              <a:t>////	followed by </a:t>
            </a:r>
            <a:r>
              <a:rPr lang="en-US" b="1" i="1" u="sng"/>
              <a:t>another crescent or arc</a:t>
            </a:r>
            <a:r>
              <a:rPr lang="en-US" b="1"/>
              <a:t> in the lower right hand quadrant of the paper.  </a:t>
            </a:r>
          </a:p>
          <a:p>
            <a:r>
              <a:rPr lang="en-US" b="1"/>
              <a:t>The yellow lines show you exactly how to do this.  </a:t>
            </a:r>
          </a:p>
          <a:p>
            <a:r>
              <a:rPr lang="en-US" b="1"/>
              <a:t>Along the way you will also see what those locations look like today.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Next comes the shape of something like a </a:t>
            </a:r>
            <a:r>
              <a:rPr lang="en-US" b="1" i="1" u="sng"/>
              <a:t>shepherd's hook</a:t>
            </a:r>
            <a:r>
              <a:rPr lang="en-US" b="1"/>
              <a:t>, </a:t>
            </a:r>
          </a:p>
          <a:p>
            <a:r>
              <a:rPr lang="en-US" b="1"/>
              <a:t>beginning in the middle of that lower quadrant.  </a:t>
            </a:r>
          </a:p>
          <a:p>
            <a:r>
              <a:rPr lang="en-US" b="1"/>
              <a:t>Draw the hook so that it almost reaches the edge of the upper crescent.</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As we move through this map-making, it</a:t>
            </a:r>
            <a:r>
              <a:rPr lang="ja-JP" altLang="en-US" b="1"/>
              <a:t>’</a:t>
            </a:r>
            <a:r>
              <a:rPr lang="en-US" b="1"/>
              <a:t>s best that you use NO place names.  </a:t>
            </a:r>
          </a:p>
          <a:p>
            <a:r>
              <a:rPr lang="en-US" b="1"/>
              <a:t>Instead use only the first letters of those names...not the entire words.  </a:t>
            </a:r>
          </a:p>
          <a:p>
            <a:r>
              <a:rPr lang="en-US" b="1"/>
              <a:t>This will force your mind to recall the entire word as suggested by the first-letter labels on your map.  Like this…</a:t>
            </a:r>
          </a:p>
        </p:txBody>
      </p:sp>
      <p:sp>
        <p:nvSpPr>
          <p:cNvPr id="3891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Write MS inside the upper left hand quadrant...</a:t>
            </a:r>
          </a:p>
          <a:p>
            <a:r>
              <a:rPr lang="en-US" b="1"/>
              <a:t>and here is a photo at that water body at this present time.</a:t>
            </a:r>
          </a:p>
          <a:p>
            <a:r>
              <a:rPr lang="en-US" b="1"/>
              <a:t>////	Notice in the upper left hand corner a scriptural reference to this great body of water, known in ancient times as The Great Sea.  Many other references or scriptural locations will appear in that same place as we move through the other visuals of The Bible…Basically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...next…add an ER somewhere in the middle along the shepherd's hook…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...and finally, write in PG inside the lower right-hand quadrant.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These single letters represent the full names of the MEDITERRANEAN SEA in the upper left.  Again…don</a:t>
            </a:r>
            <a:r>
              <a:rPr lang="ja-JP" altLang="en-US" b="1"/>
              <a:t>’</a:t>
            </a:r>
            <a:r>
              <a:rPr lang="en-US" b="1"/>
              <a:t>t write in the full word…just the letters…</a:t>
            </a:r>
          </a:p>
          <a:p>
            <a:r>
              <a:rPr lang="en-US" b="1"/>
              <a:t>////	EUPHRATES RIVER along the shepherd's hook...and </a:t>
            </a:r>
          </a:p>
          <a:p>
            <a:r>
              <a:rPr lang="en-US" b="1"/>
              <a:t>////	PERSIAN GULF in the lower right-hand quadrant.</a:t>
            </a:r>
          </a:p>
          <a:p>
            <a:endParaRPr lang="en-US" b="1"/>
          </a:p>
          <a:p>
            <a:r>
              <a:rPr lang="en-US" b="1"/>
              <a:t>So...three water bodies are located...three more to go: beginning in the lower left-hand quadrant of your map.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…draw a figure that looks something like well-rounded rabbit's ears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Inside the ears, and on the water surface, write in RS representing THE RED SEA.  </a:t>
            </a:r>
          </a:p>
          <a:p>
            <a:r>
              <a:rPr lang="en-US" b="1"/>
              <a:t>And here</a:t>
            </a:r>
            <a:r>
              <a:rPr lang="ja-JP" altLang="en-US" b="1"/>
              <a:t>’</a:t>
            </a:r>
            <a:r>
              <a:rPr lang="en-US" b="1"/>
              <a:t>s a good picture of what THE RED SEA looks like today.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a:t>No narration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Next move up to a place just below the shepherd's hook.  Draw in two flattened oval shapes, a smaller one circled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 above a larger one...with a single line connecting the two.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Near the smaller oval...mark it with SG, for THE SEA OF GALILEE.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At the larger oval, add DS for THE DEAD SEA.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Because the map will become a little crowded as we complete it, don't write in </a:t>
            </a:r>
            <a:r>
              <a:rPr lang="en-US" b="1" i="1" u="sng"/>
              <a:t>this</a:t>
            </a:r>
            <a:r>
              <a:rPr lang="en-US" b="1"/>
              <a:t> river name...just know that the short line connecting the two ovals...the Sea of Galilee and the Dead Sea…is the famous and beautiful JORDAN RIVER.  You</a:t>
            </a:r>
            <a:r>
              <a:rPr lang="ja-JP" altLang="en-US" b="1"/>
              <a:t>’</a:t>
            </a:r>
            <a:r>
              <a:rPr lang="en-US" b="1"/>
              <a:t>ll remember that! Our Lord was baptized in these same waters.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50938" y="692150"/>
            <a:ext cx="4556125"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Now...we've identified and labeled six bodies of water plus a river, each one very important </a:t>
            </a:r>
          </a:p>
          <a:p>
            <a:r>
              <a:rPr lang="en-US" b="1"/>
              <a:t>toward dressing that stage for all the Biblical action to follow. We've placed the  </a:t>
            </a:r>
          </a:p>
          <a:p>
            <a:r>
              <a:rPr lang="en-US" b="1"/>
              <a:t>////	MEDITERRANEAN SEA, </a:t>
            </a:r>
          </a:p>
          <a:p>
            <a:r>
              <a:rPr lang="en-US" b="1"/>
              <a:t>////	THE EUPHRATES RIVER, </a:t>
            </a:r>
          </a:p>
          <a:p>
            <a:r>
              <a:rPr lang="en-US" b="1"/>
              <a:t>///	THE PERSIAN GULF, </a:t>
            </a:r>
          </a:p>
          <a:p>
            <a:r>
              <a:rPr lang="en-US" b="1"/>
              <a:t>////	THE RED SEA, </a:t>
            </a:r>
          </a:p>
          <a:p>
            <a:r>
              <a:rPr lang="en-US" b="1"/>
              <a:t>////	THE DEAD SEA, </a:t>
            </a:r>
          </a:p>
          <a:p>
            <a:r>
              <a:rPr lang="en-US" b="1"/>
              <a:t>////	THE SEA OF GALILEE, with the JORDAN RIVER connecting those two bodies.</a:t>
            </a:r>
          </a:p>
          <a:p>
            <a:r>
              <a:rPr lang="en-US" b="1"/>
              <a:t>////	A total of 6 water bodies that make up your map.</a:t>
            </a:r>
          </a:p>
          <a:p>
            <a:r>
              <a:rPr lang="en-US" b="1"/>
              <a:t>OK...that's the water part of your map.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 let's turn toward the land itself...the land that becomes the stage across </a:t>
            </a:r>
          </a:p>
          <a:p>
            <a:r>
              <a:rPr lang="en-US" b="1"/>
              <a:t>which this timeless Biblical drama unfolds. </a:t>
            </a:r>
          </a:p>
          <a:p>
            <a:r>
              <a:rPr lang="en-US" b="1"/>
              <a:t>////	Scripture describes the land of the Bible as this huge land spread across an enormous stretch of Middle Eastern earth.</a:t>
            </a:r>
          </a:p>
        </p:txBody>
      </p:sp>
      <p:sp>
        <p:nvSpPr>
          <p:cNvPr id="65539"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We're going to identify 10 --and only 10 -- geographic locations on the land...each one pivotal in the progress of the Biblical story line of THE QUICK CHRONOLOGY that follows.</a:t>
            </a:r>
          </a:p>
          <a:p>
            <a:r>
              <a:rPr lang="en-US" b="1"/>
              <a:t>////	So here we go. At the top of your map, right in the middle, on top of the north-south crease in the paper, write in the phrase, 10 PLACES.</a:t>
            </a:r>
          </a:p>
        </p:txBody>
      </p:sp>
      <p:sp>
        <p:nvSpPr>
          <p:cNvPr id="67587"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Under "10 places", on the right side of the north-south line, add the number 4 with an arrow pointing east...that is...to the right.</a:t>
            </a:r>
          </a:p>
          <a:p>
            <a:r>
              <a:rPr lang="en-US" b="1"/>
              <a:t>THE CIRCLE YOU SEE IS ONLY A GUIDE TO CALL YOUR ATTENTION TO THE CORRECT PLACES ON THE MAP AS WE MOVE ALONG.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Then on the left side, write in the number 6 with an arrow pointing to the left.  We're now ready to identify those 10 specific land locations on this Biblical "Stage of the Action.</a:t>
            </a:r>
            <a:r>
              <a:rPr lang="ja-JP" altLang="en-US" b="1"/>
              <a:t>”</a:t>
            </a:r>
            <a:endParaRPr lang="en-US" b="1"/>
          </a:p>
        </p:txBody>
      </p:sp>
      <p:sp>
        <p:nvSpPr>
          <p:cNvPr id="71683"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150938" y="692150"/>
            <a:ext cx="4556125" cy="3416300"/>
          </a:xfrm>
          <a:ln/>
        </p:spPr>
      </p:sp>
      <p:sp>
        <p:nvSpPr>
          <p:cNvPr id="184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In studying God</a:t>
            </a:r>
            <a:r>
              <a:rPr lang="ja-JP" altLang="en-US" b="1"/>
              <a:t>’</a:t>
            </a:r>
            <a:r>
              <a:rPr lang="en-US" b="1"/>
              <a:t>s Word…somewhere along the way a question always arises..."Where is that place, </a:t>
            </a:r>
          </a:p>
          <a:p>
            <a:r>
              <a:rPr lang="en-US" b="1"/>
              <a:t>anyway?"  </a:t>
            </a:r>
          </a:p>
          <a:p>
            <a:r>
              <a:rPr lang="en-US" b="1"/>
              <a:t>So for the next step in building the BIBLE FILE...we'll learn to make a map of the Ancient Near East.  </a:t>
            </a:r>
          </a:p>
          <a:p>
            <a:r>
              <a:rPr lang="en-US" b="1"/>
              <a:t>As a subtitle to this section, you might call it, "Dressing the Stage" of all the Biblical action. Let's start.</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0938" y="692150"/>
            <a:ext cx="4556125" cy="3416300"/>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Beginning on the eastern side of that north-south crease in the paper, down near the mouth of the Euphrates River, near where the river enters the Persian Gulf...write in a large letter, "U" ALONG WITH A VERY LARGE DOT FOR ITS APPROXIMATE LOCATION...standing for that great early city, UR of the Chaldees…famous for its ancient ziggurats or temple towers.  Once again, we strongly recommend that you use only the first letters of the words...forcing your thinking to recall the entire word.   Memory efficiency is nicely increased with such a simple tool.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50938" y="692150"/>
            <a:ext cx="4556125" cy="3416300"/>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So, U for UR...now we move upriver, perhaps about halfway upstream from the Persian Gulf.  Write in a large B, another large dot…for the ancient city of Babylon, a city of maximum international importance in those far-away times.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50938" y="692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Next...somewhere out in that vast landscape, east of the river, write in a large H, for the ancient city of Haran, which, by the way, still exists to this day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And finally, on the east side of the north-south coordinate, far to the east, write in a large N and in parenthesis a large A.  These two letters stand for the city of Nineveh in the ancient kingdom of Assyria.  Today</a:t>
            </a:r>
            <a:r>
              <a:rPr lang="ja-JP" altLang="en-US" b="1"/>
              <a:t>’</a:t>
            </a:r>
            <a:r>
              <a:rPr lang="en-US" b="1"/>
              <a:t>s modern Iraqi city of Mosul is located near this ancient site.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Four sites identified....UR OF THE CHALDEES... BABYLON... HARAN...and NINEVEH IN ASSYRIA.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With the </a:t>
            </a:r>
            <a:r>
              <a:rPr lang="en-US" b="1" i="1" u="sng"/>
              <a:t>four</a:t>
            </a:r>
            <a:r>
              <a:rPr lang="en-US" b="1"/>
              <a:t> locations east of the line identified, let's move to the </a:t>
            </a:r>
            <a:r>
              <a:rPr lang="en-US" b="1" i="1" u="sng"/>
              <a:t>six</a:t>
            </a:r>
            <a:r>
              <a:rPr lang="en-US" b="1"/>
              <a:t> sites lying to the west of that north-south crease</a:t>
            </a:r>
          </a:p>
          <a:p>
            <a:r>
              <a:rPr lang="en-US" b="1"/>
              <a:t>////	Beginning with a large letter C placed between the Jordan River and the Mediterranean Sea.  This letter stands for the entire region of CANAAN, before it came to be known as ancient Israel, or in later history, Palestine, and today, both as Israel </a:t>
            </a:r>
            <a:r>
              <a:rPr lang="en-US" b="1" i="1" u="sng"/>
              <a:t>and</a:t>
            </a:r>
            <a:r>
              <a:rPr lang="en-US" b="1"/>
              <a:t>, once again, Palestine.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Near the north end of the Dead Sea, still west of the Jordan River, place a large J, for, of course, the city of Jerusalem...arguably one of the world's greatest and most conflicted cities in all of our planet's history.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 move across the Jordan, still near the north end of the Dead Sea...place the two letters MN, representing Mount Nebo.  We will identify the importance of this location when we develop The Quick Chronology.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50938" y="692150"/>
            <a:ext cx="4556125" cy="3416300"/>
          </a:xfrm>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Then...at a point below the south end of the Dead Sea,  a place almost between the ears of the rabbit, write in KB...for the an ancient oasis named KADESH BARNEA, a picture as it appears today.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Two more locations to go...Near the top of the LEFT rabbit ear, write in a large E, for the kingdom of EGYPT...a land with infinite ancient mysteries and fascinating to us even today.  And finally…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50938" y="692150"/>
            <a:ext cx="4556125"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So…LET</a:t>
            </a:r>
            <a:r>
              <a:rPr lang="ja-JP" altLang="en-US" b="1"/>
              <a:t>’</a:t>
            </a:r>
            <a:r>
              <a:rPr lang="en-US" b="1"/>
              <a:t>S DRESS THIS STAGE!</a:t>
            </a:r>
          </a:p>
          <a:p>
            <a:r>
              <a:rPr lang="en-US" b="1"/>
              <a:t>And here we are...this lonely ball floating in God's infinite space…a beautiful but troubled planet…</a:t>
            </a:r>
          </a:p>
          <a:p>
            <a:r>
              <a:rPr lang="en-US" b="1"/>
              <a:t>the scene of that great story line we</a:t>
            </a:r>
            <a:r>
              <a:rPr lang="ja-JP" altLang="en-US" b="1"/>
              <a:t>’</a:t>
            </a:r>
            <a:r>
              <a:rPr lang="en-US" b="1"/>
              <a:t>ll soon explore in THE QUICK CHRONOLOGY. </a:t>
            </a:r>
          </a:p>
          <a:p>
            <a:r>
              <a:rPr lang="en-US" b="1"/>
              <a:t>////	So a basic question is.…where, on this planet, did all those great events take place?  </a:t>
            </a:r>
          </a:p>
          <a:p>
            <a:r>
              <a:rPr lang="en-US" b="1"/>
              <a:t>In studying God</a:t>
            </a:r>
            <a:r>
              <a:rPr lang="ja-JP" altLang="en-US" b="1"/>
              <a:t>’</a:t>
            </a:r>
            <a:r>
              <a:rPr lang="en-US" b="1"/>
              <a:t>s Word…it</a:t>
            </a:r>
            <a:r>
              <a:rPr lang="ja-JP" altLang="en-US" b="1"/>
              <a:t>’</a:t>
            </a:r>
            <a:r>
              <a:rPr lang="en-US" b="1"/>
              <a:t>s really helpful to know just WHERE the WHAT really happened…</a:t>
            </a:r>
          </a:p>
          <a:p>
            <a:r>
              <a:rPr lang="en-US" b="1"/>
              <a:t>and to have it in your own head!</a:t>
            </a:r>
          </a:p>
          <a:p>
            <a:r>
              <a:rPr lang="en-US" b="1"/>
              <a:t>////	Right there...in a far corner of what we call today's Middle East...</a:t>
            </a:r>
          </a:p>
          <a:p>
            <a:r>
              <a:rPr lang="en-US" b="1"/>
              <a:t>////	….the great story was played out, beginning in that very ancient place with its </a:t>
            </a:r>
          </a:p>
          <a:p>
            <a:r>
              <a:rPr lang="en-US" b="1"/>
              <a:t>mysterious and exotic past…</a:t>
            </a:r>
          </a:p>
          <a:p>
            <a:r>
              <a:rPr lang="en-US" b="1"/>
              <a:t>////	…a part of the world that many have called a hinge of history…</a:t>
            </a:r>
          </a:p>
          <a:p>
            <a:r>
              <a:rPr lang="en-US" b="1"/>
              <a:t>this is the Mediterranean Stage of the Biblical Action.</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...deep in between the two rabbit ears write in ANOTHER MS, only this time the letters stand for MOUNT SINAI. Now you have a complete map, in your head…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 6 on the western side of the map...</a:t>
            </a:r>
          </a:p>
          <a:p>
            <a:r>
              <a:rPr lang="en-US" b="1"/>
              <a:t>////	and the 4 on the east…illustrating the land relationships between </a:t>
            </a:r>
          </a:p>
          <a:p>
            <a:r>
              <a:rPr lang="en-US" b="1"/>
              <a:t>////	these ten monumentally important Biblical land sites.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One last addition.   Throughout Scripture, we find repeated references to "The Land"...</a:t>
            </a:r>
          </a:p>
          <a:p>
            <a:r>
              <a:rPr lang="en-US" b="1"/>
              <a:t>////	such as in Judges 20:1.  Notice again in the upper left hand corner of the frame that </a:t>
            </a:r>
          </a:p>
          <a:p>
            <a:r>
              <a:rPr lang="en-US" b="1"/>
              <a:t>Biblical reference to this term as it</a:t>
            </a:r>
            <a:r>
              <a:rPr lang="ja-JP" altLang="en-US" b="1"/>
              <a:t>’</a:t>
            </a:r>
            <a:r>
              <a:rPr lang="en-US" b="1"/>
              <a:t>s used in its Biblical sense.  </a:t>
            </a:r>
          </a:p>
          <a:p>
            <a:r>
              <a:rPr lang="en-US" b="1"/>
              <a:t>Many more reference citations will be placed there as we move through this study.   </a:t>
            </a:r>
          </a:p>
          <a:p>
            <a:r>
              <a:rPr lang="en-US" b="1"/>
              <a:t>So, as shown in the graphic, write in THE LAND in a large oval off the coast of Canaan, </a:t>
            </a:r>
          </a:p>
          <a:p>
            <a:r>
              <a:rPr lang="en-US" b="1"/>
              <a:t>then, extending out from</a:t>
            </a:r>
          </a:p>
          <a:p>
            <a:r>
              <a:rPr lang="en-US" b="1"/>
              <a:t>////	…the oval sketch in two lines...one slightly below the Euphrates hook.…</a:t>
            </a:r>
          </a:p>
          <a:p>
            <a:r>
              <a:rPr lang="en-US" b="1"/>
              <a:t>and another line, running downward between the Dead Sea and the rabbit ears.   </a:t>
            </a:r>
          </a:p>
          <a:p>
            <a:r>
              <a:rPr lang="en-US" b="1"/>
              <a:t>The distance between those two lines is generally known as THE LAND throughout God's Word.  </a:t>
            </a:r>
          </a:p>
          <a:p>
            <a:r>
              <a:rPr lang="en-US" b="1"/>
              <a:t>////	This is the area traditionally referred to as extending "from Dan to Beersheba.</a:t>
            </a:r>
            <a:r>
              <a:rPr lang="ja-JP" altLang="en-US" b="1"/>
              <a:t>”</a:t>
            </a:r>
            <a:endParaRPr lang="en-US"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50938" y="692150"/>
            <a:ext cx="4556125" cy="3416300"/>
          </a:xfrm>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 the map is complete.  We've sketched in the barest outlines of the "stage of the Biblical action"...the approximate places where so many of these marvelous Biblical events occurred.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 here's a quick review…where exactly is that place again?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 blank piece of paper...folded over twice, producing two creases.. NORTH/SOUTH...EAST/WEST.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In the upper left hand quadrant, a large crescent…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50938" y="692150"/>
            <a:ext cx="4556125" cy="3416300"/>
          </a:xfrm>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...followed by another in the lower right hand quadrant.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50938" y="692150"/>
            <a:ext cx="4556125" cy="3416300"/>
          </a:xfrm>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Then the shape of something like a shepherd's hook, beginning in the middle of that lower quadrant.  Extend the hook almost to the edge of the upper crescent.  Remember, NO place names, ever.  Only the first letters of the names...not the entire words.   It</a:t>
            </a:r>
            <a:r>
              <a:rPr lang="ja-JP" altLang="en-US" b="1"/>
              <a:t>’</a:t>
            </a:r>
            <a:r>
              <a:rPr lang="en-US" b="1"/>
              <a:t>ll help your memory process.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50938" y="692150"/>
            <a:ext cx="4556125" cy="3416300"/>
          </a:xfrm>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Write MS inside the upper left hand quadrant…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50938" y="692150"/>
            <a:ext cx="4556125"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With a closer view, you can locate the region in today's Mediterranean Basin, at its far eastern end….. </a:t>
            </a:r>
          </a:p>
          <a:p>
            <a:r>
              <a:rPr lang="en-US" b="1"/>
              <a:t>a close-up view of the Holy Land today…hotly divided politically and culturally between </a:t>
            </a:r>
          </a:p>
          <a:p>
            <a:r>
              <a:rPr lang="en-US" b="1"/>
              <a:t>////	…the Jewish and Arabic peoples.... for many reasons that we will uncover as </a:t>
            </a:r>
          </a:p>
          <a:p>
            <a:r>
              <a:rPr lang="en-US" b="1"/>
              <a:t>THE BIBLE…BASICALLY moves along.</a:t>
            </a: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...ER somewhere along the shepherd's hook..</a:t>
            </a:r>
          </a:p>
        </p:txBody>
      </p:sp>
      <p:sp>
        <p:nvSpPr>
          <p:cNvPr id="114691"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50938" y="692150"/>
            <a:ext cx="4556125" cy="34163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...and PG inside the lower right-hand quadrant.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These single letters stand for MEDITERRANEAN SEA...EUPHRATES RIVER...and PERSIAN GULF.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50938" y="692150"/>
            <a:ext cx="4556125" cy="3416300"/>
          </a:xfrm>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In the lower left-hand quadrant, draw the rabbit's ears.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Inside the ears, RS representing THE RED SEA.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50938" y="692150"/>
            <a:ext cx="4556125" cy="3416300"/>
          </a:xfrm>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Next move up to a place just below the shepherd's hook.  Draw in the two flattened oval shapes…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50938" y="692150"/>
            <a:ext cx="4556125" cy="3416300"/>
          </a:xfrm>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 smaller one…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50938" y="692150"/>
            <a:ext cx="4556125" cy="3416300"/>
          </a:xfrm>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 above a larger one...and that single line connecting the two ovals…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1150938" y="692150"/>
            <a:ext cx="4556125" cy="3416300"/>
          </a:xfrm>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Near the smaller oval...SG, for THE SEA OF GALILEE.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At the larger oval, DS for THE DEAD SEA.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50938" y="692150"/>
            <a:ext cx="4556125"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Now…the reasons for all this.  You</a:t>
            </a:r>
            <a:r>
              <a:rPr lang="ja-JP" altLang="en-US" b="1"/>
              <a:t>’</a:t>
            </a:r>
            <a:r>
              <a:rPr lang="en-US" b="1"/>
              <a:t>re going to learn to make your own map of the Ancient Near East...</a:t>
            </a:r>
          </a:p>
          <a:p>
            <a:r>
              <a:rPr lang="en-US" b="1"/>
              <a:t>and you</a:t>
            </a:r>
            <a:r>
              <a:rPr lang="ja-JP" altLang="en-US" b="1"/>
              <a:t>’</a:t>
            </a:r>
            <a:r>
              <a:rPr lang="en-US" b="1"/>
              <a:t>ll use your map to trace the progress of the great Biblical epic...each step of the way...</a:t>
            </a:r>
          </a:p>
          <a:p>
            <a:r>
              <a:rPr lang="en-US" b="1"/>
              <a:t>////	...just like this…step-by-step as each major section of the story line unfolds.</a:t>
            </a:r>
          </a:p>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50938" y="692150"/>
            <a:ext cx="4556125" cy="3416300"/>
          </a:xfrm>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 short line connecting the two ovals...the famous JORDAN RIVER.</a:t>
            </a:r>
          </a:p>
          <a:p>
            <a:r>
              <a:rPr lang="en-US" b="1"/>
              <a:t>////	…Six bodies of water and one river...THE MEDITERRANEAN SEA,  THE EUPHRATES RIVER, THE PERSIAN GULF,  THE RED SEA,  THE SEA OF GALILEE,  THE DEAD SEA, and THE JORDAN RIVER connecting the two.</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 turning toward the land itself…At the top of your map, at the north-south crease in the paper, the phrase, 10 PLACES.</a:t>
            </a:r>
          </a:p>
        </p:txBody>
      </p:sp>
      <p:sp>
        <p:nvSpPr>
          <p:cNvPr id="137219"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1150938" y="692150"/>
            <a:ext cx="4556125" cy="3416300"/>
          </a:xfrm>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Under that, on the right side of the north-south line, the number 4 with an arrow pointing east, to the right.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On the left side, the number 6 with an arrow pointing to the left.</a:t>
            </a:r>
          </a:p>
        </p:txBody>
      </p:sp>
      <p:sp>
        <p:nvSpPr>
          <p:cNvPr id="14131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150938" y="692150"/>
            <a:ext cx="4556125" cy="3416300"/>
          </a:xfrm>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On the eastern side of the north-south line, near the mouth of the Euphrates River, "U"...for UR of the Chaldees.  Remember, again, only first letters of the words to force your memory to be active in its recall.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1150938" y="692150"/>
            <a:ext cx="4556125" cy="3416300"/>
          </a:xfrm>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Move upriver, halfway upstream from the Persian Gulf... B, for the ancient city of Babylon.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1150938" y="692150"/>
            <a:ext cx="4556125" cy="3416300"/>
          </a:xfrm>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Out in the desert, east of the river, H, for the ancient city of Haran.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50938" y="692150"/>
            <a:ext cx="4556125" cy="3416300"/>
          </a:xfrm>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On the east side of the north-south coordinate, far to the east, a large N and in parenthesis a large A...standing for the city of Nineveh in the ancient kingdom of Assyria.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150938" y="692150"/>
            <a:ext cx="4556125" cy="3416300"/>
          </a:xfrm>
          <a:ln/>
        </p:spPr>
      </p:sp>
      <p:sp>
        <p:nvSpPr>
          <p:cNvPr id="151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With four locations east of the line now identified…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50938" y="692150"/>
            <a:ext cx="4556125" cy="341630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...we move to the six locations to the west.  Beginning with a large letter C placed near the Jordan River...standing for the entire region of CANAAN.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150938" y="692150"/>
            <a:ext cx="4556125" cy="3416300"/>
          </a:xfrm>
          <a:ln/>
        </p:spPr>
      </p:sp>
      <p:sp>
        <p:nvSpPr>
          <p:cNvPr id="26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Study Help Number 3A and 3B in the student handbook give you blank pieces of paper </a:t>
            </a:r>
          </a:p>
          <a:p>
            <a:r>
              <a:rPr lang="en-US" b="1"/>
              <a:t>to use to make this map.  </a:t>
            </a:r>
          </a:p>
          <a:p>
            <a:r>
              <a:rPr lang="en-US" b="1"/>
              <a:t>So please take one of those sheets of paper from the handbook...</a:t>
            </a:r>
          </a:p>
          <a:p>
            <a:r>
              <a:rPr lang="en-US" b="1"/>
              <a:t>then hold it horizontally...fold it lengthwise, once…</a:t>
            </a:r>
          </a:p>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1150938" y="692150"/>
            <a:ext cx="4556125" cy="3416300"/>
          </a:xfrm>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Near the north end of the Dead Sea, west of the Jordan River, J, for the city of Jerusalem.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50938" y="692150"/>
            <a:ext cx="4556125" cy="3416300"/>
          </a:xfrm>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Across the Jordan, near the north end of the Dead Sea, MN, for Mount Nebo.</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1150938" y="692150"/>
            <a:ext cx="4556125" cy="3416300"/>
          </a:xfrm>
          <a:ln/>
        </p:spPr>
      </p:sp>
      <p:sp>
        <p:nvSpPr>
          <p:cNvPr id="159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Half way between the south end of the Dead Sea, almost between the ears of the rabbit, KB...for the oasis of KADESH BARNEA.</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1150938" y="692150"/>
            <a:ext cx="4556125" cy="3416300"/>
          </a:xfrm>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Near the top of the LEFT rabbit ear, a large E, for the kingdom of EGYPT... and finally…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1150938" y="692150"/>
            <a:ext cx="4556125" cy="3416300"/>
          </a:xfrm>
          <a:ln/>
        </p:spPr>
      </p:sp>
      <p:sp>
        <p:nvSpPr>
          <p:cNvPr id="163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...deep between the two rabbit ears... MS, for MOUNT SINAI.</a:t>
            </a:r>
          </a:p>
          <a:p>
            <a:r>
              <a:rPr lang="en-US" b="1"/>
              <a:t>And this map for dressing the stage of the Biblical action…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xfrm>
            <a:off x="1150938" y="692150"/>
            <a:ext cx="4556125" cy="3416300"/>
          </a:xfrm>
          <a:ln/>
        </p:spPr>
      </p:sp>
      <p:sp>
        <p:nvSpPr>
          <p:cNvPr id="165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…requires only the 10 land locations ... just 10..no more, no less…</a:t>
            </a:r>
          </a:p>
          <a:p>
            <a:r>
              <a:rPr lang="en-US" b="1"/>
              <a:t>////	… and the 6 water bodies... These few locations will do the job for now.  Except for one more item…</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xfrm>
            <a:off x="1150938" y="692150"/>
            <a:ext cx="4556125" cy="3416300"/>
          </a:xfrm>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And that is the..."The Land" as it is mentioned throughout Scripture. </a:t>
            </a:r>
          </a:p>
          <a:p>
            <a:r>
              <a:rPr lang="en-US" b="1"/>
              <a:t>The distance between those two lines is that region the Bible calls THE LAND – </a:t>
            </a:r>
          </a:p>
          <a:p>
            <a:r>
              <a:rPr lang="en-US" b="1"/>
              <a:t>…  "from Dan to Beersheba"...generally the extent of God's promise to Abraham in the early chapters of Genesis.  Much more about that as THE BIBLE...BASICALLY continues.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50938" y="692150"/>
            <a:ext cx="4556125" cy="3416300"/>
          </a:xfrm>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And so:  the grand "stage of the action" on which the vast Biblical drama was played out in the ancient times...an historic drama that continues working out the great Plan of the Ages up to and beyond this very moment.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150938" y="692150"/>
            <a:ext cx="4556125" cy="3416300"/>
          </a:xfrm>
          <a:ln/>
        </p:spPr>
      </p:sp>
      <p:sp>
        <p:nvSpPr>
          <p:cNvPr id="172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 the reason for all this... First…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xfrm>
            <a:off x="1150938" y="692150"/>
            <a:ext cx="4556125" cy="3416300"/>
          </a:xfrm>
          <a:ln/>
        </p:spPr>
      </p:sp>
      <p:sp>
        <p:nvSpPr>
          <p:cNvPr id="174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…to know as intimately as possible – without going there – that the Bible Land is a real place, filled with vibrant life and beauty, with enormous geographic contrasts and challenges...from the fertility of the North to the desolation of the South…the place of Abraham</a:t>
            </a:r>
            <a:r>
              <a:rPr lang="ja-JP" altLang="en-US" b="1"/>
              <a:t>’</a:t>
            </a:r>
            <a:r>
              <a:rPr lang="en-US" b="1"/>
              <a:t>s ancient inheritance…with the drama extending right down to our own day.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50938" y="692150"/>
            <a:ext cx="4556125" cy="3416300"/>
          </a:xfrm>
          <a:ln/>
        </p:spPr>
      </p:sp>
      <p:sp>
        <p:nvSpPr>
          <p:cNvPr id="28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...then fold it over once again, so that as you unfold it you have a paper with two creases...</a:t>
            </a:r>
          </a:p>
          <a:p>
            <a:r>
              <a:rPr lang="en-US" b="1"/>
              <a:t>one vertical...one horizontal…representing North-South and East-West directions on your map.  </a:t>
            </a:r>
          </a:p>
          <a:p>
            <a:r>
              <a:rPr lang="en-US" b="1"/>
              <a:t>Place it in front of you horizontally...or lengthwise.</a:t>
            </a:r>
          </a:p>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xfrm>
            <a:off x="1150938" y="692150"/>
            <a:ext cx="4556125" cy="3416300"/>
          </a:xfrm>
          <a:ln/>
        </p:spPr>
      </p:sp>
      <p:sp>
        <p:nvSpPr>
          <p:cNvPr id="176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[A second reason for studying geography is] so that you</a:t>
            </a:r>
            <a:r>
              <a:rPr lang="ja-JP" altLang="en-US" b="1"/>
              <a:t>’</a:t>
            </a:r>
            <a:r>
              <a:rPr lang="en-US" b="1"/>
              <a:t>ll be able to set the stage in your mind</a:t>
            </a:r>
            <a:r>
              <a:rPr lang="ja-JP" altLang="en-US" b="1"/>
              <a:t>’</a:t>
            </a:r>
            <a:r>
              <a:rPr lang="en-US" b="1"/>
              <a:t>s eye for the great Biblical drama!  To clearly understand...and be able to create for you…</a:t>
            </a:r>
          </a:p>
          <a:p>
            <a:r>
              <a:rPr lang="en-US" b="1"/>
              <a:t>////	…the line of progress as the Biblical story unfolds.  Knowing those routes of travel and interaction with the land and the environment…it</a:t>
            </a:r>
            <a:r>
              <a:rPr lang="ja-JP" altLang="en-US" b="1"/>
              <a:t>’</a:t>
            </a:r>
            <a:r>
              <a:rPr lang="en-US" b="1"/>
              <a:t>s all a major key toward clarifying a unified understanding of Scripture.  As you work through THE QUICK CHRONOLOGY just ahead, you will be learning about this route across the land and the progress of the Bible</a:t>
            </a:r>
            <a:r>
              <a:rPr lang="ja-JP" altLang="en-US" b="1"/>
              <a:t>’</a:t>
            </a:r>
            <a:r>
              <a:rPr lang="en-US" b="1"/>
              <a:t>s timeless story...the story that brings us the Gospel message of the Lord Jesus Christ!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xfrm>
            <a:off x="1150938" y="692150"/>
            <a:ext cx="4556125" cy="3416300"/>
          </a:xfrm>
          <a:ln/>
        </p:spPr>
      </p:sp>
      <p:sp>
        <p:nvSpPr>
          <p:cNvPr id="178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So the basic pieces of the puzzle are in place...the ten folders of THE BIBLE FILE...CREATION THROUGH JESUS…along with this map called DRESSING THE STAGE -- which you can now draw for yourself.   We're ready to start sorting out that enormous Biblical puzzle and we</a:t>
            </a:r>
            <a:r>
              <a:rPr lang="ja-JP" altLang="en-US" b="1"/>
              <a:t>’</a:t>
            </a:r>
            <a:r>
              <a:rPr lang="en-US" b="1"/>
              <a:t>ll sort it all out based on the grand story line of the Bible.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xfrm>
            <a:off x="1150938" y="692150"/>
            <a:ext cx="4556125" cy="3416300"/>
          </a:xfrm>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Now it</a:t>
            </a:r>
            <a:r>
              <a:rPr lang="ja-JP" altLang="en-US" b="1"/>
              <a:t>’</a:t>
            </a:r>
            <a:r>
              <a:rPr lang="en-US" b="1"/>
              <a:t>s your turn…to make your own map of the ancient Near East from inside your own head!  A completed map for reference in shown on Study Help Number 30.  Blank pages for making your map are on Study Helps Number 3A and 3B.</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xfrm>
            <a:off x="1150938" y="692150"/>
            <a:ext cx="4556125" cy="3416300"/>
          </a:xfrm>
          <a:ln/>
        </p:spPr>
      </p:sp>
      <p:sp>
        <p:nvSpPr>
          <p:cNvPr id="182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With the map drawn and stored away mentally...we're a lot closer to being able to answer the question: </a:t>
            </a:r>
          </a:p>
          <a:p>
            <a:r>
              <a:rPr lang="en-US" b="1"/>
              <a:t>"Where is that place, anyway?"  </a:t>
            </a:r>
          </a:p>
          <a:p>
            <a:r>
              <a:rPr lang="en-US" b="1"/>
              <a:t>Our strong suggestion is that, on your own, you practice making this simple map four or five times.   </a:t>
            </a:r>
          </a:p>
          <a:p>
            <a:r>
              <a:rPr lang="en-US" b="1"/>
              <a:t>////	After that, you, too, will know where that place is – or was -- after all!</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1150938" y="692150"/>
            <a:ext cx="4556125" cy="3416300"/>
          </a:xfrm>
          <a:ln/>
        </p:spPr>
      </p:sp>
      <p:sp>
        <p:nvSpPr>
          <p:cNvPr id="184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By now you can make your own map of the Ancient Near East.  You also have the idea called THE BIBLE FILE…the key to open it…and the map.  </a:t>
            </a:r>
          </a:p>
          <a:p>
            <a:r>
              <a:rPr lang="en-US" b="1"/>
              <a:t>We know where we are going…</a:t>
            </a:r>
          </a:p>
          <a:p>
            <a:r>
              <a:rPr lang="en-US" b="1"/>
              <a:t>////	…and have arrived at the very core -- the heart -- of THE BIBLE...BASICALLY.  We're ready now to explore THE QUICK CHRONOLOGY of Scripture's amazing storyline.  And we move on along.</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xfrm>
            <a:off x="1150938" y="692150"/>
            <a:ext cx="4556125" cy="3416300"/>
          </a:xfrm>
          <a:ln/>
        </p:spPr>
      </p:sp>
      <p:sp>
        <p:nvSpPr>
          <p:cNvPr id="186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1150938" y="692150"/>
            <a:ext cx="4556125" cy="3416300"/>
          </a:xfrm>
          <a:ln/>
        </p:spPr>
      </p:sp>
      <p:sp>
        <p:nvSpPr>
          <p:cNvPr id="188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50938" y="692150"/>
            <a:ext cx="4556125"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t>With the paper placed lengthwise, get ready to make your new map...to dress the stage...</a:t>
            </a:r>
          </a:p>
          <a:p>
            <a:r>
              <a:rPr lang="en-US" b="1"/>
              <a:t>of the Middle Eastern Biblical action.  </a:t>
            </a:r>
          </a:p>
          <a:p>
            <a:r>
              <a:rPr lang="en-US" b="1"/>
              <a:t>////	As we move forward, watch for the addition of the yellow lines.  </a:t>
            </a:r>
          </a:p>
          <a:p>
            <a:r>
              <a:rPr lang="en-US" b="1"/>
              <a:t>////	You</a:t>
            </a:r>
            <a:r>
              <a:rPr lang="ja-JP" altLang="en-US" b="1"/>
              <a:t>’</a:t>
            </a:r>
            <a:r>
              <a:rPr lang="en-US" b="1"/>
              <a:t>ll add those yellow line segments to your own map as we move forward.  </a:t>
            </a:r>
          </a:p>
          <a:p>
            <a:r>
              <a:rPr lang="en-US" b="1"/>
              <a:t>Every new line you draw will be shown in yellow as you see here…</a:t>
            </a:r>
          </a:p>
          <a:p>
            <a:r>
              <a:rPr lang="en-US" b="1"/>
              <a:t>////	while the lines you</a:t>
            </a:r>
            <a:r>
              <a:rPr lang="ja-JP" altLang="en-US" b="1"/>
              <a:t>’</a:t>
            </a:r>
            <a:r>
              <a:rPr lang="en-US" b="1"/>
              <a:t>ve drawn earlier will change to darker colors like this green one.</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714540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75231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0686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00400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7718225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56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50951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9698900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60990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16733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181455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66" name="Rectangle 42"/>
          <p:cNvSpPr>
            <a:spLocks noChangeArrowheads="1"/>
          </p:cNvSpPr>
          <p:nvPr/>
        </p:nvSpPr>
        <p:spPr bwMode="auto">
          <a:xfrm>
            <a:off x="341313" y="438150"/>
            <a:ext cx="282575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charset="0"/>
                <a:ea typeface="+mn-ea"/>
                <a:cs typeface="+mn-cs"/>
              </a:rPr>
              <a:t> </a:t>
            </a:r>
            <a:r>
              <a:rPr lang="en-US" sz="2000" b="1" i="0">
                <a:solidFill>
                  <a:schemeClr val="tx2"/>
                </a:solidFill>
                <a:latin typeface="SutonnyEMJ" charset="0"/>
                <a:ea typeface="+mn-ea"/>
                <a:cs typeface="+mn-cs"/>
              </a:rPr>
              <a:t>gÂ </a:t>
            </a:r>
          </a:p>
          <a:p>
            <a:pPr algn="l">
              <a:defRPr/>
            </a:pPr>
            <a:r>
              <a:rPr lang="en-US" sz="2000" b="1" i="0">
                <a:solidFill>
                  <a:schemeClr val="tx2"/>
                </a:solidFill>
                <a:latin typeface="SutonnyEMJ" charset="0"/>
                <a:ea typeface="+mn-ea"/>
                <a:cs typeface="+mn-cs"/>
              </a:rPr>
              <a:t>mvRv‡bv</a:t>
            </a:r>
          </a:p>
        </p:txBody>
      </p:sp>
      <p:sp>
        <p:nvSpPr>
          <p:cNvPr id="1074" name="Text Box 50"/>
          <p:cNvSpPr txBox="1">
            <a:spLocks noChangeArrowheads="1"/>
          </p:cNvSpPr>
          <p:nvPr userDrawn="1"/>
        </p:nvSpPr>
        <p:spPr bwMode="auto">
          <a:xfrm>
            <a:off x="263525" y="6542088"/>
            <a:ext cx="1033463" cy="244475"/>
          </a:xfrm>
          <a:prstGeom prst="rect">
            <a:avLst/>
          </a:prstGeom>
          <a:noFill/>
          <a:ln w="12700">
            <a:noFill/>
            <a:miter lim="800000"/>
            <a:headEnd/>
            <a:tailEnd/>
          </a:ln>
          <a:effectLst/>
        </p:spPr>
        <p:txBody>
          <a:bodyPr wrap="none" anchor="ctr">
            <a:spAutoFit/>
          </a:bodyPr>
          <a:lstStyle/>
          <a:p>
            <a:pPr>
              <a:spcBef>
                <a:spcPct val="50000"/>
              </a:spcBef>
              <a:defRPr/>
            </a:pPr>
            <a:r>
              <a:rPr lang="en-US" sz="1000" b="1" i="0">
                <a:solidFill>
                  <a:srgbClr val="FFFFFF"/>
                </a:solidFill>
                <a:latin typeface="Arial" charset="0"/>
                <a:ea typeface="+mn-ea"/>
                <a:cs typeface="+mn-cs"/>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wm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wmf"/><Relationship Id="rId5" Type="http://schemas.openxmlformats.org/officeDocument/2006/relationships/image" Target="../media/image12.jpeg"/><Relationship Id="rId4" Type="http://schemas.openxmlformats.org/officeDocument/2006/relationships/image" Target="../media/image11.wmf"/><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42B5-3EDC-E248-84B9-43CABE4D9BB3}"/>
            </a:ext>
          </a:extLst>
        </p:cNvPr>
        <p:cNvGrpSpPr/>
        <p:nvPr/>
      </p:nvGrpSpPr>
      <p:grpSpPr>
        <a:xfrm>
          <a:off x="0" y="0"/>
          <a:ext cx="0" cy="0"/>
          <a:chOff x="0" y="0"/>
          <a:chExt cx="0" cy="0"/>
        </a:xfrm>
      </p:grpSpPr>
      <p:sp>
        <p:nvSpPr>
          <p:cNvPr id="218126" name="Text Box 14">
            <a:extLst>
              <a:ext uri="{FF2B5EF4-FFF2-40B4-BE49-F238E27FC236}">
                <a16:creationId xmlns:a16="http://schemas.microsoft.com/office/drawing/2014/main" id="{3CD991C8-C325-ED5A-DAB2-7D79C3DE49B1}"/>
              </a:ext>
            </a:extLst>
          </p:cNvPr>
          <p:cNvSpPr txBox="1">
            <a:spLocks noChangeArrowheads="1"/>
          </p:cNvSpPr>
          <p:nvPr/>
        </p:nvSpPr>
        <p:spPr bwMode="auto">
          <a:xfrm>
            <a:off x="7906365" y="628849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GoraiEMJ" pitchFamily="2" charset="0"/>
              <a:ea typeface="MS PGothic" panose="020B0600070205080204" pitchFamily="34" charset="-128"/>
              <a:cs typeface="+mn-cs"/>
            </a:endParaRPr>
          </a:p>
        </p:txBody>
      </p:sp>
      <p:sp>
        <p:nvSpPr>
          <p:cNvPr id="218128" name="Freeform 16">
            <a:extLst>
              <a:ext uri="{FF2B5EF4-FFF2-40B4-BE49-F238E27FC236}">
                <a16:creationId xmlns:a16="http://schemas.microsoft.com/office/drawing/2014/main" id="{F9AB7CDF-39D0-3C74-67E4-8020D3B7154C}"/>
              </a:ext>
            </a:extLst>
          </p:cNvPr>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29" name="Freeform 17">
            <a:extLst>
              <a:ext uri="{FF2B5EF4-FFF2-40B4-BE49-F238E27FC236}">
                <a16:creationId xmlns:a16="http://schemas.microsoft.com/office/drawing/2014/main" id="{7003C67A-EFEF-6C15-D9DC-182D3A9C78DF}"/>
              </a:ext>
            </a:extLst>
          </p:cNvPr>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30" name="Line 18">
            <a:extLst>
              <a:ext uri="{FF2B5EF4-FFF2-40B4-BE49-F238E27FC236}">
                <a16:creationId xmlns:a16="http://schemas.microsoft.com/office/drawing/2014/main" id="{F91967D7-22F1-C0F3-5BAF-CAF5163E1A5C}"/>
              </a:ext>
            </a:extLst>
          </p:cNvPr>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36" name="Line 24">
            <a:extLst>
              <a:ext uri="{FF2B5EF4-FFF2-40B4-BE49-F238E27FC236}">
                <a16:creationId xmlns:a16="http://schemas.microsoft.com/office/drawing/2014/main" id="{7E80A33A-966B-16CB-D409-C69AB2EDDC6A}"/>
              </a:ext>
            </a:extLst>
          </p:cNvPr>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41" name="Line 29">
            <a:extLst>
              <a:ext uri="{FF2B5EF4-FFF2-40B4-BE49-F238E27FC236}">
                <a16:creationId xmlns:a16="http://schemas.microsoft.com/office/drawing/2014/main" id="{DB5DFF64-9947-1E59-F5B5-D65CCFFC5728}"/>
              </a:ext>
            </a:extLst>
          </p:cNvPr>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49" name="Freeform 37">
            <a:extLst>
              <a:ext uri="{FF2B5EF4-FFF2-40B4-BE49-F238E27FC236}">
                <a16:creationId xmlns:a16="http://schemas.microsoft.com/office/drawing/2014/main" id="{E0E919BF-C8D7-E2BD-D6EC-6DFC799FBEB0}"/>
              </a:ext>
            </a:extLst>
          </p:cNvPr>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51" name="Freeform 39">
            <a:extLst>
              <a:ext uri="{FF2B5EF4-FFF2-40B4-BE49-F238E27FC236}">
                <a16:creationId xmlns:a16="http://schemas.microsoft.com/office/drawing/2014/main" id="{0EFCE2D2-6CE1-5025-F52A-0DAA3638D582}"/>
              </a:ext>
            </a:extLst>
          </p:cNvPr>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52" name="Freeform 40">
            <a:extLst>
              <a:ext uri="{FF2B5EF4-FFF2-40B4-BE49-F238E27FC236}">
                <a16:creationId xmlns:a16="http://schemas.microsoft.com/office/drawing/2014/main" id="{D24ED56B-FC8E-5318-C7D8-ABD2F3A069BE}"/>
              </a:ext>
            </a:extLst>
          </p:cNvPr>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56" name="Freeform 44">
            <a:extLst>
              <a:ext uri="{FF2B5EF4-FFF2-40B4-BE49-F238E27FC236}">
                <a16:creationId xmlns:a16="http://schemas.microsoft.com/office/drawing/2014/main" id="{2807D0FF-B64C-7FFA-4828-0CC57C32D958}"/>
              </a:ext>
            </a:extLst>
          </p:cNvPr>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57" name="Freeform 45">
            <a:extLst>
              <a:ext uri="{FF2B5EF4-FFF2-40B4-BE49-F238E27FC236}">
                <a16:creationId xmlns:a16="http://schemas.microsoft.com/office/drawing/2014/main" id="{82780295-AFE8-A1F2-5ED7-FEACD9563E38}"/>
              </a:ext>
            </a:extLst>
          </p:cNvPr>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58" name="Freeform 46">
            <a:extLst>
              <a:ext uri="{FF2B5EF4-FFF2-40B4-BE49-F238E27FC236}">
                <a16:creationId xmlns:a16="http://schemas.microsoft.com/office/drawing/2014/main" id="{A3B2A76B-C871-B992-CE64-8854825ABD64}"/>
              </a:ext>
            </a:extLst>
          </p:cNvPr>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61" name="Oval 49">
            <a:extLst>
              <a:ext uri="{FF2B5EF4-FFF2-40B4-BE49-F238E27FC236}">
                <a16:creationId xmlns:a16="http://schemas.microsoft.com/office/drawing/2014/main" id="{21E001F2-3E13-38F0-71E0-03B6C29B0FB3}"/>
              </a:ext>
            </a:extLst>
          </p:cNvPr>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78" name="Text Box 66">
            <a:extLst>
              <a:ext uri="{FF2B5EF4-FFF2-40B4-BE49-F238E27FC236}">
                <a16:creationId xmlns:a16="http://schemas.microsoft.com/office/drawing/2014/main" id="{C779A2CA-B9E1-7381-F015-940B72903334}"/>
              </a:ext>
            </a:extLst>
          </p:cNvPr>
          <p:cNvSpPr txBox="1">
            <a:spLocks noChangeArrowheads="1"/>
          </p:cNvSpPr>
          <p:nvPr/>
        </p:nvSpPr>
        <p:spPr bwMode="auto">
          <a:xfrm>
            <a:off x="1687512" y="1303339"/>
            <a:ext cx="1768475"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a:solidFill>
                  <a:srgbClr val="99CCFF"/>
                </a:solidFill>
                <a:effectLst>
                  <a:outerShdw blurRad="38100" dist="38100" dir="2700000" algn="tl">
                    <a:srgbClr val="000000"/>
                  </a:outerShdw>
                </a:effectLst>
                <a:latin typeface="GoraiEMJ" pitchFamily="2" charset="0"/>
                <a:ea typeface="MS PGothic" panose="020B0600070205080204" pitchFamily="34" charset="-128"/>
              </a:rPr>
              <a:t> f~ga¨mvMi</a:t>
            </a:r>
          </a:p>
        </p:txBody>
      </p:sp>
      <p:sp>
        <p:nvSpPr>
          <p:cNvPr id="218179" name="Oval 67">
            <a:extLst>
              <a:ext uri="{FF2B5EF4-FFF2-40B4-BE49-F238E27FC236}">
                <a16:creationId xmlns:a16="http://schemas.microsoft.com/office/drawing/2014/main" id="{C4A28606-07E9-F69D-AC4F-BA19C475575E}"/>
              </a:ext>
            </a:extLst>
          </p:cNvPr>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183" name="Text Box 71">
            <a:extLst>
              <a:ext uri="{FF2B5EF4-FFF2-40B4-BE49-F238E27FC236}">
                <a16:creationId xmlns:a16="http://schemas.microsoft.com/office/drawing/2014/main" id="{90F14CE8-B2FA-72B0-266D-84112E8B1DB6}"/>
              </a:ext>
            </a:extLst>
          </p:cNvPr>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a:solidFill>
                  <a:srgbClr val="99CCFF"/>
                </a:solidFill>
                <a:effectLst>
                  <a:outerShdw blurRad="38100" dist="38100" dir="2700000" algn="tl">
                    <a:srgbClr val="000000"/>
                  </a:outerShdw>
                </a:effectLst>
                <a:latin typeface="GoraiEMJ" pitchFamily="2" charset="0"/>
                <a:ea typeface="MS PGothic" panose="020B0600070205080204" pitchFamily="34" charset="-128"/>
              </a:rPr>
              <a:t> AvKvev                    DcmvMi</a:t>
            </a:r>
          </a:p>
        </p:txBody>
      </p:sp>
      <p:sp>
        <p:nvSpPr>
          <p:cNvPr id="218195" name="Text Box 83">
            <a:extLst>
              <a:ext uri="{FF2B5EF4-FFF2-40B4-BE49-F238E27FC236}">
                <a16:creationId xmlns:a16="http://schemas.microsoft.com/office/drawing/2014/main" id="{9951D4F5-F616-6DBF-BCB9-ECFF5AFFA611}"/>
              </a:ext>
            </a:extLst>
          </p:cNvPr>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GoraiEMJ" pitchFamily="2" charset="0"/>
                <a:ea typeface="MS PGothic" panose="020B0600070205080204" pitchFamily="34" charset="-128"/>
              </a:rPr>
              <a:t>RÏ©vb</a:t>
            </a:r>
          </a:p>
        </p:txBody>
      </p:sp>
      <p:sp>
        <p:nvSpPr>
          <p:cNvPr id="218197" name="Text Box 85">
            <a:extLst>
              <a:ext uri="{FF2B5EF4-FFF2-40B4-BE49-F238E27FC236}">
                <a16:creationId xmlns:a16="http://schemas.microsoft.com/office/drawing/2014/main" id="{452423C3-D048-06C4-F6BA-0604ADFBD977}"/>
              </a:ext>
            </a:extLst>
          </p:cNvPr>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GoraiEMJ" pitchFamily="2" charset="0"/>
                <a:ea typeface="MS PGothic" panose="020B0600070205080204" pitchFamily="34" charset="-128"/>
              </a:rPr>
              <a:t>wgki</a:t>
            </a:r>
          </a:p>
        </p:txBody>
      </p:sp>
      <p:sp>
        <p:nvSpPr>
          <p:cNvPr id="218198" name="Text Box 86">
            <a:extLst>
              <a:ext uri="{FF2B5EF4-FFF2-40B4-BE49-F238E27FC236}">
                <a16:creationId xmlns:a16="http://schemas.microsoft.com/office/drawing/2014/main" id="{B9BE14D6-6AE1-B3FB-632C-81594440B23F}"/>
              </a:ext>
            </a:extLst>
          </p:cNvPr>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GoraiEMJ" pitchFamily="2" charset="0"/>
                <a:ea typeface="MS PGothic" panose="020B0600070205080204" pitchFamily="34" charset="-128"/>
              </a:rPr>
              <a:t>BivK</a:t>
            </a:r>
          </a:p>
        </p:txBody>
      </p:sp>
      <p:sp>
        <p:nvSpPr>
          <p:cNvPr id="218199" name="Text Box 87">
            <a:extLst>
              <a:ext uri="{FF2B5EF4-FFF2-40B4-BE49-F238E27FC236}">
                <a16:creationId xmlns:a16="http://schemas.microsoft.com/office/drawing/2014/main" id="{B799ACBE-1D4A-080E-66C4-1CC257E36ABF}"/>
              </a:ext>
            </a:extLst>
          </p:cNvPr>
          <p:cNvSpPr txBox="1">
            <a:spLocks noChangeArrowheads="1"/>
          </p:cNvSpPr>
          <p:nvPr/>
        </p:nvSpPr>
        <p:spPr bwMode="auto">
          <a:xfrm>
            <a:off x="4719638" y="1482725"/>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GoraiEMJ" pitchFamily="2" charset="0"/>
                <a:ea typeface="MS PGothic" panose="020B0600070205080204" pitchFamily="34" charset="-128"/>
              </a:rPr>
              <a:t>wmwiqv</a:t>
            </a:r>
          </a:p>
        </p:txBody>
      </p:sp>
      <p:sp>
        <p:nvSpPr>
          <p:cNvPr id="218200" name="Text Box 88">
            <a:extLst>
              <a:ext uri="{FF2B5EF4-FFF2-40B4-BE49-F238E27FC236}">
                <a16:creationId xmlns:a16="http://schemas.microsoft.com/office/drawing/2014/main" id="{3F05BCA0-DC59-1882-DA33-955F17F6C1C3}"/>
              </a:ext>
            </a:extLst>
          </p:cNvPr>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GoraiEMJ" pitchFamily="2" charset="0"/>
                <a:ea typeface="MS PGothic" panose="020B0600070205080204" pitchFamily="34" charset="-128"/>
              </a:rPr>
              <a:t>‡jevbb</a:t>
            </a:r>
          </a:p>
        </p:txBody>
      </p:sp>
      <p:sp>
        <p:nvSpPr>
          <p:cNvPr id="218202" name="Line 90">
            <a:extLst>
              <a:ext uri="{FF2B5EF4-FFF2-40B4-BE49-F238E27FC236}">
                <a16:creationId xmlns:a16="http://schemas.microsoft.com/office/drawing/2014/main" id="{2DD90CB6-B8F5-4B06-9482-AF4761F4AA8C}"/>
              </a:ext>
            </a:extLst>
          </p:cNvPr>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03" name="Text Box 91">
            <a:extLst>
              <a:ext uri="{FF2B5EF4-FFF2-40B4-BE49-F238E27FC236}">
                <a16:creationId xmlns:a16="http://schemas.microsoft.com/office/drawing/2014/main" id="{523A9D3F-1DA2-7F9B-E8BF-BCF58B17C977}"/>
              </a:ext>
            </a:extLst>
          </p:cNvPr>
          <p:cNvSpPr txBox="1">
            <a:spLocks noChangeArrowheads="1"/>
          </p:cNvSpPr>
          <p:nvPr/>
        </p:nvSpPr>
        <p:spPr bwMode="auto">
          <a:xfrm>
            <a:off x="6375400" y="4699000"/>
            <a:ext cx="1460500" cy="5847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GoraiEMJ" pitchFamily="2" charset="0"/>
                <a:ea typeface="MS PGothic" panose="020B0600070205080204" pitchFamily="34" charset="-128"/>
              </a:rPr>
              <a:t>‡mŠw` Avie</a:t>
            </a:r>
          </a:p>
        </p:txBody>
      </p:sp>
      <p:sp>
        <p:nvSpPr>
          <p:cNvPr id="218206" name="Text Box 94">
            <a:extLst>
              <a:ext uri="{FF2B5EF4-FFF2-40B4-BE49-F238E27FC236}">
                <a16:creationId xmlns:a16="http://schemas.microsoft.com/office/drawing/2014/main" id="{85D27DF7-7DEA-2E9E-66DE-F87C197FFB48}"/>
              </a:ext>
            </a:extLst>
          </p:cNvPr>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A†¤§vb</a:t>
            </a:r>
          </a:p>
        </p:txBody>
      </p:sp>
      <p:sp>
        <p:nvSpPr>
          <p:cNvPr id="218234" name="Line 122">
            <a:extLst>
              <a:ext uri="{FF2B5EF4-FFF2-40B4-BE49-F238E27FC236}">
                <a16:creationId xmlns:a16="http://schemas.microsoft.com/office/drawing/2014/main" id="{36F7A38D-6769-E5DC-AC2E-1EE9332AC9F5}"/>
              </a:ext>
            </a:extLst>
          </p:cNvPr>
          <p:cNvSpPr>
            <a:spLocks noChangeShapeType="1"/>
          </p:cNvSpPr>
          <p:nvPr/>
        </p:nvSpPr>
        <p:spPr bwMode="auto">
          <a:xfrm flipV="1">
            <a:off x="5236906" y="10668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35" name="Line 123">
            <a:extLst>
              <a:ext uri="{FF2B5EF4-FFF2-40B4-BE49-F238E27FC236}">
                <a16:creationId xmlns:a16="http://schemas.microsoft.com/office/drawing/2014/main" id="{70D8E576-32F0-2CC6-6411-4DC8EE34BEB3}"/>
              </a:ext>
            </a:extLst>
          </p:cNvPr>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36" name="Line 124">
            <a:extLst>
              <a:ext uri="{FF2B5EF4-FFF2-40B4-BE49-F238E27FC236}">
                <a16:creationId xmlns:a16="http://schemas.microsoft.com/office/drawing/2014/main" id="{EC1B5851-94D0-2750-916D-E831A9990882}"/>
              </a:ext>
            </a:extLst>
          </p:cNvPr>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37" name="Line 125">
            <a:extLst>
              <a:ext uri="{FF2B5EF4-FFF2-40B4-BE49-F238E27FC236}">
                <a16:creationId xmlns:a16="http://schemas.microsoft.com/office/drawing/2014/main" id="{83E00126-F4AC-630C-16E8-3B991558E548}"/>
              </a:ext>
            </a:extLst>
          </p:cNvPr>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38" name="Line 126">
            <a:extLst>
              <a:ext uri="{FF2B5EF4-FFF2-40B4-BE49-F238E27FC236}">
                <a16:creationId xmlns:a16="http://schemas.microsoft.com/office/drawing/2014/main" id="{5D3C67EB-826B-0F14-61ED-43F73A32AEB1}"/>
              </a:ext>
            </a:extLst>
          </p:cNvPr>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39" name="Line 127">
            <a:extLst>
              <a:ext uri="{FF2B5EF4-FFF2-40B4-BE49-F238E27FC236}">
                <a16:creationId xmlns:a16="http://schemas.microsoft.com/office/drawing/2014/main" id="{077AE1C8-03E3-1856-DDFE-6EB6672BA2D0}"/>
              </a:ext>
            </a:extLst>
          </p:cNvPr>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0" name="Line 128">
            <a:extLst>
              <a:ext uri="{FF2B5EF4-FFF2-40B4-BE49-F238E27FC236}">
                <a16:creationId xmlns:a16="http://schemas.microsoft.com/office/drawing/2014/main" id="{1FEA3D03-D985-6DC3-4CCE-2E0D9A3DA1B4}"/>
              </a:ext>
            </a:extLst>
          </p:cNvPr>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1" name="Line 129">
            <a:extLst>
              <a:ext uri="{FF2B5EF4-FFF2-40B4-BE49-F238E27FC236}">
                <a16:creationId xmlns:a16="http://schemas.microsoft.com/office/drawing/2014/main" id="{04B98FA9-D1CB-A600-EBE6-91C3E6E46B07}"/>
              </a:ext>
            </a:extLst>
          </p:cNvPr>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2" name="Line 130">
            <a:extLst>
              <a:ext uri="{FF2B5EF4-FFF2-40B4-BE49-F238E27FC236}">
                <a16:creationId xmlns:a16="http://schemas.microsoft.com/office/drawing/2014/main" id="{9614649F-E446-FDC0-5733-4EBD7D2ACB65}"/>
              </a:ext>
            </a:extLst>
          </p:cNvPr>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3" name="Line 131">
            <a:extLst>
              <a:ext uri="{FF2B5EF4-FFF2-40B4-BE49-F238E27FC236}">
                <a16:creationId xmlns:a16="http://schemas.microsoft.com/office/drawing/2014/main" id="{05A1796A-DB05-A1EE-9260-9C1F11B5A3D8}"/>
              </a:ext>
            </a:extLst>
          </p:cNvPr>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4" name="Line 132">
            <a:extLst>
              <a:ext uri="{FF2B5EF4-FFF2-40B4-BE49-F238E27FC236}">
                <a16:creationId xmlns:a16="http://schemas.microsoft.com/office/drawing/2014/main" id="{4B1A9A5B-2B4F-E198-97DE-51CCCCD1513A}"/>
              </a:ext>
            </a:extLst>
          </p:cNvPr>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5" name="Line 133">
            <a:extLst>
              <a:ext uri="{FF2B5EF4-FFF2-40B4-BE49-F238E27FC236}">
                <a16:creationId xmlns:a16="http://schemas.microsoft.com/office/drawing/2014/main" id="{84E49805-0BC2-7A4D-AC4E-E9A93EF1B08E}"/>
              </a:ext>
            </a:extLst>
          </p:cNvPr>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6" name="Line 134">
            <a:extLst>
              <a:ext uri="{FF2B5EF4-FFF2-40B4-BE49-F238E27FC236}">
                <a16:creationId xmlns:a16="http://schemas.microsoft.com/office/drawing/2014/main" id="{485B0114-DB0F-6E45-76BD-D33732426532}"/>
              </a:ext>
            </a:extLst>
          </p:cNvPr>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7" name="Freeform 135">
            <a:extLst>
              <a:ext uri="{FF2B5EF4-FFF2-40B4-BE49-F238E27FC236}">
                <a16:creationId xmlns:a16="http://schemas.microsoft.com/office/drawing/2014/main" id="{972933EA-7BA5-6294-7C23-C1C72C147187}"/>
              </a:ext>
            </a:extLst>
          </p:cNvPr>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8" name="Freeform 136">
            <a:extLst>
              <a:ext uri="{FF2B5EF4-FFF2-40B4-BE49-F238E27FC236}">
                <a16:creationId xmlns:a16="http://schemas.microsoft.com/office/drawing/2014/main" id="{1AC5E205-9632-CD4C-7D72-807BC77B3EBC}"/>
              </a:ext>
            </a:extLst>
          </p:cNvPr>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49" name="Freeform 137">
            <a:extLst>
              <a:ext uri="{FF2B5EF4-FFF2-40B4-BE49-F238E27FC236}">
                <a16:creationId xmlns:a16="http://schemas.microsoft.com/office/drawing/2014/main" id="{5C358322-F9B0-8BC7-5D55-313C0FC5259C}"/>
              </a:ext>
            </a:extLst>
          </p:cNvPr>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grpSp>
        <p:nvGrpSpPr>
          <p:cNvPr id="2" name="Group 199">
            <a:extLst>
              <a:ext uri="{FF2B5EF4-FFF2-40B4-BE49-F238E27FC236}">
                <a16:creationId xmlns:a16="http://schemas.microsoft.com/office/drawing/2014/main" id="{FAC225F4-E8F3-6FF8-9BF8-A649BEDBE875}"/>
              </a:ext>
            </a:extLst>
          </p:cNvPr>
          <p:cNvGrpSpPr>
            <a:grpSpLocks/>
          </p:cNvGrpSpPr>
          <p:nvPr/>
        </p:nvGrpSpPr>
        <p:grpSpPr bwMode="auto">
          <a:xfrm>
            <a:off x="2517775" y="1611313"/>
            <a:ext cx="1557338" cy="3910012"/>
            <a:chOff x="1584" y="1019"/>
            <a:chExt cx="981" cy="2463"/>
          </a:xfrm>
        </p:grpSpPr>
        <p:sp>
          <p:nvSpPr>
            <p:cNvPr id="218310" name="Freeform 198">
              <a:extLst>
                <a:ext uri="{FF2B5EF4-FFF2-40B4-BE49-F238E27FC236}">
                  <a16:creationId xmlns:a16="http://schemas.microsoft.com/office/drawing/2014/main" id="{7D6C4E5B-228F-2783-C779-8BA1CEB9BCA6}"/>
                </a:ext>
              </a:extLst>
            </p:cNvPr>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grpSp>
          <p:nvGrpSpPr>
            <p:cNvPr id="21579" name="Group 196">
              <a:extLst>
                <a:ext uri="{FF2B5EF4-FFF2-40B4-BE49-F238E27FC236}">
                  <a16:creationId xmlns:a16="http://schemas.microsoft.com/office/drawing/2014/main" id="{405E0BC9-CF4E-532C-4C0D-D5DC735731ED}"/>
                </a:ext>
              </a:extLst>
            </p:cNvPr>
            <p:cNvGrpSpPr>
              <a:grpSpLocks/>
            </p:cNvGrpSpPr>
            <p:nvPr/>
          </p:nvGrpSpPr>
          <p:grpSpPr bwMode="auto">
            <a:xfrm>
              <a:off x="1584" y="1477"/>
              <a:ext cx="907" cy="896"/>
              <a:chOff x="1584" y="1477"/>
              <a:chExt cx="907" cy="896"/>
            </a:xfrm>
          </p:grpSpPr>
          <p:sp>
            <p:nvSpPr>
              <p:cNvPr id="218306" name="Freeform 194">
                <a:extLst>
                  <a:ext uri="{FF2B5EF4-FFF2-40B4-BE49-F238E27FC236}">
                    <a16:creationId xmlns:a16="http://schemas.microsoft.com/office/drawing/2014/main" id="{4C869F18-D0F1-16F3-2562-E11D6B0B5403}"/>
                  </a:ext>
                </a:extLst>
              </p:cNvPr>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307" name="Freeform 195">
                <a:extLst>
                  <a:ext uri="{FF2B5EF4-FFF2-40B4-BE49-F238E27FC236}">
                    <a16:creationId xmlns:a16="http://schemas.microsoft.com/office/drawing/2014/main" id="{9E952FE0-CC6A-5822-2ABB-26E1000112C8}"/>
                  </a:ext>
                </a:extLst>
              </p:cNvPr>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grpSp>
      </p:grpSp>
      <p:grpSp>
        <p:nvGrpSpPr>
          <p:cNvPr id="21547" name="Group 167">
            <a:extLst>
              <a:ext uri="{FF2B5EF4-FFF2-40B4-BE49-F238E27FC236}">
                <a16:creationId xmlns:a16="http://schemas.microsoft.com/office/drawing/2014/main" id="{093FA2A1-7FDA-D02C-EF2D-98C2FF19810C}"/>
              </a:ext>
            </a:extLst>
          </p:cNvPr>
          <p:cNvGrpSpPr>
            <a:grpSpLocks/>
          </p:cNvGrpSpPr>
          <p:nvPr/>
        </p:nvGrpSpPr>
        <p:grpSpPr bwMode="auto">
          <a:xfrm>
            <a:off x="1816100" y="1857375"/>
            <a:ext cx="2933700" cy="4094163"/>
            <a:chOff x="1128" y="1176"/>
            <a:chExt cx="1848" cy="2579"/>
          </a:xfrm>
        </p:grpSpPr>
        <p:sp>
          <p:nvSpPr>
            <p:cNvPr id="218280" name="Text Box 168">
              <a:extLst>
                <a:ext uri="{FF2B5EF4-FFF2-40B4-BE49-F238E27FC236}">
                  <a16:creationId xmlns:a16="http://schemas.microsoft.com/office/drawing/2014/main" id="{D970D44F-2299-5193-3C58-8BE6D84CE18E}"/>
                </a:ext>
              </a:extLst>
            </p:cNvPr>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whix‡nv</a:t>
              </a:r>
            </a:p>
          </p:txBody>
        </p:sp>
        <p:grpSp>
          <p:nvGrpSpPr>
            <p:cNvPr id="21553" name="Group 169">
              <a:extLst>
                <a:ext uri="{FF2B5EF4-FFF2-40B4-BE49-F238E27FC236}">
                  <a16:creationId xmlns:a16="http://schemas.microsoft.com/office/drawing/2014/main" id="{94C8C873-AA4E-D4A7-1009-D310D45AE431}"/>
                </a:ext>
              </a:extLst>
            </p:cNvPr>
            <p:cNvGrpSpPr>
              <a:grpSpLocks/>
            </p:cNvGrpSpPr>
            <p:nvPr/>
          </p:nvGrpSpPr>
          <p:grpSpPr bwMode="auto">
            <a:xfrm>
              <a:off x="1128" y="1176"/>
              <a:ext cx="1848" cy="2579"/>
              <a:chOff x="1128" y="1176"/>
              <a:chExt cx="1848" cy="2579"/>
            </a:xfrm>
          </p:grpSpPr>
          <p:sp>
            <p:nvSpPr>
              <p:cNvPr id="218282" name="Oval 170">
                <a:extLst>
                  <a:ext uri="{FF2B5EF4-FFF2-40B4-BE49-F238E27FC236}">
                    <a16:creationId xmlns:a16="http://schemas.microsoft.com/office/drawing/2014/main" id="{D2A4D3DF-0B7F-ACCB-69C2-4C0C8E0FE461}"/>
                  </a:ext>
                </a:extLst>
              </p:cNvPr>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83" name="Oval 171">
                <a:extLst>
                  <a:ext uri="{FF2B5EF4-FFF2-40B4-BE49-F238E27FC236}">
                    <a16:creationId xmlns:a16="http://schemas.microsoft.com/office/drawing/2014/main" id="{E0C93B41-CA11-E392-D776-0DFF9A39E588}"/>
                  </a:ext>
                </a:extLst>
              </p:cNvPr>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84" name="Text Box 172">
                <a:extLst>
                  <a:ext uri="{FF2B5EF4-FFF2-40B4-BE49-F238E27FC236}">
                    <a16:creationId xmlns:a16="http://schemas.microsoft.com/office/drawing/2014/main" id="{BAE3E347-2B06-E70C-D22A-9686E1B7C4DC}"/>
                  </a:ext>
                </a:extLst>
              </p:cNvPr>
              <p:cNvSpPr txBox="1">
                <a:spLocks noChangeArrowheads="1"/>
              </p:cNvSpPr>
              <p:nvPr/>
            </p:nvSpPr>
            <p:spPr bwMode="auto">
              <a:xfrm>
                <a:off x="2320" y="2104"/>
                <a:ext cx="520" cy="33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a:solidFill>
                      <a:srgbClr val="99CCFF"/>
                    </a:solidFill>
                    <a:effectLst>
                      <a:outerShdw blurRad="38100" dist="38100" dir="2700000" algn="tl">
                        <a:srgbClr val="000000"/>
                      </a:outerShdw>
                    </a:effectLst>
                    <a:latin typeface="GoraiEMJ" pitchFamily="2" charset="0"/>
                    <a:ea typeface="MS PGothic" panose="020B0600070205080204" pitchFamily="34" charset="-128"/>
                  </a:rPr>
                  <a:t> gi</a:t>
                </a:r>
                <a:r>
                  <a:rPr lang="ja-JP" altLang="en-US" sz="1400">
                    <a:solidFill>
                      <a:srgbClr val="99CCFF"/>
                    </a:solidFill>
                    <a:effectLst>
                      <a:outerShdw blurRad="38100" dist="38100" dir="2700000" algn="tl">
                        <a:srgbClr val="000000"/>
                      </a:outerShdw>
                    </a:effectLst>
                    <a:latin typeface="GoraiEMJ" pitchFamily="2" charset="0"/>
                    <a:ea typeface="MS PGothic" panose="020B0600070205080204" pitchFamily="34" charset="-128"/>
                  </a:rPr>
                  <a:t>“</a:t>
                </a:r>
                <a:r>
                  <a:rPr lang="en-US" sz="1400">
                    <a:solidFill>
                      <a:srgbClr val="99CCFF"/>
                    </a:solidFill>
                    <a:effectLst>
                      <a:outerShdw blurRad="38100" dist="38100" dir="2700000" algn="tl">
                        <a:srgbClr val="000000"/>
                      </a:outerShdw>
                    </a:effectLst>
                    <a:latin typeface="GoraiEMJ" pitchFamily="2" charset="0"/>
                    <a:ea typeface="MS PGothic" panose="020B0600070205080204" pitchFamily="34" charset="-128"/>
                  </a:rPr>
                  <a:t> mvMi</a:t>
                </a:r>
              </a:p>
            </p:txBody>
          </p:sp>
          <p:sp>
            <p:nvSpPr>
              <p:cNvPr id="218285" name="Text Box 173">
                <a:extLst>
                  <a:ext uri="{FF2B5EF4-FFF2-40B4-BE49-F238E27FC236}">
                    <a16:creationId xmlns:a16="http://schemas.microsoft.com/office/drawing/2014/main" id="{C76F107C-877B-06B4-D541-86970AC35B8F}"/>
                  </a:ext>
                </a:extLst>
              </p:cNvPr>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wn‡eªvY</a:t>
                </a:r>
              </a:p>
            </p:txBody>
          </p:sp>
          <p:sp>
            <p:nvSpPr>
              <p:cNvPr id="218286" name="Text Box 174">
                <a:extLst>
                  <a:ext uri="{FF2B5EF4-FFF2-40B4-BE49-F238E27FC236}">
                    <a16:creationId xmlns:a16="http://schemas.microsoft.com/office/drawing/2014/main" id="{0B3382EA-5341-D37C-3833-E949372475D8}"/>
                  </a:ext>
                </a:extLst>
              </p:cNvPr>
              <p:cNvSpPr txBox="1">
                <a:spLocks noChangeArrowheads="1"/>
              </p:cNvSpPr>
              <p:nvPr/>
            </p:nvSpPr>
            <p:spPr bwMode="auto">
              <a:xfrm>
                <a:off x="2456" y="1208"/>
                <a:ext cx="520" cy="465"/>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a:solidFill>
                      <a:srgbClr val="99CCFF"/>
                    </a:solidFill>
                    <a:effectLst>
                      <a:outerShdw blurRad="38100" dist="38100" dir="2700000" algn="tl">
                        <a:srgbClr val="000000"/>
                      </a:outerShdw>
                    </a:effectLst>
                    <a:latin typeface="GoraiEMJ" pitchFamily="2" charset="0"/>
                    <a:ea typeface="MS PGothic" panose="020B0600070205080204" pitchFamily="34" charset="-128"/>
                  </a:rPr>
                  <a:t> Mvjxj mvMi</a:t>
                </a:r>
              </a:p>
            </p:txBody>
          </p:sp>
          <p:sp>
            <p:nvSpPr>
              <p:cNvPr id="218287" name="Text Box 175">
                <a:extLst>
                  <a:ext uri="{FF2B5EF4-FFF2-40B4-BE49-F238E27FC236}">
                    <a16:creationId xmlns:a16="http://schemas.microsoft.com/office/drawing/2014/main" id="{A7CEAB96-60B9-DA63-6385-38381F8B443A}"/>
                  </a:ext>
                </a:extLst>
              </p:cNvPr>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GjZ</a:t>
                </a:r>
              </a:p>
            </p:txBody>
          </p:sp>
          <p:sp>
            <p:nvSpPr>
              <p:cNvPr id="218288" name="Text Box 176">
                <a:extLst>
                  <a:ext uri="{FF2B5EF4-FFF2-40B4-BE49-F238E27FC236}">
                    <a16:creationId xmlns:a16="http://schemas.microsoft.com/office/drawing/2014/main" id="{041FE6E3-2FF3-E5BC-1441-049D30A05FCD}"/>
                  </a:ext>
                </a:extLst>
              </p:cNvPr>
              <p:cNvSpPr txBox="1">
                <a:spLocks noChangeArrowheads="1"/>
              </p:cNvSpPr>
              <p:nvPr/>
            </p:nvSpPr>
            <p:spPr bwMode="auto">
              <a:xfrm>
                <a:off x="2000" y="3464"/>
                <a:ext cx="752" cy="291"/>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Avj&amp; AvKvev</a:t>
                </a:r>
              </a:p>
            </p:txBody>
          </p:sp>
          <p:sp>
            <p:nvSpPr>
              <p:cNvPr id="218289" name="Oval 177">
                <a:extLst>
                  <a:ext uri="{FF2B5EF4-FFF2-40B4-BE49-F238E27FC236}">
                    <a16:creationId xmlns:a16="http://schemas.microsoft.com/office/drawing/2014/main" id="{0DD2F4D1-D2FB-D4FA-9011-F9D5F8FDBA19}"/>
                  </a:ext>
                </a:extLst>
              </p:cNvPr>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0" name="Oval 178">
                <a:extLst>
                  <a:ext uri="{FF2B5EF4-FFF2-40B4-BE49-F238E27FC236}">
                    <a16:creationId xmlns:a16="http://schemas.microsoft.com/office/drawing/2014/main" id="{84789995-DBB2-6800-27A3-E0E26FAE0FB4}"/>
                  </a:ext>
                </a:extLst>
              </p:cNvPr>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1" name="Oval 179">
                <a:extLst>
                  <a:ext uri="{FF2B5EF4-FFF2-40B4-BE49-F238E27FC236}">
                    <a16:creationId xmlns:a16="http://schemas.microsoft.com/office/drawing/2014/main" id="{6C3CD6D6-0A65-814A-795B-2659B9440031}"/>
                  </a:ext>
                </a:extLst>
              </p:cNvPr>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2" name="Oval 180">
                <a:extLst>
                  <a:ext uri="{FF2B5EF4-FFF2-40B4-BE49-F238E27FC236}">
                    <a16:creationId xmlns:a16="http://schemas.microsoft.com/office/drawing/2014/main" id="{92AA1981-505B-7F5A-54F4-B0894E5E833A}"/>
                  </a:ext>
                </a:extLst>
              </p:cNvPr>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3" name="Oval 181">
                <a:extLst>
                  <a:ext uri="{FF2B5EF4-FFF2-40B4-BE49-F238E27FC236}">
                    <a16:creationId xmlns:a16="http://schemas.microsoft.com/office/drawing/2014/main" id="{FDEEEE3E-4A5B-20D2-9D05-49B997994A45}"/>
                  </a:ext>
                </a:extLst>
              </p:cNvPr>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4" name="Oval 182">
                <a:extLst>
                  <a:ext uri="{FF2B5EF4-FFF2-40B4-BE49-F238E27FC236}">
                    <a16:creationId xmlns:a16="http://schemas.microsoft.com/office/drawing/2014/main" id="{5AA0D756-A1E8-8D37-70E0-47ECAF75DACB}"/>
                  </a:ext>
                </a:extLst>
              </p:cNvPr>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5" name="Oval 183">
                <a:extLst>
                  <a:ext uri="{FF2B5EF4-FFF2-40B4-BE49-F238E27FC236}">
                    <a16:creationId xmlns:a16="http://schemas.microsoft.com/office/drawing/2014/main" id="{21980D5B-2414-7D0F-E150-1CEFCCB4A434}"/>
                  </a:ext>
                </a:extLst>
              </p:cNvPr>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6" name="Oval 184">
                <a:extLst>
                  <a:ext uri="{FF2B5EF4-FFF2-40B4-BE49-F238E27FC236}">
                    <a16:creationId xmlns:a16="http://schemas.microsoft.com/office/drawing/2014/main" id="{46A977CF-5C65-ED42-F1CA-DBEE28009C5C}"/>
                  </a:ext>
                </a:extLst>
              </p:cNvPr>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8297" name="Text Box 185">
                <a:extLst>
                  <a:ext uri="{FF2B5EF4-FFF2-40B4-BE49-F238E27FC236}">
                    <a16:creationId xmlns:a16="http://schemas.microsoft.com/office/drawing/2014/main" id="{84725287-0C21-78AC-2FCA-01117BCD83E6}"/>
                  </a:ext>
                </a:extLst>
              </p:cNvPr>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nvBdv</a:t>
                </a:r>
              </a:p>
            </p:txBody>
          </p:sp>
          <p:sp>
            <p:nvSpPr>
              <p:cNvPr id="218298" name="Text Box 186">
                <a:extLst>
                  <a:ext uri="{FF2B5EF4-FFF2-40B4-BE49-F238E27FC236}">
                    <a16:creationId xmlns:a16="http://schemas.microsoft.com/office/drawing/2014/main" id="{24CCB3B3-61EF-4DB9-B4FC-C09A0EF636A6}"/>
                  </a:ext>
                </a:extLst>
              </p:cNvPr>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bvmir</a:t>
                </a:r>
              </a:p>
            </p:txBody>
          </p:sp>
          <p:sp>
            <p:nvSpPr>
              <p:cNvPr id="218299" name="Text Box 187">
                <a:extLst>
                  <a:ext uri="{FF2B5EF4-FFF2-40B4-BE49-F238E27FC236}">
                    <a16:creationId xmlns:a16="http://schemas.microsoft.com/office/drawing/2014/main" id="{E54E28C8-32F3-BFCE-8B97-48B9068D34D9}"/>
                  </a:ext>
                </a:extLst>
              </p:cNvPr>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‡bZvwbqv</a:t>
                </a:r>
              </a:p>
            </p:txBody>
          </p:sp>
          <p:sp>
            <p:nvSpPr>
              <p:cNvPr id="218300" name="Text Box 188">
                <a:extLst>
                  <a:ext uri="{FF2B5EF4-FFF2-40B4-BE49-F238E27FC236}">
                    <a16:creationId xmlns:a16="http://schemas.microsoft.com/office/drawing/2014/main" id="{0D91938B-DACB-B64E-2351-7614F3846CBB}"/>
                  </a:ext>
                </a:extLst>
              </p:cNvPr>
              <p:cNvSpPr txBox="1">
                <a:spLocks noChangeArrowheads="1"/>
              </p:cNvSpPr>
              <p:nvPr/>
            </p:nvSpPr>
            <p:spPr bwMode="auto">
              <a:xfrm>
                <a:off x="1128" y="1760"/>
                <a:ext cx="752" cy="291"/>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‡ZjAvwee-hv‡dv</a:t>
                </a:r>
              </a:p>
            </p:txBody>
          </p:sp>
          <p:sp>
            <p:nvSpPr>
              <p:cNvPr id="218301" name="Text Box 189">
                <a:extLst>
                  <a:ext uri="{FF2B5EF4-FFF2-40B4-BE49-F238E27FC236}">
                    <a16:creationId xmlns:a16="http://schemas.microsoft.com/office/drawing/2014/main" id="{A14606A8-1E28-65FA-7B4D-922F9881ED2E}"/>
                  </a:ext>
                </a:extLst>
              </p:cNvPr>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whiykv‡jg</a:t>
                </a:r>
              </a:p>
            </p:txBody>
          </p:sp>
          <p:sp>
            <p:nvSpPr>
              <p:cNvPr id="218302" name="Text Box 190">
                <a:extLst>
                  <a:ext uri="{FF2B5EF4-FFF2-40B4-BE49-F238E27FC236}">
                    <a16:creationId xmlns:a16="http://schemas.microsoft.com/office/drawing/2014/main" id="{F14D5CCE-CD3C-4320-2790-B99D60957D54}"/>
                  </a:ext>
                </a:extLst>
              </p:cNvPr>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‡ei‡kev</a:t>
                </a:r>
              </a:p>
            </p:txBody>
          </p:sp>
          <p:sp>
            <p:nvSpPr>
              <p:cNvPr id="218303" name="Text Box 191">
                <a:extLst>
                  <a:ext uri="{FF2B5EF4-FFF2-40B4-BE49-F238E27FC236}">
                    <a16:creationId xmlns:a16="http://schemas.microsoft.com/office/drawing/2014/main" id="{DCC5FD3C-6702-6C04-BB9B-B778F6A7A8DC}"/>
                  </a:ext>
                </a:extLst>
              </p:cNvPr>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GoraiEMJ" pitchFamily="2" charset="0"/>
                    <a:ea typeface="MS PGothic" panose="020B0600070205080204" pitchFamily="34" charset="-128"/>
                  </a:rPr>
                  <a:t>MvRv</a:t>
                </a:r>
              </a:p>
            </p:txBody>
          </p:sp>
          <p:sp>
            <p:nvSpPr>
              <p:cNvPr id="218304" name="Text Box 192">
                <a:extLst>
                  <a:ext uri="{FF2B5EF4-FFF2-40B4-BE49-F238E27FC236}">
                    <a16:creationId xmlns:a16="http://schemas.microsoft.com/office/drawing/2014/main" id="{D14072B9-BF3C-DFE1-A9C8-D4D9CE085138}"/>
                  </a:ext>
                </a:extLst>
              </p:cNvPr>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GoraiEMJ" pitchFamily="2" charset="0"/>
                    <a:ea typeface="MS PGothic" panose="020B0600070205080204" pitchFamily="34" charset="-128"/>
                  </a:rPr>
                  <a:t>Bmªv‡qj</a:t>
                </a:r>
              </a:p>
            </p:txBody>
          </p:sp>
          <p:sp>
            <p:nvSpPr>
              <p:cNvPr id="218305" name="Oval 193">
                <a:extLst>
                  <a:ext uri="{FF2B5EF4-FFF2-40B4-BE49-F238E27FC236}">
                    <a16:creationId xmlns:a16="http://schemas.microsoft.com/office/drawing/2014/main" id="{9374236D-9EA5-4213-9A61-C2F0A7821954}"/>
                  </a:ext>
                </a:extLst>
              </p:cNvPr>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grpSp>
      </p:grpSp>
      <p:sp>
        <p:nvSpPr>
          <p:cNvPr id="218210" name="Oval 98">
            <a:extLst>
              <a:ext uri="{FF2B5EF4-FFF2-40B4-BE49-F238E27FC236}">
                <a16:creationId xmlns:a16="http://schemas.microsoft.com/office/drawing/2014/main" id="{52EAC7E0-B413-A15A-C908-617F67427DC0}"/>
              </a:ext>
            </a:extLst>
          </p:cNvPr>
          <p:cNvSpPr>
            <a:spLocks noChangeArrowheads="1"/>
          </p:cNvSpPr>
          <p:nvPr/>
        </p:nvSpPr>
        <p:spPr bwMode="auto">
          <a:xfrm>
            <a:off x="2176463" y="1303338"/>
            <a:ext cx="2286000" cy="4648200"/>
          </a:xfrm>
          <a:prstGeom prst="ellipse">
            <a:avLst/>
          </a:prstGeom>
          <a:noFill/>
          <a:ln w="76200">
            <a:solidFill>
              <a:srgbClr val="FF00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oraiEMJ" pitchFamily="2" charset="0"/>
              <a:ea typeface="MS PGothic" panose="020B0600070205080204" pitchFamily="34" charset="-128"/>
              <a:cs typeface="+mn-cs"/>
            </a:endParaRPr>
          </a:p>
        </p:txBody>
      </p:sp>
      <p:sp>
        <p:nvSpPr>
          <p:cNvPr id="21549" name="Text Box 200">
            <a:extLst>
              <a:ext uri="{FF2B5EF4-FFF2-40B4-BE49-F238E27FC236}">
                <a16:creationId xmlns:a16="http://schemas.microsoft.com/office/drawing/2014/main" id="{D765B77F-55BE-4553-55F5-81972B74EDCC}"/>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latin typeface="GoraiEMJ" pitchFamily="2" charset="0"/>
              <a:ea typeface="MS PGothic" panose="020B0600070205080204" pitchFamily="34" charset="-128"/>
            </a:endParaRPr>
          </a:p>
        </p:txBody>
      </p:sp>
      <p:sp>
        <p:nvSpPr>
          <p:cNvPr id="218317" name="Rectangle 205">
            <a:extLst>
              <a:ext uri="{FF2B5EF4-FFF2-40B4-BE49-F238E27FC236}">
                <a16:creationId xmlns:a16="http://schemas.microsoft.com/office/drawing/2014/main" id="{B239193D-B153-63B1-CC29-0D6CD1D76D3E}"/>
              </a:ext>
            </a:extLst>
          </p:cNvPr>
          <p:cNvSpPr>
            <a:spLocks noChangeArrowheads="1"/>
          </p:cNvSpPr>
          <p:nvPr/>
        </p:nvSpPr>
        <p:spPr bwMode="auto">
          <a:xfrm>
            <a:off x="8084859" y="6523752"/>
            <a:ext cx="352982" cy="246221"/>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latin typeface="GoraiEMJ" pitchFamily="2" charset="0"/>
                <a:ea typeface="MS PGothic" panose="020B0600070205080204" pitchFamily="34" charset="-128"/>
              </a:rPr>
              <a:t>04</a:t>
            </a:r>
          </a:p>
        </p:txBody>
      </p:sp>
      <p:sp>
        <p:nvSpPr>
          <p:cNvPr id="21551" name="Text Box 207">
            <a:extLst>
              <a:ext uri="{FF2B5EF4-FFF2-40B4-BE49-F238E27FC236}">
                <a16:creationId xmlns:a16="http://schemas.microsoft.com/office/drawing/2014/main" id="{830A7845-A05F-C91B-DD35-4D867137FFC5}"/>
              </a:ext>
            </a:extLst>
          </p:cNvPr>
          <p:cNvSpPr txBox="1">
            <a:spLocks noChangeArrowheads="1"/>
          </p:cNvSpPr>
          <p:nvPr/>
        </p:nvSpPr>
        <p:spPr bwMode="auto">
          <a:xfrm>
            <a:off x="8704747" y="6396008"/>
            <a:ext cx="35939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GoraiEMJ" pitchFamily="2" charset="0"/>
                <a:ea typeface="MS PGothic" panose="020B0600070205080204" pitchFamily="34" charset="-128"/>
              </a:rPr>
              <a:t>1</a:t>
            </a:r>
          </a:p>
        </p:txBody>
      </p:sp>
      <p:sp>
        <p:nvSpPr>
          <p:cNvPr id="6" name="Rectangle: Rounded Corners 5">
            <a:extLst>
              <a:ext uri="{FF2B5EF4-FFF2-40B4-BE49-F238E27FC236}">
                <a16:creationId xmlns:a16="http://schemas.microsoft.com/office/drawing/2014/main" id="{8D671A90-B705-4C1D-FA8C-3781F9BDFDD3}"/>
              </a:ext>
            </a:extLst>
          </p:cNvPr>
          <p:cNvSpPr/>
          <p:nvPr/>
        </p:nvSpPr>
        <p:spPr bwMode="auto">
          <a:xfrm>
            <a:off x="221532" y="90488"/>
            <a:ext cx="1286592" cy="1216461"/>
          </a:xfrm>
          <a:prstGeom prst="round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charset="0"/>
            </a:endParaRPr>
          </a:p>
        </p:txBody>
      </p:sp>
    </p:spTree>
    <p:extLst>
      <p:ext uri="{BB962C8B-B14F-4D97-AF65-F5344CB8AC3E}">
        <p14:creationId xmlns:p14="http://schemas.microsoft.com/office/powerpoint/2010/main" val="32557600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9933" name="Text Box 13"/>
          <p:cNvSpPr txBox="1">
            <a:spLocks noChangeArrowheads="1"/>
          </p:cNvSpPr>
          <p:nvPr/>
        </p:nvSpPr>
        <p:spPr bwMode="auto">
          <a:xfrm>
            <a:off x="2286000" y="1101725"/>
            <a:ext cx="5257800"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4000" b="1">
                <a:solidFill>
                  <a:srgbClr val="66FF99"/>
                </a:solidFill>
                <a:effectLst>
                  <a:outerShdw blurRad="38100" dist="38100" dir="2700000" algn="tl">
                    <a:srgbClr val="000000"/>
                  </a:outerShdw>
                </a:effectLst>
                <a:latin typeface="SutonnyEMJ" charset="0"/>
              </a:rPr>
              <a:t>cÖ_gt</a:t>
            </a:r>
            <a:r>
              <a:rPr lang="en-US" sz="4000" b="1">
                <a:solidFill>
                  <a:srgbClr val="FAF200"/>
                </a:solidFill>
                <a:effectLst>
                  <a:outerShdw blurRad="38100" dist="38100" dir="2700000" algn="tl">
                    <a:srgbClr val="000000"/>
                  </a:outerShdw>
                </a:effectLst>
              </a:rPr>
              <a:t>                     </a:t>
            </a:r>
            <a:r>
              <a:rPr lang="en-US" sz="4000" b="1">
                <a:solidFill>
                  <a:srgbClr val="FAF200"/>
                </a:solidFill>
                <a:effectLst>
                  <a:outerShdw blurRad="38100" dist="38100" dir="2700000" algn="tl">
                    <a:srgbClr val="000000"/>
                  </a:outerShdw>
                </a:effectLst>
                <a:latin typeface="SutonnyEMJ" charset="0"/>
              </a:rPr>
              <a:t>6wU Rj mxgvbv</a:t>
            </a:r>
          </a:p>
        </p:txBody>
      </p:sp>
      <p:sp>
        <p:nvSpPr>
          <p:cNvPr id="209934" name="Text Box 14"/>
          <p:cNvSpPr txBox="1">
            <a:spLocks noChangeArrowheads="1"/>
          </p:cNvSpPr>
          <p:nvPr/>
        </p:nvSpPr>
        <p:spPr bwMode="auto">
          <a:xfrm>
            <a:off x="1905000" y="2741613"/>
            <a:ext cx="60198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600" b="1">
                <a:solidFill>
                  <a:srgbClr val="66FF99"/>
                </a:solidFill>
                <a:effectLst>
                  <a:outerShdw blurRad="38100" dist="38100" dir="2700000" algn="tl">
                    <a:srgbClr val="000000"/>
                  </a:outerShdw>
                </a:effectLst>
                <a:latin typeface="SutonnyEMJ" charset="0"/>
              </a:rPr>
              <a:t>wØZxqt</a:t>
            </a:r>
            <a:r>
              <a:rPr lang="en-US" sz="3600" b="1">
                <a:solidFill>
                  <a:srgbClr val="FAF200"/>
                </a:solidFill>
                <a:effectLst>
                  <a:outerShdw blurRad="38100" dist="38100" dir="2700000" algn="tl">
                    <a:srgbClr val="000000"/>
                  </a:outerShdw>
                </a:effectLst>
              </a:rPr>
              <a:t>                   </a:t>
            </a:r>
            <a:r>
              <a:rPr lang="en-US" sz="3600" b="1">
                <a:solidFill>
                  <a:srgbClr val="FAF200"/>
                </a:solidFill>
                <a:effectLst>
                  <a:outerShdw blurRad="38100" dist="38100" dir="2700000" algn="tl">
                    <a:srgbClr val="000000"/>
                  </a:outerShdw>
                </a:effectLst>
                <a:latin typeface="SutonnyEMJ" charset="0"/>
              </a:rPr>
              <a:t>10wU ¯</a:t>
            </a:r>
            <a:r>
              <a:rPr lang="ja-JP" altLang="en-US" sz="3600" b="1">
                <a:solidFill>
                  <a:srgbClr val="FAF200"/>
                </a:solidFill>
                <a:effectLst>
                  <a:outerShdw blurRad="38100" dist="38100" dir="2700000" algn="tl">
                    <a:srgbClr val="000000"/>
                  </a:outerShdw>
                </a:effectLst>
                <a:latin typeface="SutonnyEMJ" charset="0"/>
              </a:rPr>
              <a:t>’</a:t>
            </a:r>
            <a:r>
              <a:rPr lang="en-US" sz="3600" b="1">
                <a:solidFill>
                  <a:srgbClr val="FAF200"/>
                </a:solidFill>
                <a:effectLst>
                  <a:outerShdw blurRad="38100" dist="38100" dir="2700000" algn="tl">
                    <a:srgbClr val="000000"/>
                  </a:outerShdw>
                </a:effectLst>
                <a:latin typeface="SutonnyEMJ" charset="0"/>
              </a:rPr>
              <a:t>j Ae¯</a:t>
            </a:r>
            <a:r>
              <a:rPr lang="ja-JP" altLang="en-US" sz="3600" b="1">
                <a:solidFill>
                  <a:srgbClr val="FAF200"/>
                </a:solidFill>
                <a:effectLst>
                  <a:outerShdw blurRad="38100" dist="38100" dir="2700000" algn="tl">
                    <a:srgbClr val="000000"/>
                  </a:outerShdw>
                </a:effectLst>
                <a:latin typeface="SutonnyEMJ" charset="0"/>
              </a:rPr>
              <a:t>’</a:t>
            </a:r>
            <a:r>
              <a:rPr lang="en-US" sz="3600" b="1">
                <a:solidFill>
                  <a:srgbClr val="FAF200"/>
                </a:solidFill>
                <a:effectLst>
                  <a:outerShdw blurRad="38100" dist="38100" dir="2700000" algn="tl">
                    <a:srgbClr val="000000"/>
                  </a:outerShdw>
                </a:effectLst>
                <a:latin typeface="SutonnyEMJ" charset="0"/>
              </a:rPr>
              <a:t>vb </a:t>
            </a:r>
          </a:p>
        </p:txBody>
      </p:sp>
      <p:sp>
        <p:nvSpPr>
          <p:cNvPr id="209935" name="Text Box 15"/>
          <p:cNvSpPr txBox="1">
            <a:spLocks noChangeArrowheads="1"/>
          </p:cNvSpPr>
          <p:nvPr/>
        </p:nvSpPr>
        <p:spPr bwMode="auto">
          <a:xfrm>
            <a:off x="1885950" y="4298950"/>
            <a:ext cx="60198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600" b="1">
                <a:solidFill>
                  <a:srgbClr val="66FF99"/>
                </a:solidFill>
                <a:effectLst>
                  <a:outerShdw blurRad="38100" dist="38100" dir="2700000" algn="tl">
                    <a:srgbClr val="000000"/>
                  </a:outerShdw>
                </a:effectLst>
                <a:latin typeface="SutonnyEMJ" charset="0"/>
              </a:rPr>
              <a:t>Z…Zxqt</a:t>
            </a:r>
            <a:r>
              <a:rPr lang="en-US" sz="3600" b="1">
                <a:solidFill>
                  <a:srgbClr val="FAF200"/>
                </a:solidFill>
                <a:effectLst>
                  <a:outerShdw blurRad="38100" dist="38100" dir="2700000" algn="tl">
                    <a:srgbClr val="000000"/>
                  </a:outerShdw>
                </a:effectLst>
              </a:rPr>
              <a:t>                      </a:t>
            </a:r>
            <a:r>
              <a:rPr lang="en-US" sz="3600" b="1">
                <a:solidFill>
                  <a:srgbClr val="FAF200"/>
                </a:solidFill>
                <a:effectLst>
                  <a:outerShdw blurRad="38100" dist="38100" dir="2700000" algn="tl">
                    <a:srgbClr val="000000"/>
                  </a:outerShdw>
                </a:effectLst>
                <a:latin typeface="SutonnyEMJ" charset="0"/>
              </a:rPr>
              <a:t>Av‡cw¶K `ziZ¡mgzn</a:t>
            </a:r>
          </a:p>
        </p:txBody>
      </p:sp>
      <p:sp>
        <p:nvSpPr>
          <p:cNvPr id="31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1756"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1400" b="1" i="0">
              <a:solidFill>
                <a:srgbClr val="FFFFFF"/>
              </a:solidFill>
              <a:latin typeface="Arial" charset="0"/>
            </a:endParaRPr>
          </a:p>
        </p:txBody>
      </p:sp>
      <p:sp>
        <p:nvSpPr>
          <p:cNvPr id="209941"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09</a:t>
            </a:r>
          </a:p>
        </p:txBody>
      </p:sp>
      <p:sp>
        <p:nvSpPr>
          <p:cNvPr id="31758" name="Text Box 22"/>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2</a:t>
            </a:r>
          </a:p>
        </p:txBody>
      </p:sp>
      <p:sp>
        <p:nvSpPr>
          <p:cNvPr id="31759"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31760"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02"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21201" name="Rectangle 1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10</a:t>
            </a:r>
          </a:p>
        </p:txBody>
      </p:sp>
      <p:sp>
        <p:nvSpPr>
          <p:cNvPr id="33804" name="Text Box 18"/>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
        <p:nvSpPr>
          <p:cNvPr id="33805"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33806"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nimBg="1"/>
      <p:bldP spid="2211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51"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8211"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11</a:t>
            </a:r>
          </a:p>
        </p:txBody>
      </p:sp>
      <p:sp>
        <p:nvSpPr>
          <p:cNvPr id="35853" name="Text Box 2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35854" name="Rectangle 2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229" name="Rectangle 13"/>
          <p:cNvSpPr>
            <a:spLocks noChangeArrowheads="1"/>
          </p:cNvSpPr>
          <p:nvPr/>
        </p:nvSpPr>
        <p:spPr bwMode="auto">
          <a:xfrm>
            <a:off x="1041400" y="2133600"/>
            <a:ext cx="7869238" cy="18748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pPr>
            <a:r>
              <a:rPr lang="en-US">
                <a:solidFill>
                  <a:srgbClr val="F6FE0A"/>
                </a:solidFill>
                <a:effectLst>
                  <a:outerShdw blurRad="38100" dist="38100" dir="2700000" algn="tl">
                    <a:srgbClr val="000000"/>
                  </a:outerShdw>
                </a:effectLst>
                <a:latin typeface="SutonnyEMJ" charset="0"/>
              </a:rPr>
              <a:t>‡Kvb ¯</a:t>
            </a:r>
            <a:r>
              <a:rPr lang="ja-JP" altLang="en-US">
                <a:solidFill>
                  <a:srgbClr val="F6FE0A"/>
                </a:solidFill>
                <a:effectLst>
                  <a:outerShdw blurRad="38100" dist="38100" dir="2700000" algn="tl">
                    <a:srgbClr val="000000"/>
                  </a:outerShdw>
                </a:effectLst>
                <a:latin typeface="SutonnyEMJ" charset="0"/>
              </a:rPr>
              <a:t>’</a:t>
            </a:r>
            <a:r>
              <a:rPr lang="en-US">
                <a:solidFill>
                  <a:srgbClr val="F6FE0A"/>
                </a:solidFill>
                <a:effectLst>
                  <a:outerShdw blurRad="38100" dist="38100" dir="2700000" algn="tl">
                    <a:srgbClr val="000000"/>
                  </a:outerShdw>
                </a:effectLst>
                <a:latin typeface="SutonnyEMJ" charset="0"/>
              </a:rPr>
              <a:t>v‡bi bvg e¨envi Ki‡eb</a:t>
            </a:r>
            <a:r>
              <a:rPr lang="en-US" b="1">
                <a:solidFill>
                  <a:srgbClr val="F6FE0A"/>
                </a:solidFill>
                <a:effectLst>
                  <a:outerShdw blurRad="38100" dist="38100" dir="2700000" algn="tl">
                    <a:srgbClr val="000000"/>
                  </a:outerShdw>
                </a:effectLst>
                <a:latin typeface="SutonnyEMJ" charset="0"/>
              </a:rPr>
              <a:t> bv...</a:t>
            </a:r>
          </a:p>
          <a:p>
            <a:pPr>
              <a:lnSpc>
                <a:spcPct val="65000"/>
              </a:lnSpc>
            </a:pPr>
            <a:r>
              <a:rPr lang="en-US" b="1">
                <a:solidFill>
                  <a:srgbClr val="F6FE0A"/>
                </a:solidFill>
                <a:effectLst>
                  <a:outerShdw blurRad="38100" dist="38100" dir="2700000" algn="tl">
                    <a:srgbClr val="000000"/>
                  </a:outerShdw>
                </a:effectLst>
                <a:latin typeface="SutonnyEMJ" charset="0"/>
              </a:rPr>
              <a:t>ïazgvÎ </a:t>
            </a:r>
            <a:r>
              <a:rPr lang="en-US">
                <a:solidFill>
                  <a:srgbClr val="F6FE0A"/>
                </a:solidFill>
                <a:effectLst>
                  <a:outerShdw blurRad="38100" dist="38100" dir="2700000" algn="tl">
                    <a:srgbClr val="000000"/>
                  </a:outerShdw>
                </a:effectLst>
                <a:latin typeface="SutonnyEMJ" charset="0"/>
              </a:rPr>
              <a:t>e¨envi Ki</a:t>
            </a:r>
            <a:r>
              <a:rPr lang="ja-JP" altLang="en-US">
                <a:solidFill>
                  <a:srgbClr val="F6FE0A"/>
                </a:solidFill>
                <a:effectLst>
                  <a:outerShdw blurRad="38100" dist="38100" dir="2700000" algn="tl">
                    <a:srgbClr val="000000"/>
                  </a:outerShdw>
                </a:effectLst>
                <a:latin typeface="SutonnyEMJ" charset="0"/>
              </a:rPr>
              <a:t>“</a:t>
            </a:r>
            <a:r>
              <a:rPr lang="en-US">
                <a:solidFill>
                  <a:srgbClr val="F6FE0A"/>
                </a:solidFill>
                <a:effectLst>
                  <a:outerShdw blurRad="38100" dist="38100" dir="2700000" algn="tl">
                    <a:srgbClr val="000000"/>
                  </a:outerShdw>
                </a:effectLst>
                <a:latin typeface="SutonnyEMJ" charset="0"/>
              </a:rPr>
              <a:t>b</a:t>
            </a:r>
            <a:endParaRPr lang="en-US" sz="4000">
              <a:solidFill>
                <a:srgbClr val="F6FE0A"/>
              </a:solidFill>
              <a:effectLst>
                <a:outerShdw blurRad="38100" dist="38100" dir="2700000" algn="tl">
                  <a:srgbClr val="000000"/>
                </a:outerShdw>
              </a:effectLst>
              <a:latin typeface="SutonnyEMJ" charset="0"/>
            </a:endParaRPr>
          </a:p>
          <a:p>
            <a:pPr>
              <a:lnSpc>
                <a:spcPct val="65000"/>
              </a:lnSpc>
            </a:pPr>
            <a:endParaRPr lang="en-US" b="1" u="sng">
              <a:solidFill>
                <a:srgbClr val="F6FE0A"/>
              </a:solidFill>
              <a:effectLst>
                <a:outerShdw blurRad="38100" dist="38100" dir="2700000" algn="tl">
                  <a:srgbClr val="000000"/>
                </a:outerShdw>
              </a:effectLst>
            </a:endParaRPr>
          </a:p>
          <a:p>
            <a:pPr>
              <a:lnSpc>
                <a:spcPct val="65000"/>
              </a:lnSpc>
            </a:pPr>
            <a:r>
              <a:rPr lang="en-US">
                <a:solidFill>
                  <a:srgbClr val="F6FE0A"/>
                </a:solidFill>
                <a:effectLst>
                  <a:outerShdw blurRad="38100" dist="38100" dir="2700000" algn="tl">
                    <a:srgbClr val="000000"/>
                  </a:outerShdw>
                </a:effectLst>
                <a:latin typeface="SutonnyEMJ" charset="0"/>
              </a:rPr>
              <a:t>bv‡gi </a:t>
            </a:r>
            <a:r>
              <a:rPr lang="en-US" b="1" u="sng">
                <a:solidFill>
                  <a:srgbClr val="F6FE0A"/>
                </a:solidFill>
                <a:effectLst>
                  <a:outerShdw blurRad="38100" dist="38100" dir="2700000" algn="tl">
                    <a:srgbClr val="000000"/>
                  </a:outerShdw>
                </a:effectLst>
                <a:latin typeface="SutonnyEMJ" charset="0"/>
              </a:rPr>
              <a:t>cÖ_g A¶i</a:t>
            </a:r>
            <a:endParaRPr lang="en-US" b="1">
              <a:solidFill>
                <a:srgbClr val="F6FE0A"/>
              </a:solidFill>
              <a:effectLst>
                <a:outerShdw blurRad="38100" dist="38100" dir="2700000" algn="tl">
                  <a:srgbClr val="000000"/>
                </a:outerShdw>
              </a:effectLst>
              <a:latin typeface="SutonnyEMJ" charset="0"/>
            </a:endParaRPr>
          </a:p>
          <a:p>
            <a:pPr>
              <a:lnSpc>
                <a:spcPct val="65000"/>
              </a:lnSpc>
            </a:pPr>
            <a:endParaRPr lang="en-US" b="1">
              <a:solidFill>
                <a:srgbClr val="F6FE0A"/>
              </a:solidFill>
              <a:effectLst>
                <a:outerShdw blurRad="38100" dist="38100" dir="2700000" algn="tl">
                  <a:srgbClr val="000000"/>
                </a:outerShdw>
              </a:effectLst>
              <a:latin typeface="SutonnyEMJ" charset="0"/>
            </a:endParaRPr>
          </a:p>
          <a:p>
            <a:pPr>
              <a:lnSpc>
                <a:spcPct val="65000"/>
              </a:lnSpc>
            </a:pPr>
            <a:r>
              <a:rPr lang="en-US" sz="4000" b="1">
                <a:solidFill>
                  <a:srgbClr val="F6FE0A"/>
                </a:solidFill>
                <a:effectLst>
                  <a:outerShdw blurRad="38100" dist="38100" dir="2700000" algn="tl">
                    <a:srgbClr val="000000"/>
                  </a:outerShdw>
                </a:effectLst>
                <a:latin typeface="SutonnyEMJ" charset="0"/>
              </a:rPr>
              <a:t>m¤ú~b© kã e¨envi Ki‡eb bv!</a:t>
            </a:r>
          </a:p>
        </p:txBody>
      </p:sp>
      <p:sp>
        <p:nvSpPr>
          <p:cNvPr id="37900"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236" name="Rectangle 20"/>
          <p:cNvSpPr>
            <a:spLocks noChangeArrowheads="1"/>
          </p:cNvSpPr>
          <p:nvPr/>
        </p:nvSpPr>
        <p:spPr bwMode="auto">
          <a:xfrm>
            <a:off x="8075613"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12</a:t>
            </a:r>
          </a:p>
        </p:txBody>
      </p:sp>
      <p:sp>
        <p:nvSpPr>
          <p:cNvPr id="37902"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37903"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9" name="Picture 3"/>
          <p:cNvPicPr>
            <a:picLocks noChangeAspect="1" noChangeArrowheads="1"/>
          </p:cNvPicPr>
          <p:nvPr/>
        </p:nvPicPr>
        <p:blipFill>
          <a:blip r:embed="rId3"/>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5951"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49"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9595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13</a:t>
            </a:r>
          </a:p>
        </p:txBody>
      </p:sp>
      <p:sp>
        <p:nvSpPr>
          <p:cNvPr id="39951"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39952"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5962" name="Oval 26"/>
          <p:cNvSpPr>
            <a:spLocks noChangeArrowheads="1"/>
          </p:cNvSpPr>
          <p:nvPr/>
        </p:nvSpPr>
        <p:spPr bwMode="auto">
          <a:xfrm>
            <a:off x="1868488" y="7715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92868" name="Picture 4"/>
          <p:cNvPicPr>
            <a:picLocks noChangeAspect="1" noChangeArrowheads="1"/>
          </p:cNvPicPr>
          <p:nvPr/>
        </p:nvPicPr>
        <p:blipFill>
          <a:blip r:embed="rId4"/>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2870"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2879"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2881"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Bb</a:t>
            </a:r>
          </a:p>
        </p:txBody>
      </p:sp>
      <p:sp>
        <p:nvSpPr>
          <p:cNvPr id="41999"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9288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14</a:t>
            </a:r>
          </a:p>
        </p:txBody>
      </p:sp>
      <p:sp>
        <p:nvSpPr>
          <p:cNvPr id="42001"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42002"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2891" name="Oval 27"/>
          <p:cNvSpPr>
            <a:spLocks noChangeArrowheads="1"/>
          </p:cNvSpPr>
          <p:nvPr/>
        </p:nvSpPr>
        <p:spPr bwMode="auto">
          <a:xfrm>
            <a:off x="4684713" y="27527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93892"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3902"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cvD</a:t>
            </a:r>
          </a:p>
        </p:txBody>
      </p:sp>
      <p:sp>
        <p:nvSpPr>
          <p:cNvPr id="293903"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3905"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Bb</a:t>
            </a:r>
          </a:p>
        </p:txBody>
      </p:sp>
      <p:sp>
        <p:nvSpPr>
          <p:cNvPr id="44049"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93910"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15</a:t>
            </a:r>
          </a:p>
        </p:txBody>
      </p:sp>
      <p:sp>
        <p:nvSpPr>
          <p:cNvPr id="44051"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44052"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3915" name="Oval 27"/>
          <p:cNvSpPr>
            <a:spLocks noChangeArrowheads="1"/>
          </p:cNvSpPr>
          <p:nvPr/>
        </p:nvSpPr>
        <p:spPr bwMode="auto">
          <a:xfrm>
            <a:off x="7115175" y="5033963"/>
            <a:ext cx="1039813"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94916"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4926"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cvD</a:t>
            </a:r>
          </a:p>
        </p:txBody>
      </p:sp>
      <p:sp>
        <p:nvSpPr>
          <p:cNvPr id="294927"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4929"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Bb</a:t>
            </a:r>
          </a:p>
        </p:txBody>
      </p:sp>
      <p:sp>
        <p:nvSpPr>
          <p:cNvPr id="294930" name="Text Box 18"/>
          <p:cNvSpPr txBox="1">
            <a:spLocks noChangeArrowheads="1"/>
          </p:cNvSpPr>
          <p:nvPr/>
        </p:nvSpPr>
        <p:spPr bwMode="auto">
          <a:xfrm>
            <a:off x="1301750" y="1333500"/>
            <a:ext cx="49530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f~ga¨ mvMi</a:t>
            </a:r>
          </a:p>
        </p:txBody>
      </p:sp>
      <p:sp>
        <p:nvSpPr>
          <p:cNvPr id="294931" name="Text Box 19"/>
          <p:cNvSpPr txBox="1">
            <a:spLocks noChangeArrowheads="1"/>
          </p:cNvSpPr>
          <p:nvPr/>
        </p:nvSpPr>
        <p:spPr bwMode="auto">
          <a:xfrm>
            <a:off x="3141663" y="3444875"/>
            <a:ext cx="49530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r">
              <a:spcBef>
                <a:spcPct val="50000"/>
              </a:spcBef>
            </a:pPr>
            <a:r>
              <a:rPr lang="en-US" sz="3200" b="1">
                <a:solidFill>
                  <a:srgbClr val="66FF99"/>
                </a:solidFill>
                <a:effectLst>
                  <a:outerShdw blurRad="38100" dist="38100" dir="2700000" algn="tl">
                    <a:srgbClr val="000000"/>
                  </a:outerShdw>
                </a:effectLst>
                <a:latin typeface="SushreeMJ" charset="0"/>
              </a:rPr>
              <a:t>BD‡d«wZm b`x</a:t>
            </a:r>
          </a:p>
        </p:txBody>
      </p:sp>
      <p:sp>
        <p:nvSpPr>
          <p:cNvPr id="294932" name="Text Box 20"/>
          <p:cNvSpPr txBox="1">
            <a:spLocks noChangeArrowheads="1"/>
          </p:cNvSpPr>
          <p:nvPr/>
        </p:nvSpPr>
        <p:spPr bwMode="auto">
          <a:xfrm>
            <a:off x="4806950" y="5691188"/>
            <a:ext cx="4094163"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cvim¨ DcmvMi</a:t>
            </a:r>
          </a:p>
        </p:txBody>
      </p:sp>
      <p:sp>
        <p:nvSpPr>
          <p:cNvPr id="46100"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949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16</a:t>
            </a:r>
          </a:p>
        </p:txBody>
      </p:sp>
      <p:sp>
        <p:nvSpPr>
          <p:cNvPr id="46102" name="Text Box 23"/>
          <p:cNvSpPr txBox="1">
            <a:spLocks noChangeArrowheads="1"/>
          </p:cNvSpPr>
          <p:nvPr/>
        </p:nvSpPr>
        <p:spPr bwMode="auto">
          <a:xfrm>
            <a:off x="873125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2</a:t>
            </a:r>
          </a:p>
        </p:txBody>
      </p:sp>
      <p:sp>
        <p:nvSpPr>
          <p:cNvPr id="46103"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46104"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1" grpId="0" autoUpdateAnimBg="0"/>
      <p:bldP spid="29493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36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374" name="Rectangle 14"/>
          <p:cNvSpPr>
            <a:spLocks noChangeArrowheads="1"/>
          </p:cNvSpPr>
          <p:nvPr/>
        </p:nvSpPr>
        <p:spPr bwMode="auto">
          <a:xfrm>
            <a:off x="7259638" y="5259388"/>
            <a:ext cx="1311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shreeMJ" charset="0"/>
                <a:ea typeface="+mn-ea"/>
                <a:cs typeface="+mn-cs"/>
              </a:rPr>
              <a:t>cvD</a:t>
            </a:r>
          </a:p>
        </p:txBody>
      </p:sp>
      <p:sp>
        <p:nvSpPr>
          <p:cNvPr id="15375"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shreeMJ" charset="0"/>
                <a:ea typeface="+mn-ea"/>
                <a:cs typeface="+mn-cs"/>
              </a:rPr>
              <a:t>f~mv</a:t>
            </a: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814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5384"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17</a:t>
            </a:r>
          </a:p>
        </p:txBody>
      </p:sp>
      <p:sp>
        <p:nvSpPr>
          <p:cNvPr id="4814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48145" name="Rectangle 26"/>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39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639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639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401" name="Rectangle 17"/>
          <p:cNvSpPr>
            <a:spLocks noChangeArrowheads="1"/>
          </p:cNvSpPr>
          <p:nvPr/>
        </p:nvSpPr>
        <p:spPr bwMode="auto">
          <a:xfrm>
            <a:off x="2389188" y="5640388"/>
            <a:ext cx="9048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‡jvmv</a:t>
            </a:r>
          </a:p>
        </p:txBody>
      </p:sp>
      <p:sp>
        <p:nvSpPr>
          <p:cNvPr id="16402" name="Oval 18"/>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0193"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6409"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18</a:t>
            </a:r>
          </a:p>
        </p:txBody>
      </p:sp>
      <p:sp>
        <p:nvSpPr>
          <p:cNvPr id="50195"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50196"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6414" name="Text Box 30"/>
          <p:cNvSpPr txBox="1">
            <a:spLocks noChangeArrowheads="1"/>
          </p:cNvSpPr>
          <p:nvPr/>
        </p:nvSpPr>
        <p:spPr bwMode="auto">
          <a:xfrm>
            <a:off x="4922838" y="4276725"/>
            <a:ext cx="24003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‡jvwnZ mvMi</a:t>
            </a: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3"/>
          <p:cNvGrpSpPr>
            <a:grpSpLocks/>
          </p:cNvGrpSpPr>
          <p:nvPr/>
        </p:nvGrpSpPr>
        <p:grpSpPr bwMode="auto">
          <a:xfrm>
            <a:off x="76200" y="5311775"/>
            <a:ext cx="8596313" cy="1346200"/>
            <a:chOff x="48" y="3424"/>
            <a:chExt cx="5415" cy="848"/>
          </a:xfrm>
        </p:grpSpPr>
        <p:sp>
          <p:nvSpPr>
            <p:cNvPr id="26522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i="0">
                <a:solidFill>
                  <a:schemeClr val="tx1"/>
                </a:solidFill>
                <a:effectLst>
                  <a:outerShdw blurRad="38100" dist="38100" dir="2700000" algn="tl">
                    <a:srgbClr val="000000"/>
                  </a:outerShdw>
                </a:effectLst>
                <a:latin typeface="Times New Roman" charset="0"/>
                <a:ea typeface="+mn-ea"/>
                <a:cs typeface="+mn-cs"/>
              </a:endParaRPr>
            </a:p>
          </p:txBody>
        </p:sp>
        <p:sp>
          <p:nvSpPr>
            <p:cNvPr id="265221" name="Text Box 5"/>
            <p:cNvSpPr txBox="1">
              <a:spLocks noChangeArrowheads="1"/>
            </p:cNvSpPr>
            <p:nvPr/>
          </p:nvSpPr>
          <p:spPr bwMode="auto">
            <a:xfrm>
              <a:off x="409" y="3424"/>
              <a:ext cx="5054" cy="59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rgbClr val="FAFD00"/>
                  </a:solidFill>
                  <a:latin typeface="SutonnyMJ" charset="0"/>
                </a:rPr>
                <a:t>`¨v evB‡ej ‡ewmK¨vjx...B›Uvib¨vkbvj †dvU© A_©, †U·vm-Gi GKwU  cÖqvm</a:t>
              </a:r>
              <a:endParaRPr lang="en-US" b="1" i="0">
                <a:solidFill>
                  <a:srgbClr val="FAFD00"/>
                </a:solidFill>
                <a:latin typeface="SutonnyMJ" charset="0"/>
              </a:endParaRPr>
            </a:p>
          </p:txBody>
        </p:sp>
        <p:sp>
          <p:nvSpPr>
            <p:cNvPr id="26522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i="0">
                  <a:solidFill>
                    <a:srgbClr val="FFFB0C"/>
                  </a:solidFill>
                  <a:latin typeface="Helvetica" charset="0"/>
                  <a:ea typeface="+mn-ea"/>
                  <a:cs typeface="+mn-cs"/>
                </a:rPr>
                <a:t>BibleBasically.org</a:t>
              </a:r>
            </a:p>
          </p:txBody>
        </p:sp>
      </p:grpSp>
      <p:sp>
        <p:nvSpPr>
          <p:cNvPr id="15363"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900" b="1" i="0">
                <a:solidFill>
                  <a:srgbClr val="FFFFFF"/>
                </a:solidFill>
                <a:latin typeface="Arial" charset="0"/>
              </a:rPr>
              <a:t>©2006 TBBMI</a:t>
            </a:r>
          </a:p>
        </p:txBody>
      </p:sp>
      <p:sp>
        <p:nvSpPr>
          <p:cNvPr id="265229" name="Rectangle 13"/>
          <p:cNvSpPr>
            <a:spLocks noChangeArrowheads="1"/>
          </p:cNvSpPr>
          <p:nvPr/>
        </p:nvSpPr>
        <p:spPr bwMode="auto">
          <a:xfrm>
            <a:off x="7583488" y="6532563"/>
            <a:ext cx="736600"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9.65.02.</a:t>
            </a:r>
          </a:p>
        </p:txBody>
      </p:sp>
      <p:sp>
        <p:nvSpPr>
          <p:cNvPr id="265231" name="Rectangle 15"/>
          <p:cNvSpPr>
            <a:spLocks noChangeArrowheads="1"/>
          </p:cNvSpPr>
          <p:nvPr/>
        </p:nvSpPr>
        <p:spPr bwMode="auto">
          <a:xfrm>
            <a:off x="8086725" y="653097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01</a:t>
            </a:r>
          </a:p>
        </p:txBody>
      </p:sp>
      <p:grpSp>
        <p:nvGrpSpPr>
          <p:cNvPr id="15366" name="Group 32"/>
          <p:cNvGrpSpPr>
            <a:grpSpLocks/>
          </p:cNvGrpSpPr>
          <p:nvPr/>
        </p:nvGrpSpPr>
        <p:grpSpPr bwMode="auto">
          <a:xfrm>
            <a:off x="0" y="0"/>
            <a:ext cx="9144000" cy="6891338"/>
            <a:chOff x="0" y="11"/>
            <a:chExt cx="5760" cy="4341"/>
          </a:xfrm>
        </p:grpSpPr>
        <p:pic>
          <p:nvPicPr>
            <p:cNvPr id="15367"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
              <a:ext cx="5760" cy="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5"/>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748" y="1434"/>
              <a:ext cx="1152" cy="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15369" name="Group 6"/>
            <p:cNvGrpSpPr>
              <a:grpSpLocks/>
            </p:cNvGrpSpPr>
            <p:nvPr/>
          </p:nvGrpSpPr>
          <p:grpSpPr bwMode="auto">
            <a:xfrm>
              <a:off x="48" y="3424"/>
              <a:ext cx="5415" cy="848"/>
              <a:chOff x="48" y="3424"/>
              <a:chExt cx="5415" cy="848"/>
            </a:xfrm>
          </p:grpSpPr>
          <p:sp>
            <p:nvSpPr>
              <p:cNvPr id="100359" name="Text Box 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b="1" i="0">
                  <a:solidFill>
                    <a:schemeClr val="tx1"/>
                  </a:solidFill>
                  <a:effectLst>
                    <a:outerShdw blurRad="38100" dist="38100" dir="2700000" algn="tl">
                      <a:srgbClr val="000000"/>
                    </a:outerShdw>
                  </a:effectLst>
                  <a:latin typeface="Times New Roman" charset="0"/>
                  <a:ea typeface="Gulim" pitchFamily="34" charset="-127"/>
                  <a:cs typeface="Gulim" pitchFamily="34" charset="-127"/>
                </a:endParaRPr>
              </a:p>
            </p:txBody>
          </p:sp>
          <p:sp>
            <p:nvSpPr>
              <p:cNvPr id="100360" name="Text Box 8"/>
              <p:cNvSpPr txBox="1">
                <a:spLocks noChangeArrowheads="1"/>
              </p:cNvSpPr>
              <p:nvPr/>
            </p:nvSpPr>
            <p:spPr bwMode="auto">
              <a:xfrm>
                <a:off x="409" y="3424"/>
                <a:ext cx="505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r>
                  <a:rPr lang="en-US" sz="2400" b="1">
                    <a:solidFill>
                      <a:srgbClr val="FAFD00"/>
                    </a:solidFill>
                    <a:latin typeface="SutonnyMJ" charset="0"/>
                    <a:cs typeface="ＭＳ Ｐゴシック" charset="0"/>
                  </a:rPr>
                  <a:t>`v evB‡ej ...†ewmKvjx wgwbwó«m B›Uvi‡bkbvj Bb‡Kv. †dvU© A_© †U·vm-Gi </a:t>
                </a:r>
              </a:p>
              <a:p>
                <a:r>
                  <a:rPr lang="en-US" sz="2400" b="1">
                    <a:solidFill>
                      <a:srgbClr val="FAFD00"/>
                    </a:solidFill>
                    <a:latin typeface="SutonnyMJ" charset="0"/>
                    <a:cs typeface="ＭＳ Ｐゴシック" charset="0"/>
                  </a:rPr>
                  <a:t>GKwU Dc¯</a:t>
                </a:r>
                <a:r>
                  <a:rPr lang="ja-JP" altLang="en-US" sz="2400" b="1">
                    <a:solidFill>
                      <a:srgbClr val="FAFD00"/>
                    </a:solidFill>
                    <a:latin typeface="SutonnyMJ" charset="0"/>
                    <a:cs typeface="ＭＳ Ｐゴシック" charset="0"/>
                  </a:rPr>
                  <a:t>’</a:t>
                </a:r>
                <a:r>
                  <a:rPr lang="en-US" sz="2400" b="1">
                    <a:solidFill>
                      <a:srgbClr val="FAFD00"/>
                    </a:solidFill>
                    <a:latin typeface="SutonnyMJ" charset="0"/>
                    <a:cs typeface="ＭＳ Ｐゴシック" charset="0"/>
                  </a:rPr>
                  <a:t>vcbv </a:t>
                </a:r>
                <a:endParaRPr lang="en-US" sz="2400" b="1" i="0">
                  <a:solidFill>
                    <a:srgbClr val="FAFD00"/>
                  </a:solidFill>
                  <a:latin typeface="SutonnyMJ" charset="0"/>
                  <a:cs typeface="ＭＳ Ｐゴシック" charset="0"/>
                </a:endParaRPr>
              </a:p>
            </p:txBody>
          </p:sp>
          <p:sp>
            <p:nvSpPr>
              <p:cNvPr id="100361" name="Text Box 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i="0">
                    <a:solidFill>
                      <a:srgbClr val="FFFB0C"/>
                    </a:solidFill>
                    <a:latin typeface="Helvetica" charset="0"/>
                    <a:ea typeface="Gulim" pitchFamily="34" charset="-127"/>
                    <a:cs typeface="Gulim" pitchFamily="34" charset="-127"/>
                  </a:rPr>
                  <a:t>BibleBasically.org</a:t>
                </a:r>
              </a:p>
            </p:txBody>
          </p:sp>
        </p:grpSp>
        <p:sp>
          <p:nvSpPr>
            <p:cNvPr id="15370" name="Text Box 10"/>
            <p:cNvSpPr txBox="1">
              <a:spLocks noChangeArrowheads="1"/>
            </p:cNvSpPr>
            <p:nvPr/>
          </p:nvSpPr>
          <p:spPr bwMode="auto">
            <a:xfrm>
              <a:off x="312" y="4123"/>
              <a:ext cx="55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altLang="ko-KR" sz="900" b="1" i="0">
                  <a:solidFill>
                    <a:srgbClr val="FFFFFF"/>
                  </a:solidFill>
                  <a:latin typeface="Arial" charset="0"/>
                  <a:ea typeface="Gulim" charset="0"/>
                  <a:cs typeface="Gulim" charset="0"/>
                </a:rPr>
                <a:t>©2006TBBMI</a:t>
              </a:r>
            </a:p>
          </p:txBody>
        </p:sp>
        <p:sp>
          <p:nvSpPr>
            <p:cNvPr id="100363" name="Text Box 11"/>
            <p:cNvSpPr txBox="1">
              <a:spLocks noChangeArrowheads="1"/>
            </p:cNvSpPr>
            <p:nvPr/>
          </p:nvSpPr>
          <p:spPr bwMode="auto">
            <a:xfrm>
              <a:off x="0" y="981"/>
              <a:ext cx="5760" cy="144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l"/>
              <a:r>
                <a:rPr lang="en-US" sz="7200" b="1">
                  <a:solidFill>
                    <a:srgbClr val="FFFF00"/>
                  </a:solidFill>
                  <a:effectLst>
                    <a:outerShdw blurRad="38100" dist="38100" dir="2700000" algn="tl">
                      <a:srgbClr val="000000"/>
                    </a:outerShdw>
                  </a:effectLst>
                  <a:latin typeface="GoraiEMJ" charset="0"/>
                  <a:ea typeface="Gungsuh" charset="0"/>
                  <a:cs typeface="Gungsuh" charset="0"/>
                </a:rPr>
                <a:t>evB‡ej...</a:t>
              </a:r>
            </a:p>
            <a:p>
              <a:pPr algn="l"/>
              <a:r>
                <a:rPr lang="en-US" sz="7200" b="1">
                  <a:solidFill>
                    <a:srgbClr val="FFFF00"/>
                  </a:solidFill>
                  <a:effectLst>
                    <a:outerShdw blurRad="38100" dist="38100" dir="2700000" algn="tl">
                      <a:srgbClr val="000000"/>
                    </a:outerShdw>
                  </a:effectLst>
                  <a:latin typeface="GoraiEMJ" charset="0"/>
                  <a:ea typeface="Gungsuh" charset="0"/>
                  <a:cs typeface="Gungsuh" charset="0"/>
                </a:rPr>
                <a:t>       †gŠwjKfv‡e </a:t>
              </a:r>
            </a:p>
          </p:txBody>
        </p:sp>
        <p:sp>
          <p:nvSpPr>
            <p:cNvPr id="265257" name="Line 12"/>
            <p:cNvSpPr>
              <a:spLocks noChangeShapeType="1"/>
            </p:cNvSpPr>
            <p:nvPr/>
          </p:nvSpPr>
          <p:spPr bwMode="auto">
            <a:xfrm flipV="1">
              <a:off x="0" y="1294"/>
              <a:ext cx="0" cy="24"/>
            </a:xfrm>
            <a:prstGeom prst="line">
              <a:avLst/>
            </a:prstGeom>
            <a:noFill/>
            <a:ln w="12700">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65" name="Text Box 13"/>
            <p:cNvSpPr txBox="1">
              <a:spLocks noChangeArrowheads="1"/>
            </p:cNvSpPr>
            <p:nvPr/>
          </p:nvSpPr>
          <p:spPr bwMode="auto">
            <a:xfrm>
              <a:off x="1358" y="125"/>
              <a:ext cx="2972" cy="231"/>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i="0">
                  <a:solidFill>
                    <a:srgbClr val="FFFF00"/>
                  </a:solidFill>
                  <a:latin typeface="SutonnyMJ" charset="0"/>
                  <a:ea typeface="ＭＳ Ｐゴシック" pitchFamily="34" charset="-128"/>
                  <a:cs typeface="ＭＳ Ｐゴシック" pitchFamily="34" charset="-128"/>
                </a:rPr>
                <a:t>fvm©b 9.65</a:t>
              </a:r>
            </a:p>
          </p:txBody>
        </p:sp>
        <p:sp>
          <p:nvSpPr>
            <p:cNvPr id="100366" name="Rectangle 14"/>
            <p:cNvSpPr>
              <a:spLocks noChangeArrowheads="1"/>
            </p:cNvSpPr>
            <p:nvPr/>
          </p:nvSpPr>
          <p:spPr bwMode="auto">
            <a:xfrm>
              <a:off x="4821" y="4110"/>
              <a:ext cx="375" cy="15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cs typeface="ＭＳ Ｐゴシック" charset="0"/>
                </a:rPr>
                <a:t>9.6.02.</a:t>
              </a:r>
            </a:p>
          </p:txBody>
        </p:sp>
        <p:sp>
          <p:nvSpPr>
            <p:cNvPr id="100367" name="Rectangle 15"/>
            <p:cNvSpPr>
              <a:spLocks noChangeArrowheads="1"/>
            </p:cNvSpPr>
            <p:nvPr/>
          </p:nvSpPr>
          <p:spPr bwMode="auto">
            <a:xfrm>
              <a:off x="5097" y="4110"/>
              <a:ext cx="214" cy="154"/>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cs typeface="ＭＳ Ｐゴシック" charset="0"/>
                </a:rPr>
                <a:t>01</a:t>
              </a:r>
            </a:p>
          </p:txBody>
        </p:sp>
      </p:gr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445"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8446" name="Rectangle 14"/>
          <p:cNvSpPr>
            <a:spLocks noChangeArrowheads="1"/>
          </p:cNvSpPr>
          <p:nvPr/>
        </p:nvSpPr>
        <p:spPr bwMode="auto">
          <a:xfrm>
            <a:off x="7259638" y="5259388"/>
            <a:ext cx="1311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cvD</a:t>
            </a:r>
          </a:p>
        </p:txBody>
      </p:sp>
      <p:sp>
        <p:nvSpPr>
          <p:cNvPr id="18447"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f~mv</a:t>
            </a: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449" name="Rectangle 17"/>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8451"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452"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453"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2243"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846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19</a:t>
            </a:r>
          </a:p>
        </p:txBody>
      </p:sp>
      <p:sp>
        <p:nvSpPr>
          <p:cNvPr id="52245"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52246"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18467" name="Picture 35"/>
          <p:cNvPicPr>
            <a:picLocks noChangeAspect="1" noChangeArrowheads="1"/>
          </p:cNvPicPr>
          <p:nvPr/>
        </p:nvPicPr>
        <p:blipFill>
          <a:blip r:embed="rId3"/>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4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6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9470" name="Rectangle 14"/>
          <p:cNvSpPr>
            <a:spLocks noChangeArrowheads="1"/>
          </p:cNvSpPr>
          <p:nvPr/>
        </p:nvSpPr>
        <p:spPr bwMode="auto">
          <a:xfrm>
            <a:off x="7259638" y="5259388"/>
            <a:ext cx="1311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cvD</a:t>
            </a:r>
          </a:p>
        </p:txBody>
      </p:sp>
      <p:sp>
        <p:nvSpPr>
          <p:cNvPr id="19471"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f~mv</a:t>
            </a: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473" name="Rectangle 17"/>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75"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476"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477"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4292"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9484" name="Rectangle 28"/>
          <p:cNvSpPr>
            <a:spLocks noChangeArrowheads="1"/>
          </p:cNvSpPr>
          <p:nvPr/>
        </p:nvSpPr>
        <p:spPr bwMode="auto">
          <a:xfrm>
            <a:off x="80787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20</a:t>
            </a:r>
          </a:p>
        </p:txBody>
      </p:sp>
      <p:sp>
        <p:nvSpPr>
          <p:cNvPr id="54294"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54295"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9488" name="Picture 32"/>
          <p:cNvPicPr>
            <a:picLocks noChangeAspect="1" noChangeArrowheads="1"/>
          </p:cNvPicPr>
          <p:nvPr/>
        </p:nvPicPr>
        <p:blipFill>
          <a:blip r:embed="rId3"/>
          <a:srcRect b="7428"/>
          <a:stretch>
            <a:fillRect/>
          </a:stretch>
        </p:blipFill>
        <p:spPr bwMode="auto">
          <a:xfrm>
            <a:off x="3833813" y="3154363"/>
            <a:ext cx="3252787" cy="2449512"/>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9491" name="Picture 35"/>
          <p:cNvPicPr>
            <a:picLocks noChangeAspect="1" noChangeArrowheads="1"/>
          </p:cNvPicPr>
          <p:nvPr/>
        </p:nvPicPr>
        <p:blipFill>
          <a:blip r:embed="rId4"/>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494" name="Rectangle 14"/>
          <p:cNvSpPr>
            <a:spLocks noChangeArrowheads="1"/>
          </p:cNvSpPr>
          <p:nvPr/>
        </p:nvSpPr>
        <p:spPr bwMode="auto">
          <a:xfrm>
            <a:off x="7259638" y="5259388"/>
            <a:ext cx="1311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cvD</a:t>
            </a:r>
          </a:p>
        </p:txBody>
      </p:sp>
      <p:sp>
        <p:nvSpPr>
          <p:cNvPr id="20495"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f~mv</a:t>
            </a: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497" name="Rectangle 17"/>
          <p:cNvSpPr>
            <a:spLocks noChangeArrowheads="1"/>
          </p:cNvSpPr>
          <p:nvPr/>
        </p:nvSpPr>
        <p:spPr bwMode="auto">
          <a:xfrm>
            <a:off x="2516188" y="5640388"/>
            <a:ext cx="803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6339"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0510" name="Rectangle 30"/>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21</a:t>
            </a:r>
          </a:p>
        </p:txBody>
      </p:sp>
      <p:sp>
        <p:nvSpPr>
          <p:cNvPr id="56341"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56342"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0501" name="Rectangle 21"/>
          <p:cNvSpPr>
            <a:spLocks noChangeArrowheads="1"/>
          </p:cNvSpPr>
          <p:nvPr/>
        </p:nvSpPr>
        <p:spPr bwMode="auto">
          <a:xfrm>
            <a:off x="3449638" y="2382838"/>
            <a:ext cx="12731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Mvmv</a:t>
            </a:r>
          </a:p>
        </p:txBody>
      </p:sp>
      <p:sp>
        <p:nvSpPr>
          <p:cNvPr id="20502" name="Oval 22"/>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20517" name="Picture 37"/>
          <p:cNvPicPr>
            <a:picLocks noChangeAspect="1" noChangeArrowheads="1"/>
          </p:cNvPicPr>
          <p:nvPr/>
        </p:nvPicPr>
        <p:blipFill>
          <a:blip r:embed="rId3"/>
          <a:srcRect b="7428"/>
          <a:stretch>
            <a:fillRect/>
          </a:stretch>
        </p:blipFill>
        <p:spPr bwMode="auto">
          <a:xfrm>
            <a:off x="3833813" y="3154363"/>
            <a:ext cx="3252787" cy="2449512"/>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0515" name="Picture 35"/>
          <p:cNvPicPr>
            <a:picLocks noChangeAspect="1" noChangeArrowheads="1"/>
          </p:cNvPicPr>
          <p:nvPr/>
        </p:nvPicPr>
        <p:blipFill>
          <a:blip r:embed="rId4"/>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659313" y="2497138"/>
            <a:ext cx="409416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Mvjxj mvMi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1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21518" name="Rectangle 14"/>
          <p:cNvSpPr>
            <a:spLocks noChangeArrowheads="1"/>
          </p:cNvSpPr>
          <p:nvPr/>
        </p:nvSpPr>
        <p:spPr bwMode="auto">
          <a:xfrm>
            <a:off x="7259638" y="5259388"/>
            <a:ext cx="1311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cvD</a:t>
            </a:r>
          </a:p>
        </p:txBody>
      </p:sp>
      <p:sp>
        <p:nvSpPr>
          <p:cNvPr id="21519"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f~mv</a:t>
            </a: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21" name="Rectangle 17"/>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26" name="Rectangle 22"/>
          <p:cNvSpPr>
            <a:spLocks noChangeArrowheads="1"/>
          </p:cNvSpPr>
          <p:nvPr/>
        </p:nvSpPr>
        <p:spPr bwMode="auto">
          <a:xfrm>
            <a:off x="2613025" y="3613150"/>
            <a:ext cx="17303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gmv</a:t>
            </a:r>
          </a:p>
        </p:txBody>
      </p:sp>
      <p:sp>
        <p:nvSpPr>
          <p:cNvPr id="21527" name="Oval 23"/>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8389"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1534"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22</a:t>
            </a:r>
          </a:p>
        </p:txBody>
      </p:sp>
      <p:sp>
        <p:nvSpPr>
          <p:cNvPr id="58391"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58392"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1538" name="Picture 34"/>
          <p:cNvPicPr>
            <a:picLocks noChangeAspect="1" noChangeArrowheads="1"/>
          </p:cNvPicPr>
          <p:nvPr/>
        </p:nvPicPr>
        <p:blipFill>
          <a:blip r:embed="rId3"/>
          <a:srcRect b="7428"/>
          <a:stretch>
            <a:fillRect/>
          </a:stretch>
        </p:blipFill>
        <p:spPr bwMode="auto">
          <a:xfrm>
            <a:off x="3833813" y="3154363"/>
            <a:ext cx="3252787" cy="2449512"/>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1525"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21540" name="Text Box 36"/>
          <p:cNvSpPr txBox="1">
            <a:spLocks noChangeArrowheads="1"/>
          </p:cNvSpPr>
          <p:nvPr/>
        </p:nvSpPr>
        <p:spPr bwMode="auto">
          <a:xfrm>
            <a:off x="2689225" y="4197350"/>
            <a:ext cx="3057525"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gi</a:t>
            </a:r>
            <a:r>
              <a:rPr lang="ja-JP" altLang="en-US" sz="3200" b="1">
                <a:solidFill>
                  <a:srgbClr val="66FF99"/>
                </a:solidFill>
                <a:effectLst>
                  <a:outerShdw blurRad="38100" dist="38100" dir="2700000" algn="tl">
                    <a:srgbClr val="000000"/>
                  </a:outerShdw>
                </a:effectLst>
                <a:latin typeface="SushreeMJ" charset="0"/>
              </a:rPr>
              <a:t>“</a:t>
            </a:r>
            <a:r>
              <a:rPr lang="en-US" sz="3200" b="1">
                <a:solidFill>
                  <a:srgbClr val="66FF99"/>
                </a:solidFill>
                <a:effectLst>
                  <a:outerShdw blurRad="38100" dist="38100" dir="2700000" algn="tl">
                    <a:srgbClr val="000000"/>
                  </a:outerShdw>
                </a:effectLst>
                <a:latin typeface="SushreeMJ" charset="0"/>
              </a:rPr>
              <a:t> mvMi</a:t>
            </a:r>
          </a:p>
        </p:txBody>
      </p:sp>
      <p:pic>
        <p:nvPicPr>
          <p:cNvPr id="21539" name="Picture 35"/>
          <p:cNvPicPr>
            <a:picLocks noChangeAspect="1" noChangeArrowheads="1"/>
          </p:cNvPicPr>
          <p:nvPr/>
        </p:nvPicPr>
        <p:blipFill>
          <a:blip r:embed="rId4"/>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1541" name="Text Box 37"/>
          <p:cNvSpPr txBox="1">
            <a:spLocks noChangeArrowheads="1"/>
          </p:cNvSpPr>
          <p:nvPr/>
        </p:nvSpPr>
        <p:spPr bwMode="auto">
          <a:xfrm>
            <a:off x="4659313" y="2497138"/>
            <a:ext cx="409416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Mvjxj mvMi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fade">
                                      <p:cBhvr>
                                        <p:cTn id="7" dur="1000"/>
                                        <p:tgtEl>
                                          <p:spTgt spid="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70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70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SushreeMJ" charset="0"/>
                <a:ea typeface="+mn-ea"/>
                <a:cs typeface="+mn-cs"/>
              </a:rPr>
              <a:t>Bb</a:t>
            </a:r>
          </a:p>
        </p:txBody>
      </p:sp>
      <p:sp>
        <p:nvSpPr>
          <p:cNvPr id="29710" name="Rectangle 14"/>
          <p:cNvSpPr>
            <a:spLocks noChangeArrowheads="1"/>
          </p:cNvSpPr>
          <p:nvPr/>
        </p:nvSpPr>
        <p:spPr bwMode="auto">
          <a:xfrm>
            <a:off x="7259638" y="5259388"/>
            <a:ext cx="1311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err="1">
                <a:solidFill>
                  <a:schemeClr val="folHlink"/>
                </a:solidFill>
                <a:latin typeface="SushreeMJ" charset="0"/>
                <a:ea typeface="+mn-ea"/>
                <a:cs typeface="+mn-cs"/>
              </a:rPr>
              <a:t>cvD</a:t>
            </a:r>
            <a:endParaRPr lang="en-US" b="1" i="0" dirty="0">
              <a:solidFill>
                <a:schemeClr val="folHlink"/>
              </a:solidFill>
              <a:latin typeface="SushreeMJ" charset="0"/>
              <a:ea typeface="+mn-ea"/>
              <a:cs typeface="+mn-cs"/>
            </a:endParaRPr>
          </a:p>
        </p:txBody>
      </p:sp>
      <p:sp>
        <p:nvSpPr>
          <p:cNvPr id="29711"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f~mv</a:t>
            </a: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713" name="Rectangle 17"/>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718"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60436"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9728"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23</a:t>
            </a:r>
          </a:p>
        </p:txBody>
      </p:sp>
      <p:sp>
        <p:nvSpPr>
          <p:cNvPr id="60438" name="Text Box 3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60439" name="Rectangle 3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717"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grpSp>
        <p:nvGrpSpPr>
          <p:cNvPr id="2" name="Group 37"/>
          <p:cNvGrpSpPr>
            <a:grpSpLocks/>
          </p:cNvGrpSpPr>
          <p:nvPr/>
        </p:nvGrpSpPr>
        <p:grpSpPr bwMode="auto">
          <a:xfrm>
            <a:off x="3375025" y="3125788"/>
            <a:ext cx="2770188" cy="1371600"/>
            <a:chOff x="2160" y="1978"/>
            <a:chExt cx="1745" cy="864"/>
          </a:xfrm>
        </p:grpSpPr>
        <p:sp>
          <p:nvSpPr>
            <p:cNvPr id="29719" name="Rectangle 23"/>
            <p:cNvSpPr>
              <a:spLocks noChangeArrowheads="1"/>
            </p:cNvSpPr>
            <p:nvPr/>
          </p:nvSpPr>
          <p:spPr bwMode="auto">
            <a:xfrm>
              <a:off x="2993" y="2479"/>
              <a:ext cx="912"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3200" b="1">
                  <a:solidFill>
                    <a:srgbClr val="FAF200"/>
                  </a:solidFill>
                  <a:effectLst>
                    <a:outerShdw blurRad="38100" dist="38100" dir="2700000" algn="tl">
                      <a:srgbClr val="000000"/>
                    </a:outerShdw>
                  </a:effectLst>
                  <a:latin typeface="SushreeMJ" charset="0"/>
                </a:rPr>
                <a:t>hÏ©b b`x</a:t>
              </a: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pic>
        <p:nvPicPr>
          <p:cNvPr id="29731" name="Picture 35"/>
          <p:cNvPicPr>
            <a:picLocks noChangeAspect="1" noChangeArrowheads="1"/>
          </p:cNvPicPr>
          <p:nvPr/>
        </p:nvPicPr>
        <p:blipFill>
          <a:blip r:embed="rId3"/>
          <a:srcRect b="9668"/>
          <a:stretch>
            <a:fillRect/>
          </a:stretch>
        </p:blipFill>
        <p:spPr bwMode="auto">
          <a:xfrm>
            <a:off x="4378325" y="6350"/>
            <a:ext cx="4765675" cy="3203575"/>
          </a:xfrm>
          <a:prstGeom prst="rect">
            <a:avLst/>
          </a:prstGeom>
          <a:noFill/>
          <a:ln w="9525">
            <a:noFill/>
            <a:miter lim="800000"/>
            <a:headEnd/>
            <a:tailEnd/>
          </a:ln>
          <a:effectLst>
            <a:outerShdw blurRad="63500" dist="125724" dir="2700000" algn="ctr" rotWithShape="0">
              <a:schemeClr val="bg2">
                <a:alpha val="74998"/>
              </a:scheme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41"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22542"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22543"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f~mv</a:t>
            </a: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545" name="Rectangle 17"/>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549"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22550"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62485"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2566"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24</a:t>
            </a:r>
          </a:p>
        </p:txBody>
      </p:sp>
      <p:sp>
        <p:nvSpPr>
          <p:cNvPr id="62487" name="Text Box 39"/>
          <p:cNvSpPr txBox="1">
            <a:spLocks noChangeArrowheads="1"/>
          </p:cNvSpPr>
          <p:nvPr/>
        </p:nvSpPr>
        <p:spPr bwMode="auto">
          <a:xfrm>
            <a:off x="87344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7</a:t>
            </a:r>
          </a:p>
        </p:txBody>
      </p:sp>
      <p:sp>
        <p:nvSpPr>
          <p:cNvPr id="62488"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62489"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2570" name="Picture 42"/>
          <p:cNvPicPr>
            <a:picLocks noChangeAspect="1" noChangeArrowheads="1"/>
          </p:cNvPicPr>
          <p:nvPr/>
        </p:nvPicPr>
        <p:blipFill>
          <a:blip r:embed="rId4"/>
          <a:srcRect b="9908"/>
          <a:stretch>
            <a:fillRect/>
          </a:stretch>
        </p:blipFill>
        <p:spPr bwMode="auto">
          <a:xfrm>
            <a:off x="557213" y="1435100"/>
            <a:ext cx="1808162" cy="12319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2571" name="Picture 43"/>
          <p:cNvPicPr>
            <a:picLocks noChangeAspect="1" noChangeArrowheads="1"/>
          </p:cNvPicPr>
          <p:nvPr/>
        </p:nvPicPr>
        <p:blipFill>
          <a:blip r:embed="rId5"/>
          <a:srcRect l="2489" t="2005" r="2151" b="7901"/>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a:srcRect b="7428"/>
          <a:stretch>
            <a:fillRect/>
          </a:stretch>
        </p:blipFill>
        <p:spPr bwMode="auto">
          <a:xfrm>
            <a:off x="666750" y="3249613"/>
            <a:ext cx="1990725" cy="1503362"/>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2573" name="Picture 45"/>
          <p:cNvPicPr>
            <a:picLocks noChangeAspect="1" noChangeArrowheads="1"/>
          </p:cNvPicPr>
          <p:nvPr/>
        </p:nvPicPr>
        <p:blipFill>
          <a:blip r:embed="rId7"/>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9438" y="4837113"/>
            <a:ext cx="1574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56" name="Oval 28"/>
          <p:cNvSpPr>
            <a:spLocks noChangeArrowheads="1"/>
          </p:cNvSpPr>
          <p:nvPr/>
        </p:nvSpPr>
        <p:spPr bwMode="auto">
          <a:xfrm>
            <a:off x="1914525" y="8763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55" name="Oval 27"/>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52" name="Oval 24"/>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49"/>
          <p:cNvGrpSpPr>
            <a:grpSpLocks/>
          </p:cNvGrpSpPr>
          <p:nvPr/>
        </p:nvGrpSpPr>
        <p:grpSpPr bwMode="auto">
          <a:xfrm>
            <a:off x="2376488" y="288925"/>
            <a:ext cx="5376862" cy="5800725"/>
            <a:chOff x="1450" y="-287"/>
            <a:chExt cx="3387" cy="3654"/>
          </a:xfrm>
        </p:grpSpPr>
        <p:sp>
          <p:nvSpPr>
            <p:cNvPr id="22578" name="Text Box 50"/>
            <p:cNvSpPr txBox="1">
              <a:spLocks noChangeArrowheads="1"/>
            </p:cNvSpPr>
            <p:nvPr/>
          </p:nvSpPr>
          <p:spPr bwMode="auto">
            <a:xfrm>
              <a:off x="1678" y="-287"/>
              <a:ext cx="2438" cy="328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3600">
                  <a:solidFill>
                    <a:srgbClr val="00FF00"/>
                  </a:solidFill>
                  <a:effectLst>
                    <a:outerShdw blurRad="38100" dist="38100" dir="2700000" algn="tl">
                      <a:srgbClr val="000000"/>
                    </a:outerShdw>
                  </a:effectLst>
                  <a:latin typeface="SushreeMJ" charset="0"/>
                </a:rPr>
                <a:t>6</a:t>
              </a:r>
            </a:p>
          </p:txBody>
        </p:sp>
        <p:sp>
          <p:nvSpPr>
            <p:cNvPr id="22579" name="Text Box 51"/>
            <p:cNvSpPr txBox="1">
              <a:spLocks noChangeArrowheads="1"/>
            </p:cNvSpPr>
            <p:nvPr/>
          </p:nvSpPr>
          <p:spPr bwMode="auto">
            <a:xfrm>
              <a:off x="1450" y="2848"/>
              <a:ext cx="3387" cy="519"/>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4800" b="1">
                  <a:solidFill>
                    <a:srgbClr val="00FF00"/>
                  </a:solidFill>
                  <a:effectLst>
                    <a:outerShdw blurRad="38100" dist="38100" dir="2700000" algn="tl">
                      <a:srgbClr val="000000"/>
                    </a:outerShdw>
                  </a:effectLst>
                  <a:latin typeface="SushreeMJ" charset="0"/>
                </a:rPr>
                <a:t>Rj mxgvbv</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22555"/>
                                        </p:tgtEl>
                                        <p:attrNameLst>
                                          <p:attrName>style.visibility</p:attrName>
                                        </p:attrNameLst>
                                      </p:cBhvr>
                                      <p:to>
                                        <p:strVal val="visible"/>
                                      </p:to>
                                    </p:set>
                                    <p:anim calcmode="lin" valueType="num">
                                      <p:cBhvr>
                                        <p:cTn id="62" dur="500" fill="hold"/>
                                        <p:tgtEl>
                                          <p:spTgt spid="22555"/>
                                        </p:tgtEl>
                                        <p:attrNameLst>
                                          <p:attrName>ppt_w</p:attrName>
                                        </p:attrNameLst>
                                      </p:cBhvr>
                                      <p:tavLst>
                                        <p:tav tm="0">
                                          <p:val>
                                            <p:fltVal val="0"/>
                                          </p:val>
                                        </p:tav>
                                        <p:tav tm="100000">
                                          <p:val>
                                            <p:strVal val="#ppt_w"/>
                                          </p:val>
                                        </p:tav>
                                      </p:tavLst>
                                    </p:anim>
                                    <p:anim calcmode="lin" valueType="num">
                                      <p:cBhvr>
                                        <p:cTn id="63" dur="500" fill="hold"/>
                                        <p:tgtEl>
                                          <p:spTgt spid="22555"/>
                                        </p:tgtEl>
                                        <p:attrNameLst>
                                          <p:attrName>ppt_h</p:attrName>
                                        </p:attrNameLst>
                                      </p:cBhvr>
                                      <p:tavLst>
                                        <p:tav tm="0">
                                          <p:val>
                                            <p:fltVal val="0"/>
                                          </p:val>
                                        </p:tav>
                                        <p:tav tm="100000">
                                          <p:val>
                                            <p:strVal val="#ppt_h"/>
                                          </p:val>
                                        </p:tav>
                                      </p:tavLst>
                                    </p:anim>
                                    <p:anim calcmode="lin" valueType="num">
                                      <p:cBhvr>
                                        <p:cTn id="64" dur="500" fill="hold"/>
                                        <p:tgtEl>
                                          <p:spTgt spid="22555"/>
                                        </p:tgtEl>
                                        <p:attrNameLst>
                                          <p:attrName>ppt_x</p:attrName>
                                        </p:attrNameLst>
                                      </p:cBhvr>
                                      <p:tavLst>
                                        <p:tav tm="0">
                                          <p:val>
                                            <p:fltVal val="0.5"/>
                                          </p:val>
                                        </p:tav>
                                        <p:tav tm="100000">
                                          <p:val>
                                            <p:strVal val="#ppt_x"/>
                                          </p:val>
                                        </p:tav>
                                      </p:tavLst>
                                    </p:anim>
                                    <p:anim calcmode="lin" valueType="num">
                                      <p:cBhvr>
                                        <p:cTn id="65" dur="500" fill="hold"/>
                                        <p:tgtEl>
                                          <p:spTgt spid="22555"/>
                                        </p:tgtEl>
                                        <p:attrNameLst>
                                          <p:attrName>ppt_y</p:attrName>
                                        </p:attrNameLst>
                                      </p:cBhvr>
                                      <p:tavLst>
                                        <p:tav tm="0">
                                          <p:val>
                                            <p:fltVal val="0.5"/>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2573"/>
                                        </p:tgtEl>
                                        <p:attrNameLst>
                                          <p:attrName>style.visibility</p:attrName>
                                        </p:attrNameLst>
                                      </p:cBhvr>
                                      <p:to>
                                        <p:strVal val="visible"/>
                                      </p:to>
                                    </p:set>
                                    <p:animEffect transition="in" filter="fade">
                                      <p:cBhvr>
                                        <p:cTn id="68" dur="500"/>
                                        <p:tgtEl>
                                          <p:spTgt spid="225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528"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 calcmode="lin" valueType="num">
                                      <p:cBhvr>
                                        <p:cTn id="75" dur="500" fill="hold"/>
                                        <p:tgtEl>
                                          <p:spTgt spid="2"/>
                                        </p:tgtEl>
                                        <p:attrNameLst>
                                          <p:attrName>ppt_x</p:attrName>
                                        </p:attrNameLst>
                                      </p:cBhvr>
                                      <p:tavLst>
                                        <p:tav tm="0">
                                          <p:val>
                                            <p:fltVal val="0.5"/>
                                          </p:val>
                                        </p:tav>
                                        <p:tav tm="100000">
                                          <p:val>
                                            <p:strVal val="#ppt_x"/>
                                          </p:val>
                                        </p:tav>
                                      </p:tavLst>
                                    </p:anim>
                                    <p:anim calcmode="lin" valueType="num">
                                      <p:cBhvr>
                                        <p:cTn id="7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5" grpId="0" animBg="1"/>
      <p:bldP spid="22552" grpId="0" animBg="1"/>
      <p:bldP spid="22551" grpId="0" animBg="1"/>
      <p:bldP spid="22553" grpId="0" animBg="1"/>
      <p:bldP spid="225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64528"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0754"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25</a:t>
            </a:r>
          </a:p>
        </p:txBody>
      </p:sp>
      <p:sp>
        <p:nvSpPr>
          <p:cNvPr id="64530"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64531"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64532" name="Text Box 3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
        <p:nvSpPr>
          <p:cNvPr id="28" name="Rectangle 14"/>
          <p:cNvSpPr>
            <a:spLocks noChangeArrowheads="1"/>
          </p:cNvSpPr>
          <p:nvPr/>
        </p:nvSpPr>
        <p:spPr bwMode="auto">
          <a:xfrm>
            <a:off x="7259638" y="5259388"/>
            <a:ext cx="1311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err="1">
                <a:solidFill>
                  <a:schemeClr val="folHlink"/>
                </a:solidFill>
                <a:latin typeface="SushreeMJ" charset="0"/>
                <a:ea typeface="+mn-ea"/>
                <a:cs typeface="+mn-cs"/>
              </a:rPr>
              <a:t>cvD</a:t>
            </a:r>
            <a:endParaRPr lang="en-US" b="1" i="0" dirty="0">
              <a:solidFill>
                <a:schemeClr val="folHlink"/>
              </a:solidFill>
              <a:latin typeface="SushreeMJ" charset="0"/>
              <a:ea typeface="+mn-ea"/>
              <a:cs typeface="+mn-cs"/>
            </a:endParaRPr>
          </a:p>
        </p:txBody>
      </p:sp>
      <p:sp>
        <p:nvSpPr>
          <p:cNvPr id="29" name="Rectangle 15"/>
          <p:cNvSpPr>
            <a:spLocks noChangeArrowheads="1"/>
          </p:cNvSpPr>
          <p:nvPr/>
        </p:nvSpPr>
        <p:spPr bwMode="auto">
          <a:xfrm>
            <a:off x="2020888" y="9921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folHlink"/>
                </a:solidFill>
                <a:latin typeface="SushreeMJ" charset="0"/>
                <a:ea typeface="+mn-ea"/>
                <a:cs typeface="+mn-cs"/>
              </a:rPr>
              <a:t>f~mv</a:t>
            </a:r>
          </a:p>
        </p:txBody>
      </p:sp>
      <p:sp>
        <p:nvSpPr>
          <p:cNvPr id="30" name="Rectangle 17"/>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31"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32"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SushreeMJ" charset="0"/>
                <a:ea typeface="+mn-ea"/>
                <a:cs typeface="+mn-cs"/>
              </a:rPr>
              <a:t>Bb</a:t>
            </a: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914400"/>
            <a:ext cx="6851650" cy="525621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3598863" y="654050"/>
            <a:ext cx="4210050" cy="625475"/>
            <a:chOff x="2267" y="412"/>
            <a:chExt cx="2652" cy="394"/>
          </a:xfrm>
        </p:grpSpPr>
        <p:sp>
          <p:nvSpPr>
            <p:cNvPr id="213014" name="Rectangle 22"/>
            <p:cNvSpPr>
              <a:spLocks noChangeArrowheads="1"/>
            </p:cNvSpPr>
            <p:nvPr/>
          </p:nvSpPr>
          <p:spPr bwMode="auto">
            <a:xfrm>
              <a:off x="2581" y="481"/>
              <a:ext cx="2338"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299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300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err="1">
                <a:solidFill>
                  <a:schemeClr val="folHlink"/>
                </a:solidFill>
                <a:latin typeface="SushreeMJ" charset="0"/>
                <a:ea typeface="+mn-ea"/>
                <a:cs typeface="+mn-cs"/>
              </a:rPr>
              <a:t>cvD</a:t>
            </a:r>
            <a:endParaRPr lang="en-US" sz="2400" b="1" i="0" dirty="0">
              <a:solidFill>
                <a:schemeClr val="folHlink"/>
              </a:solidFill>
              <a:latin typeface="SushreeMJ" charset="0"/>
              <a:ea typeface="+mn-ea"/>
              <a:cs typeface="+mn-cs"/>
            </a:endParaRP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300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213006" name="Rectangle 14"/>
          <p:cNvSpPr>
            <a:spLocks noChangeArrowheads="1"/>
          </p:cNvSpPr>
          <p:nvPr/>
        </p:nvSpPr>
        <p:spPr bwMode="auto">
          <a:xfrm>
            <a:off x="2516188" y="5640388"/>
            <a:ext cx="7397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21300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err="1">
                <a:solidFill>
                  <a:schemeClr val="folHlink"/>
                </a:solidFill>
                <a:latin typeface="SushreeMJ" charset="0"/>
                <a:ea typeface="+mn-ea"/>
                <a:cs typeface="+mn-cs"/>
              </a:rPr>
              <a:t>f~mv</a:t>
            </a:r>
            <a:endParaRPr lang="en-US" sz="2400" b="1" i="0" dirty="0">
              <a:solidFill>
                <a:schemeClr val="folHlink"/>
              </a:solidFill>
              <a:latin typeface="SushreeMJ" charset="0"/>
              <a:ea typeface="+mn-ea"/>
              <a:cs typeface="+mn-cs"/>
            </a:endParaRP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301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66582"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130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26</a:t>
            </a:r>
          </a:p>
        </p:txBody>
      </p:sp>
      <p:sp>
        <p:nvSpPr>
          <p:cNvPr id="6658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66585"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6658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grpSp>
        <p:nvGrpSpPr>
          <p:cNvPr id="3" name="Group 35"/>
          <p:cNvGrpSpPr>
            <a:grpSpLocks/>
          </p:cNvGrpSpPr>
          <p:nvPr/>
        </p:nvGrpSpPr>
        <p:grpSpPr bwMode="auto">
          <a:xfrm>
            <a:off x="2270125" y="762000"/>
            <a:ext cx="5737225" cy="5033963"/>
            <a:chOff x="1378" y="336"/>
            <a:chExt cx="3614" cy="3171"/>
          </a:xfrm>
        </p:grpSpPr>
        <p:sp>
          <p:nvSpPr>
            <p:cNvPr id="213025" name="Text Box 33"/>
            <p:cNvSpPr txBox="1">
              <a:spLocks noChangeArrowheads="1"/>
            </p:cNvSpPr>
            <p:nvPr/>
          </p:nvSpPr>
          <p:spPr bwMode="auto">
            <a:xfrm>
              <a:off x="1636" y="336"/>
              <a:ext cx="3103" cy="2717"/>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7700">
                  <a:solidFill>
                    <a:srgbClr val="00FF00"/>
                  </a:solidFill>
                  <a:effectLst>
                    <a:outerShdw blurRad="38100" dist="38100" dir="2700000" algn="tl">
                      <a:srgbClr val="000000"/>
                    </a:outerShdw>
                  </a:effectLst>
                  <a:latin typeface="SushreeMJ" charset="0"/>
                </a:rPr>
                <a:t>10</a:t>
              </a:r>
            </a:p>
          </p:txBody>
        </p:sp>
        <p:sp>
          <p:nvSpPr>
            <p:cNvPr id="213026" name="Text Box 34"/>
            <p:cNvSpPr txBox="1">
              <a:spLocks noChangeArrowheads="1"/>
            </p:cNvSpPr>
            <p:nvPr/>
          </p:nvSpPr>
          <p:spPr bwMode="auto">
            <a:xfrm>
              <a:off x="1378" y="2815"/>
              <a:ext cx="3614" cy="692"/>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6600" b="1">
                  <a:solidFill>
                    <a:srgbClr val="00FF00"/>
                  </a:solidFill>
                  <a:effectLst>
                    <a:outerShdw blurRad="38100" dist="38100" dir="2700000" algn="tl">
                      <a:srgbClr val="000000"/>
                    </a:outerShdw>
                  </a:effectLst>
                  <a:latin typeface="SushreeMJ" charset="0"/>
                </a:rPr>
                <a:t>¯</a:t>
              </a:r>
              <a:r>
                <a:rPr lang="ja-JP" altLang="en-US" sz="6600" b="1">
                  <a:solidFill>
                    <a:srgbClr val="00FF00"/>
                  </a:solidFill>
                  <a:effectLst>
                    <a:outerShdw blurRad="38100" dist="38100" dir="2700000" algn="tl">
                      <a:srgbClr val="000000"/>
                    </a:outerShdw>
                  </a:effectLst>
                  <a:latin typeface="SushreeMJ" charset="0"/>
                </a:rPr>
                <a:t>’</a:t>
              </a:r>
              <a:r>
                <a:rPr lang="en-US" sz="6600" b="1">
                  <a:solidFill>
                    <a:srgbClr val="00FF00"/>
                  </a:solidFill>
                  <a:effectLst>
                    <a:outerShdw blurRad="38100" dist="38100" dir="2700000" algn="tl">
                      <a:srgbClr val="000000"/>
                    </a:outerShdw>
                  </a:effectLst>
                  <a:latin typeface="SushreeMJ" charset="0"/>
                </a:rPr>
                <a:t>j Ae¯</a:t>
              </a:r>
              <a:r>
                <a:rPr lang="ja-JP" altLang="en-US" sz="6600" b="1">
                  <a:solidFill>
                    <a:srgbClr val="00FF00"/>
                  </a:solidFill>
                  <a:effectLst>
                    <a:outerShdw blurRad="38100" dist="38100" dir="2700000" algn="tl">
                      <a:srgbClr val="000000"/>
                    </a:outerShdw>
                  </a:effectLst>
                  <a:latin typeface="SushreeMJ" charset="0"/>
                </a:rPr>
                <a:t>’</a:t>
              </a:r>
              <a:r>
                <a:rPr lang="en-US" sz="6600" b="1">
                  <a:solidFill>
                    <a:srgbClr val="00FF00"/>
                  </a:solidFill>
                  <a:effectLst>
                    <a:outerShdw blurRad="38100" dist="38100" dir="2700000" algn="tl">
                      <a:srgbClr val="000000"/>
                    </a:outerShdw>
                  </a:effectLst>
                  <a:latin typeface="SushreeMJ" charset="0"/>
                </a:rPr>
                <a:t>vb</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1+#ppt_w/2"/>
                                          </p:val>
                                        </p:tav>
                                        <p:tav tm="100000">
                                          <p:val>
                                            <p:strVal val="#ppt_x"/>
                                          </p:val>
                                        </p:tav>
                                      </p:tavLst>
                                    </p:anim>
                                    <p:anim calcmode="lin" valueType="num">
                                      <p:cBhvr additive="base">
                                        <p:cTn id="14"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2783" name="Rectangle 15"/>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8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90"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93" name="Rectangle 25"/>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32794" name="Oval 26"/>
          <p:cNvSpPr>
            <a:spLocks noChangeArrowheads="1"/>
          </p:cNvSpPr>
          <p:nvPr/>
        </p:nvSpPr>
        <p:spPr bwMode="auto">
          <a:xfrm>
            <a:off x="5086350" y="1062038"/>
            <a:ext cx="877888" cy="85090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2795" name="Rectangle 27"/>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charset="0"/>
                <a:ea typeface="+mn-ea"/>
                <a:cs typeface="+mn-cs"/>
              </a:rPr>
              <a:t>    </a:t>
            </a:r>
            <a:r>
              <a:rPr lang="en-US" sz="2400" b="1" i="0">
                <a:solidFill>
                  <a:schemeClr val="folHlink"/>
                </a:solidFill>
                <a:latin typeface="Times" charset="0"/>
                <a:ea typeface="+mn-ea"/>
                <a:cs typeface="+mn-cs"/>
              </a:rPr>
              <a:t>         </a:t>
            </a:r>
          </a:p>
        </p:txBody>
      </p:sp>
      <p:sp>
        <p:nvSpPr>
          <p:cNvPr id="32796" name="Rectangle 28"/>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6863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2803"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27</a:t>
            </a:r>
          </a:p>
        </p:txBody>
      </p:sp>
      <p:sp>
        <p:nvSpPr>
          <p:cNvPr id="68637"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68638"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80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80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80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3807" name="Rectangle 15"/>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10" name="Rectangle 18"/>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15" name="Rectangle 23"/>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18"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33819" name="Oval 27"/>
          <p:cNvSpPr>
            <a:spLocks noChangeArrowheads="1"/>
          </p:cNvSpPr>
          <p:nvPr/>
        </p:nvSpPr>
        <p:spPr bwMode="auto">
          <a:xfrm>
            <a:off x="3840163" y="1020763"/>
            <a:ext cx="887412" cy="85090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3820"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33821"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70684"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38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28</a:t>
            </a:r>
          </a:p>
        </p:txBody>
      </p:sp>
      <p:sp>
        <p:nvSpPr>
          <p:cNvPr id="70686"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70687"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3831" name="Text Box 39"/>
          <p:cNvSpPr txBox="1">
            <a:spLocks noChangeArrowheads="1"/>
          </p:cNvSpPr>
          <p:nvPr/>
        </p:nvSpPr>
        <p:spPr bwMode="auto">
          <a:xfrm>
            <a:off x="3714750" y="3659188"/>
            <a:ext cx="3346450" cy="11906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600" b="1">
                <a:solidFill>
                  <a:srgbClr val="FFEA18"/>
                </a:solidFill>
                <a:effectLst>
                  <a:outerShdw blurRad="38100" dist="38100" dir="2700000" algn="tl">
                    <a:srgbClr val="000000"/>
                  </a:outerShdw>
                </a:effectLst>
                <a:latin typeface="SushreeMJ" charset="0"/>
              </a:rPr>
              <a:t>evB‡e‡ji ÒKvh©-m¤úv`‡bi  ¯</a:t>
            </a:r>
            <a:r>
              <a:rPr lang="ja-JP" altLang="en-US" sz="3600" b="1">
                <a:solidFill>
                  <a:srgbClr val="FFEA18"/>
                </a:solidFill>
                <a:effectLst>
                  <a:outerShdw blurRad="38100" dist="38100" dir="2700000" algn="tl">
                    <a:srgbClr val="000000"/>
                  </a:outerShdw>
                </a:effectLst>
                <a:latin typeface="SushreeMJ" charset="0"/>
              </a:rPr>
              <a:t>’</a:t>
            </a:r>
            <a:r>
              <a:rPr lang="en-US" sz="3600" b="1">
                <a:solidFill>
                  <a:srgbClr val="FFEA18"/>
                </a:solidFill>
                <a:effectLst>
                  <a:outerShdw blurRad="38100" dist="38100" dir="2700000" algn="tl">
                    <a:srgbClr val="000000"/>
                  </a:outerShdw>
                </a:effectLst>
                <a:latin typeface="SushreeMJ" charset="0"/>
              </a:rPr>
              <a:t>vbmgynÓ</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100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412" name="Text Box 4"/>
          <p:cNvSpPr txBox="1">
            <a:spLocks noChangeArrowheads="1"/>
          </p:cNvSpPr>
          <p:nvPr/>
        </p:nvSpPr>
        <p:spPr bwMode="auto">
          <a:xfrm>
            <a:off x="8086725" y="6524625"/>
            <a:ext cx="31273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900" i="0">
                <a:solidFill>
                  <a:srgbClr val="FFFFFF"/>
                </a:solidFill>
                <a:latin typeface="Arial" charset="0"/>
              </a:rPr>
              <a:t>02</a:t>
            </a:r>
            <a:endParaRPr lang="en-US" sz="1200" i="0">
              <a:solidFill>
                <a:srgbClr val="FFFFFF"/>
              </a:solidFill>
              <a:latin typeface="Arial" charset="0"/>
            </a:endParaRPr>
          </a:p>
        </p:txBody>
      </p:sp>
      <p:sp>
        <p:nvSpPr>
          <p:cNvPr id="17413"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174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17418" name="Picture 11"/>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454668" name="Picture 12"/>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14"/>
          <p:cNvGrpSpPr>
            <a:grpSpLocks/>
          </p:cNvGrpSpPr>
          <p:nvPr/>
        </p:nvGrpSpPr>
        <p:grpSpPr bwMode="auto">
          <a:xfrm>
            <a:off x="1027113" y="1903413"/>
            <a:ext cx="7051675" cy="1922462"/>
            <a:chOff x="631" y="1199"/>
            <a:chExt cx="4442" cy="1211"/>
          </a:xfrm>
        </p:grpSpPr>
        <p:sp>
          <p:nvSpPr>
            <p:cNvPr id="454671" name="Text Box 15"/>
            <p:cNvSpPr txBox="1">
              <a:spLocks noChangeArrowheads="1"/>
            </p:cNvSpPr>
            <p:nvPr/>
          </p:nvSpPr>
          <p:spPr bwMode="auto">
            <a:xfrm>
              <a:off x="631" y="1199"/>
              <a:ext cx="4442" cy="12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l">
                <a:spcBef>
                  <a:spcPct val="50000"/>
                </a:spcBef>
              </a:pPr>
              <a:r>
                <a:rPr lang="en-US" sz="4800" b="1">
                  <a:solidFill>
                    <a:srgbClr val="FFFC1E"/>
                  </a:solidFill>
                  <a:latin typeface="GoraiEMJ" charset="0"/>
                </a:rPr>
                <a:t>evB‡ej...</a:t>
              </a:r>
            </a:p>
            <a:p>
              <a:pPr>
                <a:spcBef>
                  <a:spcPct val="50000"/>
                </a:spcBef>
              </a:pPr>
              <a:r>
                <a:rPr lang="en-US" sz="4800" b="1">
                  <a:solidFill>
                    <a:srgbClr val="FFFC1E"/>
                  </a:solidFill>
                  <a:latin typeface="GoraiEMJ" charset="0"/>
                </a:rPr>
                <a:t>†gŠwjKfv‡e</a:t>
              </a:r>
              <a:endParaRPr lang="en-US" sz="4800" b="1" baseline="100000">
                <a:solidFill>
                  <a:srgbClr val="27FC31"/>
                </a:solidFill>
                <a:latin typeface="GoraiEMJ" charset="0"/>
              </a:endParaRPr>
            </a:p>
          </p:txBody>
        </p:sp>
        <p:sp>
          <p:nvSpPr>
            <p:cNvPr id="17428"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b="1">
                  <a:solidFill>
                    <a:srgbClr val="FFFC1E"/>
                  </a:solidFill>
                  <a:latin typeface="Arial" charset="0"/>
                </a:rPr>
                <a:t>®</a:t>
              </a:r>
            </a:p>
          </p:txBody>
        </p:sp>
      </p:grpSp>
      <p:sp>
        <p:nvSpPr>
          <p:cNvPr id="454673" name="Text Box 17"/>
          <p:cNvSpPr txBox="1">
            <a:spLocks noChangeArrowheads="1"/>
          </p:cNvSpPr>
          <p:nvPr/>
        </p:nvSpPr>
        <p:spPr bwMode="auto">
          <a:xfrm>
            <a:off x="636588" y="1263650"/>
            <a:ext cx="8061325" cy="6413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600" b="1">
                <a:solidFill>
                  <a:schemeClr val="tx1"/>
                </a:solidFill>
                <a:effectLst>
                  <a:outerShdw blurRad="38100" dist="38100" dir="2700000" algn="tl">
                    <a:srgbClr val="000000"/>
                  </a:outerShdw>
                </a:effectLst>
                <a:latin typeface="SutonnyMJ" charset="0"/>
              </a:rPr>
              <a:t>(hvB  †nvK, H ¯</a:t>
            </a:r>
            <a:r>
              <a:rPr lang="ja-JP" altLang="en-US" sz="3600" b="1">
                <a:solidFill>
                  <a:schemeClr val="tx1"/>
                </a:solidFill>
                <a:effectLst>
                  <a:outerShdw blurRad="38100" dist="38100" dir="2700000" algn="tl">
                    <a:srgbClr val="000000"/>
                  </a:outerShdw>
                </a:effectLst>
                <a:latin typeface="SutonnyMJ" charset="0"/>
              </a:rPr>
              <a:t>’</a:t>
            </a:r>
            <a:r>
              <a:rPr lang="en-US" sz="3600" b="1">
                <a:solidFill>
                  <a:schemeClr val="tx1"/>
                </a:solidFill>
                <a:effectLst>
                  <a:outerShdw blurRad="38100" dist="38100" dir="2700000" algn="tl">
                    <a:srgbClr val="000000"/>
                  </a:outerShdw>
                </a:effectLst>
                <a:latin typeface="SutonnyMJ" charset="0"/>
              </a:rPr>
              <a:t>vbwU †Kv_vq?</a:t>
            </a:r>
          </a:p>
        </p:txBody>
      </p:sp>
      <p:grpSp>
        <p:nvGrpSpPr>
          <p:cNvPr id="3" name="Group 18"/>
          <p:cNvGrpSpPr>
            <a:grpSpLocks/>
          </p:cNvGrpSpPr>
          <p:nvPr/>
        </p:nvGrpSpPr>
        <p:grpSpPr bwMode="auto">
          <a:xfrm>
            <a:off x="995363" y="3768725"/>
            <a:ext cx="7024687" cy="2305050"/>
            <a:chOff x="611" y="2499"/>
            <a:chExt cx="4425" cy="1452"/>
          </a:xfrm>
        </p:grpSpPr>
        <p:sp>
          <p:nvSpPr>
            <p:cNvPr id="454675" name="Text Box 19"/>
            <p:cNvSpPr txBox="1">
              <a:spLocks noChangeArrowheads="1"/>
            </p:cNvSpPr>
            <p:nvPr/>
          </p:nvSpPr>
          <p:spPr bwMode="auto">
            <a:xfrm>
              <a:off x="2395" y="2499"/>
              <a:ext cx="837" cy="40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600" b="1" i="0">
                  <a:solidFill>
                    <a:schemeClr val="tx1"/>
                  </a:solidFill>
                  <a:effectLst>
                    <a:outerShdw blurRad="38100" dist="38100" dir="2700000" algn="tl">
                      <a:srgbClr val="000000"/>
                    </a:outerShdw>
                  </a:effectLst>
                  <a:latin typeface="SutonnyMJ" charset="0"/>
                </a:rPr>
                <a:t>2q</a:t>
              </a:r>
              <a:r>
                <a:rPr lang="en-US" sz="3200" b="1" i="0">
                  <a:solidFill>
                    <a:schemeClr val="tx1"/>
                  </a:solidFill>
                  <a:effectLst>
                    <a:outerShdw blurRad="38100" dist="38100" dir="2700000" algn="tl">
                      <a:srgbClr val="000000"/>
                    </a:outerShdw>
                  </a:effectLst>
                  <a:latin typeface="SutonnyCMJ" charset="0"/>
                </a:rPr>
                <a:t> </a:t>
              </a:r>
              <a:r>
                <a:rPr lang="en-US" sz="3600" b="1" i="0">
                  <a:solidFill>
                    <a:schemeClr val="tx1"/>
                  </a:solidFill>
                  <a:effectLst>
                    <a:outerShdw blurRad="38100" dist="38100" dir="2700000" algn="tl">
                      <a:srgbClr val="000000"/>
                    </a:outerShdw>
                  </a:effectLst>
                  <a:latin typeface="SutonnyMJ" charset="0"/>
                </a:rPr>
                <a:t>Ask</a:t>
              </a:r>
            </a:p>
          </p:txBody>
        </p:sp>
        <p:sp>
          <p:nvSpPr>
            <p:cNvPr id="454676" name="Text Box 20"/>
            <p:cNvSpPr txBox="1">
              <a:spLocks noChangeArrowheads="1"/>
            </p:cNvSpPr>
            <p:nvPr/>
          </p:nvSpPr>
          <p:spPr bwMode="auto">
            <a:xfrm>
              <a:off x="611" y="2876"/>
              <a:ext cx="4425" cy="107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4000" b="1">
                  <a:solidFill>
                    <a:srgbClr val="77FD68"/>
                  </a:solidFill>
                  <a:effectLst>
                    <a:outerShdw blurRad="38100" dist="38100" dir="2700000" algn="tl">
                      <a:srgbClr val="000000"/>
                    </a:outerShdw>
                  </a:effectLst>
                  <a:latin typeface="SutonnyMJ" charset="0"/>
                </a:rPr>
                <a:t>gÂ mvRv‡bvt</a:t>
              </a:r>
              <a:r>
                <a:rPr lang="en-US" sz="4000" b="1">
                  <a:solidFill>
                    <a:srgbClr val="77FD68"/>
                  </a:solidFill>
                  <a:effectLst>
                    <a:outerShdw blurRad="38100" dist="38100" dir="2700000" algn="tl">
                      <a:srgbClr val="000000"/>
                    </a:outerShdw>
                  </a:effectLst>
                  <a:latin typeface="Arial" charset="0"/>
                </a:rPr>
                <a:t>      </a:t>
              </a:r>
              <a:r>
                <a:rPr lang="en-US" sz="3200" b="1">
                  <a:solidFill>
                    <a:srgbClr val="77FD68"/>
                  </a:solidFill>
                  <a:effectLst>
                    <a:outerShdw blurRad="38100" dist="38100" dir="2700000" algn="tl">
                      <a:srgbClr val="000000"/>
                    </a:outerShdw>
                  </a:effectLst>
                  <a:latin typeface="Arial" charset="0"/>
                </a:rPr>
                <a:t>      </a:t>
              </a:r>
            </a:p>
            <a:p>
              <a:pPr>
                <a:spcBef>
                  <a:spcPct val="50000"/>
                </a:spcBef>
              </a:pPr>
              <a:r>
                <a:rPr lang="en-US" sz="4400" b="1">
                  <a:solidFill>
                    <a:srgbClr val="77FD68"/>
                  </a:solidFill>
                  <a:effectLst>
                    <a:outerShdw blurRad="38100" dist="38100" dir="2700000" algn="tl">
                      <a:srgbClr val="000000"/>
                    </a:outerShdw>
                  </a:effectLst>
                  <a:latin typeface="SutonnyMJ" charset="0"/>
                </a:rPr>
                <a:t>cªvPxb wbKU c~‡e©i gvbwPÎ ˆZix Kiv</a:t>
              </a:r>
              <a:endParaRPr lang="en-US" sz="4000" b="1" i="0">
                <a:solidFill>
                  <a:srgbClr val="FFFFFF"/>
                </a:solidFill>
                <a:effectLst>
                  <a:outerShdw blurRad="38100" dist="38100" dir="2700000" algn="tl">
                    <a:srgbClr val="000000"/>
                  </a:outerShdw>
                </a:effectLst>
                <a:latin typeface="SutonnyMJ" charset="0"/>
              </a:endParaRPr>
            </a:p>
          </p:txBody>
        </p:sp>
      </p:grpSp>
      <p:sp>
        <p:nvSpPr>
          <p:cNvPr id="454677" name="Rectangle 21"/>
          <p:cNvSpPr>
            <a:spLocks noChangeArrowheads="1"/>
          </p:cNvSpPr>
          <p:nvPr/>
        </p:nvSpPr>
        <p:spPr bwMode="auto">
          <a:xfrm>
            <a:off x="7580313" y="6518275"/>
            <a:ext cx="671512" cy="247650"/>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5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8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8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854" name="Rectangle 14"/>
          <p:cNvSpPr>
            <a:spLocks noChangeArrowheads="1"/>
          </p:cNvSpPr>
          <p:nvPr/>
        </p:nvSpPr>
        <p:spPr bwMode="auto">
          <a:xfrm>
            <a:off x="3487738" y="26241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58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i="0">
                <a:solidFill>
                  <a:schemeClr val="bg1"/>
                </a:solidFill>
                <a:latin typeface="Times" charset="0"/>
              </a:rPr>
              <a:t>RS</a:t>
            </a:r>
            <a:endParaRPr lang="en-US" sz="2400" b="1" i="0">
              <a:solidFill>
                <a:schemeClr val="folHlink"/>
              </a:solidFill>
              <a:latin typeface="Times" charset="0"/>
            </a:endParaRPr>
          </a:p>
        </p:txBody>
      </p:sp>
      <p:sp>
        <p:nvSpPr>
          <p:cNvPr id="358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67" name="Rectangle 2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35868"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35869"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35870" name="Oval 30"/>
          <p:cNvSpPr>
            <a:spLocks noChangeArrowheads="1"/>
          </p:cNvSpPr>
          <p:nvPr/>
        </p:nvSpPr>
        <p:spPr bwMode="auto">
          <a:xfrm>
            <a:off x="5189538" y="1012825"/>
            <a:ext cx="877887" cy="850900"/>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5872" name="Rectangle 32"/>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tonnyEMJ" charset="0"/>
                <a:ea typeface="+mn-ea"/>
                <a:cs typeface="+mn-cs"/>
              </a:rPr>
              <a:t>D</a:t>
            </a:r>
          </a:p>
        </p:txBody>
      </p:sp>
      <p:sp>
        <p:nvSpPr>
          <p:cNvPr id="35871" name="Oval 31"/>
          <p:cNvSpPr>
            <a:spLocks noChangeArrowheads="1"/>
          </p:cNvSpPr>
          <p:nvPr/>
        </p:nvSpPr>
        <p:spPr bwMode="auto">
          <a:xfrm>
            <a:off x="6659563" y="4286250"/>
            <a:ext cx="728662" cy="731838"/>
          </a:xfrm>
          <a:prstGeom prst="ellipse">
            <a:avLst/>
          </a:prstGeom>
          <a:noFill/>
          <a:ln w="508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2735"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5879"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29</a:t>
            </a:r>
          </a:p>
        </p:txBody>
      </p:sp>
      <p:sp>
        <p:nvSpPr>
          <p:cNvPr id="72737"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72738"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5891" name="Rectangle 51"/>
          <p:cNvSpPr>
            <a:spLocks noChangeArrowheads="1"/>
          </p:cNvSpPr>
          <p:nvPr/>
        </p:nvSpPr>
        <p:spPr bwMode="auto">
          <a:xfrm>
            <a:off x="931863" y="2543175"/>
            <a:ext cx="4625975" cy="36163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72740" name="Group 50"/>
          <p:cNvGrpSpPr>
            <a:grpSpLocks/>
          </p:cNvGrpSpPr>
          <p:nvPr/>
        </p:nvGrpSpPr>
        <p:grpSpPr bwMode="auto">
          <a:xfrm>
            <a:off x="917575" y="2578100"/>
            <a:ext cx="4573588" cy="3632200"/>
            <a:chOff x="490" y="1498"/>
            <a:chExt cx="2881" cy="2288"/>
          </a:xfrm>
        </p:grpSpPr>
        <p:grpSp>
          <p:nvGrpSpPr>
            <p:cNvPr id="72742" name="Group 48"/>
            <p:cNvGrpSpPr>
              <a:grpSpLocks/>
            </p:cNvGrpSpPr>
            <p:nvPr/>
          </p:nvGrpSpPr>
          <p:grpSpPr bwMode="auto">
            <a:xfrm>
              <a:off x="511" y="1498"/>
              <a:ext cx="2860" cy="2288"/>
              <a:chOff x="519" y="1506"/>
              <a:chExt cx="2860" cy="2288"/>
            </a:xfrm>
          </p:grpSpPr>
          <p:pic>
            <p:nvPicPr>
              <p:cNvPr id="72744"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506"/>
                <a:ext cx="2860" cy="2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35883" name="Text Box 43"/>
          <p:cNvSpPr txBox="1">
            <a:spLocks noChangeArrowheads="1"/>
          </p:cNvSpPr>
          <p:nvPr/>
        </p:nvSpPr>
        <p:spPr bwMode="auto">
          <a:xfrm>
            <a:off x="468313" y="5251450"/>
            <a:ext cx="6003925" cy="7620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4400" b="1">
                <a:solidFill>
                  <a:srgbClr val="66FF99"/>
                </a:solidFill>
                <a:effectLst>
                  <a:outerShdw blurRad="38100" dist="38100" dir="2700000" algn="tl">
                    <a:srgbClr val="000000"/>
                  </a:outerShdw>
                </a:effectLst>
                <a:latin typeface="SutonnyMJ" charset="0"/>
              </a:rPr>
              <a:t>Kj&amp;`xq †`‡ki Ei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P spid="3588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9" name="Rectangle 15"/>
          <p:cNvSpPr>
            <a:spLocks noChangeArrowheads="1"/>
          </p:cNvSpPr>
          <p:nvPr/>
        </p:nvSpPr>
        <p:spPr bwMode="auto">
          <a:xfrm>
            <a:off x="2516188" y="5640388"/>
            <a:ext cx="790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368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8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8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8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68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91" name="Rectangle 2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36892"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36893"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36894" name="Oval 30"/>
          <p:cNvSpPr>
            <a:spLocks noChangeArrowheads="1"/>
          </p:cNvSpPr>
          <p:nvPr/>
        </p:nvSpPr>
        <p:spPr bwMode="auto">
          <a:xfrm>
            <a:off x="5599113" y="2808288"/>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95"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36896" name="Rectangle 32"/>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tonnyEMJ" charset="0"/>
                <a:ea typeface="+mn-ea"/>
                <a:cs typeface="+mn-cs"/>
              </a:rPr>
              <a:t>e</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6898" name="Oval 34"/>
          <p:cNvSpPr>
            <a:spLocks noChangeArrowheads="1"/>
          </p:cNvSpPr>
          <p:nvPr/>
        </p:nvSpPr>
        <p:spPr bwMode="auto">
          <a:xfrm>
            <a:off x="5189538" y="1012825"/>
            <a:ext cx="822325" cy="822325"/>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4785"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6905"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30</a:t>
            </a:r>
          </a:p>
        </p:txBody>
      </p:sp>
      <p:sp>
        <p:nvSpPr>
          <p:cNvPr id="74787" name="Text Box 4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74788" name="Rectangle 4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6908" name="Picture 44"/>
          <p:cNvPicPr>
            <a:picLocks noChangeAspect="1" noChangeArrowheads="1"/>
          </p:cNvPicPr>
          <p:nvPr/>
        </p:nvPicPr>
        <p:blipFill>
          <a:blip r:embed="rId3">
            <a:lum contrast="36000"/>
          </a:blip>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2466975" y="5186363"/>
            <a:ext cx="26590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rgbClr val="66FF99"/>
                </a:solidFill>
                <a:effectLst>
                  <a:outerShdw blurRad="38100" dist="38100" dir="2700000" algn="tl">
                    <a:srgbClr val="000000"/>
                  </a:outerShdw>
                </a:effectLst>
                <a:latin typeface="SutonnyEMJ" charset="0"/>
              </a:rPr>
              <a:t>e¨vwejb</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36909"/>
                                        </p:tgtEl>
                                        <p:attrNameLst>
                                          <p:attrName>style.visibility</p:attrName>
                                        </p:attrNameLst>
                                      </p:cBhvr>
                                      <p:to>
                                        <p:strVal val="visible"/>
                                      </p:to>
                                    </p:set>
                                    <p:animEffect transition="in" filter="fade">
                                      <p:cBhvr>
                                        <p:cTn id="19"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P spid="36909" grpId="0" autoUpdateAnimBg="0"/>
      <p:bldP spid="3690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3" name="Rectangle 15"/>
          <p:cNvSpPr>
            <a:spLocks noChangeArrowheads="1"/>
          </p:cNvSpPr>
          <p:nvPr/>
        </p:nvSpPr>
        <p:spPr bwMode="auto">
          <a:xfrm>
            <a:off x="2516188" y="5640388"/>
            <a:ext cx="790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379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89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8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9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79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15" name="Rectangle 2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37916"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37917"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37919"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37920"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22" name="Rectangle 34"/>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tonnyEMJ" charset="0"/>
                <a:ea typeface="+mn-ea"/>
                <a:cs typeface="+mn-cs"/>
              </a:rPr>
              <a:t>n</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6835"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931"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31</a:t>
            </a:r>
          </a:p>
        </p:txBody>
      </p:sp>
      <p:sp>
        <p:nvSpPr>
          <p:cNvPr id="76838" name="Text Box 4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76839" name="Rectangle 4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7934" name="Picture 46"/>
          <p:cNvPicPr>
            <a:picLocks noChangeAspect="1" noChangeArrowheads="1"/>
          </p:cNvPicPr>
          <p:nvPr/>
        </p:nvPicPr>
        <p:blipFill>
          <a:blip r:embed="rId3"/>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24175" y="4943475"/>
            <a:ext cx="27590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rgbClr val="66FF99"/>
                </a:solidFill>
                <a:effectLst>
                  <a:outerShdw blurRad="38100" dist="38100" dir="2700000" algn="tl">
                    <a:srgbClr val="000000"/>
                  </a:outerShdw>
                </a:effectLst>
                <a:latin typeface="SutonnyEMJ" charset="0"/>
              </a:rPr>
              <a:t>nviY</a:t>
            </a:r>
          </a:p>
        </p:txBody>
      </p:sp>
      <p:sp>
        <p:nvSpPr>
          <p:cNvPr id="37937" name="Text Box 49"/>
          <p:cNvSpPr txBox="1">
            <a:spLocks noChangeArrowheads="1"/>
          </p:cNvSpPr>
          <p:nvPr/>
        </p:nvSpPr>
        <p:spPr bwMode="auto">
          <a:xfrm>
            <a:off x="1100138" y="5381625"/>
            <a:ext cx="4511675"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chemeClr val="tx1"/>
                </a:solidFill>
                <a:effectLst>
                  <a:outerShdw blurRad="38100" dist="38100" dir="2700000" algn="tl">
                    <a:srgbClr val="000000"/>
                  </a:outerShdw>
                </a:effectLst>
                <a:latin typeface="SutonnyEMJ" charset="0"/>
              </a:rPr>
              <a:t>(nvivY, Zzi¯‹)</a:t>
            </a:r>
            <a:endParaRPr lang="en-US" sz="3200" b="1">
              <a:solidFill>
                <a:srgbClr val="66FF99"/>
              </a:solidFill>
              <a:effectLst>
                <a:outerShdw blurRad="38100" dist="38100" dir="2700000" algn="tl">
                  <a:srgbClr val="000000"/>
                </a:outerShdw>
              </a:effectLst>
              <a:latin typeface="SutonnyEMJ"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600"/>
                            </p:stCondLst>
                            <p:childTnLst>
                              <p:par>
                                <p:cTn id="16" presetID="10" presetClass="entr" presetSubtype="0" fill="hold" grpId="0"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35" grpId="0" autoUpdateAnimBg="0"/>
      <p:bldP spid="3793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9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9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9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89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mn-ea"/>
                <a:cs typeface="+mn-cs"/>
              </a:rPr>
              <a:t>RS</a:t>
            </a:r>
          </a:p>
        </p:txBody>
      </p:sp>
      <p:sp>
        <p:nvSpPr>
          <p:cNvPr id="389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mn-ea"/>
                <a:cs typeface="+mn-cs"/>
              </a:rPr>
              <a:t>DS</a:t>
            </a: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39" name="Rectangle 2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38940"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38941"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38943"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38944"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46" name="Rectangle 34"/>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48" name="Rectangle 36"/>
          <p:cNvSpPr>
            <a:spLocks noChangeArrowheads="1"/>
          </p:cNvSpPr>
          <p:nvPr/>
        </p:nvSpPr>
        <p:spPr bwMode="auto">
          <a:xfrm>
            <a:off x="7088188" y="1525588"/>
            <a:ext cx="1343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EMJ" charset="0"/>
                <a:ea typeface="+mn-ea"/>
                <a:cs typeface="+mn-cs"/>
              </a:rPr>
              <a:t>b(A)</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8884"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89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32</a:t>
            </a:r>
          </a:p>
        </p:txBody>
      </p:sp>
      <p:sp>
        <p:nvSpPr>
          <p:cNvPr id="78886" name="Text Box 4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78887" name="Rectangle 4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8960" name="Picture 48"/>
          <p:cNvPicPr>
            <a:picLocks noChangeAspect="1" noChangeArrowheads="1"/>
          </p:cNvPicPr>
          <p:nvPr/>
        </p:nvPicPr>
        <p:blipFill>
          <a:blip r:embed="rId3">
            <a:lum contrast="12000"/>
          </a:blip>
          <a:srcRect r="2411"/>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8961" name="Text Box 49"/>
          <p:cNvSpPr txBox="1">
            <a:spLocks noChangeArrowheads="1"/>
          </p:cNvSpPr>
          <p:nvPr/>
        </p:nvSpPr>
        <p:spPr bwMode="auto">
          <a:xfrm>
            <a:off x="466725" y="4275138"/>
            <a:ext cx="4679950" cy="17081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r">
              <a:spcBef>
                <a:spcPct val="50000"/>
              </a:spcBef>
            </a:pPr>
            <a:r>
              <a:rPr lang="en-US" b="1">
                <a:solidFill>
                  <a:srgbClr val="66FF99"/>
                </a:solidFill>
                <a:effectLst>
                  <a:outerShdw blurRad="38100" dist="38100" dir="2700000" algn="tl">
                    <a:srgbClr val="000000"/>
                  </a:outerShdw>
                </a:effectLst>
                <a:latin typeface="SushreeMJ" charset="0"/>
              </a:rPr>
              <a:t>bxbex       </a:t>
            </a:r>
          </a:p>
          <a:p>
            <a:pPr algn="r">
              <a:spcBef>
                <a:spcPct val="50000"/>
              </a:spcBef>
            </a:pPr>
            <a:r>
              <a:rPr lang="en-US" b="1">
                <a:solidFill>
                  <a:srgbClr val="66FF99"/>
                </a:solidFill>
                <a:effectLst>
                  <a:outerShdw blurRad="38100" dist="38100" dir="2700000" algn="tl">
                    <a:srgbClr val="000000"/>
                  </a:outerShdw>
                </a:effectLst>
                <a:latin typeface="SushreeMJ" charset="0"/>
              </a:rPr>
              <a:t>(Ak~ixqv)          </a:t>
            </a:r>
          </a:p>
          <a:p>
            <a:pPr algn="r">
              <a:spcBef>
                <a:spcPct val="50000"/>
              </a:spcBef>
            </a:pPr>
            <a:r>
              <a:rPr lang="en-US" sz="2400" b="1">
                <a:solidFill>
                  <a:schemeClr val="tx1"/>
                </a:solidFill>
                <a:effectLst>
                  <a:outerShdw blurRad="38100" dist="38100" dir="2700000" algn="tl">
                    <a:srgbClr val="000000"/>
                  </a:outerShdw>
                </a:effectLst>
                <a:latin typeface="SushreeMJ" charset="0"/>
              </a:rPr>
              <a:t>gïj, BivK</a:t>
            </a:r>
            <a:endParaRPr lang="en-US" b="1">
              <a:solidFill>
                <a:srgbClr val="66FF99"/>
              </a:solidFill>
              <a:effectLst>
                <a:outerShdw blurRad="38100" dist="38100" dir="2700000" algn="tl">
                  <a:srgbClr val="000000"/>
                </a:outerShdw>
              </a:effectLst>
              <a:latin typeface="SushreeMJ" charset="0"/>
            </a:endParaRPr>
          </a:p>
        </p:txBody>
      </p:sp>
      <p:sp>
        <p:nvSpPr>
          <p:cNvPr id="38962" name="Rectangle 50"/>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8942" name="Oval 30"/>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8961"/>
                                        </p:tgtEl>
                                        <p:attrNameLst>
                                          <p:attrName>style.visibility</p:attrName>
                                        </p:attrNameLst>
                                      </p:cBhvr>
                                      <p:to>
                                        <p:strVal val="visible"/>
                                      </p:to>
                                    </p:set>
                                    <p:animEffect transition="in" filter="fade">
                                      <p:cBhvr>
                                        <p:cTn id="14" dur="1000"/>
                                        <p:tgtEl>
                                          <p:spTgt spid="38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1" grpId="0" autoUpdateAnimBg="0"/>
      <p:bldP spid="389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4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4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95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39951" name="Rectangle 15"/>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3995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5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63" name="Rectangle 2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39964"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39965"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39966"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39967"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69"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71"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0936"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39985"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33</a:t>
            </a:r>
          </a:p>
        </p:txBody>
      </p:sp>
      <p:sp>
        <p:nvSpPr>
          <p:cNvPr id="80938"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80939"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9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90"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40991"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409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pic>
        <p:nvPicPr>
          <p:cNvPr id="41012" name="Picture 52"/>
          <p:cNvPicPr>
            <a:picLocks noChangeAspect="1" noChangeArrowheads="1"/>
          </p:cNvPicPr>
          <p:nvPr/>
        </p:nvPicPr>
        <p:blipFill>
          <a:blip r:embed="rId3"/>
          <a:srcRect/>
          <a:stretch>
            <a:fillRect/>
          </a:stretch>
        </p:blipFill>
        <p:spPr bwMode="auto">
          <a:xfrm>
            <a:off x="3997325" y="2236788"/>
            <a:ext cx="4903788" cy="352266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975" name="Rectangle 15"/>
          <p:cNvSpPr>
            <a:spLocks noChangeArrowheads="1"/>
          </p:cNvSpPr>
          <p:nvPr/>
        </p:nvSpPr>
        <p:spPr bwMode="auto">
          <a:xfrm>
            <a:off x="2516188" y="5640388"/>
            <a:ext cx="7397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09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87" name="Rectangle 2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40988"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40989"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40993"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95"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98"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0999" name="Rectangle 39"/>
          <p:cNvSpPr>
            <a:spLocks noChangeArrowheads="1"/>
          </p:cNvSpPr>
          <p:nvPr/>
        </p:nvSpPr>
        <p:spPr bwMode="auto">
          <a:xfrm>
            <a:off x="3005138" y="2478088"/>
            <a:ext cx="55880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K</a:t>
            </a:r>
          </a:p>
        </p:txBody>
      </p:sp>
      <p:sp>
        <p:nvSpPr>
          <p:cNvPr id="41000" name="Oval 40"/>
          <p:cNvSpPr>
            <a:spLocks noChangeArrowheads="1"/>
          </p:cNvSpPr>
          <p:nvPr/>
        </p:nvSpPr>
        <p:spPr bwMode="auto">
          <a:xfrm>
            <a:off x="2767013" y="2457450"/>
            <a:ext cx="728662"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2984"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100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34</a:t>
            </a:r>
          </a:p>
        </p:txBody>
      </p:sp>
      <p:sp>
        <p:nvSpPr>
          <p:cNvPr id="82986"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82987"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82988" name="Text Box 5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
        <p:nvSpPr>
          <p:cNvPr id="41014" name="Text Box 54"/>
          <p:cNvSpPr txBox="1">
            <a:spLocks noChangeArrowheads="1"/>
          </p:cNvSpPr>
          <p:nvPr/>
        </p:nvSpPr>
        <p:spPr bwMode="auto">
          <a:xfrm>
            <a:off x="3570288" y="2216150"/>
            <a:ext cx="4857750" cy="519113"/>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chemeClr val="accent1"/>
                </a:solidFill>
                <a:effectLst>
                  <a:outerShdw blurRad="38100" dist="38100" dir="2700000" algn="tl">
                    <a:srgbClr val="000000"/>
                  </a:outerShdw>
                </a:effectLst>
                <a:latin typeface="RinkiyEMJ" charset="0"/>
              </a:rPr>
              <a:t>AvR‡Ki KYvb</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9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9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i="0">
                <a:solidFill>
                  <a:schemeClr val="folHlink"/>
                </a:solidFill>
                <a:latin typeface="SushreeMJ" charset="0"/>
              </a:rPr>
              <a:t>cvD</a:t>
            </a:r>
            <a:endParaRPr lang="en-US" sz="2400" b="1" i="0">
              <a:solidFill>
                <a:schemeClr val="folHlink"/>
              </a:solidFill>
              <a:latin typeface="Times" charset="0"/>
            </a:endParaRP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9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41999" name="Rectangle 15"/>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20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11" name="Rectangle 2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42012" name="Rectangle 2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42013" name="Rectangle 2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420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42015"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17"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19"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2023" name="Rectangle 39"/>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42024" name="Oval 40"/>
          <p:cNvSpPr>
            <a:spLocks noChangeArrowheads="1"/>
          </p:cNvSpPr>
          <p:nvPr/>
        </p:nvSpPr>
        <p:spPr bwMode="auto">
          <a:xfrm>
            <a:off x="30511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5031" name="Rectangle 41"/>
          <p:cNvSpPr>
            <a:spLocks noChangeArrowheads="1"/>
          </p:cNvSpPr>
          <p:nvPr/>
        </p:nvSpPr>
        <p:spPr bwMode="auto">
          <a:xfrm>
            <a:off x="2592388" y="2987675"/>
            <a:ext cx="6000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SutonnyEMJ" charset="0"/>
              </a:rPr>
              <a:t>wh</a:t>
            </a:r>
          </a:p>
        </p:txBody>
      </p:sp>
      <p:sp>
        <p:nvSpPr>
          <p:cNvPr id="42026" name="Oval 42"/>
          <p:cNvSpPr>
            <a:spLocks noChangeArrowheads="1"/>
          </p:cNvSpPr>
          <p:nvPr/>
        </p:nvSpPr>
        <p:spPr bwMode="auto">
          <a:xfrm>
            <a:off x="2609850" y="2927350"/>
            <a:ext cx="728663"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sp>
        <p:nvSpPr>
          <p:cNvPr id="85034"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203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35</a:t>
            </a:r>
          </a:p>
        </p:txBody>
      </p:sp>
      <p:sp>
        <p:nvSpPr>
          <p:cNvPr id="85036"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85037"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2040" name="Picture 56"/>
          <p:cNvPicPr>
            <a:picLocks noChangeAspect="1" noChangeArrowheads="1"/>
          </p:cNvPicPr>
          <p:nvPr/>
        </p:nvPicPr>
        <p:blipFill>
          <a:blip r:embed="rId3"/>
          <a:srcRect l="4976" t="4689" b="7010"/>
          <a:stretch>
            <a:fillRect/>
          </a:stretch>
        </p:blipFill>
        <p:spPr bwMode="auto">
          <a:xfrm>
            <a:off x="3949700" y="2522538"/>
            <a:ext cx="4951413" cy="34956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41" name="Text Box 57"/>
          <p:cNvSpPr txBox="1">
            <a:spLocks noChangeArrowheads="1"/>
          </p:cNvSpPr>
          <p:nvPr/>
        </p:nvSpPr>
        <p:spPr bwMode="auto">
          <a:xfrm>
            <a:off x="4291013" y="2559050"/>
            <a:ext cx="32115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rgbClr val="2EF9FF"/>
                </a:solidFill>
                <a:effectLst>
                  <a:outerShdw blurRad="38100" dist="38100" dir="2700000" algn="tl">
                    <a:srgbClr val="000000"/>
                  </a:outerShdw>
                </a:effectLst>
                <a:latin typeface="SutonnyEMJ" charset="0"/>
              </a:rPr>
              <a:t>whi</a:t>
            </a:r>
            <a:r>
              <a:rPr lang="ja-JP" altLang="en-US" b="1">
                <a:solidFill>
                  <a:srgbClr val="2EF9FF"/>
                </a:solidFill>
                <a:effectLst>
                  <a:outerShdw blurRad="38100" dist="38100" dir="2700000" algn="tl">
                    <a:srgbClr val="000000"/>
                  </a:outerShdw>
                </a:effectLst>
                <a:latin typeface="SutonnyEMJ" charset="0"/>
              </a:rPr>
              <a:t>“</a:t>
            </a:r>
            <a:r>
              <a:rPr lang="en-US" b="1">
                <a:solidFill>
                  <a:srgbClr val="2EF9FF"/>
                </a:solidFill>
                <a:effectLst>
                  <a:outerShdw blurRad="38100" dist="38100" dir="2700000" algn="tl">
                    <a:srgbClr val="000000"/>
                  </a:outerShdw>
                </a:effectLst>
                <a:latin typeface="SutonnyEMJ" charset="0"/>
              </a:rPr>
              <a:t>kv‡jg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01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01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02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43023" name="Rectangle 15"/>
          <p:cNvSpPr>
            <a:spLocks noChangeArrowheads="1"/>
          </p:cNvSpPr>
          <p:nvPr/>
        </p:nvSpPr>
        <p:spPr bwMode="auto">
          <a:xfrm>
            <a:off x="2516188" y="5640388"/>
            <a:ext cx="7270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302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2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34"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43035"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37"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39"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42" name="Rectangle 34"/>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44" name="Rectangle 36"/>
          <p:cNvSpPr>
            <a:spLocks noChangeArrowheads="1"/>
          </p:cNvSpPr>
          <p:nvPr/>
        </p:nvSpPr>
        <p:spPr bwMode="auto">
          <a:xfrm>
            <a:off x="26193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3051" name="Rectangle 43"/>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43052" name="Rectangle 44"/>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43053" name="Rectangle 45"/>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43054" name="Oval 46"/>
          <p:cNvSpPr>
            <a:spLocks noChangeArrowheads="1"/>
          </p:cNvSpPr>
          <p:nvPr/>
        </p:nvSpPr>
        <p:spPr bwMode="auto">
          <a:xfrm>
            <a:off x="3940175" y="10890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83"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3061"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36</a:t>
            </a:r>
          </a:p>
        </p:txBody>
      </p:sp>
      <p:sp>
        <p:nvSpPr>
          <p:cNvPr id="87085" name="Text Box 5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87086" name="Rectangle 5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43046" name="Rectangle 38"/>
          <p:cNvSpPr>
            <a:spLocks noChangeArrowheads="1"/>
          </p:cNvSpPr>
          <p:nvPr/>
        </p:nvSpPr>
        <p:spPr bwMode="auto">
          <a:xfrm>
            <a:off x="3686175" y="2987675"/>
            <a:ext cx="828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err="1">
                <a:solidFill>
                  <a:srgbClr val="FAF200"/>
                </a:solidFill>
                <a:latin typeface="SutonnyEMJ" charset="0"/>
                <a:ea typeface="+mn-ea"/>
                <a:cs typeface="+mn-cs"/>
              </a:rPr>
              <a:t>bc</a:t>
            </a:r>
            <a:endParaRPr lang="en-US" sz="3200" b="1" i="0" dirty="0">
              <a:solidFill>
                <a:srgbClr val="FAF200"/>
              </a:solidFill>
              <a:latin typeface="SutonnyEMJ" charset="0"/>
              <a:ea typeface="+mn-ea"/>
              <a:cs typeface="+mn-cs"/>
            </a:endParaRPr>
          </a:p>
        </p:txBody>
      </p:sp>
      <p:pic>
        <p:nvPicPr>
          <p:cNvPr id="43064" name="Picture 56"/>
          <p:cNvPicPr>
            <a:picLocks noChangeAspect="1" noChangeArrowheads="1"/>
          </p:cNvPicPr>
          <p:nvPr/>
        </p:nvPicPr>
        <p:blipFill>
          <a:blip r:embed="rId3"/>
          <a:srcRect l="13779" r="5080" b="18709"/>
          <a:stretch>
            <a:fillRect/>
          </a:stretch>
        </p:blipFill>
        <p:spPr bwMode="auto">
          <a:xfrm>
            <a:off x="4570413" y="2979738"/>
            <a:ext cx="4471987" cy="315436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3065" name="Text Box 57"/>
          <p:cNvSpPr txBox="1">
            <a:spLocks noChangeArrowheads="1"/>
          </p:cNvSpPr>
          <p:nvPr/>
        </p:nvSpPr>
        <p:spPr bwMode="auto">
          <a:xfrm>
            <a:off x="4965700" y="3051175"/>
            <a:ext cx="2659063"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chemeClr val="accent1"/>
                </a:solidFill>
                <a:effectLst>
                  <a:outerShdw blurRad="38100" dist="38100" dir="2700000" algn="tl">
                    <a:srgbClr val="000000"/>
                  </a:outerShdw>
                </a:effectLst>
                <a:latin typeface="SutonnyEMJ" charset="0"/>
              </a:rPr>
              <a:t>b‡ev ceŸ©Z</a:t>
            </a:r>
          </a:p>
        </p:txBody>
      </p:sp>
      <p:sp>
        <p:nvSpPr>
          <p:cNvPr id="43047" name="Oval 39"/>
          <p:cNvSpPr>
            <a:spLocks noChangeArrowheads="1"/>
          </p:cNvSpPr>
          <p:nvPr/>
        </p:nvSpPr>
        <p:spPr bwMode="auto">
          <a:xfrm>
            <a:off x="3387725" y="2909888"/>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65" grpId="0" autoUpdateAnimBg="0"/>
      <p:bldP spid="430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04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i="0">
                <a:solidFill>
                  <a:schemeClr val="folHlink"/>
                </a:solidFill>
                <a:latin typeface="SutonnyEMJ" charset="0"/>
              </a:rPr>
              <a:t>Bb</a:t>
            </a:r>
            <a:endParaRPr lang="en-US" sz="2400" b="1" i="0">
              <a:solidFill>
                <a:schemeClr val="folHlink"/>
              </a:solidFill>
              <a:latin typeface="Times" charset="0"/>
            </a:endParaRP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04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04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44047" name="Rectangle 15"/>
          <p:cNvSpPr>
            <a:spLocks noChangeArrowheads="1"/>
          </p:cNvSpPr>
          <p:nvPr/>
        </p:nvSpPr>
        <p:spPr bwMode="auto">
          <a:xfrm>
            <a:off x="2516188" y="5640388"/>
            <a:ext cx="1044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‡jvmv</a:t>
            </a:r>
          </a:p>
        </p:txBody>
      </p:sp>
      <p:sp>
        <p:nvSpPr>
          <p:cNvPr id="4404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5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58"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44059"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61"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66" name="Rectangle 34"/>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68" name="Rectangle 36"/>
          <p:cNvSpPr>
            <a:spLocks noChangeArrowheads="1"/>
          </p:cNvSpPr>
          <p:nvPr/>
        </p:nvSpPr>
        <p:spPr bwMode="auto">
          <a:xfrm>
            <a:off x="26193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72" name="Rectangle 40"/>
          <p:cNvSpPr>
            <a:spLocks noChangeArrowheads="1"/>
          </p:cNvSpPr>
          <p:nvPr/>
        </p:nvSpPr>
        <p:spPr bwMode="auto">
          <a:xfrm>
            <a:off x="2973388" y="4360863"/>
            <a:ext cx="9858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Kve</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077" name="Rectangle 45"/>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44078" name="Rectangle 46"/>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44079" name="Rectangle 47"/>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44080" name="Oval 48"/>
          <p:cNvSpPr>
            <a:spLocks noChangeArrowheads="1"/>
          </p:cNvSpPr>
          <p:nvPr/>
        </p:nvSpPr>
        <p:spPr bwMode="auto">
          <a:xfrm>
            <a:off x="3940175" y="10763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9133"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4087"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37</a:t>
            </a:r>
          </a:p>
        </p:txBody>
      </p:sp>
      <p:sp>
        <p:nvSpPr>
          <p:cNvPr id="89135" name="Text Box 5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89136" name="Rectangle 5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4091" name="Picture 59"/>
          <p:cNvPicPr>
            <a:picLocks noChangeAspect="1" noChangeArrowheads="1"/>
          </p:cNvPicPr>
          <p:nvPr/>
        </p:nvPicPr>
        <p:blipFill>
          <a:blip r:embed="rId3"/>
          <a:srcRect/>
          <a:stretch>
            <a:fillRect/>
          </a:stretch>
        </p:blipFill>
        <p:spPr bwMode="auto">
          <a:xfrm>
            <a:off x="4189413" y="2030413"/>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54500" y="1952625"/>
            <a:ext cx="42164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chemeClr val="accent1"/>
                </a:solidFill>
                <a:effectLst>
                  <a:outerShdw blurRad="38100" dist="38100" dir="2700000" algn="tl">
                    <a:srgbClr val="000000"/>
                  </a:outerShdw>
                </a:effectLst>
                <a:latin typeface="SutonnyEMJ" charset="0"/>
              </a:rPr>
              <a:t>Kv‡`k-e‡Y©q</a:t>
            </a:r>
          </a:p>
        </p:txBody>
      </p:sp>
      <p:sp>
        <p:nvSpPr>
          <p:cNvPr id="44070" name="Rectangle 38"/>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err="1">
                <a:solidFill>
                  <a:schemeClr val="folHlink"/>
                </a:solidFill>
                <a:latin typeface="SutonnyEMJ" charset="0"/>
                <a:ea typeface="+mn-ea"/>
                <a:cs typeface="+mn-cs"/>
              </a:rPr>
              <a:t>bc</a:t>
            </a:r>
            <a:endParaRPr lang="en-US" sz="2400" b="1" i="0" dirty="0">
              <a:solidFill>
                <a:schemeClr val="folHlink"/>
              </a:solidFill>
              <a:latin typeface="SutonnyEMJ" charset="0"/>
              <a:ea typeface="+mn-ea"/>
              <a:cs typeface="+mn-cs"/>
            </a:endParaRPr>
          </a:p>
        </p:txBody>
      </p:sp>
      <p:sp>
        <p:nvSpPr>
          <p:cNvPr id="44063"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err="1">
                <a:solidFill>
                  <a:schemeClr val="folHlink"/>
                </a:solidFill>
                <a:latin typeface="SutonnyEMJ" charset="0"/>
                <a:ea typeface="+mn-ea"/>
                <a:cs typeface="+mn-cs"/>
              </a:rPr>
              <a:t>b(A</a:t>
            </a:r>
            <a:r>
              <a:rPr lang="en-US" sz="2400" b="1" i="0" dirty="0">
                <a:solidFill>
                  <a:schemeClr val="folHlink"/>
                </a:solidFill>
                <a:latin typeface="SutonnyEMJ" charset="0"/>
                <a:ea typeface="+mn-ea"/>
                <a:cs typeface="+mn-cs"/>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P spid="4409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08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09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09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46095" name="Rectangle 15"/>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609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0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06" name="Rectangle 26"/>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46107" name="Rectangle 27"/>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46108" name="Rectangle 28"/>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461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461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16" name="Oval 36"/>
          <p:cNvSpPr>
            <a:spLocks noChangeArrowheads="1"/>
          </p:cNvSpPr>
          <p:nvPr/>
        </p:nvSpPr>
        <p:spPr bwMode="auto">
          <a:xfrm>
            <a:off x="3927475" y="10636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20" name="Rectangle 40"/>
          <p:cNvSpPr>
            <a:spLocks noChangeArrowheads="1"/>
          </p:cNvSpPr>
          <p:nvPr/>
        </p:nvSpPr>
        <p:spPr bwMode="auto">
          <a:xfrm>
            <a:off x="26193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27" name="Rectangle 47"/>
          <p:cNvSpPr>
            <a:spLocks noChangeArrowheads="1"/>
          </p:cNvSpPr>
          <p:nvPr/>
        </p:nvSpPr>
        <p:spPr bwMode="auto">
          <a:xfrm>
            <a:off x="1781175" y="3935413"/>
            <a:ext cx="617538"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wg</a:t>
            </a:r>
          </a:p>
        </p:txBody>
      </p:sp>
      <p:sp>
        <p:nvSpPr>
          <p:cNvPr id="46128" name="Oval 48"/>
          <p:cNvSpPr>
            <a:spLocks noChangeArrowheads="1"/>
          </p:cNvSpPr>
          <p:nvPr/>
        </p:nvSpPr>
        <p:spPr bwMode="auto">
          <a:xfrm>
            <a:off x="1595438" y="3875088"/>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29" name="Rectangle 49"/>
          <p:cNvSpPr>
            <a:spLocks noChangeArrowheads="1"/>
          </p:cNvSpPr>
          <p:nvPr/>
        </p:nvSpPr>
        <p:spPr bwMode="auto">
          <a:xfrm>
            <a:off x="3762375" y="3078163"/>
            <a:ext cx="6683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1179"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613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38</a:t>
            </a:r>
          </a:p>
        </p:txBody>
      </p:sp>
      <p:sp>
        <p:nvSpPr>
          <p:cNvPr id="91181"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91182"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6141" name="Picture 61"/>
          <p:cNvPicPr>
            <a:picLocks noChangeAspect="1" noChangeArrowheads="1"/>
          </p:cNvPicPr>
          <p:nvPr/>
        </p:nvPicPr>
        <p:blipFill>
          <a:blip r:embed="rId3"/>
          <a:srcRect b="15181"/>
          <a:stretch>
            <a:fillRect/>
          </a:stretch>
        </p:blipFill>
        <p:spPr bwMode="auto">
          <a:xfrm>
            <a:off x="3519488" y="1927225"/>
            <a:ext cx="5381625" cy="382428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6142" name="Text Box 62"/>
          <p:cNvSpPr txBox="1">
            <a:spLocks noChangeArrowheads="1"/>
          </p:cNvSpPr>
          <p:nvPr/>
        </p:nvSpPr>
        <p:spPr bwMode="auto">
          <a:xfrm>
            <a:off x="3452813" y="1857375"/>
            <a:ext cx="41179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l">
              <a:spcBef>
                <a:spcPct val="50000"/>
              </a:spcBef>
            </a:pPr>
            <a:r>
              <a:rPr lang="en-US" b="1">
                <a:solidFill>
                  <a:schemeClr val="tx1"/>
                </a:solidFill>
                <a:effectLst>
                  <a:outerShdw blurRad="38100" dist="38100" dir="2700000" algn="tl">
                    <a:srgbClr val="000000"/>
                  </a:outerShdw>
                </a:effectLst>
                <a:latin typeface="SutonnyEMJ" charset="0"/>
              </a:rPr>
              <a:t>wgki t wMRv gvjf~wg</a:t>
            </a:r>
          </a:p>
        </p:txBody>
      </p:sp>
      <p:sp>
        <p:nvSpPr>
          <p:cNvPr id="46118" name="Rectangle 38"/>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46123" name="Rectangle 43"/>
          <p:cNvSpPr>
            <a:spLocks noChangeArrowheads="1"/>
          </p:cNvSpPr>
          <p:nvPr/>
        </p:nvSpPr>
        <p:spPr bwMode="auto">
          <a:xfrm>
            <a:off x="2887663" y="4297363"/>
            <a:ext cx="782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err="1">
                <a:solidFill>
                  <a:schemeClr val="folHlink"/>
                </a:solidFill>
                <a:latin typeface="SutonnyEMJ" charset="0"/>
                <a:ea typeface="+mn-ea"/>
                <a:cs typeface="+mn-cs"/>
              </a:rPr>
              <a:t>Kve</a:t>
            </a:r>
            <a:endParaRPr lang="en-US" sz="2400" b="1" i="0" dirty="0">
              <a:solidFill>
                <a:schemeClr val="folHlink"/>
              </a:solidFill>
              <a:latin typeface="SutonnyEMJ" charset="0"/>
              <a:ea typeface="+mn-ea"/>
              <a:cs typeface="+mn-cs"/>
            </a:endParaRPr>
          </a:p>
        </p:txBody>
      </p:sp>
      <p:sp>
        <p:nvSpPr>
          <p:cNvPr id="461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err="1">
                <a:solidFill>
                  <a:schemeClr val="folHlink"/>
                </a:solidFill>
                <a:latin typeface="SutonnyEMJ" charset="0"/>
                <a:ea typeface="+mn-ea"/>
                <a:cs typeface="+mn-cs"/>
              </a:rPr>
              <a:t>b(A</a:t>
            </a:r>
            <a:r>
              <a:rPr lang="en-US" sz="2400" b="1" i="0" dirty="0">
                <a:solidFill>
                  <a:schemeClr val="folHlink"/>
                </a:solidFill>
                <a:latin typeface="SutonnyEMJ" charset="0"/>
                <a:ea typeface="+mn-ea"/>
                <a:cs typeface="+mn-cs"/>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P spid="4614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sp>
        <p:nvSpPr>
          <p:cNvPr id="19460"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03</a:t>
            </a:r>
          </a:p>
        </p:txBody>
      </p:sp>
      <p:sp>
        <p:nvSpPr>
          <p:cNvPr id="19462"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pic>
        <p:nvPicPr>
          <p:cNvPr id="470068" name="Picture 52"/>
          <p:cNvPicPr>
            <a:picLocks noChangeAspect="1" noChangeArrowheads="1"/>
          </p:cNvPicPr>
          <p:nvPr/>
        </p:nvPicPr>
        <p:blipFill>
          <a:blip r:embed="rId3">
            <a:lum contrast="-10000"/>
            <a:extLst>
              <a:ext uri="{28A0092B-C50C-407E-A947-70E740481C1C}">
                <a14:useLocalDpi xmlns:a14="http://schemas.microsoft.com/office/drawing/2010/main" val="0"/>
              </a:ext>
            </a:extLst>
          </a:blip>
          <a:srcRect l="9019" r="11223"/>
          <a:stretch>
            <a:fillRect/>
          </a:stretch>
        </p:blipFill>
        <p:spPr bwMode="auto">
          <a:xfrm>
            <a:off x="2095500" y="838200"/>
            <a:ext cx="5981700" cy="5337175"/>
          </a:xfrm>
          <a:prstGeom prst="rect">
            <a:avLst/>
          </a:prstGeom>
          <a:noFill/>
          <a:ln w="698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pic>
        <p:nvPicPr>
          <p:cNvPr id="470074"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530225"/>
            <a:ext cx="8229600" cy="5635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41" name="Freeform 25"/>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42" name="Freeform 26"/>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482" name="Text Box 34"/>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000" b="1" i="0">
                <a:solidFill>
                  <a:srgbClr val="FFFFFF"/>
                </a:solidFill>
                <a:latin typeface="Arial" charset="0"/>
              </a:rPr>
              <a:t>© 2006 TBBMI</a:t>
            </a:r>
          </a:p>
        </p:txBody>
      </p:sp>
      <p:sp>
        <p:nvSpPr>
          <p:cNvPr id="470051" name="Rectangle 35"/>
          <p:cNvSpPr>
            <a:spLocks noChangeArrowheads="1"/>
          </p:cNvSpPr>
          <p:nvPr/>
        </p:nvSpPr>
        <p:spPr bwMode="auto">
          <a:xfrm>
            <a:off x="7580313" y="6519863"/>
            <a:ext cx="736600"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ea typeface="+mn-ea"/>
              <a:cs typeface="+mn-cs"/>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3600" b="1" i="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617538" y="4921250"/>
            <a:ext cx="7870825"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a:solidFill>
                  <a:srgbClr val="FFEA18"/>
                </a:solidFill>
                <a:effectLst>
                  <a:outerShdw blurRad="38100" dist="38100" dir="2700000" algn="tl">
                    <a:srgbClr val="000000"/>
                  </a:outerShdw>
                </a:effectLst>
                <a:latin typeface="SutonnyMJ" charset="0"/>
              </a:rPr>
              <a:t>evB‡e‡ji Kv‡Ri  f~ga¨mvMixq Kvh©-m¤úv`‡bi ¯</a:t>
            </a:r>
            <a:r>
              <a:rPr lang="ja-JP" altLang="en-US" sz="3200">
                <a:solidFill>
                  <a:srgbClr val="FFEA18"/>
                </a:solidFill>
                <a:effectLst>
                  <a:outerShdw blurRad="38100" dist="38100" dir="2700000" algn="tl">
                    <a:srgbClr val="000000"/>
                  </a:outerShdw>
                </a:effectLst>
                <a:latin typeface="SutonnyMJ" charset="0"/>
              </a:rPr>
              <a:t>’</a:t>
            </a:r>
            <a:r>
              <a:rPr lang="en-US" sz="3200">
                <a:solidFill>
                  <a:srgbClr val="FFEA18"/>
                </a:solidFill>
                <a:effectLst>
                  <a:outerShdw blurRad="38100" dist="38100" dir="2700000" algn="tl">
                    <a:srgbClr val="000000"/>
                  </a:outerShdw>
                </a:effectLst>
                <a:latin typeface="SutonnyMJ" charset="0"/>
              </a:rPr>
              <a:t>vb</a:t>
            </a: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03</a:t>
            </a:r>
          </a:p>
        </p:txBody>
      </p:sp>
      <p:sp>
        <p:nvSpPr>
          <p:cNvPr id="19491"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0057" name="Oval 41"/>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9495"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470049" name="Rectangle 33"/>
          <p:cNvSpPr>
            <a:spLocks noChangeArrowheads="1"/>
          </p:cNvSpPr>
          <p:nvPr/>
        </p:nvSpPr>
        <p:spPr bwMode="auto">
          <a:xfrm>
            <a:off x="341313" y="438150"/>
            <a:ext cx="282575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charset="0"/>
                <a:ea typeface="+mn-ea"/>
                <a:cs typeface="+mn-cs"/>
              </a:rPr>
              <a:t> </a:t>
            </a:r>
            <a:r>
              <a:rPr lang="en-US" sz="2000" b="1" i="0">
                <a:solidFill>
                  <a:schemeClr val="tx2"/>
                </a:solidFill>
                <a:latin typeface="SutonnyEMJ" charset="0"/>
                <a:ea typeface="+mn-ea"/>
                <a:cs typeface="+mn-cs"/>
              </a:rPr>
              <a:t>gÂ </a:t>
            </a:r>
          </a:p>
          <a:p>
            <a:pPr algn="l">
              <a:defRPr/>
            </a:pPr>
            <a:r>
              <a:rPr lang="en-US" sz="2000" b="1" i="0">
                <a:solidFill>
                  <a:schemeClr val="tx2"/>
                </a:solidFill>
                <a:latin typeface="SutonnyEMJ" charset="0"/>
                <a:ea typeface="+mn-ea"/>
                <a:cs typeface="+mn-cs"/>
              </a:rPr>
              <a:t>mvRv‡bv</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470057"/>
                                        </p:tgtEl>
                                        <p:attrNameLst>
                                          <p:attrName>style.visibility</p:attrName>
                                        </p:attrNameLst>
                                      </p:cBhvr>
                                      <p:to>
                                        <p:strVal val="visible"/>
                                      </p:to>
                                    </p:set>
                                    <p:anim calcmode="lin" valueType="num">
                                      <p:cBhvr>
                                        <p:cTn id="13"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0057"/>
                                        </p:tgtEl>
                                        <p:attrNameLst>
                                          <p:attrName>ppt_x</p:attrName>
                                        </p:attrNameLst>
                                      </p:cBhvr>
                                      <p:tavLst>
                                        <p:tav tm="0">
                                          <p:val>
                                            <p:fltVal val="0.5"/>
                                          </p:val>
                                        </p:tav>
                                        <p:tav tm="100000">
                                          <p:val>
                                            <p:strVal val="#ppt_x"/>
                                          </p:val>
                                        </p:tav>
                                      </p:tavLst>
                                    </p:anim>
                                    <p:anim calcmode="lin" valueType="num">
                                      <p:cBhvr>
                                        <p:cTn id="16"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70057"/>
                                        </p:tgtEl>
                                      </p:cBhvr>
                                    </p:animEffect>
                                    <p:set>
                                      <p:cBhvr>
                                        <p:cTn id="21" dur="1" fill="hold">
                                          <p:stCondLst>
                                            <p:cond delay="1999"/>
                                          </p:stCondLst>
                                        </p:cTn>
                                        <p:tgtEl>
                                          <p:spTgt spid="47005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70062"/>
                                        </p:tgtEl>
                                        <p:attrNameLst>
                                          <p:attrName>style.visibility</p:attrName>
                                        </p:attrNameLst>
                                      </p:cBhvr>
                                      <p:to>
                                        <p:strVal val="visible"/>
                                      </p:to>
                                    </p:set>
                                    <p:animEffect transition="in" filter="fade">
                                      <p:cBhvr>
                                        <p:cTn id="24" dur="500"/>
                                        <p:tgtEl>
                                          <p:spTgt spid="4700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63" grpId="0"/>
      <p:bldP spid="470057" grpId="0" animBg="1"/>
      <p:bldP spid="4700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0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066" name="Rectangle 10"/>
          <p:cNvSpPr>
            <a:spLocks noChangeArrowheads="1"/>
          </p:cNvSpPr>
          <p:nvPr/>
        </p:nvSpPr>
        <p:spPr bwMode="auto">
          <a:xfrm>
            <a:off x="7259638" y="54117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0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45071" name="Rectangle 15"/>
          <p:cNvSpPr>
            <a:spLocks noChangeArrowheads="1"/>
          </p:cNvSpPr>
          <p:nvPr/>
        </p:nvSpPr>
        <p:spPr bwMode="auto">
          <a:xfrm>
            <a:off x="2516188" y="5640388"/>
            <a:ext cx="7270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50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82"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45083"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85"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87"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90" name="Rectangle 34"/>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92" name="Rectangle 36"/>
          <p:cNvSpPr>
            <a:spLocks noChangeArrowheads="1"/>
          </p:cNvSpPr>
          <p:nvPr/>
        </p:nvSpPr>
        <p:spPr bwMode="auto">
          <a:xfrm>
            <a:off x="2608263"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95" name="Rectangle 39"/>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97" name="Rectangle 41"/>
          <p:cNvSpPr>
            <a:spLocks noChangeArrowheads="1"/>
          </p:cNvSpPr>
          <p:nvPr/>
        </p:nvSpPr>
        <p:spPr bwMode="auto">
          <a:xfrm>
            <a:off x="3032125" y="5073650"/>
            <a:ext cx="10033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mxc</a:t>
            </a:r>
          </a:p>
        </p:txBody>
      </p:sp>
      <p:sp>
        <p:nvSpPr>
          <p:cNvPr id="45098" name="Oval 42"/>
          <p:cNvSpPr>
            <a:spLocks noChangeArrowheads="1"/>
          </p:cNvSpPr>
          <p:nvPr/>
        </p:nvSpPr>
        <p:spPr bwMode="auto">
          <a:xfrm>
            <a:off x="2828925" y="5008563"/>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102" name="Rectangle 46"/>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45103" name="Rectangle 47"/>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45104" name="Rectangle 48"/>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45105" name="Oval 49"/>
          <p:cNvSpPr>
            <a:spLocks noChangeArrowheads="1"/>
          </p:cNvSpPr>
          <p:nvPr/>
        </p:nvSpPr>
        <p:spPr bwMode="auto">
          <a:xfrm>
            <a:off x="3927475" y="10636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106" name="Rectangle 50"/>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109" name="Rectangle 53"/>
          <p:cNvSpPr>
            <a:spLocks noChangeArrowheads="1"/>
          </p:cNvSpPr>
          <p:nvPr/>
        </p:nvSpPr>
        <p:spPr bwMode="auto">
          <a:xfrm>
            <a:off x="1746250"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93235"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511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39</a:t>
            </a:r>
          </a:p>
        </p:txBody>
      </p:sp>
      <p:sp>
        <p:nvSpPr>
          <p:cNvPr id="93237"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93238"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5119" name="Picture 63"/>
          <p:cNvPicPr>
            <a:picLocks noChangeAspect="1" noChangeArrowheads="1"/>
          </p:cNvPicPr>
          <p:nvPr/>
        </p:nvPicPr>
        <p:blipFill>
          <a:blip r:embed="rId3"/>
          <a:srcRect b="8914"/>
          <a:stretch>
            <a:fillRect/>
          </a:stretch>
        </p:blipFill>
        <p:spPr bwMode="auto">
          <a:xfrm>
            <a:off x="4143375" y="2193925"/>
            <a:ext cx="4757738" cy="324802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5121" name="Text Box 65"/>
          <p:cNvSpPr txBox="1">
            <a:spLocks noChangeArrowheads="1"/>
          </p:cNvSpPr>
          <p:nvPr/>
        </p:nvSpPr>
        <p:spPr bwMode="auto">
          <a:xfrm>
            <a:off x="4133850" y="2224088"/>
            <a:ext cx="2687638"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chemeClr val="accent1"/>
                </a:solidFill>
                <a:effectLst>
                  <a:outerShdw blurRad="38100" dist="38100" dir="2700000" algn="tl">
                    <a:srgbClr val="000000"/>
                  </a:outerShdw>
                </a:effectLst>
                <a:latin typeface="SutonnyEMJ" charset="0"/>
              </a:rPr>
              <a:t>mxbq ceŸ©Z</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P spid="4512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11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11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11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47119" name="Rectangle 15"/>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712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2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30"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47131"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33"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35"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38" name="Rectangle 34"/>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40" name="Rectangle 36"/>
          <p:cNvSpPr>
            <a:spLocks noChangeArrowheads="1"/>
          </p:cNvSpPr>
          <p:nvPr/>
        </p:nvSpPr>
        <p:spPr bwMode="auto">
          <a:xfrm>
            <a:off x="2646363"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43" name="Rectangle 39"/>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45" name="Rectangle 41"/>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47" name="Rectangle 43"/>
          <p:cNvSpPr>
            <a:spLocks noChangeArrowheads="1"/>
          </p:cNvSpPr>
          <p:nvPr/>
        </p:nvSpPr>
        <p:spPr bwMode="auto">
          <a:xfrm>
            <a:off x="1746250"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51" name="Rectangle 47"/>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MJ" charset="0"/>
                <a:ea typeface="+mn-ea"/>
                <a:cs typeface="+mn-cs"/>
              </a:rPr>
              <a:t>10wU ¯’vbmgyn</a:t>
            </a:r>
          </a:p>
        </p:txBody>
      </p:sp>
      <p:sp>
        <p:nvSpPr>
          <p:cNvPr id="47152" name="Rectangle 48"/>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6</a:t>
            </a:r>
          </a:p>
        </p:txBody>
      </p:sp>
      <p:sp>
        <p:nvSpPr>
          <p:cNvPr id="47153" name="Rectangle 49"/>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rgbClr val="FAF200"/>
                </a:solidFill>
                <a:effectLst>
                  <a:outerShdw blurRad="38100" dist="38100" dir="2700000" algn="tl">
                    <a:srgbClr val="000000"/>
                  </a:outerShdw>
                </a:effectLst>
                <a:latin typeface="SutonnyMJ" charset="0"/>
              </a:rPr>
              <a:t>4</a:t>
            </a:r>
          </a:p>
        </p:txBody>
      </p:sp>
      <p:sp>
        <p:nvSpPr>
          <p:cNvPr id="47154" name="Oval 50"/>
          <p:cNvSpPr>
            <a:spLocks noChangeArrowheads="1"/>
          </p:cNvSpPr>
          <p:nvPr/>
        </p:nvSpPr>
        <p:spPr bwMode="auto">
          <a:xfrm>
            <a:off x="3927475" y="1050925"/>
            <a:ext cx="822325" cy="82232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55" name="Rectangle 51"/>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47157" name="Oval 53"/>
          <p:cNvSpPr>
            <a:spLocks noChangeArrowheads="1"/>
          </p:cNvSpPr>
          <p:nvPr/>
        </p:nvSpPr>
        <p:spPr bwMode="auto">
          <a:xfrm>
            <a:off x="1500188" y="3908425"/>
            <a:ext cx="7286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95289"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7174"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40</a:t>
            </a:r>
          </a:p>
        </p:txBody>
      </p:sp>
      <p:sp>
        <p:nvSpPr>
          <p:cNvPr id="9529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2</a:t>
            </a:r>
          </a:p>
        </p:txBody>
      </p:sp>
      <p:sp>
        <p:nvSpPr>
          <p:cNvPr id="95292" name="Text Box 7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95293" name="Rectangle 7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47168" name="Text Box 64"/>
          <p:cNvSpPr txBox="1">
            <a:spLocks noChangeArrowheads="1"/>
          </p:cNvSpPr>
          <p:nvPr/>
        </p:nvSpPr>
        <p:spPr bwMode="auto">
          <a:xfrm>
            <a:off x="1349375" y="2092325"/>
            <a:ext cx="7575550" cy="3887788"/>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1700" b="1">
                <a:solidFill>
                  <a:srgbClr val="FFFF00"/>
                </a:solidFill>
                <a:effectLst>
                  <a:outerShdw blurRad="38100" dist="38100" dir="2700000" algn="tl">
                    <a:srgbClr val="000000"/>
                  </a:outerShdw>
                </a:effectLst>
                <a:latin typeface="SutonnyEMJ" charset="0"/>
              </a:rPr>
              <a:t>10</a:t>
            </a:r>
            <a:r>
              <a:rPr lang="en-US" sz="8800" b="1">
                <a:solidFill>
                  <a:srgbClr val="FFFF00"/>
                </a:solidFill>
                <a:effectLst>
                  <a:outerShdw blurRad="38100" dist="38100" dir="2700000" algn="tl">
                    <a:srgbClr val="000000"/>
                  </a:outerShdw>
                </a:effectLst>
                <a:latin typeface="SutonnyEMJ" charset="0"/>
              </a:rPr>
              <a:t> </a:t>
            </a:r>
            <a:r>
              <a:rPr lang="en-US" sz="8800" b="1">
                <a:solidFill>
                  <a:srgbClr val="FFFF00"/>
                </a:solidFill>
                <a:effectLst>
                  <a:outerShdw blurRad="38100" dist="38100" dir="2700000" algn="tl">
                    <a:srgbClr val="000000"/>
                  </a:outerShdw>
                </a:effectLst>
                <a:latin typeface="Arial Black" charset="0"/>
              </a:rPr>
              <a:t>  </a:t>
            </a:r>
          </a:p>
          <a:p>
            <a:pPr>
              <a:spcBef>
                <a:spcPct val="50000"/>
              </a:spcBef>
            </a:pPr>
            <a:r>
              <a:rPr lang="en-US" sz="8800" b="1">
                <a:solidFill>
                  <a:srgbClr val="FFFF00"/>
                </a:solidFill>
                <a:effectLst>
                  <a:outerShdw blurRad="38100" dist="38100" dir="2700000" algn="tl">
                    <a:srgbClr val="000000"/>
                  </a:outerShdw>
                </a:effectLst>
                <a:latin typeface="SutonnyEMJ" charset="0"/>
              </a:rPr>
              <a:t>¯</a:t>
            </a:r>
            <a:r>
              <a:rPr lang="ja-JP" altLang="en-US" sz="8800" b="1">
                <a:solidFill>
                  <a:srgbClr val="FFFF00"/>
                </a:solidFill>
                <a:effectLst>
                  <a:outerShdw blurRad="38100" dist="38100" dir="2700000" algn="tl">
                    <a:srgbClr val="000000"/>
                  </a:outerShdw>
                </a:effectLst>
                <a:latin typeface="SutonnyEMJ" charset="0"/>
              </a:rPr>
              <a:t>’</a:t>
            </a:r>
            <a:r>
              <a:rPr lang="en-US" sz="8800" b="1">
                <a:solidFill>
                  <a:srgbClr val="FFFF00"/>
                </a:solidFill>
                <a:effectLst>
                  <a:outerShdw blurRad="38100" dist="38100" dir="2700000" algn="tl">
                    <a:srgbClr val="000000"/>
                  </a:outerShdw>
                </a:effectLst>
                <a:latin typeface="SutonnyEMJ" charset="0"/>
              </a:rPr>
              <a:t>j Ae¯</a:t>
            </a:r>
            <a:r>
              <a:rPr lang="ja-JP" altLang="en-US" sz="8800" b="1">
                <a:solidFill>
                  <a:srgbClr val="FFFF00"/>
                </a:solidFill>
                <a:effectLst>
                  <a:outerShdw blurRad="38100" dist="38100" dir="2700000" algn="tl">
                    <a:srgbClr val="000000"/>
                  </a:outerShdw>
                </a:effectLst>
                <a:latin typeface="SutonnyEMJ" charset="0"/>
              </a:rPr>
              <a:t>’</a:t>
            </a:r>
            <a:r>
              <a:rPr lang="en-US" sz="8800" b="1">
                <a:solidFill>
                  <a:srgbClr val="FFFF00"/>
                </a:solidFill>
                <a:effectLst>
                  <a:outerShdw blurRad="38100" dist="38100" dir="2700000" algn="tl">
                    <a:srgbClr val="000000"/>
                  </a:outerShdw>
                </a:effectLst>
                <a:latin typeface="SutonnyEMJ" charset="0"/>
              </a:rPr>
              <a:t>vb</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68"/>
                                        </p:tgtEl>
                                        <p:attrNameLst>
                                          <p:attrName>style.visibility</p:attrName>
                                        </p:attrNameLst>
                                      </p:cBhvr>
                                      <p:to>
                                        <p:strVal val="visible"/>
                                      </p:to>
                                    </p:set>
                                    <p:anim calcmode="lin" valueType="num">
                                      <p:cBhvr>
                                        <p:cTn id="12" dur="500" fill="hold"/>
                                        <p:tgtEl>
                                          <p:spTgt spid="47168"/>
                                        </p:tgtEl>
                                        <p:attrNameLst>
                                          <p:attrName>ppt_w</p:attrName>
                                        </p:attrNameLst>
                                      </p:cBhvr>
                                      <p:tavLst>
                                        <p:tav tm="0">
                                          <p:val>
                                            <p:fltVal val="0"/>
                                          </p:val>
                                        </p:tav>
                                        <p:tav tm="100000">
                                          <p:val>
                                            <p:strVal val="#ppt_w"/>
                                          </p:val>
                                        </p:tav>
                                      </p:tavLst>
                                    </p:anim>
                                    <p:anim calcmode="lin" valueType="num">
                                      <p:cBhvr>
                                        <p:cTn id="13" dur="500" fill="hold"/>
                                        <p:tgtEl>
                                          <p:spTgt spid="47168"/>
                                        </p:tgtEl>
                                        <p:attrNameLst>
                                          <p:attrName>ppt_h</p:attrName>
                                        </p:attrNameLst>
                                      </p:cBhvr>
                                      <p:tavLst>
                                        <p:tav tm="0">
                                          <p:val>
                                            <p:fltVal val="0"/>
                                          </p:val>
                                        </p:tav>
                                        <p:tav tm="100000">
                                          <p:val>
                                            <p:strVal val="#ppt_h"/>
                                          </p:val>
                                        </p:tav>
                                      </p:tavLst>
                                    </p:anim>
                                    <p:anim calcmode="lin" valueType="num">
                                      <p:cBhvr>
                                        <p:cTn id="14" dur="500" fill="hold"/>
                                        <p:tgtEl>
                                          <p:spTgt spid="47168"/>
                                        </p:tgtEl>
                                        <p:attrNameLst>
                                          <p:attrName>ppt_x</p:attrName>
                                        </p:attrNameLst>
                                      </p:cBhvr>
                                      <p:tavLst>
                                        <p:tav tm="0">
                                          <p:val>
                                            <p:fltVal val="0.5"/>
                                          </p:val>
                                        </p:tav>
                                        <p:tav tm="100000">
                                          <p:val>
                                            <p:strVal val="#ppt_x"/>
                                          </p:val>
                                        </p:tav>
                                      </p:tavLst>
                                    </p:anim>
                                    <p:anim calcmode="lin" valueType="num">
                                      <p:cBhvr>
                                        <p:cTn id="15" dur="500" fill="hold"/>
                                        <p:tgtEl>
                                          <p:spTgt spid="47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bc</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773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shreeMJ" charset="0"/>
                <a:ea typeface="+mn-ea"/>
                <a:cs typeface="+mn-cs"/>
              </a:rPr>
              <a:t>Bb</a:t>
            </a: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773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774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shreeMJ" charset="0"/>
                <a:ea typeface="+mn-ea"/>
                <a:cs typeface="+mn-cs"/>
              </a:rPr>
              <a:t>Mvmv</a:t>
            </a:r>
          </a:p>
        </p:txBody>
      </p:sp>
      <p:sp>
        <p:nvSpPr>
          <p:cNvPr id="457743" name="Rectangle 15"/>
          <p:cNvSpPr>
            <a:spLocks noChangeArrowheads="1"/>
          </p:cNvSpPr>
          <p:nvPr/>
        </p:nvSpPr>
        <p:spPr bwMode="auto">
          <a:xfrm>
            <a:off x="2516188" y="5640388"/>
            <a:ext cx="752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5774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shreeMJ" charset="0"/>
                <a:ea typeface="+mn-ea"/>
                <a:cs typeface="+mn-cs"/>
              </a:rPr>
              <a:t>f~mv</a:t>
            </a: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4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mn-ea"/>
                <a:cs typeface="+mn-cs"/>
              </a:rPr>
              <a:t>DS</a:t>
            </a: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54" name="Rectangle 26"/>
          <p:cNvSpPr>
            <a:spLocks noChangeArrowheads="1"/>
          </p:cNvSpPr>
          <p:nvPr/>
        </p:nvSpPr>
        <p:spPr bwMode="auto">
          <a:xfrm>
            <a:off x="4097338" y="763588"/>
            <a:ext cx="37115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chemeClr val="tx1"/>
                </a:solidFill>
                <a:latin typeface="SutonnyMJ" charset="0"/>
                <a:ea typeface="+mn-ea"/>
                <a:cs typeface="+mn-cs"/>
              </a:rPr>
              <a:t>10wU ¯’vbmgyn</a:t>
            </a:r>
          </a:p>
        </p:txBody>
      </p:sp>
      <p:sp>
        <p:nvSpPr>
          <p:cNvPr id="457755" name="Rectangle 27"/>
          <p:cNvSpPr>
            <a:spLocks noChangeArrowheads="1"/>
          </p:cNvSpPr>
          <p:nvPr/>
        </p:nvSpPr>
        <p:spPr bwMode="auto">
          <a:xfrm>
            <a:off x="4083050" y="1127125"/>
            <a:ext cx="8096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chemeClr val="tx1"/>
                </a:solidFill>
                <a:effectLst>
                  <a:outerShdw blurRad="38100" dist="38100" dir="2700000" algn="tl">
                    <a:srgbClr val="000000"/>
                  </a:outerShdw>
                </a:effectLst>
                <a:latin typeface="SutonnyMJ" charset="0"/>
              </a:rPr>
              <a:t>6</a:t>
            </a:r>
          </a:p>
        </p:txBody>
      </p:sp>
      <p:sp>
        <p:nvSpPr>
          <p:cNvPr id="457756" name="Rectangle 28"/>
          <p:cNvSpPr>
            <a:spLocks noChangeArrowheads="1"/>
          </p:cNvSpPr>
          <p:nvPr/>
        </p:nvSpPr>
        <p:spPr bwMode="auto">
          <a:xfrm>
            <a:off x="5146675" y="1127125"/>
            <a:ext cx="5207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200" i="0">
                <a:solidFill>
                  <a:schemeClr val="tx1"/>
                </a:solidFill>
                <a:effectLst>
                  <a:outerShdw blurRad="38100" dist="38100" dir="2700000" algn="tl">
                    <a:srgbClr val="000000"/>
                  </a:outerShdw>
                </a:effectLst>
                <a:latin typeface="SutonnyMJ"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EMJ" charset="0"/>
                <a:ea typeface="+mn-ea"/>
                <a:cs typeface="+mn-cs"/>
              </a:rPr>
              <a:t>D</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EMJ" charset="0"/>
                <a:ea typeface="+mn-ea"/>
                <a:cs typeface="+mn-cs"/>
              </a:rPr>
              <a:t>n</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65" name="Rectangle 37"/>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K</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67" name="Rectangle 39"/>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wh</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71" name="Rectangle 43"/>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73" name="Rectangle 45"/>
          <p:cNvSpPr>
            <a:spLocks noChangeArrowheads="1"/>
          </p:cNvSpPr>
          <p:nvPr/>
        </p:nvSpPr>
        <p:spPr bwMode="auto">
          <a:xfrm>
            <a:off x="1746250"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wg</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charset="0"/>
              <a:ea typeface="+mn-ea"/>
              <a:cs typeface="+mn-cs"/>
            </a:endParaRPr>
          </a:p>
        </p:txBody>
      </p:sp>
      <p:sp>
        <p:nvSpPr>
          <p:cNvPr id="457778" name="Rectangle 50"/>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Kve</a:t>
            </a:r>
          </a:p>
        </p:txBody>
      </p:sp>
      <p:sp>
        <p:nvSpPr>
          <p:cNvPr id="457780" name="Text Box 52"/>
          <p:cNvSpPr txBox="1">
            <a:spLocks noChangeArrowheads="1"/>
          </p:cNvSpPr>
          <p:nvPr/>
        </p:nvSpPr>
        <p:spPr bwMode="auto">
          <a:xfrm>
            <a:off x="2016125" y="52388"/>
            <a:ext cx="561975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l">
              <a:spcBef>
                <a:spcPct val="50000"/>
              </a:spcBef>
            </a:pPr>
            <a:r>
              <a:rPr lang="en-US" sz="1400" b="1" i="0">
                <a:effectLst>
                  <a:outerShdw blurRad="38100" dist="38100" dir="2700000" algn="tl">
                    <a:srgbClr val="000000"/>
                  </a:outerShdw>
                </a:effectLst>
                <a:latin typeface="SutonnyMJ" charset="0"/>
              </a:rPr>
              <a:t>wePvi 20:1;</a:t>
            </a:r>
            <a:r>
              <a:rPr lang="en-US" sz="1400" b="1" i="0">
                <a:effectLst>
                  <a:outerShdw blurRad="38100" dist="38100" dir="2700000" algn="tl">
                    <a:srgbClr val="000000"/>
                  </a:outerShdw>
                </a:effectLst>
              </a:rPr>
              <a:t> </a:t>
            </a:r>
            <a:r>
              <a:rPr lang="en-US" sz="1400" b="1" i="0">
                <a:effectLst>
                  <a:outerShdw blurRad="38100" dist="38100" dir="2700000" algn="tl">
                    <a:srgbClr val="000000"/>
                  </a:outerShdw>
                </a:effectLst>
                <a:latin typeface="SutonnyMJ" charset="0"/>
              </a:rPr>
              <a:t>2 kg~ 17:11; </a:t>
            </a:r>
            <a:r>
              <a:rPr lang="en-US" sz="1400" b="1" i="0">
                <a:effectLst>
                  <a:outerShdw blurRad="38100" dist="38100" dir="2700000" algn="tl">
                    <a:srgbClr val="000000"/>
                  </a:outerShdw>
                </a:effectLst>
              </a:rPr>
              <a:t> </a:t>
            </a:r>
            <a:r>
              <a:rPr lang="en-US" sz="1400" b="1" i="0">
                <a:effectLst>
                  <a:outerShdw blurRad="38100" dist="38100" dir="2700000" algn="tl">
                    <a:srgbClr val="000000"/>
                  </a:outerShdw>
                </a:effectLst>
                <a:latin typeface="SutonnyMJ" charset="0"/>
              </a:rPr>
              <a:t>1 ivRv 4:25</a:t>
            </a:r>
          </a:p>
        </p:txBody>
      </p:sp>
      <p:sp>
        <p:nvSpPr>
          <p:cNvPr id="457786" name="Oval 58"/>
          <p:cNvSpPr>
            <a:spLocks noChangeArrowheads="1"/>
          </p:cNvSpPr>
          <p:nvPr/>
        </p:nvSpPr>
        <p:spPr bwMode="auto">
          <a:xfrm>
            <a:off x="1614488" y="-3175"/>
            <a:ext cx="4741862" cy="409575"/>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7332"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41</a:t>
            </a:r>
          </a:p>
        </p:txBody>
      </p:sp>
      <p:sp>
        <p:nvSpPr>
          <p:cNvPr id="97334"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97335"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97336"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97340" name="Group 79"/>
          <p:cNvGrpSpPr>
            <a:grpSpLocks/>
          </p:cNvGrpSpPr>
          <p:nvPr/>
        </p:nvGrpSpPr>
        <p:grpSpPr bwMode="auto">
          <a:xfrm>
            <a:off x="1614488" y="765175"/>
            <a:ext cx="808037" cy="3687763"/>
            <a:chOff x="1017" y="482"/>
            <a:chExt cx="509" cy="2323"/>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57809" name="Rectangle 81"/>
            <p:cNvSpPr>
              <a:spLocks noChangeArrowheads="1"/>
            </p:cNvSpPr>
            <p:nvPr/>
          </p:nvSpPr>
          <p:spPr bwMode="auto">
            <a:xfrm rot="18000000">
              <a:off x="143" y="1442"/>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en-US" sz="3600" b="1">
                  <a:solidFill>
                    <a:srgbClr val="FAF200"/>
                  </a:solidFill>
                  <a:effectLst>
                    <a:outerShdw blurRad="38100" dist="38100" dir="2700000" algn="tl">
                      <a:srgbClr val="000000"/>
                    </a:outerShdw>
                  </a:effectLst>
                  <a:latin typeface="SutonnyEMJ" charset="0"/>
                </a:rPr>
                <a:t>f~wg</a:t>
              </a:r>
            </a:p>
          </p:txBody>
        </p:sp>
      </p:grpSp>
      <p:grpSp>
        <p:nvGrpSpPr>
          <p:cNvPr id="3" name="Group 82"/>
          <p:cNvGrpSpPr>
            <a:grpSpLocks/>
          </p:cNvGrpSpPr>
          <p:nvPr/>
        </p:nvGrpSpPr>
        <p:grpSpPr bwMode="auto">
          <a:xfrm>
            <a:off x="3225800" y="2051050"/>
            <a:ext cx="5021263" cy="3452813"/>
            <a:chOff x="2448" y="2208"/>
            <a:chExt cx="1584" cy="2175"/>
          </a:xfrm>
        </p:grpSpPr>
        <p:sp>
          <p:nvSpPr>
            <p:cNvPr id="457811" name="Text Box 83"/>
            <p:cNvSpPr txBox="1">
              <a:spLocks noChangeArrowheads="1"/>
            </p:cNvSpPr>
            <p:nvPr/>
          </p:nvSpPr>
          <p:spPr bwMode="auto">
            <a:xfrm>
              <a:off x="2448" y="2304"/>
              <a:ext cx="1584" cy="2079"/>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nSpc>
                  <a:spcPct val="60000"/>
                </a:lnSpc>
                <a:spcBef>
                  <a:spcPct val="50000"/>
                </a:spcBef>
              </a:pPr>
              <a:r>
                <a:rPr lang="en-US" sz="5400" b="1">
                  <a:solidFill>
                    <a:srgbClr val="FFFF00"/>
                  </a:solidFill>
                  <a:effectLst>
                    <a:outerShdw blurRad="38100" dist="38100" dir="2700000" algn="tl">
                      <a:srgbClr val="000000"/>
                    </a:outerShdw>
                  </a:effectLst>
                  <a:latin typeface="SutonnyEMJ" charset="0"/>
                </a:rPr>
                <a:t>Ò`vb  </a:t>
              </a:r>
            </a:p>
            <a:p>
              <a:pPr>
                <a:lnSpc>
                  <a:spcPct val="60000"/>
                </a:lnSpc>
                <a:spcBef>
                  <a:spcPct val="50000"/>
                </a:spcBef>
              </a:pPr>
              <a:r>
                <a:rPr lang="en-US" sz="5400" b="1">
                  <a:solidFill>
                    <a:srgbClr val="FFFF00"/>
                  </a:solidFill>
                  <a:effectLst>
                    <a:outerShdw blurRad="38100" dist="38100" dir="2700000" algn="tl">
                      <a:srgbClr val="000000"/>
                    </a:outerShdw>
                  </a:effectLst>
                  <a:latin typeface="SutonnyEMJ" charset="0"/>
                </a:rPr>
                <a:t>Aewa</a:t>
              </a:r>
            </a:p>
            <a:p>
              <a:pPr>
                <a:lnSpc>
                  <a:spcPct val="60000"/>
                </a:lnSpc>
                <a:spcBef>
                  <a:spcPct val="50000"/>
                </a:spcBef>
              </a:pPr>
              <a:r>
                <a:rPr lang="en-US" sz="5400" b="1">
                  <a:solidFill>
                    <a:srgbClr val="FFFF00"/>
                  </a:solidFill>
                  <a:effectLst>
                    <a:outerShdw blurRad="38100" dist="38100" dir="2700000" algn="tl">
                      <a:srgbClr val="000000"/>
                    </a:outerShdw>
                  </a:effectLst>
                  <a:latin typeface="SutonnyEMJ" charset="0"/>
                </a:rPr>
                <a:t>‡ei&amp;-‡kev </a:t>
              </a:r>
            </a:p>
            <a:p>
              <a:pPr>
                <a:lnSpc>
                  <a:spcPct val="60000"/>
                </a:lnSpc>
                <a:spcBef>
                  <a:spcPct val="50000"/>
                </a:spcBef>
              </a:pPr>
              <a:r>
                <a:rPr lang="en-US" sz="5400" b="1">
                  <a:solidFill>
                    <a:srgbClr val="FFFF00"/>
                  </a:solidFill>
                  <a:effectLst>
                    <a:outerShdw blurRad="38100" dist="38100" dir="2700000" algn="tl">
                      <a:srgbClr val="000000"/>
                    </a:outerShdw>
                  </a:effectLst>
                  <a:latin typeface="SutonnyEMJ" charset="0"/>
                </a:rPr>
                <a:t>ch©¨š—Ó</a:t>
              </a:r>
            </a:p>
          </p:txBody>
        </p:sp>
        <p:sp>
          <p:nvSpPr>
            <p:cNvPr id="457812"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20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21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21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51215" name="Rectangle 15"/>
          <p:cNvSpPr>
            <a:spLocks noChangeArrowheads="1"/>
          </p:cNvSpPr>
          <p:nvPr/>
        </p:nvSpPr>
        <p:spPr bwMode="auto">
          <a:xfrm>
            <a:off x="2516188" y="5640388"/>
            <a:ext cx="7397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5121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2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33" name="Rectangle 33"/>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35" name="Rectangle 35"/>
          <p:cNvSpPr>
            <a:spLocks noChangeArrowheads="1"/>
          </p:cNvSpPr>
          <p:nvPr/>
        </p:nvSpPr>
        <p:spPr bwMode="auto">
          <a:xfrm>
            <a:off x="2646363"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3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38" name="Rectangle 38"/>
          <p:cNvSpPr>
            <a:spLocks noChangeArrowheads="1"/>
          </p:cNvSpPr>
          <p:nvPr/>
        </p:nvSpPr>
        <p:spPr bwMode="auto">
          <a:xfrm>
            <a:off x="29749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40" name="Rectangle 40"/>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42" name="Rectangle 42"/>
          <p:cNvSpPr>
            <a:spLocks noChangeArrowheads="1"/>
          </p:cNvSpPr>
          <p:nvPr/>
        </p:nvSpPr>
        <p:spPr bwMode="auto">
          <a:xfrm>
            <a:off x="1746250"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51243" name="Rectangle 43"/>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51244" name="Text Box 44"/>
          <p:cNvSpPr txBox="1">
            <a:spLocks noChangeArrowheads="1"/>
          </p:cNvSpPr>
          <p:nvPr/>
        </p:nvSpPr>
        <p:spPr bwMode="auto">
          <a:xfrm>
            <a:off x="3167063" y="2886075"/>
            <a:ext cx="4564062" cy="23034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nSpc>
                <a:spcPct val="45000"/>
              </a:lnSpc>
              <a:spcBef>
                <a:spcPct val="50000"/>
              </a:spcBef>
            </a:pPr>
            <a:endParaRPr lang="en-US" sz="4400" b="1">
              <a:solidFill>
                <a:srgbClr val="FFFA35"/>
              </a:solidFill>
              <a:effectLst>
                <a:outerShdw blurRad="38100" dist="38100" dir="2700000" algn="tl">
                  <a:srgbClr val="000000"/>
                </a:outerShdw>
              </a:effectLst>
              <a:latin typeface="Arial Black" charset="0"/>
            </a:endParaRPr>
          </a:p>
          <a:p>
            <a:pPr>
              <a:lnSpc>
                <a:spcPct val="45000"/>
              </a:lnSpc>
              <a:spcBef>
                <a:spcPct val="50000"/>
              </a:spcBef>
            </a:pPr>
            <a:r>
              <a:rPr lang="en-US" sz="4400" b="1">
                <a:solidFill>
                  <a:srgbClr val="FFFA35"/>
                </a:solidFill>
                <a:effectLst>
                  <a:outerShdw blurRad="38100" dist="38100" dir="2700000" algn="tl">
                    <a:srgbClr val="000000"/>
                  </a:outerShdw>
                </a:effectLst>
                <a:latin typeface="SutonnyEMJ" charset="0"/>
              </a:rPr>
              <a:t>ÒKvh©-</a:t>
            </a:r>
          </a:p>
          <a:p>
            <a:pPr>
              <a:lnSpc>
                <a:spcPct val="45000"/>
              </a:lnSpc>
              <a:spcBef>
                <a:spcPct val="50000"/>
              </a:spcBef>
            </a:pPr>
            <a:r>
              <a:rPr lang="en-US" sz="4400" b="1">
                <a:solidFill>
                  <a:srgbClr val="FFFA35"/>
                </a:solidFill>
                <a:effectLst>
                  <a:outerShdw blurRad="38100" dist="38100" dir="2700000" algn="tl">
                    <a:srgbClr val="000000"/>
                  </a:outerShdw>
                </a:effectLst>
                <a:latin typeface="SutonnyEMJ" charset="0"/>
              </a:rPr>
              <a:t>m¤úv`‡bi </a:t>
            </a:r>
          </a:p>
          <a:p>
            <a:pPr>
              <a:lnSpc>
                <a:spcPct val="45000"/>
              </a:lnSpc>
              <a:spcBef>
                <a:spcPct val="50000"/>
              </a:spcBef>
            </a:pPr>
            <a:r>
              <a:rPr lang="en-US" sz="4400" b="1">
                <a:solidFill>
                  <a:srgbClr val="FFFA35"/>
                </a:solidFill>
                <a:effectLst>
                  <a:outerShdw blurRad="38100" dist="38100" dir="2700000" algn="tl">
                    <a:srgbClr val="000000"/>
                  </a:outerShdw>
                </a:effectLst>
                <a:latin typeface="SutonnyEMJ" charset="0"/>
              </a:rPr>
              <a:t>¯</a:t>
            </a:r>
            <a:r>
              <a:rPr lang="ja-JP" altLang="en-US" sz="4400" b="1">
                <a:solidFill>
                  <a:srgbClr val="FFFA35"/>
                </a:solidFill>
                <a:effectLst>
                  <a:outerShdw blurRad="38100" dist="38100" dir="2700000" algn="tl">
                    <a:srgbClr val="000000"/>
                  </a:outerShdw>
                </a:effectLst>
                <a:latin typeface="SutonnyEMJ" charset="0"/>
              </a:rPr>
              <a:t>’</a:t>
            </a:r>
            <a:r>
              <a:rPr lang="en-US" sz="4400" b="1">
                <a:solidFill>
                  <a:srgbClr val="FFFA35"/>
                </a:solidFill>
                <a:effectLst>
                  <a:outerShdw blurRad="38100" dist="38100" dir="2700000" algn="tl">
                    <a:srgbClr val="000000"/>
                  </a:outerShdw>
                </a:effectLst>
                <a:latin typeface="SutonnyEMJ" charset="0"/>
              </a:rPr>
              <a:t>vbmgyn!Ó</a:t>
            </a:r>
          </a:p>
        </p:txBody>
      </p:sp>
      <p:sp>
        <p:nvSpPr>
          <p:cNvPr id="99371"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42</a:t>
            </a:r>
          </a:p>
        </p:txBody>
      </p:sp>
      <p:sp>
        <p:nvSpPr>
          <p:cNvPr id="99373"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99374"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6060" name="Text Box 44"/>
          <p:cNvSpPr txBox="1">
            <a:spLocks noChangeArrowheads="1"/>
          </p:cNvSpPr>
          <p:nvPr/>
        </p:nvSpPr>
        <p:spPr bwMode="auto">
          <a:xfrm>
            <a:off x="1820863" y="2682875"/>
            <a:ext cx="6591300" cy="22256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4000" b="1">
                <a:solidFill>
                  <a:srgbClr val="FFFA35"/>
                </a:solidFill>
                <a:effectLst>
                  <a:outerShdw blurRad="38100" dist="38100" dir="2700000" algn="tl">
                    <a:srgbClr val="000000"/>
                  </a:outerShdw>
                </a:effectLst>
                <a:latin typeface="SutonnyEMJ" charset="0"/>
              </a:rPr>
              <a:t>GLb...                  </a:t>
            </a:r>
          </a:p>
          <a:p>
            <a:pPr>
              <a:spcBef>
                <a:spcPct val="50000"/>
              </a:spcBef>
            </a:pPr>
            <a:r>
              <a:rPr lang="en-US" sz="4000" b="1">
                <a:solidFill>
                  <a:srgbClr val="FFFA35"/>
                </a:solidFill>
                <a:effectLst>
                  <a:outerShdw blurRad="38100" dist="38100" dir="2700000" algn="tl">
                    <a:srgbClr val="000000"/>
                  </a:outerShdw>
                </a:effectLst>
                <a:latin typeface="SutonnyEMJ" charset="0"/>
              </a:rPr>
              <a:t>GKwU `ª</a:t>
            </a:r>
            <a:r>
              <a:rPr lang="ja-JP" altLang="en-US" sz="4000" b="1">
                <a:solidFill>
                  <a:srgbClr val="FFFA35"/>
                </a:solidFill>
                <a:effectLst>
                  <a:outerShdw blurRad="38100" dist="38100" dir="2700000" algn="tl">
                    <a:srgbClr val="000000"/>
                  </a:outerShdw>
                </a:effectLst>
                <a:latin typeface="SutonnyEMJ" charset="0"/>
              </a:rPr>
              <a:t>“</a:t>
            </a:r>
            <a:r>
              <a:rPr lang="en-US" sz="4000" b="1">
                <a:solidFill>
                  <a:srgbClr val="FFFA35"/>
                </a:solidFill>
                <a:effectLst>
                  <a:outerShdw blurRad="38100" dist="38100" dir="2700000" algn="tl">
                    <a:srgbClr val="000000"/>
                  </a:outerShdw>
                </a:effectLst>
                <a:latin typeface="SutonnyEMJ" charset="0"/>
              </a:rPr>
              <a:t>Z cybtcix¶vi Rb¨...</a:t>
            </a:r>
          </a:p>
        </p:txBody>
      </p:sp>
      <p:sp>
        <p:nvSpPr>
          <p:cNvPr id="101382"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86068"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43</a:t>
            </a:r>
          </a:p>
        </p:txBody>
      </p:sp>
      <p:sp>
        <p:nvSpPr>
          <p:cNvPr id="101384"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01385"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3434"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87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44</a:t>
            </a:r>
          </a:p>
        </p:txBody>
      </p:sp>
      <p:sp>
        <p:nvSpPr>
          <p:cNvPr id="103436"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03437"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5481"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89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45</a:t>
            </a:r>
          </a:p>
        </p:txBody>
      </p:sp>
      <p:sp>
        <p:nvSpPr>
          <p:cNvPr id="105483"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05484"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753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15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46</a:t>
            </a:r>
          </a:p>
        </p:txBody>
      </p:sp>
      <p:sp>
        <p:nvSpPr>
          <p:cNvPr id="107532"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07533"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9579"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01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47</a:t>
            </a:r>
          </a:p>
        </p:txBody>
      </p:sp>
      <p:sp>
        <p:nvSpPr>
          <p:cNvPr id="109581"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09582"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3195" name="Rectangle 11"/>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29"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320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48</a:t>
            </a:r>
          </a:p>
        </p:txBody>
      </p:sp>
      <p:sp>
        <p:nvSpPr>
          <p:cNvPr id="111631"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11632" name="Rectangle 2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78" name="Text Box 66"/>
          <p:cNvSpPr txBox="1">
            <a:spLocks noChangeArrowheads="1"/>
          </p:cNvSpPr>
          <p:nvPr/>
        </p:nvSpPr>
        <p:spPr bwMode="auto">
          <a:xfrm>
            <a:off x="1689100" y="1260475"/>
            <a:ext cx="1768475"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a:solidFill>
                  <a:srgbClr val="99CCFF"/>
                </a:solidFill>
                <a:effectLst>
                  <a:outerShdw blurRad="38100" dist="38100" dir="2700000" algn="tl">
                    <a:srgbClr val="000000"/>
                  </a:outerShdw>
                </a:effectLst>
                <a:latin typeface="Book Antiqua" charset="0"/>
              </a:rPr>
              <a:t> </a:t>
            </a:r>
            <a:r>
              <a:rPr lang="en-US" sz="1600" b="1">
                <a:solidFill>
                  <a:srgbClr val="99CCFF"/>
                </a:solidFill>
                <a:effectLst>
                  <a:outerShdw blurRad="38100" dist="38100" dir="2700000" algn="tl">
                    <a:srgbClr val="000000"/>
                  </a:outerShdw>
                </a:effectLst>
                <a:latin typeface="SutonnyMJ" charset="0"/>
              </a:rPr>
              <a:t>f~ga¨mvMi</a:t>
            </a: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183" name="Text Box 71"/>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a:solidFill>
                  <a:srgbClr val="99CCFF"/>
                </a:solidFill>
                <a:effectLst>
                  <a:outerShdw blurRad="38100" dist="38100" dir="2700000" algn="tl">
                    <a:srgbClr val="000000"/>
                  </a:outerShdw>
                </a:effectLst>
                <a:latin typeface="Book Antiqua" charset="0"/>
              </a:rPr>
              <a:t> </a:t>
            </a:r>
            <a:r>
              <a:rPr lang="en-US" sz="1400">
                <a:solidFill>
                  <a:srgbClr val="99CCFF"/>
                </a:solidFill>
                <a:effectLst>
                  <a:outerShdw blurRad="38100" dist="38100" dir="2700000" algn="tl">
                    <a:srgbClr val="000000"/>
                  </a:outerShdw>
                </a:effectLst>
                <a:latin typeface="SutonnyMJ" charset="0"/>
              </a:rPr>
              <a:t>AvKvev                    DcmvMi</a:t>
            </a: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SutonnyEMJ" charset="0"/>
              </a:rPr>
              <a:t>RÏ©vb</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SutonnyEMJ" charset="0"/>
              </a:rPr>
              <a:t>wgki</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SutonnyEMJ" charset="0"/>
              </a:rPr>
              <a:t>BivK</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SutonnyEMJ" charset="0"/>
              </a:rPr>
              <a:t>wmwiqv</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SutonnyEMJ" charset="0"/>
              </a:rPr>
              <a:t>‡jevbb</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03" name="Text Box 91"/>
          <p:cNvSpPr txBox="1">
            <a:spLocks noChangeArrowheads="1"/>
          </p:cNvSpPr>
          <p:nvPr/>
        </p:nvSpPr>
        <p:spPr bwMode="auto">
          <a:xfrm>
            <a:off x="6375400" y="46990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SutonnyEMJ" charset="0"/>
              </a:rPr>
              <a:t>‡mŠw` Avie</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b="1" i="0">
                <a:solidFill>
                  <a:srgbClr val="FAF200"/>
                </a:solidFill>
                <a:effectLst>
                  <a:outerShdw blurRad="38100" dist="38100" dir="2700000" algn="tl">
                    <a:srgbClr val="000000"/>
                  </a:outerShdw>
                </a:effectLst>
                <a:latin typeface="SutonnyEMJ" charset="0"/>
              </a:rPr>
              <a:t>A†¤§vb</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1579"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grpSp>
        <p:nvGrpSpPr>
          <p:cNvPr id="21547" name="Group 167"/>
          <p:cNvGrpSpPr>
            <a:grpSpLocks/>
          </p:cNvGrpSpPr>
          <p:nvPr/>
        </p:nvGrpSpPr>
        <p:grpSpPr bwMode="auto">
          <a:xfrm>
            <a:off x="1816100" y="1857375"/>
            <a:ext cx="2933700" cy="3906838"/>
            <a:chOff x="1128" y="1176"/>
            <a:chExt cx="1848"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whix‡nv</a:t>
              </a:r>
            </a:p>
          </p:txBody>
        </p:sp>
        <p:grpSp>
          <p:nvGrpSpPr>
            <p:cNvPr id="21553" name="Group 169"/>
            <p:cNvGrpSpPr>
              <a:grpSpLocks/>
            </p:cNvGrpSpPr>
            <p:nvPr/>
          </p:nvGrpSpPr>
          <p:grpSpPr bwMode="auto">
            <a:xfrm>
              <a:off x="1128" y="1176"/>
              <a:ext cx="1848" cy="2461"/>
              <a:chOff x="1128" y="1176"/>
              <a:chExt cx="1848"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84" name="Text Box 172"/>
              <p:cNvSpPr txBox="1">
                <a:spLocks noChangeArrowheads="1"/>
              </p:cNvSpPr>
              <p:nvPr/>
            </p:nvSpPr>
            <p:spPr bwMode="auto">
              <a:xfrm>
                <a:off x="2320" y="2104"/>
                <a:ext cx="520"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a:solidFill>
                      <a:srgbClr val="99CCFF"/>
                    </a:solidFill>
                    <a:effectLst>
                      <a:outerShdw blurRad="38100" dist="38100" dir="2700000" algn="tl">
                        <a:srgbClr val="000000"/>
                      </a:outerShdw>
                    </a:effectLst>
                    <a:latin typeface="Book Antiqua" charset="0"/>
                  </a:rPr>
                  <a:t> </a:t>
                </a:r>
                <a:r>
                  <a:rPr lang="en-US" sz="1400">
                    <a:solidFill>
                      <a:srgbClr val="99CCFF"/>
                    </a:solidFill>
                    <a:effectLst>
                      <a:outerShdw blurRad="38100" dist="38100" dir="2700000" algn="tl">
                        <a:srgbClr val="000000"/>
                      </a:outerShdw>
                    </a:effectLst>
                    <a:latin typeface="SushreeMJ" charset="0"/>
                  </a:rPr>
                  <a:t>gi</a:t>
                </a:r>
                <a:r>
                  <a:rPr lang="ja-JP" altLang="en-US" sz="1400">
                    <a:solidFill>
                      <a:srgbClr val="99CCFF"/>
                    </a:solidFill>
                    <a:effectLst>
                      <a:outerShdw blurRad="38100" dist="38100" dir="2700000" algn="tl">
                        <a:srgbClr val="000000"/>
                      </a:outerShdw>
                    </a:effectLst>
                    <a:latin typeface="SushreeMJ" charset="0"/>
                  </a:rPr>
                  <a:t>“</a:t>
                </a:r>
                <a:r>
                  <a:rPr lang="en-US" sz="1400">
                    <a:solidFill>
                      <a:srgbClr val="99CCFF"/>
                    </a:solidFill>
                    <a:effectLst>
                      <a:outerShdw blurRad="38100" dist="38100" dir="2700000" algn="tl">
                        <a:srgbClr val="000000"/>
                      </a:outerShdw>
                    </a:effectLst>
                    <a:latin typeface="SushreeMJ" charset="0"/>
                  </a:rPr>
                  <a:t> mvMi</a:t>
                </a: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shreeMJ" charset="0"/>
                  </a:rPr>
                  <a:t>wn‡eªvY</a:t>
                </a:r>
              </a:p>
            </p:txBody>
          </p:sp>
          <p:sp>
            <p:nvSpPr>
              <p:cNvPr id="218286" name="Text Box 174"/>
              <p:cNvSpPr txBox="1">
                <a:spLocks noChangeArrowheads="1"/>
              </p:cNvSpPr>
              <p:nvPr/>
            </p:nvSpPr>
            <p:spPr bwMode="auto">
              <a:xfrm>
                <a:off x="2456" y="1208"/>
                <a:ext cx="520" cy="326"/>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a:solidFill>
                      <a:srgbClr val="99CCFF"/>
                    </a:solidFill>
                    <a:effectLst>
                      <a:outerShdw blurRad="38100" dist="38100" dir="2700000" algn="tl">
                        <a:srgbClr val="000000"/>
                      </a:outerShdw>
                    </a:effectLst>
                    <a:latin typeface="Helvetica" charset="0"/>
                  </a:rPr>
                  <a:t> </a:t>
                </a:r>
                <a:r>
                  <a:rPr lang="en-US" sz="1400">
                    <a:solidFill>
                      <a:srgbClr val="99CCFF"/>
                    </a:solidFill>
                    <a:effectLst>
                      <a:outerShdw blurRad="38100" dist="38100" dir="2700000" algn="tl">
                        <a:srgbClr val="000000"/>
                      </a:outerShdw>
                    </a:effectLst>
                    <a:latin typeface="SutonnyMJ" charset="0"/>
                  </a:rPr>
                  <a:t>Mvjxj mvMi</a:t>
                </a: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GjZ</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Avj&amp; AvKvev</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nvBdv</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bvmir</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‡bZvwbqv</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‡ZjAvwee</a:t>
                </a:r>
                <a:r>
                  <a:rPr lang="en-US" sz="1200" b="1" i="0">
                    <a:solidFill>
                      <a:srgbClr val="FAF200"/>
                    </a:solidFill>
                    <a:effectLst>
                      <a:outerShdw blurRad="38100" dist="38100" dir="2700000" algn="tl">
                        <a:srgbClr val="000000"/>
                      </a:outerShdw>
                    </a:effectLst>
                    <a:latin typeface="Helvetica" charset="0"/>
                  </a:rPr>
                  <a:t>-</a:t>
                </a:r>
                <a:r>
                  <a:rPr lang="en-US" sz="1200" b="1" i="0">
                    <a:solidFill>
                      <a:srgbClr val="FAF200"/>
                    </a:solidFill>
                    <a:effectLst>
                      <a:outerShdw blurRad="38100" dist="38100" dir="2700000" algn="tl">
                        <a:srgbClr val="000000"/>
                      </a:outerShdw>
                    </a:effectLst>
                    <a:latin typeface="SutonnyMJ" charset="0"/>
                  </a:rPr>
                  <a:t>hv‡dv</a:t>
                </a:r>
                <a:endParaRPr lang="en-US" sz="1200" b="1" i="0">
                  <a:solidFill>
                    <a:srgbClr val="FAF200"/>
                  </a:solidFill>
                  <a:effectLst>
                    <a:outerShdw blurRad="38100" dist="38100" dir="2700000" algn="tl">
                      <a:srgbClr val="000000"/>
                    </a:outerShdw>
                  </a:effectLst>
                  <a:latin typeface="Helvetica" charset="0"/>
                </a:endParaRP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400" b="1" i="0">
                    <a:solidFill>
                      <a:srgbClr val="FAF200"/>
                    </a:solidFill>
                    <a:effectLst>
                      <a:outerShdw blurRad="38100" dist="38100" dir="2700000" algn="tl">
                        <a:srgbClr val="000000"/>
                      </a:outerShdw>
                    </a:effectLst>
                    <a:latin typeface="SutonnyEMJ" charset="0"/>
                  </a:rPr>
                  <a:t>whiykv‡jg</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tonnyMJ" charset="0"/>
                  </a:rPr>
                  <a:t>‡ei‡kev</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rgbClr val="FAF200"/>
                    </a:solidFill>
                    <a:effectLst>
                      <a:outerShdw blurRad="38100" dist="38100" dir="2700000" algn="tl">
                        <a:srgbClr val="000000"/>
                      </a:outerShdw>
                    </a:effectLst>
                    <a:latin typeface="SushreeMJ" charset="0"/>
                  </a:rPr>
                  <a:t>MvRv</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600" b="1" i="0">
                    <a:solidFill>
                      <a:srgbClr val="FF0000"/>
                    </a:solidFill>
                    <a:effectLst>
                      <a:outerShdw blurRad="38100" dist="38100" dir="2700000" algn="tl">
                        <a:srgbClr val="000000"/>
                      </a:outerShdw>
                    </a:effectLst>
                    <a:latin typeface="SutonnyEMJ" charset="0"/>
                  </a:rPr>
                  <a:t>Bmªv‡qj</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218210" name="Oval 98"/>
          <p:cNvSpPr>
            <a:spLocks noChangeArrowheads="1"/>
          </p:cNvSpPr>
          <p:nvPr/>
        </p:nvSpPr>
        <p:spPr bwMode="auto">
          <a:xfrm>
            <a:off x="2176463" y="1303338"/>
            <a:ext cx="2286000" cy="4648200"/>
          </a:xfrm>
          <a:prstGeom prst="ellipse">
            <a:avLst/>
          </a:prstGeom>
          <a:noFill/>
          <a:ln w="76200">
            <a:solidFill>
              <a:srgbClr val="FF00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549"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04</a:t>
            </a:r>
          </a:p>
        </p:txBody>
      </p:sp>
      <p:sp>
        <p:nvSpPr>
          <p:cNvPr id="21551"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4219" name="Rectangle 11"/>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4222" name="Rectangle 14"/>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Bb</a:t>
            </a: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3678"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4229"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49</a:t>
            </a:r>
          </a:p>
        </p:txBody>
      </p:sp>
      <p:sp>
        <p:nvSpPr>
          <p:cNvPr id="113680" name="Text Box 2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13681"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62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6267"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cvD</a:t>
            </a:r>
          </a:p>
        </p:txBody>
      </p:sp>
      <p:sp>
        <p:nvSpPr>
          <p:cNvPr id="96268" name="Rectangle 12"/>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6271" name="Rectangle 15"/>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Bb</a:t>
            </a:r>
          </a:p>
        </p:txBody>
      </p:sp>
      <p:sp>
        <p:nvSpPr>
          <p:cNvPr id="115727"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627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50</a:t>
            </a:r>
          </a:p>
        </p:txBody>
      </p:sp>
      <p:sp>
        <p:nvSpPr>
          <p:cNvPr id="115729"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15730"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6075"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cvD</a:t>
            </a:r>
          </a:p>
        </p:txBody>
      </p:sp>
      <p:sp>
        <p:nvSpPr>
          <p:cNvPr id="216076" name="Rectangle 12"/>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f~mv</a:t>
            </a: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6079" name="Rectangle 15"/>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Bb</a:t>
            </a:r>
          </a:p>
        </p:txBody>
      </p:sp>
      <p:sp>
        <p:nvSpPr>
          <p:cNvPr id="216082" name="Text Box 18"/>
          <p:cNvSpPr txBox="1">
            <a:spLocks noChangeArrowheads="1"/>
          </p:cNvSpPr>
          <p:nvPr/>
        </p:nvSpPr>
        <p:spPr bwMode="auto">
          <a:xfrm>
            <a:off x="2590800" y="1022350"/>
            <a:ext cx="29972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l">
              <a:spcBef>
                <a:spcPct val="50000"/>
              </a:spcBef>
            </a:pPr>
            <a:r>
              <a:rPr lang="en-US" sz="3200" b="1">
                <a:solidFill>
                  <a:srgbClr val="66FF99"/>
                </a:solidFill>
                <a:effectLst>
                  <a:outerShdw blurRad="38100" dist="38100" dir="2700000" algn="tl">
                    <a:srgbClr val="000000"/>
                  </a:outerShdw>
                </a:effectLst>
                <a:latin typeface="SushreeMJ" charset="0"/>
              </a:rPr>
              <a:t>(f~ga¨ mvMi)</a:t>
            </a:r>
          </a:p>
        </p:txBody>
      </p:sp>
      <p:sp>
        <p:nvSpPr>
          <p:cNvPr id="216083" name="Text Box 19"/>
          <p:cNvSpPr txBox="1">
            <a:spLocks noChangeArrowheads="1"/>
          </p:cNvSpPr>
          <p:nvPr/>
        </p:nvSpPr>
        <p:spPr bwMode="auto">
          <a:xfrm>
            <a:off x="2514600" y="3076575"/>
            <a:ext cx="49530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(BD‡d«wZm b`x)</a:t>
            </a:r>
          </a:p>
        </p:txBody>
      </p:sp>
      <p:sp>
        <p:nvSpPr>
          <p:cNvPr id="216084" name="Text Box 20"/>
          <p:cNvSpPr txBox="1">
            <a:spLocks noChangeArrowheads="1"/>
          </p:cNvSpPr>
          <p:nvPr/>
        </p:nvSpPr>
        <p:spPr bwMode="auto">
          <a:xfrm>
            <a:off x="4714875" y="5618163"/>
            <a:ext cx="4024313"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66FF99"/>
                </a:solidFill>
                <a:effectLst>
                  <a:outerShdw blurRad="38100" dist="38100" dir="2700000" algn="tl">
                    <a:srgbClr val="000000"/>
                  </a:outerShdw>
                </a:effectLst>
                <a:latin typeface="SushreeMJ" charset="0"/>
              </a:rPr>
              <a:t>(cvim¨ DcmvMi)</a:t>
            </a:r>
          </a:p>
        </p:txBody>
      </p:sp>
      <p:sp>
        <p:nvSpPr>
          <p:cNvPr id="117777"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160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51</a:t>
            </a:r>
          </a:p>
        </p:txBody>
      </p:sp>
      <p:sp>
        <p:nvSpPr>
          <p:cNvPr id="117779" name="Text Box 2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17780" name="Rectangle 2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728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7292"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9729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97294"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24"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7303"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52</a:t>
            </a:r>
          </a:p>
        </p:txBody>
      </p:sp>
      <p:sp>
        <p:nvSpPr>
          <p:cNvPr id="119826"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19827"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8316"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9831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98318"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8320" name="Rectangle 16"/>
          <p:cNvSpPr>
            <a:spLocks noChangeArrowheads="1"/>
          </p:cNvSpPr>
          <p:nvPr/>
        </p:nvSpPr>
        <p:spPr bwMode="auto">
          <a:xfrm>
            <a:off x="2516188" y="5640388"/>
            <a:ext cx="9937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‡jvmv</a:t>
            </a:r>
          </a:p>
        </p:txBody>
      </p:sp>
      <p:sp>
        <p:nvSpPr>
          <p:cNvPr id="98321" name="Oval 17"/>
          <p:cNvSpPr>
            <a:spLocks noChangeArrowheads="1"/>
          </p:cNvSpPr>
          <p:nvPr/>
        </p:nvSpPr>
        <p:spPr bwMode="auto">
          <a:xfrm>
            <a:off x="24511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73"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8328"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53</a:t>
            </a:r>
          </a:p>
        </p:txBody>
      </p:sp>
      <p:sp>
        <p:nvSpPr>
          <p:cNvPr id="121875"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21876"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99340"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99341"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99342"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9344" name="Rectangle 16"/>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99345"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9346"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9347"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4"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99355"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54</a:t>
            </a:r>
          </a:p>
        </p:txBody>
      </p:sp>
      <p:sp>
        <p:nvSpPr>
          <p:cNvPr id="123926"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23927"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64"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00365"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00366"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0368" name="Rectangle 16"/>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70"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0371"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0372"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72"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0037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55</a:t>
            </a:r>
          </a:p>
        </p:txBody>
      </p:sp>
      <p:sp>
        <p:nvSpPr>
          <p:cNvPr id="125974"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25975"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1388"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0138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01390"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1392" name="Rectangle 16"/>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139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139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139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20"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014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56</a:t>
            </a:r>
          </a:p>
        </p:txBody>
      </p:sp>
      <p:sp>
        <p:nvSpPr>
          <p:cNvPr id="128022"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28023"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2412"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0241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02414"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2416" name="Rectangle 16"/>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2420" name="Rectangle 20"/>
          <p:cNvSpPr>
            <a:spLocks noChangeArrowheads="1"/>
          </p:cNvSpPr>
          <p:nvPr/>
        </p:nvSpPr>
        <p:spPr bwMode="auto">
          <a:xfrm>
            <a:off x="3449638" y="2382838"/>
            <a:ext cx="12731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Mvmv</a:t>
            </a: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0069"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02428"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57</a:t>
            </a:r>
          </a:p>
        </p:txBody>
      </p:sp>
      <p:sp>
        <p:nvSpPr>
          <p:cNvPr id="130071"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30072"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3436"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0343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03438"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40" name="Rectangle 16"/>
          <p:cNvSpPr>
            <a:spLocks noChangeArrowheads="1"/>
          </p:cNvSpPr>
          <p:nvPr/>
        </p:nvSpPr>
        <p:spPr bwMode="auto">
          <a:xfrm>
            <a:off x="2516188" y="5640388"/>
            <a:ext cx="765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3444" name="Rectangle 20"/>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03445" name="Rectangle 21"/>
          <p:cNvSpPr>
            <a:spLocks noChangeArrowheads="1"/>
          </p:cNvSpPr>
          <p:nvPr/>
        </p:nvSpPr>
        <p:spPr bwMode="auto">
          <a:xfrm>
            <a:off x="2613025" y="3613150"/>
            <a:ext cx="17303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shreeMJ" charset="0"/>
                <a:ea typeface="+mn-ea"/>
                <a:cs typeface="+mn-cs"/>
              </a:rPr>
              <a:t>gmv</a:t>
            </a: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18"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0345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58</a:t>
            </a:r>
          </a:p>
        </p:txBody>
      </p:sp>
      <p:sp>
        <p:nvSpPr>
          <p:cNvPr id="132120" name="Text Box 3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32121" name="Rectangle 3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787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787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788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788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207886" name="Rectangle 14"/>
          <p:cNvSpPr>
            <a:spLocks noChangeArrowheads="1"/>
          </p:cNvSpPr>
          <p:nvPr/>
        </p:nvSpPr>
        <p:spPr bwMode="auto">
          <a:xfrm>
            <a:off x="2516188" y="5640388"/>
            <a:ext cx="7397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20788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9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9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20789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207899"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207901"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04"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mn-ea"/>
                <a:cs typeface="+mn-cs"/>
              </a:rPr>
              <a:t>C</a:t>
            </a:r>
          </a:p>
        </p:txBody>
      </p:sp>
      <p:sp>
        <p:nvSpPr>
          <p:cNvPr id="207906"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mn-ea"/>
                <a:cs typeface="+mn-cs"/>
              </a:rPr>
              <a:t>J</a:t>
            </a:r>
          </a:p>
        </p:txBody>
      </p:sp>
      <p:sp>
        <p:nvSpPr>
          <p:cNvPr id="207909" name="Rectangle 37"/>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207911" name="Rectangle 39"/>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207913" name="Rectangle 41"/>
          <p:cNvSpPr>
            <a:spLocks noChangeArrowheads="1"/>
          </p:cNvSpPr>
          <p:nvPr/>
        </p:nvSpPr>
        <p:spPr bwMode="auto">
          <a:xfrm>
            <a:off x="1747838"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207914" name="Rectangle 42"/>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21"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sp>
        <p:nvSpPr>
          <p:cNvPr id="23597"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7938"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05</a:t>
            </a:r>
          </a:p>
        </p:txBody>
      </p:sp>
      <p:sp>
        <p:nvSpPr>
          <p:cNvPr id="207939" name="Text Box 67"/>
          <p:cNvSpPr txBox="1">
            <a:spLocks noChangeArrowheads="1"/>
          </p:cNvSpPr>
          <p:nvPr/>
        </p:nvSpPr>
        <p:spPr bwMode="auto">
          <a:xfrm>
            <a:off x="3525838" y="4711700"/>
            <a:ext cx="3962400"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200" b="1">
                <a:solidFill>
                  <a:srgbClr val="FFFF00"/>
                </a:solidFill>
                <a:effectLst>
                  <a:outerShdw blurRad="38100" dist="38100" dir="2700000" algn="tl">
                    <a:srgbClr val="000000"/>
                  </a:outerShdw>
                </a:effectLst>
                <a:latin typeface="SutonnyMJ" charset="0"/>
              </a:rPr>
              <a:t>GKwU gvbwP‡Îi KviY¸wj!</a:t>
            </a:r>
          </a:p>
        </p:txBody>
      </p:sp>
      <p:sp>
        <p:nvSpPr>
          <p:cNvPr id="23609" name="Text Box 6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23610" name="Rectangle 6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3611" name="Text Box 70"/>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grpId="0"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grpId="0"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grpId="0"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grpId="0"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grpId="0"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grpId="0"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grpId="0"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grpId="0"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grpId="0"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5" grpId="0" animBg="1"/>
      <p:bldP spid="207916" grpId="0" animBg="1"/>
      <p:bldP spid="207917" grpId="0" animBg="1"/>
      <p:bldP spid="207918" grpId="0" animBg="1"/>
      <p:bldP spid="207919" grpId="0" animBg="1"/>
      <p:bldP spid="207920" grpId="0" animBg="1"/>
      <p:bldP spid="207921" grpId="0" animBg="1"/>
      <p:bldP spid="207922" grpId="0" animBg="1"/>
      <p:bldP spid="207928" grpId="0" animBg="1"/>
      <p:bldP spid="207929" grpId="0" animBg="1"/>
      <p:bldP spid="207939" grpId="0" build="p" autoUpdateAnimBg="0"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28"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1162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11630"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32" name="Rectangle 16"/>
          <p:cNvSpPr>
            <a:spLocks noChangeArrowheads="1"/>
          </p:cNvSpPr>
          <p:nvPr/>
        </p:nvSpPr>
        <p:spPr bwMode="auto">
          <a:xfrm>
            <a:off x="2516188" y="5640388"/>
            <a:ext cx="7270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1636" name="Rectangle 20"/>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1163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11638" name="Rectangle 22"/>
          <p:cNvSpPr>
            <a:spLocks noChangeArrowheads="1"/>
          </p:cNvSpPr>
          <p:nvPr/>
        </p:nvSpPr>
        <p:spPr bwMode="auto">
          <a:xfrm>
            <a:off x="4354513" y="3130550"/>
            <a:ext cx="1827212"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b="1">
                <a:solidFill>
                  <a:srgbClr val="FAF200"/>
                </a:solidFill>
                <a:effectLst>
                  <a:outerShdw blurRad="38100" dist="38100" dir="2700000" algn="tl">
                    <a:srgbClr val="000000"/>
                  </a:outerShdw>
                </a:effectLst>
                <a:latin typeface="SutonnyEMJ" charset="0"/>
              </a:rPr>
              <a:t>hÏ©b b`x</a:t>
            </a: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4173"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11652"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59</a:t>
            </a:r>
          </a:p>
        </p:txBody>
      </p:sp>
      <p:sp>
        <p:nvSpPr>
          <p:cNvPr id="134175"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34176"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34177"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264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264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265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12654" name="Rectangle 14"/>
          <p:cNvSpPr>
            <a:spLocks noChangeArrowheads="1"/>
          </p:cNvSpPr>
          <p:nvPr/>
        </p:nvSpPr>
        <p:spPr bwMode="auto">
          <a:xfrm>
            <a:off x="2516188" y="5640388"/>
            <a:ext cx="790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1265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26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2662" name="Rectangle 22"/>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6214"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1267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60</a:t>
            </a:r>
          </a:p>
        </p:txBody>
      </p:sp>
      <p:sp>
        <p:nvSpPr>
          <p:cNvPr id="136216"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36217"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6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469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469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470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14702" name="Rectangle 14"/>
          <p:cNvSpPr>
            <a:spLocks noChangeArrowheads="1"/>
          </p:cNvSpPr>
          <p:nvPr/>
        </p:nvSpPr>
        <p:spPr bwMode="auto">
          <a:xfrm>
            <a:off x="2516188" y="5640388"/>
            <a:ext cx="815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7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712" name="Rectangle 24"/>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14713" name="Oval 25"/>
          <p:cNvSpPr>
            <a:spLocks noChangeArrowheads="1"/>
          </p:cNvSpPr>
          <p:nvPr/>
        </p:nvSpPr>
        <p:spPr bwMode="auto">
          <a:xfrm>
            <a:off x="5035550" y="998538"/>
            <a:ext cx="887413" cy="85090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4714" name="Rectangle 26"/>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charset="0"/>
                <a:ea typeface="+mn-ea"/>
                <a:cs typeface="+mn-cs"/>
              </a:rPr>
              <a:t>    </a:t>
            </a:r>
            <a:r>
              <a:rPr lang="en-US" sz="2400" b="1" i="0">
                <a:solidFill>
                  <a:schemeClr val="folHlink"/>
                </a:solidFill>
                <a:latin typeface="Times"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38267"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1472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61</a:t>
            </a:r>
          </a:p>
        </p:txBody>
      </p:sp>
      <p:sp>
        <p:nvSpPr>
          <p:cNvPr id="138269"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38270"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571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572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572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15726" name="Rectangle 14"/>
          <p:cNvSpPr>
            <a:spLocks noChangeArrowheads="1"/>
          </p:cNvSpPr>
          <p:nvPr/>
        </p:nvSpPr>
        <p:spPr bwMode="auto">
          <a:xfrm>
            <a:off x="2516188" y="5640388"/>
            <a:ext cx="7270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29"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34"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37"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15738" name="Oval 26"/>
          <p:cNvSpPr>
            <a:spLocks noChangeArrowheads="1"/>
          </p:cNvSpPr>
          <p:nvPr/>
        </p:nvSpPr>
        <p:spPr bwMode="auto">
          <a:xfrm>
            <a:off x="3827463" y="982663"/>
            <a:ext cx="887412" cy="85090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40316"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15747"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62</a:t>
            </a:r>
          </a:p>
        </p:txBody>
      </p:sp>
      <p:sp>
        <p:nvSpPr>
          <p:cNvPr id="140318"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40319"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776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776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777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17774" name="Rectangle 14"/>
          <p:cNvSpPr>
            <a:spLocks noChangeArrowheads="1"/>
          </p:cNvSpPr>
          <p:nvPr/>
        </p:nvSpPr>
        <p:spPr bwMode="auto">
          <a:xfrm>
            <a:off x="2516188" y="5640388"/>
            <a:ext cx="752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1777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8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8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91" name="Rectangle 31"/>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tonnyEMJ" charset="0"/>
                <a:ea typeface="+mn-ea"/>
                <a:cs typeface="+mn-cs"/>
              </a:rPr>
              <a:t>D</a:t>
            </a:r>
          </a:p>
        </p:txBody>
      </p:sp>
      <p:sp>
        <p:nvSpPr>
          <p:cNvPr id="142366"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7798"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63</a:t>
            </a:r>
          </a:p>
        </p:txBody>
      </p:sp>
      <p:sp>
        <p:nvSpPr>
          <p:cNvPr id="142369" name="Text Box 3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42370" name="Rectangle 4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879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879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879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18798" name="Rectangle 14"/>
          <p:cNvSpPr>
            <a:spLocks noChangeArrowheads="1"/>
          </p:cNvSpPr>
          <p:nvPr/>
        </p:nvSpPr>
        <p:spPr bwMode="auto">
          <a:xfrm>
            <a:off x="2516188" y="5640388"/>
            <a:ext cx="752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1879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0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1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18815" name="Rectangle 31"/>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tonnyEMJ" charset="0"/>
                <a:ea typeface="+mn-ea"/>
                <a:cs typeface="+mn-cs"/>
              </a:rPr>
              <a:t>e</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4417"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18824"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64</a:t>
            </a:r>
          </a:p>
        </p:txBody>
      </p:sp>
      <p:sp>
        <p:nvSpPr>
          <p:cNvPr id="144419" name="Text Box 4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44420" name="Rectangle 4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981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981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982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19822" name="Rectangle 14"/>
          <p:cNvSpPr>
            <a:spLocks noChangeArrowheads="1"/>
          </p:cNvSpPr>
          <p:nvPr/>
        </p:nvSpPr>
        <p:spPr bwMode="auto">
          <a:xfrm>
            <a:off x="2516188" y="5640388"/>
            <a:ext cx="714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1982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2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34"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19838"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19839"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41" name="Rectangle 33"/>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SutonnyEMJ" charset="0"/>
                <a:ea typeface="+mn-ea"/>
                <a:cs typeface="+mn-cs"/>
              </a:rPr>
              <a:t>n</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6466"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19837" name="Oval 29"/>
          <p:cNvSpPr>
            <a:spLocks noChangeArrowheads="1"/>
          </p:cNvSpPr>
          <p:nvPr/>
        </p:nvSpPr>
        <p:spPr bwMode="auto">
          <a:xfrm>
            <a:off x="5208588"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985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65</a:t>
            </a:r>
          </a:p>
        </p:txBody>
      </p:sp>
      <p:sp>
        <p:nvSpPr>
          <p:cNvPr id="146469" name="Text Box 4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46470" name="Rectangle 4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083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084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084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0846" name="Rectangle 14"/>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084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5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58"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2085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086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0862"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0863"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65"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67" name="Rectangle 35"/>
          <p:cNvSpPr>
            <a:spLocks noChangeArrowheads="1"/>
          </p:cNvSpPr>
          <p:nvPr/>
        </p:nvSpPr>
        <p:spPr bwMode="auto">
          <a:xfrm>
            <a:off x="7088188" y="1525588"/>
            <a:ext cx="12922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SutonnyEMJ" charset="0"/>
                <a:ea typeface="+mn-ea"/>
                <a:cs typeface="+mn-cs"/>
              </a:rPr>
              <a:t>b(A)</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8516"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0876"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66</a:t>
            </a:r>
          </a:p>
        </p:txBody>
      </p:sp>
      <p:sp>
        <p:nvSpPr>
          <p:cNvPr id="148519" name="Text Box 4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48520" name="Rectangle 4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186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186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186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1870" name="Rectangle 14"/>
          <p:cNvSpPr>
            <a:spLocks noChangeArrowheads="1"/>
          </p:cNvSpPr>
          <p:nvPr/>
        </p:nvSpPr>
        <p:spPr bwMode="auto">
          <a:xfrm>
            <a:off x="2516188" y="5640388"/>
            <a:ext cx="7270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187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7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82"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21883"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1884"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1885"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1886"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88"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90"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95" name="Oval 39"/>
          <p:cNvSpPr>
            <a:spLocks noChangeArrowheads="1"/>
          </p:cNvSpPr>
          <p:nvPr/>
        </p:nvSpPr>
        <p:spPr bwMode="auto">
          <a:xfrm>
            <a:off x="5172075" y="167322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1897" name="Oval 41"/>
          <p:cNvSpPr>
            <a:spLocks noChangeArrowheads="1"/>
          </p:cNvSpPr>
          <p:nvPr/>
        </p:nvSpPr>
        <p:spPr bwMode="auto">
          <a:xfrm>
            <a:off x="6561138" y="4213225"/>
            <a:ext cx="7286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0569"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1903"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67</a:t>
            </a:r>
          </a:p>
        </p:txBody>
      </p:sp>
      <p:sp>
        <p:nvSpPr>
          <p:cNvPr id="150571"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50572"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288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288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289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2894" name="Rectangle 14"/>
          <p:cNvSpPr>
            <a:spLocks noChangeArrowheads="1"/>
          </p:cNvSpPr>
          <p:nvPr/>
        </p:nvSpPr>
        <p:spPr bwMode="auto">
          <a:xfrm>
            <a:off x="2516188" y="5640388"/>
            <a:ext cx="777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289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0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0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29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29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2918" name="Rectangle 38"/>
          <p:cNvSpPr>
            <a:spLocks noChangeArrowheads="1"/>
          </p:cNvSpPr>
          <p:nvPr/>
        </p:nvSpPr>
        <p:spPr bwMode="auto">
          <a:xfrm>
            <a:off x="3005138" y="2478088"/>
            <a:ext cx="55880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K</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2615"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2926" name="Rectangle 4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68</a:t>
            </a:r>
          </a:p>
        </p:txBody>
      </p:sp>
      <p:sp>
        <p:nvSpPr>
          <p:cNvPr id="152617" name="Text Box 4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52618" name="Rectangle 4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pic>
        <p:nvPicPr>
          <p:cNvPr id="2560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1330325"/>
            <a:ext cx="2001838"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213" y="2740025"/>
            <a:ext cx="1995487"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9"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5142" name="Text Box 22"/>
          <p:cNvSpPr txBox="1">
            <a:spLocks noChangeArrowheads="1"/>
          </p:cNvSpPr>
          <p:nvPr/>
        </p:nvSpPr>
        <p:spPr bwMode="auto">
          <a:xfrm>
            <a:off x="1544638" y="130175"/>
            <a:ext cx="7061200" cy="6365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3200" b="1" i="0">
                <a:solidFill>
                  <a:srgbClr val="FFFF00"/>
                </a:solidFill>
                <a:latin typeface="SutonnyMJ" charset="0"/>
                <a:ea typeface="+mn-ea"/>
                <a:cs typeface="+mn-cs"/>
              </a:rPr>
              <a:t>cvV mnvwqKv # 3K ; (AwZwi³ Lvwj cvZv # 03L)</a:t>
            </a: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06</a:t>
            </a:r>
          </a:p>
        </p:txBody>
      </p:sp>
      <p:sp>
        <p:nvSpPr>
          <p:cNvPr id="25612"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25613"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5133" name="Rectangle 13"/>
          <p:cNvSpPr>
            <a:spLocks noChangeArrowheads="1"/>
          </p:cNvSpPr>
          <p:nvPr/>
        </p:nvSpPr>
        <p:spPr bwMode="auto">
          <a:xfrm>
            <a:off x="608013" y="579438"/>
            <a:ext cx="7967662" cy="4660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endParaRPr lang="en-US" sz="6000" b="1">
              <a:solidFill>
                <a:srgbClr val="00FF00"/>
              </a:solidFill>
            </a:endParaRPr>
          </a:p>
          <a:p>
            <a:r>
              <a:rPr lang="en-US" sz="6000" b="1">
                <a:solidFill>
                  <a:srgbClr val="00FF00"/>
                </a:solidFill>
                <a:latin typeface="SutonnyEMJ" charset="0"/>
              </a:rPr>
              <a:t>GK LÛ KvMR</a:t>
            </a:r>
            <a:r>
              <a:rPr lang="en-US" sz="6000" b="1">
                <a:solidFill>
                  <a:srgbClr val="FAFD00"/>
                </a:solidFill>
              </a:rPr>
              <a:t> </a:t>
            </a:r>
            <a:r>
              <a:rPr lang="en-US" sz="6000" b="1">
                <a:solidFill>
                  <a:srgbClr val="FAFD00"/>
                </a:solidFill>
                <a:latin typeface="SutonnyEMJ" charset="0"/>
              </a:rPr>
              <a:t>mgvš—ivjfv‡e ai</a:t>
            </a:r>
            <a:r>
              <a:rPr lang="ja-JP" altLang="en-US" sz="6000" b="1">
                <a:solidFill>
                  <a:srgbClr val="FAFD00"/>
                </a:solidFill>
                <a:latin typeface="SutonnyEMJ" charset="0"/>
              </a:rPr>
              <a:t>“</a:t>
            </a:r>
            <a:r>
              <a:rPr lang="en-US" sz="6000" b="1">
                <a:solidFill>
                  <a:srgbClr val="FAFD00"/>
                </a:solidFill>
                <a:latin typeface="SutonnyEMJ" charset="0"/>
              </a:rPr>
              <a:t>b, j¤^vjw¤^ fvuR Ki</a:t>
            </a:r>
            <a:r>
              <a:rPr lang="ja-JP" altLang="en-US" sz="6000" b="1">
                <a:solidFill>
                  <a:srgbClr val="FAFD00"/>
                </a:solidFill>
                <a:latin typeface="SutonnyEMJ" charset="0"/>
              </a:rPr>
              <a:t>“</a:t>
            </a:r>
            <a:r>
              <a:rPr lang="en-US" sz="6000" b="1">
                <a:solidFill>
                  <a:srgbClr val="FAFD00"/>
                </a:solidFill>
                <a:latin typeface="SutonnyEMJ" charset="0"/>
              </a:rPr>
              <a:t>b, GKevi</a:t>
            </a:r>
            <a:endParaRPr lang="en-US" sz="6000">
              <a:solidFill>
                <a:srgbClr val="FAFD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100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391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391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391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3918" name="Rectangle 14"/>
          <p:cNvSpPr>
            <a:spLocks noChangeArrowheads="1"/>
          </p:cNvSpPr>
          <p:nvPr/>
        </p:nvSpPr>
        <p:spPr bwMode="auto">
          <a:xfrm>
            <a:off x="2516188" y="5640388"/>
            <a:ext cx="803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391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3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393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393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3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3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42" name="Rectangle 38"/>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3944" name="Rectangle 40"/>
          <p:cNvSpPr>
            <a:spLocks noChangeArrowheads="1"/>
          </p:cNvSpPr>
          <p:nvPr/>
        </p:nvSpPr>
        <p:spPr bwMode="auto">
          <a:xfrm>
            <a:off x="2593975" y="2987675"/>
            <a:ext cx="6000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wh</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65"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395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69</a:t>
            </a:r>
          </a:p>
        </p:txBody>
      </p:sp>
      <p:sp>
        <p:nvSpPr>
          <p:cNvPr id="154667" name="Text Box 4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54668" name="Rectangle 5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493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Bb</a:t>
            </a: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493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494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4942" name="Rectangle 14"/>
          <p:cNvSpPr>
            <a:spLocks noChangeArrowheads="1"/>
          </p:cNvSpPr>
          <p:nvPr/>
        </p:nvSpPr>
        <p:spPr bwMode="auto">
          <a:xfrm>
            <a:off x="2516188" y="5640388"/>
            <a:ext cx="790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494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4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5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495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5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58"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61" name="Rectangle 33"/>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63" name="Rectangle 35"/>
          <p:cNvSpPr>
            <a:spLocks noChangeArrowheads="1"/>
          </p:cNvSpPr>
          <p:nvPr/>
        </p:nvSpPr>
        <p:spPr bwMode="auto">
          <a:xfrm>
            <a:off x="2646363"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65" name="Rectangle 37"/>
          <p:cNvSpPr>
            <a:spLocks noChangeArrowheads="1"/>
          </p:cNvSpPr>
          <p:nvPr/>
        </p:nvSpPr>
        <p:spPr bwMode="auto">
          <a:xfrm>
            <a:off x="3686175" y="2987675"/>
            <a:ext cx="828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bc</a:t>
            </a: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4970" name="Rectangle 42"/>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10wU ¯’vbmgyn</a:t>
            </a: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6717"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4980"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70</a:t>
            </a:r>
          </a:p>
        </p:txBody>
      </p:sp>
      <p:sp>
        <p:nvSpPr>
          <p:cNvPr id="156719"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56720"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59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5966" name="Rectangle 14"/>
          <p:cNvSpPr>
            <a:spLocks noChangeArrowheads="1"/>
          </p:cNvSpPr>
          <p:nvPr/>
        </p:nvSpPr>
        <p:spPr bwMode="auto">
          <a:xfrm>
            <a:off x="2516188" y="5640388"/>
            <a:ext cx="790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59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7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7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597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8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8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85" name="Rectangle 33"/>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87" name="Rectangle 35"/>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89" name="Rectangle 37"/>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91" name="Rectangle 39"/>
          <p:cNvSpPr>
            <a:spLocks noChangeArrowheads="1"/>
          </p:cNvSpPr>
          <p:nvPr/>
        </p:nvSpPr>
        <p:spPr bwMode="auto">
          <a:xfrm>
            <a:off x="2973388" y="4360863"/>
            <a:ext cx="9858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Kve</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5996" name="Rectangle 44"/>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 ¯’vbmgyn</a:t>
            </a: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5999"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8767"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6006"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71</a:t>
            </a:r>
          </a:p>
        </p:txBody>
      </p:sp>
      <p:sp>
        <p:nvSpPr>
          <p:cNvPr id="158769" name="Text Box 5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58770" name="Rectangle 5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80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8014" name="Rectangle 14"/>
          <p:cNvSpPr>
            <a:spLocks noChangeArrowheads="1"/>
          </p:cNvSpPr>
          <p:nvPr/>
        </p:nvSpPr>
        <p:spPr bwMode="auto">
          <a:xfrm>
            <a:off x="2516188" y="5640388"/>
            <a:ext cx="817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80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25"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 ¯’vbmgyn</a:t>
            </a: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8028" name="Rectangle 28"/>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8029" name="Rectangle 29"/>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31" name="Rectangle 31"/>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33" name="Rectangle 33"/>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37" name="Rectangle 37"/>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39" name="Rectangle 39"/>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46" name="Rectangle 46"/>
          <p:cNvSpPr>
            <a:spLocks noChangeArrowheads="1"/>
          </p:cNvSpPr>
          <p:nvPr/>
        </p:nvSpPr>
        <p:spPr bwMode="auto">
          <a:xfrm>
            <a:off x="1782763" y="3935413"/>
            <a:ext cx="6175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wg</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48" name="Rectangle 48"/>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8050" name="Rectangle 50"/>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160814"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80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72</a:t>
            </a:r>
          </a:p>
        </p:txBody>
      </p:sp>
      <p:sp>
        <p:nvSpPr>
          <p:cNvPr id="160816"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60817"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69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69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69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6990" name="Rectangle 14"/>
          <p:cNvSpPr>
            <a:spLocks noChangeArrowheads="1"/>
          </p:cNvSpPr>
          <p:nvPr/>
        </p:nvSpPr>
        <p:spPr bwMode="auto">
          <a:xfrm>
            <a:off x="2516188" y="5640388"/>
            <a:ext cx="7747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69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69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7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06"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09" name="Rectangle 33"/>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11" name="Rectangle 35"/>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14" name="Rectangle 38"/>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16" name="Rectangle 40"/>
          <p:cNvSpPr>
            <a:spLocks noChangeArrowheads="1"/>
          </p:cNvSpPr>
          <p:nvPr/>
        </p:nvSpPr>
        <p:spPr bwMode="auto">
          <a:xfrm>
            <a:off x="3032125" y="5073650"/>
            <a:ext cx="1003300"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SutonnyEMJ" charset="0"/>
                <a:ea typeface="+mn-ea"/>
                <a:cs typeface="+mn-cs"/>
              </a:rPr>
              <a:t>mxc</a:t>
            </a: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21" name="Rectangle 4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 ¯’vbmgyn</a:t>
            </a: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25" name="Rectangle 49"/>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7027" name="Rectangle 51"/>
          <p:cNvSpPr>
            <a:spLocks noChangeArrowheads="1"/>
          </p:cNvSpPr>
          <p:nvPr/>
        </p:nvSpPr>
        <p:spPr bwMode="auto">
          <a:xfrm>
            <a:off x="1747838"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162867"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7034" name="Rectangle 5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73</a:t>
            </a:r>
          </a:p>
        </p:txBody>
      </p:sp>
      <p:sp>
        <p:nvSpPr>
          <p:cNvPr id="162869" name="Text Box 5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62870" name="Rectangle 6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903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90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903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29038" name="Rectangle 14"/>
          <p:cNvSpPr>
            <a:spLocks noChangeArrowheads="1"/>
          </p:cNvSpPr>
          <p:nvPr/>
        </p:nvSpPr>
        <p:spPr bwMode="auto">
          <a:xfrm>
            <a:off x="2516188" y="5640388"/>
            <a:ext cx="803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2903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290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5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57" name="Rectangle 33"/>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59" name="Rectangle 35"/>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62" name="Rectangle 38"/>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64" name="Rectangle 40"/>
          <p:cNvSpPr>
            <a:spLocks noChangeArrowheads="1"/>
          </p:cNvSpPr>
          <p:nvPr/>
        </p:nvSpPr>
        <p:spPr bwMode="auto">
          <a:xfrm>
            <a:off x="3095625" y="5164138"/>
            <a:ext cx="798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66" name="Rectangle 42"/>
          <p:cNvSpPr>
            <a:spLocks noChangeArrowheads="1"/>
          </p:cNvSpPr>
          <p:nvPr/>
        </p:nvSpPr>
        <p:spPr bwMode="auto">
          <a:xfrm>
            <a:off x="1747838"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70" name="Rectangle 4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SutonnyMJ" charset="0"/>
                <a:ea typeface="+mn-ea"/>
                <a:cs typeface="+mn-cs"/>
              </a:rPr>
              <a:t>10 ¯’vbmgyn</a:t>
            </a: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6</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SutonnyMJ" charset="0"/>
              </a:rPr>
              <a:t>4</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r>
              <a:rPr lang="en-US">
                <a:effectLst>
                  <a:outerShdw blurRad="38100" dist="38100" dir="2700000" algn="tl">
                    <a:srgbClr val="000000"/>
                  </a:outerShdw>
                </a:effectLst>
              </a:rPr>
              <a:t> </a:t>
            </a:r>
          </a:p>
        </p:txBody>
      </p:sp>
      <p:sp>
        <p:nvSpPr>
          <p:cNvPr id="129074" name="Rectangle 50"/>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129076" name="Oval 52"/>
          <p:cNvSpPr>
            <a:spLocks noChangeArrowheads="1"/>
          </p:cNvSpPr>
          <p:nvPr/>
        </p:nvSpPr>
        <p:spPr bwMode="auto">
          <a:xfrm>
            <a:off x="5200650" y="1671638"/>
            <a:ext cx="795338" cy="763587"/>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64925"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ea typeface="+mn-ea"/>
              <a:cs typeface="+mn-cs"/>
            </a:endParaRPr>
          </a:p>
        </p:txBody>
      </p:sp>
      <p:sp>
        <p:nvSpPr>
          <p:cNvPr id="129099" name="Rectangle 75"/>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74</a:t>
            </a:r>
          </a:p>
        </p:txBody>
      </p:sp>
      <p:sp>
        <p:nvSpPr>
          <p:cNvPr id="164928" name="Text Box 7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64929" name="Rectangle 7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64930" name="Text Box 78"/>
          <p:cNvSpPr txBox="1">
            <a:spLocks noChangeArrowheads="1"/>
          </p:cNvSpPr>
          <p:nvPr/>
        </p:nvSpPr>
        <p:spPr bwMode="auto">
          <a:xfrm>
            <a:off x="8756650" y="64135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 </a:t>
            </a:r>
          </a:p>
        </p:txBody>
      </p:sp>
      <p:sp>
        <p:nvSpPr>
          <p:cNvPr id="164931" name="Text Box 7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bc</a:t>
            </a:r>
          </a:p>
        </p:txBody>
      </p:sp>
      <p:sp>
        <p:nvSpPr>
          <p:cNvPr id="46182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2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3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183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EMJ" charset="0"/>
                <a:ea typeface="+mn-ea"/>
                <a:cs typeface="+mn-cs"/>
              </a:rPr>
              <a:t>Bb</a:t>
            </a:r>
          </a:p>
        </p:txBody>
      </p:sp>
      <p:sp>
        <p:nvSpPr>
          <p:cNvPr id="46183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46183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183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183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shreeMJ" charset="0"/>
                <a:ea typeface="+mn-ea"/>
                <a:cs typeface="+mn-cs"/>
              </a:rPr>
              <a:t>Mvmv</a:t>
            </a:r>
          </a:p>
        </p:txBody>
      </p:sp>
      <p:sp>
        <p:nvSpPr>
          <p:cNvPr id="461839" name="Rectangle 15"/>
          <p:cNvSpPr>
            <a:spLocks noChangeArrowheads="1"/>
          </p:cNvSpPr>
          <p:nvPr/>
        </p:nvSpPr>
        <p:spPr bwMode="auto">
          <a:xfrm>
            <a:off x="2516188" y="5640388"/>
            <a:ext cx="803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shreeMJ" charset="0"/>
                <a:ea typeface="+mn-ea"/>
                <a:cs typeface="+mn-cs"/>
              </a:rPr>
              <a:t>f~mv</a:t>
            </a:r>
          </a:p>
        </p:txBody>
      </p:sp>
      <p:sp>
        <p:nvSpPr>
          <p:cNvPr id="46184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shreeMJ" charset="0"/>
                <a:ea typeface="+mn-ea"/>
                <a:cs typeface="+mn-cs"/>
              </a:rPr>
              <a:t>gmv</a:t>
            </a:r>
          </a:p>
        </p:txBody>
      </p:sp>
      <p:sp>
        <p:nvSpPr>
          <p:cNvPr id="4618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46"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4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4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49"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5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MJ" charset="0"/>
                <a:ea typeface="+mn-ea"/>
                <a:cs typeface="+mn-cs"/>
              </a:rPr>
              <a:t>10 ¯’vbmgyn</a:t>
            </a:r>
          </a:p>
        </p:txBody>
      </p:sp>
      <p:sp>
        <p:nvSpPr>
          <p:cNvPr id="46185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chemeClr val="tx1"/>
                </a:solidFill>
                <a:effectLst>
                  <a:outerShdw blurRad="38100" dist="38100" dir="2700000" algn="tl">
                    <a:srgbClr val="000000"/>
                  </a:outerShdw>
                </a:effectLst>
                <a:latin typeface="SutonnyMJ" charset="0"/>
              </a:rPr>
              <a:t>6</a:t>
            </a:r>
          </a:p>
        </p:txBody>
      </p:sp>
      <p:sp>
        <p:nvSpPr>
          <p:cNvPr id="46185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chemeClr val="tx1"/>
                </a:solidFill>
                <a:effectLst>
                  <a:outerShdw blurRad="38100" dist="38100" dir="2700000" algn="tl">
                    <a:srgbClr val="000000"/>
                  </a:outerShdw>
                </a:effectLst>
                <a:latin typeface="SutonnyMJ" charset="0"/>
              </a:rPr>
              <a:t>4</a:t>
            </a:r>
          </a:p>
        </p:txBody>
      </p:sp>
      <p:sp>
        <p:nvSpPr>
          <p:cNvPr id="46185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EMJ" charset="0"/>
                <a:ea typeface="+mn-ea"/>
                <a:cs typeface="+mn-cs"/>
              </a:rPr>
              <a:t>D</a:t>
            </a:r>
          </a:p>
        </p:txBody>
      </p:sp>
      <p:sp>
        <p:nvSpPr>
          <p:cNvPr id="46185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EMJ" charset="0"/>
                <a:ea typeface="+mn-ea"/>
                <a:cs typeface="+mn-cs"/>
              </a:rPr>
              <a:t>e</a:t>
            </a:r>
          </a:p>
        </p:txBody>
      </p:sp>
      <p:sp>
        <p:nvSpPr>
          <p:cNvPr id="461855"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5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EMJ" charset="0"/>
                <a:ea typeface="+mn-ea"/>
                <a:cs typeface="+mn-cs"/>
              </a:rPr>
              <a:t>n</a:t>
            </a:r>
          </a:p>
        </p:txBody>
      </p:sp>
      <p:sp>
        <p:nvSpPr>
          <p:cNvPr id="461857"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5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SutonnyEMJ" charset="0"/>
                <a:ea typeface="+mn-ea"/>
                <a:cs typeface="+mn-cs"/>
              </a:rPr>
              <a:t>b(A)</a:t>
            </a:r>
          </a:p>
        </p:txBody>
      </p:sp>
      <p:sp>
        <p:nvSpPr>
          <p:cNvPr id="461859"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60"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61" name="Rectangle 37"/>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K</a:t>
            </a:r>
          </a:p>
        </p:txBody>
      </p:sp>
      <p:sp>
        <p:nvSpPr>
          <p:cNvPr id="461862"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63" name="Rectangle 39"/>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wh</a:t>
            </a:r>
          </a:p>
        </p:txBody>
      </p:sp>
      <p:sp>
        <p:nvSpPr>
          <p:cNvPr id="461864"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65"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66"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67" name="Rectangle 43"/>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461868"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69" name="Rectangle 45"/>
          <p:cNvSpPr>
            <a:spLocks noChangeArrowheads="1"/>
          </p:cNvSpPr>
          <p:nvPr/>
        </p:nvSpPr>
        <p:spPr bwMode="auto">
          <a:xfrm>
            <a:off x="1747838"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wg</a:t>
            </a:r>
          </a:p>
        </p:txBody>
      </p:sp>
      <p:sp>
        <p:nvSpPr>
          <p:cNvPr id="461874"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75" name="Oval 51"/>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76" name="Oval 52"/>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77"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solidFill>
                <a:schemeClr val="tx1"/>
              </a:solidFill>
              <a:effectLst>
                <a:outerShdw blurRad="38100" dist="38100" dir="2700000" algn="tl">
                  <a:srgbClr val="000000"/>
                </a:outerShdw>
              </a:effectLst>
              <a:latin typeface="Times" charset="0"/>
              <a:ea typeface="+mn-ea"/>
              <a:cs typeface="+mn-cs"/>
            </a:endParaRPr>
          </a:p>
        </p:txBody>
      </p:sp>
      <p:sp>
        <p:nvSpPr>
          <p:cNvPr id="461881" name="Rectangle 57"/>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SutonnyEMJ" charset="0"/>
                <a:ea typeface="+mn-ea"/>
                <a:cs typeface="+mn-cs"/>
              </a:rPr>
              <a:t>Kve</a:t>
            </a:r>
          </a:p>
        </p:txBody>
      </p:sp>
      <p:sp>
        <p:nvSpPr>
          <p:cNvPr id="461883" name="Text Box 59"/>
          <p:cNvSpPr txBox="1">
            <a:spLocks noChangeArrowheads="1"/>
          </p:cNvSpPr>
          <p:nvPr/>
        </p:nvSpPr>
        <p:spPr bwMode="auto">
          <a:xfrm>
            <a:off x="484188" y="5492750"/>
            <a:ext cx="1155700"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b="1" i="0">
                <a:effectLst>
                  <a:outerShdw blurRad="38100" dist="38100" dir="2700000" algn="tl">
                    <a:srgbClr val="000000"/>
                  </a:outerShdw>
                </a:effectLst>
                <a:latin typeface="SutonnyMJ" charset="0"/>
              </a:rPr>
              <a:t>wePvi 20:1</a:t>
            </a:r>
          </a:p>
        </p:txBody>
      </p:sp>
      <p:sp>
        <p:nvSpPr>
          <p:cNvPr id="166963"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461885"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75</a:t>
            </a:r>
          </a:p>
        </p:txBody>
      </p:sp>
      <p:sp>
        <p:nvSpPr>
          <p:cNvPr id="166965" name="Text Box 6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66966" name="Rectangle 6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461888" name="Oval 64"/>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89" name="Rectangle 65"/>
          <p:cNvSpPr>
            <a:spLocks noChangeArrowheads="1"/>
          </p:cNvSpPr>
          <p:nvPr/>
        </p:nvSpPr>
        <p:spPr bwMode="auto">
          <a:xfrm rot="18000000">
            <a:off x="105569" y="2521744"/>
            <a:ext cx="3687763" cy="638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600" b="1">
                <a:solidFill>
                  <a:srgbClr val="FAF200"/>
                </a:solidFill>
                <a:effectLst>
                  <a:outerShdw blurRad="38100" dist="38100" dir="2700000" algn="tl">
                    <a:srgbClr val="000000"/>
                  </a:outerShdw>
                </a:effectLst>
                <a:latin typeface="SutonnyEMJ" charset="0"/>
              </a:rPr>
              <a:t>f~wg</a:t>
            </a:r>
          </a:p>
        </p:txBody>
      </p:sp>
      <p:sp>
        <p:nvSpPr>
          <p:cNvPr id="461890" name="Line 66"/>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61891" name="Line 67"/>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68"/>
          <p:cNvGrpSpPr>
            <a:grpSpLocks/>
          </p:cNvGrpSpPr>
          <p:nvPr/>
        </p:nvGrpSpPr>
        <p:grpSpPr bwMode="auto">
          <a:xfrm>
            <a:off x="3509963" y="2289175"/>
            <a:ext cx="3960812" cy="2657475"/>
            <a:chOff x="2448" y="2226"/>
            <a:chExt cx="1584" cy="1674"/>
          </a:xfrm>
        </p:grpSpPr>
        <p:sp>
          <p:nvSpPr>
            <p:cNvPr id="461893" name="Text Box 69"/>
            <p:cNvSpPr txBox="1">
              <a:spLocks noChangeArrowheads="1"/>
            </p:cNvSpPr>
            <p:nvPr/>
          </p:nvSpPr>
          <p:spPr bwMode="auto">
            <a:xfrm>
              <a:off x="2448" y="2346"/>
              <a:ext cx="1584" cy="1554"/>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nSpc>
                  <a:spcPct val="60000"/>
                </a:lnSpc>
                <a:spcBef>
                  <a:spcPct val="50000"/>
                </a:spcBef>
              </a:pPr>
              <a:r>
                <a:rPr lang="en-US" sz="4000" b="1">
                  <a:solidFill>
                    <a:srgbClr val="FFFF00"/>
                  </a:solidFill>
                  <a:effectLst>
                    <a:outerShdw blurRad="38100" dist="38100" dir="2700000" algn="tl">
                      <a:srgbClr val="000000"/>
                    </a:outerShdw>
                  </a:effectLst>
                  <a:latin typeface="SutonnyEMJ" charset="0"/>
                </a:rPr>
                <a:t>Ò`vb </a:t>
              </a:r>
            </a:p>
            <a:p>
              <a:pPr>
                <a:lnSpc>
                  <a:spcPct val="60000"/>
                </a:lnSpc>
                <a:spcBef>
                  <a:spcPct val="50000"/>
                </a:spcBef>
              </a:pPr>
              <a:r>
                <a:rPr lang="en-US" sz="4000" b="1">
                  <a:solidFill>
                    <a:srgbClr val="FFFF00"/>
                  </a:solidFill>
                  <a:effectLst>
                    <a:outerShdw blurRad="38100" dist="38100" dir="2700000" algn="tl">
                      <a:srgbClr val="000000"/>
                    </a:outerShdw>
                  </a:effectLst>
                  <a:latin typeface="SutonnyEMJ" charset="0"/>
                </a:rPr>
                <a:t>†_‡K </a:t>
              </a:r>
            </a:p>
            <a:p>
              <a:pPr>
                <a:lnSpc>
                  <a:spcPct val="60000"/>
                </a:lnSpc>
                <a:spcBef>
                  <a:spcPct val="50000"/>
                </a:spcBef>
              </a:pPr>
              <a:r>
                <a:rPr lang="en-US" sz="4000" b="1">
                  <a:solidFill>
                    <a:srgbClr val="FFFF00"/>
                  </a:solidFill>
                  <a:effectLst>
                    <a:outerShdw blurRad="38100" dist="38100" dir="2700000" algn="tl">
                      <a:srgbClr val="000000"/>
                    </a:outerShdw>
                  </a:effectLst>
                  <a:latin typeface="SutonnyEMJ" charset="0"/>
                </a:rPr>
                <a:t>†ei&amp;-‡kev </a:t>
              </a:r>
            </a:p>
            <a:p>
              <a:pPr>
                <a:lnSpc>
                  <a:spcPct val="60000"/>
                </a:lnSpc>
                <a:spcBef>
                  <a:spcPct val="50000"/>
                </a:spcBef>
              </a:pPr>
              <a:r>
                <a:rPr lang="en-US" sz="4000" b="1">
                  <a:solidFill>
                    <a:srgbClr val="FFFF00"/>
                  </a:solidFill>
                  <a:effectLst>
                    <a:outerShdw blurRad="38100" dist="38100" dir="2700000" algn="tl">
                      <a:srgbClr val="000000"/>
                    </a:outerShdw>
                  </a:effectLst>
                  <a:latin typeface="SutonnyEMJ" charset="0"/>
                </a:rPr>
                <a:t>ch©¨š—"Ó</a:t>
              </a:r>
            </a:p>
          </p:txBody>
        </p:sp>
        <p:sp>
          <p:nvSpPr>
            <p:cNvPr id="461894" name="AutoShape 70"/>
            <p:cNvSpPr>
              <a:spLocks noChangeArrowheads="1"/>
            </p:cNvSpPr>
            <p:nvPr/>
          </p:nvSpPr>
          <p:spPr bwMode="auto">
            <a:xfrm>
              <a:off x="2448" y="2226"/>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461895" name="AutoShape 71"/>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61895"/>
                                        </p:tgtEl>
                                        <p:attrNameLst>
                                          <p:attrName>style.visibility</p:attrName>
                                        </p:attrNameLst>
                                      </p:cBhvr>
                                      <p:to>
                                        <p:strVal val="visible"/>
                                      </p:to>
                                    </p:set>
                                    <p:animEffect transition="in" filter="fade">
                                      <p:cBhvr>
                                        <p:cTn id="7" dur="1000"/>
                                        <p:tgtEl>
                                          <p:spTgt spid="461895"/>
                                        </p:tgtEl>
                                      </p:cBhvr>
                                    </p:animEffect>
                                  </p:childTnLst>
                                </p:cTn>
                              </p:par>
                            </p:childTnLst>
                          </p:cTn>
                        </p:par>
                        <p:par>
                          <p:cTn id="8" fill="hold" nodeType="afterGroup">
                            <p:stCondLst>
                              <p:cond delay="1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5"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209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0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0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210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210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13210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210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3210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210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210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210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32110" name="Rectangle 14"/>
          <p:cNvSpPr>
            <a:spLocks noChangeArrowheads="1"/>
          </p:cNvSpPr>
          <p:nvPr/>
        </p:nvSpPr>
        <p:spPr bwMode="auto">
          <a:xfrm>
            <a:off x="2516188" y="5640388"/>
            <a:ext cx="8334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3211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3211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1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1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1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3211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1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1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2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D</a:t>
            </a:r>
          </a:p>
        </p:txBody>
      </p:sp>
      <p:sp>
        <p:nvSpPr>
          <p:cNvPr id="13212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321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2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3212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2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3212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2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28" name="Rectangle 32"/>
          <p:cNvSpPr>
            <a:spLocks noChangeArrowheads="1"/>
          </p:cNvSpPr>
          <p:nvPr/>
        </p:nvSpPr>
        <p:spPr bwMode="auto">
          <a:xfrm>
            <a:off x="3052763"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3212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30" name="Rectangle 34"/>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13213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3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33" name="Rectangle 37"/>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13213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35" name="Rectangle 39"/>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13213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32137" name="Rectangle 41"/>
          <p:cNvSpPr>
            <a:spLocks noChangeArrowheads="1"/>
          </p:cNvSpPr>
          <p:nvPr/>
        </p:nvSpPr>
        <p:spPr bwMode="auto">
          <a:xfrm>
            <a:off x="1744663"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132138" name="Rectangle 42"/>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132139" name="Text Box 43"/>
          <p:cNvSpPr txBox="1">
            <a:spLocks noChangeArrowheads="1"/>
          </p:cNvSpPr>
          <p:nvPr/>
        </p:nvSpPr>
        <p:spPr bwMode="auto">
          <a:xfrm>
            <a:off x="2933700" y="3509963"/>
            <a:ext cx="4710113" cy="210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r>
              <a:rPr lang="en-US" sz="3200" b="1">
                <a:solidFill>
                  <a:srgbClr val="FFFA35"/>
                </a:solidFill>
                <a:effectLst>
                  <a:outerShdw blurRad="38100" dist="38100" dir="2700000" algn="tl">
                    <a:srgbClr val="000000"/>
                  </a:outerShdw>
                </a:effectLst>
                <a:latin typeface="SutonnyEMJ" charset="0"/>
              </a:rPr>
              <a:t>Ò</a:t>
            </a:r>
            <a:r>
              <a:rPr lang="en-US" sz="4400" b="1">
                <a:solidFill>
                  <a:srgbClr val="FFFA35"/>
                </a:solidFill>
                <a:effectLst>
                  <a:outerShdw blurRad="38100" dist="38100" dir="2700000" algn="tl">
                    <a:srgbClr val="000000"/>
                  </a:outerShdw>
                </a:effectLst>
                <a:latin typeface="SutonnyEMJ" charset="0"/>
              </a:rPr>
              <a:t>Kvh©-m¤úv`‡bi </a:t>
            </a:r>
          </a:p>
          <a:p>
            <a:r>
              <a:rPr lang="en-US" sz="4400" b="1">
                <a:solidFill>
                  <a:srgbClr val="FFFA35"/>
                </a:solidFill>
                <a:effectLst>
                  <a:outerShdw blurRad="38100" dist="38100" dir="2700000" algn="tl">
                    <a:srgbClr val="000000"/>
                  </a:outerShdw>
                </a:effectLst>
                <a:latin typeface="SutonnyEMJ" charset="0"/>
              </a:rPr>
              <a:t>¯</a:t>
            </a:r>
            <a:r>
              <a:rPr lang="ja-JP" altLang="en-US" sz="4400" b="1">
                <a:solidFill>
                  <a:srgbClr val="FFFA35"/>
                </a:solidFill>
                <a:effectLst>
                  <a:outerShdw blurRad="38100" dist="38100" dir="2700000" algn="tl">
                    <a:srgbClr val="000000"/>
                  </a:outerShdw>
                </a:effectLst>
                <a:latin typeface="SutonnyEMJ" charset="0"/>
              </a:rPr>
              <a:t>’</a:t>
            </a:r>
            <a:r>
              <a:rPr lang="en-US" sz="4400" b="1">
                <a:solidFill>
                  <a:srgbClr val="FFFA35"/>
                </a:solidFill>
                <a:effectLst>
                  <a:outerShdw blurRad="38100" dist="38100" dir="2700000" algn="tl">
                    <a:srgbClr val="000000"/>
                  </a:outerShdw>
                </a:effectLst>
                <a:latin typeface="SutonnyEMJ" charset="0"/>
              </a:rPr>
              <a:t>vbmgyn!Ó</a:t>
            </a:r>
          </a:p>
        </p:txBody>
      </p:sp>
      <p:sp>
        <p:nvSpPr>
          <p:cNvPr id="169003"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32147"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76</a:t>
            </a:r>
          </a:p>
        </p:txBody>
      </p:sp>
      <p:sp>
        <p:nvSpPr>
          <p:cNvPr id="169005"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69006"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654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654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6550" name="Text Box 6"/>
          <p:cNvSpPr txBox="1">
            <a:spLocks noChangeArrowheads="1"/>
          </p:cNvSpPr>
          <p:nvPr/>
        </p:nvSpPr>
        <p:spPr bwMode="auto">
          <a:xfrm>
            <a:off x="1577975" y="2584450"/>
            <a:ext cx="6870700" cy="2105025"/>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6600" b="1">
                <a:solidFill>
                  <a:srgbClr val="FFFA35"/>
                </a:solidFill>
                <a:effectLst>
                  <a:outerShdw blurRad="38100" dist="38100" dir="2700000" algn="tl">
                    <a:srgbClr val="000000"/>
                  </a:outerShdw>
                </a:effectLst>
                <a:latin typeface="SutonnyMJ" charset="0"/>
              </a:rPr>
              <a:t>GLb GB mK‡ji KviY n‡jv...</a:t>
            </a:r>
          </a:p>
        </p:txBody>
      </p:sp>
      <p:sp>
        <p:nvSpPr>
          <p:cNvPr id="17101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3655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77</a:t>
            </a:r>
          </a:p>
        </p:txBody>
      </p:sp>
      <p:sp>
        <p:nvSpPr>
          <p:cNvPr id="171016" name="Text Box 1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71017" name="Rectangle 1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3062"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78</a:t>
            </a:r>
          </a:p>
        </p:txBody>
      </p:sp>
      <p:sp>
        <p:nvSpPr>
          <p:cNvPr id="173064"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73065" name="Rectangle 1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77515" name="Picture 11"/>
          <p:cNvPicPr>
            <a:picLocks noChangeAspect="1" noChangeArrowheads="1"/>
          </p:cNvPicPr>
          <p:nvPr/>
        </p:nvPicPr>
        <p:blipFill>
          <a:blip r:embed="rId3"/>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16" name="Picture 12"/>
          <p:cNvPicPr>
            <a:picLocks noChangeAspect="1" noChangeArrowheads="1"/>
          </p:cNvPicPr>
          <p:nvPr/>
        </p:nvPicPr>
        <p:blipFill>
          <a:blip r:embed="rId4"/>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17" name="Picture 13"/>
          <p:cNvPicPr>
            <a:picLocks noChangeAspect="1" noChangeArrowheads="1"/>
          </p:cNvPicPr>
          <p:nvPr/>
        </p:nvPicPr>
        <p:blipFill>
          <a:blip r:embed="rId5"/>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18" name="Picture 14"/>
          <p:cNvPicPr>
            <a:picLocks noChangeAspect="1" noChangeArrowheads="1"/>
          </p:cNvPicPr>
          <p:nvPr/>
        </p:nvPicPr>
        <p:blipFill>
          <a:blip r:embed="rId6"/>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20" name="Picture 16"/>
          <p:cNvPicPr>
            <a:picLocks noChangeAspect="1" noChangeArrowheads="1"/>
          </p:cNvPicPr>
          <p:nvPr/>
        </p:nvPicPr>
        <p:blipFill>
          <a:blip r:embed="rId7"/>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21" name="Picture 17"/>
          <p:cNvPicPr>
            <a:picLocks noChangeAspect="1" noChangeArrowheads="1"/>
          </p:cNvPicPr>
          <p:nvPr/>
        </p:nvPicPr>
        <p:blipFill>
          <a:blip r:embed="rId8"/>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7525" name="Text Box 21"/>
          <p:cNvSpPr txBox="1">
            <a:spLocks noChangeArrowheads="1"/>
          </p:cNvSpPr>
          <p:nvPr/>
        </p:nvSpPr>
        <p:spPr bwMode="auto">
          <a:xfrm>
            <a:off x="436563" y="2616200"/>
            <a:ext cx="8128000" cy="11906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3600" b="1">
                <a:solidFill>
                  <a:srgbClr val="FFFF00"/>
                </a:solidFill>
                <a:effectLst>
                  <a:outerShdw blurRad="38100" dist="38100" dir="2700000" algn="tl">
                    <a:srgbClr val="000000"/>
                  </a:outerShdw>
                </a:effectLst>
                <a:latin typeface="SutonnyEMJ" charset="0"/>
              </a:rPr>
              <a:t>DË‡ii DeŸ©iZv †_‡K `w¶†Yi gi</a:t>
            </a:r>
            <a:r>
              <a:rPr lang="ja-JP" altLang="en-US" sz="3600" b="1">
                <a:solidFill>
                  <a:srgbClr val="FFFF00"/>
                </a:solidFill>
                <a:effectLst>
                  <a:outerShdw blurRad="38100" dist="38100" dir="2700000" algn="tl">
                    <a:srgbClr val="000000"/>
                  </a:outerShdw>
                </a:effectLst>
                <a:latin typeface="SutonnyEMJ" charset="0"/>
              </a:rPr>
              <a:t>“</a:t>
            </a:r>
            <a:r>
              <a:rPr lang="en-US" sz="3600" b="1">
                <a:solidFill>
                  <a:srgbClr val="FFFF00"/>
                </a:solidFill>
                <a:effectLst>
                  <a:outerShdw blurRad="38100" dist="38100" dir="2700000" algn="tl">
                    <a:srgbClr val="000000"/>
                  </a:outerShdw>
                </a:effectLst>
                <a:latin typeface="SutonnyEMJ" charset="0"/>
              </a:rPr>
              <a:t>f~wg ch©š—...</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403" name="Rectangle 11"/>
          <p:cNvSpPr>
            <a:spLocks noChangeArrowheads="1"/>
          </p:cNvSpPr>
          <p:nvPr/>
        </p:nvSpPr>
        <p:spPr bwMode="auto">
          <a:xfrm>
            <a:off x="1481138" y="3881438"/>
            <a:ext cx="3402012" cy="1550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AF200"/>
                </a:solidFill>
                <a:latin typeface="SutonnyEMJ" charset="0"/>
                <a:ea typeface="+mn-ea"/>
                <a:cs typeface="+mn-cs"/>
              </a:rPr>
              <a:t>...`yB fvuRhy³ jvBb ˆZix Ki‡Z|</a:t>
            </a: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ea typeface="+mn-ea"/>
              <a:cs typeface="+mn-cs"/>
            </a:endParaRPr>
          </a:p>
        </p:txBody>
      </p:sp>
      <p:pic>
        <p:nvPicPr>
          <p:cNvPr id="27659" name="Picture 14"/>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2016125" y="1309688"/>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0" name="Picture 15"/>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a:stretch>
            <a:fillRect/>
          </a:stretch>
        </p:blipFill>
        <p:spPr bwMode="auto">
          <a:xfrm>
            <a:off x="5376863" y="3960813"/>
            <a:ext cx="2674937" cy="178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408" name="Rectangle 16"/>
          <p:cNvSpPr>
            <a:spLocks noChangeArrowheads="1"/>
          </p:cNvSpPr>
          <p:nvPr/>
        </p:nvSpPr>
        <p:spPr bwMode="auto">
          <a:xfrm>
            <a:off x="4989513" y="969963"/>
            <a:ext cx="3535362"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AF200"/>
                </a:solidFill>
                <a:latin typeface="SutonnyEMJ" charset="0"/>
                <a:ea typeface="+mn-ea"/>
                <a:cs typeface="+mn-cs"/>
              </a:rPr>
              <a:t>Av‡iv GKevi fvuR Ki“b...</a:t>
            </a:r>
          </a:p>
        </p:txBody>
      </p:sp>
      <p:sp>
        <p:nvSpPr>
          <p:cNvPr id="27663"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8741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07</a:t>
            </a:r>
          </a:p>
        </p:txBody>
      </p:sp>
      <p:sp>
        <p:nvSpPr>
          <p:cNvPr id="27665"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27666"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utoUpdateAnimBg="0"/>
      <p:bldP spid="187401" grpId="0" animBg="1"/>
      <p:bldP spid="187408"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68"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463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Bb</a:t>
            </a: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46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463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Mvmv</a:t>
            </a:r>
          </a:p>
        </p:txBody>
      </p:sp>
      <p:sp>
        <p:nvSpPr>
          <p:cNvPr id="154638" name="Rectangle 14"/>
          <p:cNvSpPr>
            <a:spLocks noChangeArrowheads="1"/>
          </p:cNvSpPr>
          <p:nvPr/>
        </p:nvSpPr>
        <p:spPr bwMode="auto">
          <a:xfrm>
            <a:off x="2516188" y="5640388"/>
            <a:ext cx="7889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15463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4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mn-ea"/>
                <a:cs typeface="+mn-cs"/>
              </a:rPr>
              <a:t>U</a:t>
            </a:r>
          </a:p>
        </p:txBody>
      </p:sp>
      <p:sp>
        <p:nvSpPr>
          <p:cNvPr id="15464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154651"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154653"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56" name="Rectangle 32"/>
          <p:cNvSpPr>
            <a:spLocks noChangeArrowheads="1"/>
          </p:cNvSpPr>
          <p:nvPr/>
        </p:nvSpPr>
        <p:spPr bwMode="auto">
          <a:xfrm>
            <a:off x="3051175" y="2568575"/>
            <a:ext cx="463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a:t>
            </a:r>
          </a:p>
        </p:txBody>
      </p:sp>
      <p:sp>
        <p:nvSpPr>
          <p:cNvPr id="154658" name="Rectangle 34"/>
          <p:cNvSpPr>
            <a:spLocks noChangeArrowheads="1"/>
          </p:cNvSpPr>
          <p:nvPr/>
        </p:nvSpPr>
        <p:spPr bwMode="auto">
          <a:xfrm>
            <a:off x="2644775" y="3078163"/>
            <a:ext cx="4953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wh</a:t>
            </a:r>
          </a:p>
        </p:txBody>
      </p:sp>
      <p:sp>
        <p:nvSpPr>
          <p:cNvPr id="154661" name="Rectangle 37"/>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154663" name="Rectangle 39"/>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154665" name="Rectangle 41"/>
          <p:cNvSpPr>
            <a:spLocks noChangeArrowheads="1"/>
          </p:cNvSpPr>
          <p:nvPr/>
        </p:nvSpPr>
        <p:spPr bwMode="auto">
          <a:xfrm>
            <a:off x="1749425"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154666" name="Rectangle 42"/>
          <p:cNvSpPr>
            <a:spLocks noChangeArrowheads="1"/>
          </p:cNvSpPr>
          <p:nvPr/>
        </p:nvSpPr>
        <p:spPr bwMode="auto">
          <a:xfrm>
            <a:off x="3760788" y="3078163"/>
            <a:ext cx="6683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bc</a:t>
            </a:r>
          </a:p>
        </p:txBody>
      </p:sp>
      <p:sp>
        <p:nvSpPr>
          <p:cNvPr id="154667"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0"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1"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2"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3"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5156"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546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79</a:t>
            </a:r>
          </a:p>
        </p:txBody>
      </p:sp>
      <p:sp>
        <p:nvSpPr>
          <p:cNvPr id="154692" name="Text Box 68"/>
          <p:cNvSpPr txBox="1">
            <a:spLocks noChangeArrowheads="1"/>
          </p:cNvSpPr>
          <p:nvPr/>
        </p:nvSpPr>
        <p:spPr bwMode="auto">
          <a:xfrm>
            <a:off x="3548063" y="3494088"/>
            <a:ext cx="3921125" cy="18002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b="1">
                <a:solidFill>
                  <a:srgbClr val="2EF9FF"/>
                </a:solidFill>
                <a:effectLst>
                  <a:outerShdw blurRad="38100" dist="38100" dir="2700000" algn="tl">
                    <a:srgbClr val="000000"/>
                  </a:outerShdw>
                </a:effectLst>
                <a:latin typeface="SutonnyEMJ" charset="0"/>
              </a:rPr>
              <a:t>...Avcwb †Pv‡Li gwb‡KvVvq ÒgÂwU mvRvbÓ evB‡e‡ji e„nr bvU‡Ki Rb¨!</a:t>
            </a:r>
          </a:p>
        </p:txBody>
      </p:sp>
      <p:sp>
        <p:nvSpPr>
          <p:cNvPr id="175159" name="Text Box 6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75160" name="Rectangle 7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7516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1</a:t>
            </a: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grpId="0"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grpId="0"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68" grpId="0" animBg="1"/>
      <p:bldP spid="154669" grpId="0" animBg="1"/>
      <p:bldP spid="154667" grpId="0" animBg="1"/>
      <p:bldP spid="154670" grpId="0" animBg="1"/>
      <p:bldP spid="154671" grpId="0" animBg="1"/>
      <p:bldP spid="154672" grpId="0" animBg="1"/>
      <p:bldP spid="154673" grpId="0" animBg="1"/>
      <p:bldP spid="154675" grpId="0" animBg="1"/>
      <p:bldP spid="154680" grpId="0" animBg="1"/>
      <p:bldP spid="15468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45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mn-ea"/>
                <a:cs typeface="+mn-cs"/>
              </a:rPr>
              <a:t>ER</a:t>
            </a: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45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cvD</a:t>
            </a: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46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mn-ea"/>
                <a:cs typeface="+mn-cs"/>
              </a:rPr>
              <a:t>SG</a:t>
            </a:r>
          </a:p>
        </p:txBody>
      </p:sp>
      <p:sp>
        <p:nvSpPr>
          <p:cNvPr id="232462" name="Rectangle 14"/>
          <p:cNvSpPr>
            <a:spLocks noChangeArrowheads="1"/>
          </p:cNvSpPr>
          <p:nvPr/>
        </p:nvSpPr>
        <p:spPr bwMode="auto">
          <a:xfrm>
            <a:off x="2516188" y="5640388"/>
            <a:ext cx="7747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‡jvmv</a:t>
            </a:r>
          </a:p>
        </p:txBody>
      </p:sp>
      <p:sp>
        <p:nvSpPr>
          <p:cNvPr id="23246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f~mv</a:t>
            </a: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6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shreeMJ" charset="0"/>
                <a:ea typeface="+mn-ea"/>
                <a:cs typeface="+mn-cs"/>
              </a:rPr>
              <a:t>gmv</a:t>
            </a: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71" name="Rectangle 23"/>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mn-ea"/>
                <a:cs typeface="+mn-cs"/>
              </a:rPr>
              <a:t>U</a:t>
            </a:r>
          </a:p>
        </p:txBody>
      </p:sp>
      <p:sp>
        <p:nvSpPr>
          <p:cNvPr id="232472" name="Rectangle 24"/>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e</a:t>
            </a:r>
          </a:p>
        </p:txBody>
      </p:sp>
      <p:sp>
        <p:nvSpPr>
          <p:cNvPr id="232473" name="Rectangle 25"/>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n</a:t>
            </a:r>
          </a:p>
        </p:txBody>
      </p:sp>
      <p:sp>
        <p:nvSpPr>
          <p:cNvPr id="232474" name="Rectangle 26"/>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SutonnyEMJ" charset="0"/>
                <a:ea typeface="+mn-ea"/>
                <a:cs typeface="+mn-cs"/>
              </a:rPr>
              <a:t>b(A)</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76" name="Rectangle 2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mn-ea"/>
                <a:cs typeface="+mn-cs"/>
              </a:rPr>
              <a:t>C</a:t>
            </a:r>
          </a:p>
        </p:txBody>
      </p:sp>
      <p:sp>
        <p:nvSpPr>
          <p:cNvPr id="232477" name="Rectangle 2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mn-ea"/>
                <a:cs typeface="+mn-cs"/>
              </a:rPr>
              <a:t>J</a:t>
            </a:r>
          </a:p>
        </p:txBody>
      </p:sp>
      <p:sp>
        <p:nvSpPr>
          <p:cNvPr id="232478" name="Rectangle 30"/>
          <p:cNvSpPr>
            <a:spLocks noChangeArrowheads="1"/>
          </p:cNvSpPr>
          <p:nvPr/>
        </p:nvSpPr>
        <p:spPr bwMode="auto">
          <a:xfrm>
            <a:off x="2987675" y="4451350"/>
            <a:ext cx="782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Kve</a:t>
            </a:r>
          </a:p>
        </p:txBody>
      </p:sp>
      <p:sp>
        <p:nvSpPr>
          <p:cNvPr id="232479" name="Rectangle 31"/>
          <p:cNvSpPr>
            <a:spLocks noChangeArrowheads="1"/>
          </p:cNvSpPr>
          <p:nvPr/>
        </p:nvSpPr>
        <p:spPr bwMode="auto">
          <a:xfrm>
            <a:off x="3097213" y="5164138"/>
            <a:ext cx="798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mxc</a:t>
            </a:r>
          </a:p>
        </p:txBody>
      </p:sp>
      <p:sp>
        <p:nvSpPr>
          <p:cNvPr id="232480" name="Rectangle 32"/>
          <p:cNvSpPr>
            <a:spLocks noChangeArrowheads="1"/>
          </p:cNvSpPr>
          <p:nvPr/>
        </p:nvSpPr>
        <p:spPr bwMode="auto">
          <a:xfrm>
            <a:off x="1747838" y="4081463"/>
            <a:ext cx="508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SutonnyEMJ" charset="0"/>
                <a:ea typeface="+mn-ea"/>
                <a:cs typeface="+mn-cs"/>
              </a:rPr>
              <a:t>wg</a:t>
            </a:r>
          </a:p>
        </p:txBody>
      </p:sp>
      <p:sp>
        <p:nvSpPr>
          <p:cNvPr id="232481" name="Rectangle 3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mn-ea"/>
                <a:cs typeface="+mn-cs"/>
              </a:rPr>
              <a:t>MN</a:t>
            </a:r>
          </a:p>
        </p:txBody>
      </p:sp>
      <p:sp>
        <p:nvSpPr>
          <p:cNvPr id="232482" name="Freeform 3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83" name="Freeform 3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85" name="Freeform 3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86" name="Freeform 3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87" name="Freeform 3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88" name="Freeform 4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77193"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3" name="Group 60"/>
          <p:cNvGrpSpPr>
            <a:grpSpLocks/>
          </p:cNvGrpSpPr>
          <p:nvPr/>
        </p:nvGrpSpPr>
        <p:grpSpPr bwMode="auto">
          <a:xfrm>
            <a:off x="2228850" y="1377950"/>
            <a:ext cx="2763838" cy="1343025"/>
            <a:chOff x="2412" y="2052"/>
            <a:chExt cx="1741" cy="846"/>
          </a:xfrm>
        </p:grpSpPr>
        <p:sp>
          <p:nvSpPr>
            <p:cNvPr id="232509"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10"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11"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12" name="Rectangle 64"/>
            <p:cNvSpPr>
              <a:spLocks noChangeArrowheads="1"/>
            </p:cNvSpPr>
            <p:nvPr/>
          </p:nvSpPr>
          <p:spPr bwMode="auto">
            <a:xfrm>
              <a:off x="2724" y="2078"/>
              <a:ext cx="283"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m„wó</a:t>
              </a:r>
              <a:endParaRPr lang="en-US" b="1" i="0">
                <a:solidFill>
                  <a:srgbClr val="FFA27C"/>
                </a:solidFill>
                <a:effectLst>
                  <a:outerShdw blurRad="38100" dist="38100" dir="2700000" algn="tl">
                    <a:srgbClr val="000000"/>
                  </a:outerShdw>
                </a:effectLst>
                <a:latin typeface="SutonnyMJ" charset="0"/>
              </a:endParaRPr>
            </a:p>
          </p:txBody>
        </p:sp>
        <p:sp>
          <p:nvSpPr>
            <p:cNvPr id="232513"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4" name="Group 66"/>
          <p:cNvGrpSpPr>
            <a:grpSpLocks/>
          </p:cNvGrpSpPr>
          <p:nvPr/>
        </p:nvGrpSpPr>
        <p:grpSpPr bwMode="auto">
          <a:xfrm>
            <a:off x="2470150" y="1733550"/>
            <a:ext cx="2763838" cy="1343025"/>
            <a:chOff x="2412" y="2052"/>
            <a:chExt cx="1741" cy="846"/>
          </a:xfrm>
        </p:grpSpPr>
        <p:sp>
          <p:nvSpPr>
            <p:cNvPr id="232515"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16"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17"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18" name="Rectangle 70"/>
            <p:cNvSpPr>
              <a:spLocks noChangeArrowheads="1"/>
            </p:cNvSpPr>
            <p:nvPr/>
          </p:nvSpPr>
          <p:spPr bwMode="auto">
            <a:xfrm>
              <a:off x="2633" y="2078"/>
              <a:ext cx="460"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Aeªvnvg</a:t>
              </a:r>
              <a:endParaRPr lang="en-US" b="1" i="0">
                <a:solidFill>
                  <a:srgbClr val="FFA27C"/>
                </a:solidFill>
                <a:effectLst>
                  <a:outerShdw blurRad="38100" dist="38100" dir="2700000" algn="tl">
                    <a:srgbClr val="000000"/>
                  </a:outerShdw>
                </a:effectLst>
                <a:latin typeface="SutonnyMJ" charset="0"/>
              </a:endParaRPr>
            </a:p>
          </p:txBody>
        </p:sp>
        <p:sp>
          <p:nvSpPr>
            <p:cNvPr id="232519"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5" name="Group 72"/>
          <p:cNvGrpSpPr>
            <a:grpSpLocks/>
          </p:cNvGrpSpPr>
          <p:nvPr/>
        </p:nvGrpSpPr>
        <p:grpSpPr bwMode="auto">
          <a:xfrm>
            <a:off x="2749550" y="2076450"/>
            <a:ext cx="2763838" cy="1343025"/>
            <a:chOff x="2412" y="2052"/>
            <a:chExt cx="1741" cy="846"/>
          </a:xfrm>
        </p:grpSpPr>
        <p:sp>
          <p:nvSpPr>
            <p:cNvPr id="232521"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22"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23"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24" name="Rectangle 76"/>
            <p:cNvSpPr>
              <a:spLocks noChangeArrowheads="1"/>
            </p:cNvSpPr>
            <p:nvPr/>
          </p:nvSpPr>
          <p:spPr bwMode="auto">
            <a:xfrm>
              <a:off x="2642" y="2078"/>
              <a:ext cx="446"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‡hv‡ld</a:t>
              </a:r>
              <a:endParaRPr lang="en-US" b="1" i="0">
                <a:solidFill>
                  <a:srgbClr val="FFA27C"/>
                </a:solidFill>
                <a:effectLst>
                  <a:outerShdw blurRad="38100" dist="38100" dir="2700000" algn="tl">
                    <a:srgbClr val="000000"/>
                  </a:outerShdw>
                </a:effectLst>
                <a:latin typeface="SutonnyMJ" charset="0"/>
              </a:endParaRPr>
            </a:p>
          </p:txBody>
        </p:sp>
        <p:sp>
          <p:nvSpPr>
            <p:cNvPr id="232525"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6" name="Group 78"/>
          <p:cNvGrpSpPr>
            <a:grpSpLocks/>
          </p:cNvGrpSpPr>
          <p:nvPr/>
        </p:nvGrpSpPr>
        <p:grpSpPr bwMode="auto">
          <a:xfrm>
            <a:off x="3041650" y="2393950"/>
            <a:ext cx="2763838" cy="1343025"/>
            <a:chOff x="2412" y="2052"/>
            <a:chExt cx="1741" cy="846"/>
          </a:xfrm>
        </p:grpSpPr>
        <p:sp>
          <p:nvSpPr>
            <p:cNvPr id="2325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30" name="Rectangle 82"/>
            <p:cNvSpPr>
              <a:spLocks noChangeArrowheads="1"/>
            </p:cNvSpPr>
            <p:nvPr/>
          </p:nvSpPr>
          <p:spPr bwMode="auto">
            <a:xfrm>
              <a:off x="2683" y="2078"/>
              <a:ext cx="363"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‡gvkx</a:t>
              </a:r>
              <a:endParaRPr lang="en-US" b="1" i="0">
                <a:solidFill>
                  <a:srgbClr val="FFA27C"/>
                </a:solidFill>
                <a:effectLst>
                  <a:outerShdw blurRad="38100" dist="38100" dir="2700000" algn="tl">
                    <a:srgbClr val="000000"/>
                  </a:outerShdw>
                </a:effectLst>
                <a:latin typeface="SutonnyMJ" charset="0"/>
              </a:endParaRPr>
            </a:p>
          </p:txBody>
        </p:sp>
        <p:sp>
          <p:nvSpPr>
            <p:cNvPr id="2325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7" name="Group 84"/>
          <p:cNvGrpSpPr>
            <a:grpSpLocks/>
          </p:cNvGrpSpPr>
          <p:nvPr/>
        </p:nvGrpSpPr>
        <p:grpSpPr bwMode="auto">
          <a:xfrm>
            <a:off x="3308350" y="2698750"/>
            <a:ext cx="2763838" cy="1343025"/>
            <a:chOff x="2412" y="2052"/>
            <a:chExt cx="1741" cy="846"/>
          </a:xfrm>
        </p:grpSpPr>
        <p:sp>
          <p:nvSpPr>
            <p:cNvPr id="23253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3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3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36" name="Rectangle 88"/>
            <p:cNvSpPr>
              <a:spLocks noChangeArrowheads="1"/>
            </p:cNvSpPr>
            <p:nvPr/>
          </p:nvSpPr>
          <p:spPr bwMode="auto">
            <a:xfrm>
              <a:off x="2622" y="2078"/>
              <a:ext cx="486"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wh‡nvk~q</a:t>
              </a:r>
              <a:endParaRPr lang="en-US" b="1" i="0">
                <a:solidFill>
                  <a:srgbClr val="FFA27C"/>
                </a:solidFill>
                <a:effectLst>
                  <a:outerShdw blurRad="38100" dist="38100" dir="2700000" algn="tl">
                    <a:srgbClr val="000000"/>
                  </a:outerShdw>
                </a:effectLst>
                <a:latin typeface="SutonnyMJ" charset="0"/>
              </a:endParaRPr>
            </a:p>
          </p:txBody>
        </p:sp>
        <p:sp>
          <p:nvSpPr>
            <p:cNvPr id="23253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8" name="Group 90"/>
          <p:cNvGrpSpPr>
            <a:grpSpLocks/>
          </p:cNvGrpSpPr>
          <p:nvPr/>
        </p:nvGrpSpPr>
        <p:grpSpPr bwMode="auto">
          <a:xfrm>
            <a:off x="3587750" y="3003550"/>
            <a:ext cx="2763838" cy="1343025"/>
            <a:chOff x="2412" y="2052"/>
            <a:chExt cx="1741" cy="846"/>
          </a:xfrm>
        </p:grpSpPr>
        <p:sp>
          <p:nvSpPr>
            <p:cNvPr id="23253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4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4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42" name="Rectangle 94"/>
            <p:cNvSpPr>
              <a:spLocks noChangeArrowheads="1"/>
            </p:cNvSpPr>
            <p:nvPr/>
          </p:nvSpPr>
          <p:spPr bwMode="auto">
            <a:xfrm>
              <a:off x="2577" y="2078"/>
              <a:ext cx="575"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AivRKZv</a:t>
              </a:r>
              <a:endParaRPr lang="en-US" b="1" i="0">
                <a:solidFill>
                  <a:srgbClr val="FFA27C"/>
                </a:solidFill>
                <a:effectLst>
                  <a:outerShdw blurRad="38100" dist="38100" dir="2700000" algn="tl">
                    <a:srgbClr val="000000"/>
                  </a:outerShdw>
                </a:effectLst>
                <a:latin typeface="SutonnyMJ" charset="0"/>
              </a:endParaRPr>
            </a:p>
          </p:txBody>
        </p:sp>
        <p:sp>
          <p:nvSpPr>
            <p:cNvPr id="23254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96"/>
          <p:cNvGrpSpPr>
            <a:grpSpLocks/>
          </p:cNvGrpSpPr>
          <p:nvPr/>
        </p:nvGrpSpPr>
        <p:grpSpPr bwMode="auto">
          <a:xfrm>
            <a:off x="3879850" y="3321050"/>
            <a:ext cx="2763838" cy="1343025"/>
            <a:chOff x="2412" y="2052"/>
            <a:chExt cx="1741" cy="846"/>
          </a:xfrm>
        </p:grpSpPr>
        <p:sp>
          <p:nvSpPr>
            <p:cNvPr id="23254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4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4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48" name="Rectangle 100"/>
            <p:cNvSpPr>
              <a:spLocks noChangeArrowheads="1"/>
            </p:cNvSpPr>
            <p:nvPr/>
          </p:nvSpPr>
          <p:spPr bwMode="auto">
            <a:xfrm>
              <a:off x="2651" y="2078"/>
              <a:ext cx="429"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ivRag©</a:t>
              </a:r>
              <a:endParaRPr lang="en-US" b="1" i="0">
                <a:solidFill>
                  <a:srgbClr val="FFA27C"/>
                </a:solidFill>
                <a:effectLst>
                  <a:outerShdw blurRad="38100" dist="38100" dir="2700000" algn="tl">
                    <a:srgbClr val="000000"/>
                  </a:outerShdw>
                </a:effectLst>
                <a:latin typeface="SutonnyMJ" charset="0"/>
              </a:endParaRPr>
            </a:p>
          </p:txBody>
        </p:sp>
        <p:sp>
          <p:nvSpPr>
            <p:cNvPr id="2325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10" name="Group 102"/>
          <p:cNvGrpSpPr>
            <a:grpSpLocks/>
          </p:cNvGrpSpPr>
          <p:nvPr/>
        </p:nvGrpSpPr>
        <p:grpSpPr bwMode="auto">
          <a:xfrm>
            <a:off x="4121150" y="3676650"/>
            <a:ext cx="2763838" cy="1343025"/>
            <a:chOff x="2412" y="2052"/>
            <a:chExt cx="1741" cy="846"/>
          </a:xfrm>
        </p:grpSpPr>
        <p:sp>
          <p:nvSpPr>
            <p:cNvPr id="2325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54" name="Rectangle 106"/>
            <p:cNvSpPr>
              <a:spLocks noChangeArrowheads="1"/>
            </p:cNvSpPr>
            <p:nvPr/>
          </p:nvSpPr>
          <p:spPr bwMode="auto">
            <a:xfrm>
              <a:off x="2624" y="2078"/>
              <a:ext cx="482"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ew›``kv</a:t>
              </a:r>
              <a:endParaRPr lang="en-US" b="1" i="0">
                <a:solidFill>
                  <a:srgbClr val="FFA27C"/>
                </a:solidFill>
                <a:effectLst>
                  <a:outerShdw blurRad="38100" dist="38100" dir="2700000" algn="tl">
                    <a:srgbClr val="000000"/>
                  </a:outerShdw>
                </a:effectLst>
                <a:latin typeface="SutonnyMJ" charset="0"/>
              </a:endParaRPr>
            </a:p>
          </p:txBody>
        </p:sp>
        <p:sp>
          <p:nvSpPr>
            <p:cNvPr id="2325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11" name="Group 108"/>
          <p:cNvGrpSpPr>
            <a:grpSpLocks/>
          </p:cNvGrpSpPr>
          <p:nvPr/>
        </p:nvGrpSpPr>
        <p:grpSpPr bwMode="auto">
          <a:xfrm>
            <a:off x="4425950" y="4011613"/>
            <a:ext cx="2760663" cy="1333500"/>
            <a:chOff x="2652" y="2271"/>
            <a:chExt cx="1739" cy="840"/>
          </a:xfrm>
        </p:grpSpPr>
        <p:sp>
          <p:nvSpPr>
            <p:cNvPr id="2325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60" name="Rectangle 112"/>
            <p:cNvSpPr>
              <a:spLocks noChangeArrowheads="1"/>
            </p:cNvSpPr>
            <p:nvPr/>
          </p:nvSpPr>
          <p:spPr bwMode="auto">
            <a:xfrm>
              <a:off x="2928" y="2298"/>
              <a:ext cx="411"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t>
              </a:r>
              <a:r>
                <a:rPr lang="en-US" sz="1800" b="1" i="0">
                  <a:solidFill>
                    <a:srgbClr val="790015"/>
                  </a:solidFill>
                  <a:latin typeface="SutonnyMJ" charset="0"/>
                </a:rPr>
                <a:t>bxieZv</a:t>
              </a:r>
              <a:endParaRPr lang="en-US" b="1" i="0">
                <a:solidFill>
                  <a:srgbClr val="FFA27C"/>
                </a:solidFill>
                <a:effectLst>
                  <a:outerShdw blurRad="38100" dist="38100" dir="2700000" algn="tl">
                    <a:srgbClr val="000000"/>
                  </a:outerShdw>
                </a:effectLst>
                <a:latin typeface="SutonnyMJ" charset="0"/>
              </a:endParaRPr>
            </a:p>
          </p:txBody>
        </p:sp>
      </p:grpSp>
      <p:grpSp>
        <p:nvGrpSpPr>
          <p:cNvPr id="12" name="Group 113"/>
          <p:cNvGrpSpPr>
            <a:grpSpLocks/>
          </p:cNvGrpSpPr>
          <p:nvPr/>
        </p:nvGrpSpPr>
        <p:grpSpPr bwMode="auto">
          <a:xfrm>
            <a:off x="4692650" y="4360863"/>
            <a:ext cx="2762250" cy="1479550"/>
            <a:chOff x="3948" y="107"/>
            <a:chExt cx="1740" cy="932"/>
          </a:xfrm>
        </p:grpSpPr>
        <p:sp>
          <p:nvSpPr>
            <p:cNvPr id="23256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6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6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177222" name="Group 117"/>
            <p:cNvGrpSpPr>
              <a:grpSpLocks/>
            </p:cNvGrpSpPr>
            <p:nvPr/>
          </p:nvGrpSpPr>
          <p:grpSpPr bwMode="auto">
            <a:xfrm>
              <a:off x="4059" y="130"/>
              <a:ext cx="506" cy="283"/>
              <a:chOff x="3083" y="3101"/>
              <a:chExt cx="397" cy="235"/>
            </a:xfrm>
          </p:grpSpPr>
          <p:sp>
            <p:nvSpPr>
              <p:cNvPr id="232566"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232567" name="Rectangle 119"/>
              <p:cNvSpPr>
                <a:spLocks noChangeArrowheads="1"/>
              </p:cNvSpPr>
              <p:nvPr/>
            </p:nvSpPr>
            <p:spPr bwMode="auto">
              <a:xfrm>
                <a:off x="3273" y="3101"/>
                <a:ext cx="207" cy="231"/>
              </a:xfrm>
              <a:prstGeom prst="rect">
                <a:avLst/>
              </a:prstGeom>
              <a:noFill/>
              <a:ln w="9525">
                <a:noFill/>
                <a:miter lim="800000"/>
                <a:headEnd/>
                <a:tailEnd/>
              </a:ln>
            </p:spPr>
            <p:txBody>
              <a:bodyPr wrap="none" lIns="0" tIns="0" rIns="0" bIns="0">
                <a:spAutoFit/>
              </a:bodyPr>
              <a:lstStyle/>
              <a:p>
                <a:r>
                  <a:rPr lang="en-US" sz="2900" b="1" i="0">
                    <a:solidFill>
                      <a:srgbClr val="790015"/>
                    </a:solidFill>
                    <a:latin typeface="SutonnyMJ" charset="0"/>
                  </a:rPr>
                  <a:t>hxï</a:t>
                </a:r>
                <a:endParaRPr lang="en-US" sz="4000" b="1" i="0">
                  <a:solidFill>
                    <a:srgbClr val="FFA27C"/>
                  </a:solidFill>
                  <a:effectLst>
                    <a:outerShdw blurRad="38100" dist="38100" dir="2700000" algn="tl">
                      <a:srgbClr val="000000"/>
                    </a:outerShdw>
                  </a:effectLst>
                  <a:latin typeface="SutonnyMJ" charset="0"/>
                </a:endParaRPr>
              </a:p>
            </p:txBody>
          </p:sp>
        </p:grpSp>
        <p:sp>
          <p:nvSpPr>
            <p:cNvPr id="23256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256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177215"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32575" name="Rectangle 1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80</a:t>
            </a:r>
          </a:p>
        </p:txBody>
      </p:sp>
      <p:sp>
        <p:nvSpPr>
          <p:cNvPr id="177217" name="Text Box 1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177218" name="Rectangle 1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3542" name="Text Box 6"/>
          <p:cNvSpPr txBox="1">
            <a:spLocks noChangeArrowheads="1"/>
          </p:cNvSpPr>
          <p:nvPr/>
        </p:nvSpPr>
        <p:spPr bwMode="auto">
          <a:xfrm>
            <a:off x="2382838" y="1227138"/>
            <a:ext cx="6296025" cy="25304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4000" b="1">
                <a:solidFill>
                  <a:srgbClr val="FFFA35"/>
                </a:solidFill>
                <a:effectLst>
                  <a:outerShdw blurRad="38100" dist="38100" dir="2700000" algn="tl">
                    <a:srgbClr val="000000"/>
                  </a:outerShdw>
                </a:effectLst>
                <a:latin typeface="SutonnyEMJ" charset="0"/>
              </a:rPr>
              <a:t>GLb Avcbvi cvjv...</a:t>
            </a:r>
            <a:r>
              <a:rPr lang="en-US" sz="4000" b="1">
                <a:solidFill>
                  <a:srgbClr val="FFFA35"/>
                </a:solidFill>
                <a:effectLst>
                  <a:outerShdw blurRad="38100" dist="38100" dir="2700000" algn="tl">
                    <a:srgbClr val="000000"/>
                  </a:outerShdw>
                </a:effectLst>
                <a:latin typeface="Arial Black" charset="0"/>
              </a:rPr>
              <a:t>                     </a:t>
            </a:r>
            <a:r>
              <a:rPr lang="en-US" sz="4000" b="1">
                <a:solidFill>
                  <a:srgbClr val="FFFA35"/>
                </a:solidFill>
                <a:effectLst>
                  <a:outerShdw blurRad="38100" dist="38100" dir="2700000" algn="tl">
                    <a:srgbClr val="000000"/>
                  </a:outerShdw>
                </a:effectLst>
                <a:latin typeface="SutonnyEMJ" charset="0"/>
              </a:rPr>
              <a:t>Avcbvi gw¯—®‹ †_‡K cªvPxY wbKU c~‡e©i gvbwPÎ cª¯</a:t>
            </a:r>
            <a:r>
              <a:rPr lang="ja-JP" altLang="en-US" sz="4000" b="1">
                <a:solidFill>
                  <a:srgbClr val="FFFA35"/>
                </a:solidFill>
                <a:effectLst>
                  <a:outerShdw blurRad="38100" dist="38100" dir="2700000" algn="tl">
                    <a:srgbClr val="000000"/>
                  </a:outerShdw>
                </a:effectLst>
                <a:latin typeface="SutonnyEMJ" charset="0"/>
              </a:rPr>
              <a:t>‘</a:t>
            </a:r>
            <a:r>
              <a:rPr lang="en-US" sz="4000" b="1">
                <a:solidFill>
                  <a:srgbClr val="FFFA35"/>
                </a:solidFill>
                <a:effectLst>
                  <a:outerShdw blurRad="38100" dist="38100" dir="2700000" algn="tl">
                    <a:srgbClr val="000000"/>
                  </a:outerShdw>
                </a:effectLst>
                <a:latin typeface="SutonnyEMJ" charset="0"/>
              </a:rPr>
              <a:t>zZ Kiv!</a:t>
            </a:r>
          </a:p>
        </p:txBody>
      </p:sp>
      <p:sp>
        <p:nvSpPr>
          <p:cNvPr id="179206"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pic>
        <p:nvPicPr>
          <p:cNvPr id="193548" name="Picture 12"/>
          <p:cNvPicPr>
            <a:picLocks noChangeAspect="1" noChangeArrowheads="1"/>
          </p:cNvPicPr>
          <p:nvPr/>
        </p:nvPicPr>
        <p:blipFill>
          <a:blip r:embed="rId3"/>
          <a:srcRect/>
          <a:stretch>
            <a:fillRect/>
          </a:stretch>
        </p:blipFill>
        <p:spPr bwMode="auto">
          <a:xfrm>
            <a:off x="587375" y="1624013"/>
            <a:ext cx="2527300" cy="3408362"/>
          </a:xfrm>
          <a:prstGeom prst="rect">
            <a:avLst/>
          </a:prstGeom>
          <a:noFill/>
          <a:effectLst>
            <a:outerShdw blurRad="63500" dist="107763" dir="2700000" algn="ctr" rotWithShape="0">
              <a:schemeClr val="bg2">
                <a:alpha val="74998"/>
              </a:schemeClr>
            </a:outerShdw>
          </a:effectLst>
        </p:spPr>
      </p:pic>
      <p:sp>
        <p:nvSpPr>
          <p:cNvPr id="193549" name="Text Box 13"/>
          <p:cNvSpPr txBox="1">
            <a:spLocks noChangeArrowheads="1"/>
          </p:cNvSpPr>
          <p:nvPr/>
        </p:nvSpPr>
        <p:spPr bwMode="auto">
          <a:xfrm>
            <a:off x="261938" y="5838825"/>
            <a:ext cx="6991350" cy="576263"/>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b="1" i="0">
                <a:solidFill>
                  <a:srgbClr val="FFFF00"/>
                </a:solidFill>
                <a:latin typeface="SutonnyMJ" charset="0"/>
                <a:ea typeface="+mn-ea"/>
                <a:cs typeface="+mn-cs"/>
              </a:rPr>
              <a:t>mgvc— gvbwPÎ¸wj cvV mnvwqKv # 30-G Av‡Q</a:t>
            </a:r>
          </a:p>
        </p:txBody>
      </p:sp>
      <p:sp>
        <p:nvSpPr>
          <p:cNvPr id="193552"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81</a:t>
            </a:r>
          </a:p>
        </p:txBody>
      </p:sp>
      <p:sp>
        <p:nvSpPr>
          <p:cNvPr id="179210" name="Rectangle 1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childTnLst>
                          </p:cTn>
                        </p:par>
                        <p:par>
                          <p:cTn id="8" fill="hold" nodeType="afterGroup">
                            <p:stCondLst>
                              <p:cond delay="10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par>
                                <p:cTn id="13" presetID="23" presetClass="entr" presetSubtype="528" fill="hold" nodeType="withEffect">
                                  <p:stCondLst>
                                    <p:cond delay="1000"/>
                                  </p:stCondLst>
                                  <p:childTnLst>
                                    <p:set>
                                      <p:cBhvr>
                                        <p:cTn id="14" dur="1" fill="hold">
                                          <p:stCondLst>
                                            <p:cond delay="0"/>
                                          </p:stCondLst>
                                        </p:cTn>
                                        <p:tgtEl>
                                          <p:spTgt spid="193548"/>
                                        </p:tgtEl>
                                        <p:attrNameLst>
                                          <p:attrName>style.visibility</p:attrName>
                                        </p:attrNameLst>
                                      </p:cBhvr>
                                      <p:to>
                                        <p:strVal val="visible"/>
                                      </p:to>
                                    </p:set>
                                    <p:anim calcmode="lin" valueType="num">
                                      <p:cBhvr>
                                        <p:cTn id="15" dur="500" fill="hold"/>
                                        <p:tgtEl>
                                          <p:spTgt spid="193548"/>
                                        </p:tgtEl>
                                        <p:attrNameLst>
                                          <p:attrName>ppt_w</p:attrName>
                                        </p:attrNameLst>
                                      </p:cBhvr>
                                      <p:tavLst>
                                        <p:tav tm="0">
                                          <p:val>
                                            <p:fltVal val="0"/>
                                          </p:val>
                                        </p:tav>
                                        <p:tav tm="100000">
                                          <p:val>
                                            <p:strVal val="#ppt_w"/>
                                          </p:val>
                                        </p:tav>
                                      </p:tavLst>
                                    </p:anim>
                                    <p:anim calcmode="lin" valueType="num">
                                      <p:cBhvr>
                                        <p:cTn id="16" dur="500" fill="hold"/>
                                        <p:tgtEl>
                                          <p:spTgt spid="193548"/>
                                        </p:tgtEl>
                                        <p:attrNameLst>
                                          <p:attrName>ppt_h</p:attrName>
                                        </p:attrNameLst>
                                      </p:cBhvr>
                                      <p:tavLst>
                                        <p:tav tm="0">
                                          <p:val>
                                            <p:fltVal val="0"/>
                                          </p:val>
                                        </p:tav>
                                        <p:tav tm="100000">
                                          <p:val>
                                            <p:strVal val="#ppt_h"/>
                                          </p:val>
                                        </p:tav>
                                      </p:tavLst>
                                    </p:anim>
                                    <p:anim calcmode="lin" valueType="num">
                                      <p:cBhvr>
                                        <p:cTn id="17" dur="500" fill="hold"/>
                                        <p:tgtEl>
                                          <p:spTgt spid="193548"/>
                                        </p:tgtEl>
                                        <p:attrNameLst>
                                          <p:attrName>ppt_x</p:attrName>
                                        </p:attrNameLst>
                                      </p:cBhvr>
                                      <p:tavLst>
                                        <p:tav tm="0">
                                          <p:val>
                                            <p:fltVal val="0.5"/>
                                          </p:val>
                                        </p:tav>
                                        <p:tav tm="100000">
                                          <p:val>
                                            <p:strVal val="#ppt_x"/>
                                          </p:val>
                                        </p:tav>
                                      </p:tavLst>
                                    </p:anim>
                                    <p:anim calcmode="lin" valueType="num">
                                      <p:cBhvr>
                                        <p:cTn id="18"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400" i="0">
              <a:solidFill>
                <a:srgbClr val="FFEC14"/>
              </a:solidFill>
              <a:latin typeface="Times" charset="0"/>
              <a:ea typeface="+mn-ea"/>
              <a:cs typeface="+mn-cs"/>
            </a:endParaRPr>
          </a:p>
        </p:txBody>
      </p:sp>
      <p:sp>
        <p:nvSpPr>
          <p:cNvPr id="260100" name="Text Box 4"/>
          <p:cNvSpPr txBox="1">
            <a:spLocks noChangeArrowheads="1"/>
          </p:cNvSpPr>
          <p:nvPr/>
        </p:nvSpPr>
        <p:spPr bwMode="auto">
          <a:xfrm>
            <a:off x="2730500" y="358775"/>
            <a:ext cx="6418263" cy="11906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600" b="1">
                <a:solidFill>
                  <a:srgbClr val="FF0A1E"/>
                </a:solidFill>
                <a:latin typeface="SushreeMJ" charset="0"/>
                <a:ea typeface="ＭＳ Ｐゴシック" pitchFamily="34" charset="-128"/>
                <a:cs typeface="ＭＳ Ｐゴシック" pitchFamily="34" charset="-128"/>
              </a:rPr>
              <a:t>GLb ch©š— evB‡ej ... †gŠwjKfv‡e †_‡K Avcbvi aviYv n‡q‡Q....</a:t>
            </a:r>
          </a:p>
        </p:txBody>
      </p:sp>
      <p:sp>
        <p:nvSpPr>
          <p:cNvPr id="260101" name="Text Box 5"/>
          <p:cNvSpPr txBox="1">
            <a:spLocks noChangeArrowheads="1"/>
          </p:cNvSpPr>
          <p:nvPr/>
        </p:nvSpPr>
        <p:spPr bwMode="auto">
          <a:xfrm>
            <a:off x="382588" y="1620838"/>
            <a:ext cx="8742362" cy="1801812"/>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r>
              <a:rPr lang="en-US" b="1" i="0">
                <a:solidFill>
                  <a:srgbClr val="FFCC18"/>
                </a:solidFill>
                <a:ea typeface="+mn-ea"/>
                <a:cs typeface="+mn-cs"/>
              </a:rPr>
              <a:t>                  •</a:t>
            </a:r>
            <a:r>
              <a:rPr lang="en-US" b="1" i="0">
                <a:solidFill>
                  <a:srgbClr val="FFCC18"/>
                </a:solidFill>
                <a:latin typeface="SutonnyMJ" charset="0"/>
                <a:ea typeface="ＭＳ Ｐゴシック" pitchFamily="34" charset="-128"/>
                <a:cs typeface="ＭＳ Ｐゴシック" pitchFamily="34" charset="-128"/>
              </a:rPr>
              <a:t>GKwU aviYv hv‡K</a:t>
            </a:r>
            <a:r>
              <a:rPr lang="en-US" b="1" i="0">
                <a:solidFill>
                  <a:srgbClr val="FFCC18"/>
                </a:solidFill>
                <a:latin typeface="SutonnyEMJ" charset="0"/>
                <a:ea typeface="+mn-ea"/>
                <a:cs typeface="+mn-cs"/>
              </a:rPr>
              <a:t> </a:t>
            </a:r>
            <a:r>
              <a:rPr lang="en-US" b="1" i="0">
                <a:solidFill>
                  <a:srgbClr val="1EAFCC"/>
                </a:solidFill>
                <a:latin typeface="SutonnyMJ" charset="0"/>
                <a:ea typeface="ＭＳ Ｐゴシック" pitchFamily="34" charset="-128"/>
                <a:cs typeface="ＭＳ Ｐゴシック" pitchFamily="34" charset="-128"/>
              </a:rPr>
              <a:t>ÒevB‡ej dvBjÓ e‡j</a:t>
            </a:r>
            <a:endParaRPr lang="en-US" b="1" i="0">
              <a:solidFill>
                <a:srgbClr val="FFCC18"/>
              </a:solidFill>
              <a:latin typeface="SutonnyEMJ" charset="0"/>
              <a:ea typeface="+mn-ea"/>
              <a:cs typeface="+mn-cs"/>
            </a:endParaRPr>
          </a:p>
          <a:p>
            <a:pPr algn="l">
              <a:spcBef>
                <a:spcPct val="50000"/>
              </a:spcBef>
              <a:defRPr/>
            </a:pPr>
            <a:r>
              <a:rPr lang="en-US" b="1" i="0">
                <a:solidFill>
                  <a:srgbClr val="FFCC18"/>
                </a:solidFill>
                <a:ea typeface="+mn-ea"/>
                <a:cs typeface="+mn-cs"/>
              </a:rPr>
              <a:t>•</a:t>
            </a:r>
            <a:r>
              <a:rPr lang="en-US" b="1" i="0">
                <a:solidFill>
                  <a:srgbClr val="FFCC18"/>
                </a:solidFill>
                <a:latin typeface="SutonnyMJ" charset="0"/>
                <a:ea typeface="ＭＳ Ｐゴシック" pitchFamily="34" charset="-128"/>
                <a:cs typeface="ＭＳ Ｐゴシック" pitchFamily="34" charset="-128"/>
              </a:rPr>
              <a:t>ÒevB‡ej dvBjÓ...m„ 7 bx hx Lyj‡Z</a:t>
            </a:r>
            <a:r>
              <a:rPr lang="en-US" b="1" i="0">
                <a:solidFill>
                  <a:srgbClr val="FFCC18"/>
                </a:solidFill>
                <a:latin typeface="RinkiyMJ" charset="0"/>
                <a:ea typeface="+mn-ea"/>
                <a:cs typeface="+mn-cs"/>
              </a:rPr>
              <a:t>  </a:t>
            </a:r>
            <a:r>
              <a:rPr lang="en-US" b="1" i="0">
                <a:solidFill>
                  <a:srgbClr val="1EAFCC"/>
                </a:solidFill>
                <a:latin typeface="SutonnyMJ" charset="0"/>
                <a:ea typeface="ＭＳ Ｐゴシック" pitchFamily="34" charset="-128"/>
                <a:cs typeface="ＭＳ Ｐゴシック" pitchFamily="34" charset="-128"/>
              </a:rPr>
              <a:t>gvbwmK Pvwe</a:t>
            </a:r>
            <a:r>
              <a:rPr lang="en-US" b="1" i="0">
                <a:solidFill>
                  <a:srgbClr val="FFCC18"/>
                </a:solidFill>
                <a:latin typeface="RinkiyMJ" charset="0"/>
                <a:ea typeface="+mn-ea"/>
                <a:cs typeface="+mn-cs"/>
              </a:rPr>
              <a:t> </a:t>
            </a:r>
          </a:p>
          <a:p>
            <a:pPr algn="l">
              <a:spcBef>
                <a:spcPct val="50000"/>
              </a:spcBef>
              <a:defRPr/>
            </a:pPr>
            <a:r>
              <a:rPr lang="en-US" b="1" i="0">
                <a:solidFill>
                  <a:srgbClr val="FFCC18"/>
                </a:solidFill>
                <a:ea typeface="+mn-ea"/>
                <a:cs typeface="+mn-cs"/>
              </a:rPr>
              <a:t>• </a:t>
            </a:r>
            <a:r>
              <a:rPr lang="en-US" b="1" i="0">
                <a:solidFill>
                  <a:srgbClr val="FFEA18"/>
                </a:solidFill>
                <a:latin typeface="SutonnyMJ" charset="0"/>
                <a:ea typeface="ＭＳ Ｐゴシック" pitchFamily="34" charset="-128"/>
                <a:cs typeface="ＭＳ Ｐゴシック" pitchFamily="34" charset="-128"/>
              </a:rPr>
              <a:t>GKwU gvbwmK gvbwPÎ †hLv‡b evB‡e‡ji cÖavb NUbvejx Mw”QZ </a:t>
            </a:r>
          </a:p>
        </p:txBody>
      </p:sp>
      <p:sp>
        <p:nvSpPr>
          <p:cNvPr id="260102" name="AutoShape 6"/>
          <p:cNvSpPr>
            <a:spLocks noChangeArrowheads="1"/>
          </p:cNvSpPr>
          <p:nvPr/>
        </p:nvSpPr>
        <p:spPr bwMode="auto">
          <a:xfrm>
            <a:off x="400050" y="2765425"/>
            <a:ext cx="7986713" cy="67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60105" name="Rectangle 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82</a:t>
            </a:r>
          </a:p>
        </p:txBody>
      </p:sp>
      <p:sp>
        <p:nvSpPr>
          <p:cNvPr id="260106" name="Text Box 10"/>
          <p:cNvSpPr txBox="1">
            <a:spLocks noChangeArrowheads="1"/>
          </p:cNvSpPr>
          <p:nvPr/>
        </p:nvSpPr>
        <p:spPr bwMode="auto">
          <a:xfrm>
            <a:off x="365125" y="3409950"/>
            <a:ext cx="8247063"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l">
              <a:spcBef>
                <a:spcPct val="50000"/>
              </a:spcBef>
            </a:pPr>
            <a:r>
              <a:rPr lang="en-US" b="1" i="0">
                <a:solidFill>
                  <a:srgbClr val="FFEA18"/>
                </a:solidFill>
              </a:rPr>
              <a:t>•</a:t>
            </a:r>
            <a:r>
              <a:rPr lang="en-US" b="1" i="0">
                <a:solidFill>
                  <a:srgbClr val="FFEA18"/>
                </a:solidFill>
                <a:latin typeface="SutonnyMJ" charset="0"/>
                <a:cs typeface="ＭＳ Ｐゴシック" charset="0"/>
              </a:rPr>
              <a:t>evB‡e‡ji ÒMíÓ †K›`ª t</a:t>
            </a:r>
            <a:r>
              <a:rPr lang="en-US" b="1" i="0">
                <a:solidFill>
                  <a:srgbClr val="FFEA18"/>
                </a:solidFill>
                <a:latin typeface="RinkiyMJ" charset="0"/>
              </a:rPr>
              <a:t> </a:t>
            </a:r>
            <a:r>
              <a:rPr lang="en-US" b="1" i="0">
                <a:solidFill>
                  <a:srgbClr val="43F22C"/>
                </a:solidFill>
                <a:latin typeface="SutonnyMJ" charset="0"/>
                <a:cs typeface="ＭＳ Ｐゴシック" charset="0"/>
              </a:rPr>
              <a:t>Ò`ª</a:t>
            </a:r>
            <a:r>
              <a:rPr lang="ja-JP" altLang="en-US" b="1" i="0">
                <a:solidFill>
                  <a:srgbClr val="43F22C"/>
                </a:solidFill>
                <a:latin typeface="SutonnyMJ" charset="0"/>
                <a:cs typeface="ＭＳ Ｐゴシック" charset="0"/>
              </a:rPr>
              <a:t>“</a:t>
            </a:r>
            <a:r>
              <a:rPr lang="en-US" b="1" i="0">
                <a:solidFill>
                  <a:srgbClr val="43F22C"/>
                </a:solidFill>
                <a:latin typeface="SutonnyMJ" charset="0"/>
                <a:cs typeface="ＭＳ Ｐゴシック" charset="0"/>
              </a:rPr>
              <a:t>Z NUbvcªevnÓ </a:t>
            </a:r>
            <a:endParaRPr lang="en-US" b="1" i="0">
              <a:solidFill>
                <a:srgbClr val="43F22C"/>
              </a:solidFill>
            </a:endParaRPr>
          </a:p>
        </p:txBody>
      </p:sp>
      <p:sp>
        <p:nvSpPr>
          <p:cNvPr id="260108" name="Text Box 12"/>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b="1" i="0">
                <a:effectLst>
                  <a:outerShdw blurRad="38100" dist="38100" dir="2700000" algn="tl">
                    <a:srgbClr val="000000"/>
                  </a:outerShdw>
                </a:effectLst>
              </a:rPr>
              <a:t>1</a:t>
            </a:r>
          </a:p>
        </p:txBody>
      </p:sp>
      <p:sp>
        <p:nvSpPr>
          <p:cNvPr id="260109" name="AutoShape 13"/>
          <p:cNvSpPr>
            <a:spLocks noChangeArrowheads="1"/>
          </p:cNvSpPr>
          <p:nvPr/>
        </p:nvSpPr>
        <p:spPr bwMode="auto">
          <a:xfrm>
            <a:off x="412750" y="3414713"/>
            <a:ext cx="7986713" cy="67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260102"/>
                                        </p:tgtEl>
                                        <p:attrNameLst>
                                          <p:attrName>style.visibility</p:attrName>
                                        </p:attrNameLst>
                                      </p:cBhvr>
                                      <p:to>
                                        <p:strVal val="visible"/>
                                      </p:to>
                                    </p:set>
                                    <p:anim calcmode="lin" valueType="num">
                                      <p:cBhvr>
                                        <p:cTn id="26" dur="500" fill="hold"/>
                                        <p:tgtEl>
                                          <p:spTgt spid="260102"/>
                                        </p:tgtEl>
                                        <p:attrNameLst>
                                          <p:attrName>ppt_w</p:attrName>
                                        </p:attrNameLst>
                                      </p:cBhvr>
                                      <p:tavLst>
                                        <p:tav tm="0">
                                          <p:val>
                                            <p:strVal val="2/3*#ppt_w"/>
                                          </p:val>
                                        </p:tav>
                                        <p:tav tm="100000">
                                          <p:val>
                                            <p:strVal val="#ppt_w"/>
                                          </p:val>
                                        </p:tav>
                                      </p:tavLst>
                                    </p:anim>
                                    <p:anim calcmode="lin" valueType="num">
                                      <p:cBhvr>
                                        <p:cTn id="27"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0106"/>
                                        </p:tgtEl>
                                        <p:attrNameLst>
                                          <p:attrName>style.visibility</p:attrName>
                                        </p:attrNameLst>
                                      </p:cBhvr>
                                      <p:to>
                                        <p:strVal val="visible"/>
                                      </p:to>
                                    </p:set>
                                    <p:animEffect transition="in" filter="fade">
                                      <p:cBhvr>
                                        <p:cTn id="32" dur="1000"/>
                                        <p:tgtEl>
                                          <p:spTgt spid="260106"/>
                                        </p:tgtEl>
                                      </p:cBhvr>
                                    </p:animEffect>
                                  </p:childTnLst>
                                </p:cTn>
                              </p:par>
                            </p:childTnLst>
                          </p:cTn>
                        </p:par>
                        <p:par>
                          <p:cTn id="33" fill="hold" nodeType="afterGroup">
                            <p:stCondLst>
                              <p:cond delay="1000"/>
                            </p:stCondLst>
                            <p:childTnLst>
                              <p:par>
                                <p:cTn id="34" presetID="23" presetClass="entr" presetSubtype="272" fill="hold" grpId="0" nodeType="afterEffect">
                                  <p:stCondLst>
                                    <p:cond delay="0"/>
                                  </p:stCondLst>
                                  <p:childTnLst>
                                    <p:set>
                                      <p:cBhvr>
                                        <p:cTn id="35" dur="1" fill="hold">
                                          <p:stCondLst>
                                            <p:cond delay="0"/>
                                          </p:stCondLst>
                                        </p:cTn>
                                        <p:tgtEl>
                                          <p:spTgt spid="260109"/>
                                        </p:tgtEl>
                                        <p:attrNameLst>
                                          <p:attrName>style.visibility</p:attrName>
                                        </p:attrNameLst>
                                      </p:cBhvr>
                                      <p:to>
                                        <p:strVal val="visible"/>
                                      </p:to>
                                    </p:set>
                                    <p:anim calcmode="lin" valueType="num">
                                      <p:cBhvr>
                                        <p:cTn id="36" dur="500" fill="hold"/>
                                        <p:tgtEl>
                                          <p:spTgt spid="260109"/>
                                        </p:tgtEl>
                                        <p:attrNameLst>
                                          <p:attrName>ppt_w</p:attrName>
                                        </p:attrNameLst>
                                      </p:cBhvr>
                                      <p:tavLst>
                                        <p:tav tm="0">
                                          <p:val>
                                            <p:strVal val="2/3*#ppt_w"/>
                                          </p:val>
                                        </p:tav>
                                        <p:tav tm="100000">
                                          <p:val>
                                            <p:strVal val="#ppt_w"/>
                                          </p:val>
                                        </p:tav>
                                      </p:tavLst>
                                    </p:anim>
                                    <p:anim calcmode="lin" valueType="num">
                                      <p:cBhvr>
                                        <p:cTn id="37"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build="p" autoUpdateAnimBg="0" advAuto="0"/>
      <p:bldP spid="260102" grpId="0" animBg="1"/>
      <p:bldP spid="260106" grpId="0" autoUpdateAnimBg="0"/>
      <p:bldP spid="26010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057400" y="4210050"/>
            <a:ext cx="6457950" cy="1123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spcBef>
                <a:spcPct val="50000"/>
              </a:spcBef>
            </a:pPr>
            <a:r>
              <a:rPr lang="en-US" sz="4400" b="1">
                <a:solidFill>
                  <a:schemeClr val="tx1"/>
                </a:solidFill>
                <a:effectLst>
                  <a:outerShdw blurRad="38100" dist="38100" dir="2700000" algn="tl">
                    <a:srgbClr val="000000"/>
                  </a:outerShdw>
                </a:effectLst>
                <a:latin typeface="SutonnyMJ" charset="0"/>
              </a:rPr>
              <a:t>(hvB  †nvK, H ¯</a:t>
            </a:r>
            <a:r>
              <a:rPr lang="ja-JP" altLang="en-US" sz="4400" b="1">
                <a:solidFill>
                  <a:schemeClr val="tx1"/>
                </a:solidFill>
                <a:effectLst>
                  <a:outerShdw blurRad="38100" dist="38100" dir="2700000" algn="tl">
                    <a:srgbClr val="000000"/>
                  </a:outerShdw>
                </a:effectLst>
                <a:latin typeface="SutonnyMJ" charset="0"/>
              </a:rPr>
              <a:t>’</a:t>
            </a:r>
            <a:r>
              <a:rPr lang="en-US" sz="4400" b="1">
                <a:solidFill>
                  <a:schemeClr val="tx1"/>
                </a:solidFill>
                <a:effectLst>
                  <a:outerShdw blurRad="38100" dist="38100" dir="2700000" algn="tl">
                    <a:srgbClr val="000000"/>
                  </a:outerShdw>
                </a:effectLst>
                <a:latin typeface="SutonnyMJ" charset="0"/>
              </a:rPr>
              <a:t>vbwU †Kv_vq?</a:t>
            </a:r>
          </a:p>
        </p:txBody>
      </p:sp>
      <p:sp>
        <p:nvSpPr>
          <p:cNvPr id="192515" name="Rectangle 3"/>
          <p:cNvSpPr>
            <a:spLocks noChangeArrowheads="1"/>
          </p:cNvSpPr>
          <p:nvPr/>
        </p:nvSpPr>
        <p:spPr bwMode="auto">
          <a:xfrm>
            <a:off x="1981200" y="1771650"/>
            <a:ext cx="6362700" cy="1200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endParaRPr lang="en-US" sz="4400" b="1" i="0">
              <a:solidFill>
                <a:srgbClr val="FAFD00"/>
              </a:solidFill>
              <a:effectLst>
                <a:outerShdw blurRad="38100" dist="38100" dir="2700000" algn="tl">
                  <a:srgbClr val="000000"/>
                </a:outerShdw>
              </a:effectLst>
              <a:latin typeface="Times" charset="0"/>
              <a:ea typeface="+mn-ea"/>
              <a:cs typeface="+mn-cs"/>
            </a:endParaRPr>
          </a:p>
          <a:p>
            <a:pPr>
              <a:defRPr/>
            </a:pPr>
            <a:r>
              <a:rPr lang="en-US" sz="6000" b="1">
                <a:solidFill>
                  <a:srgbClr val="FAFD00"/>
                </a:solidFill>
                <a:latin typeface="SutonnyEMJ" charset="0"/>
                <a:ea typeface="+mn-ea"/>
                <a:cs typeface="+mn-cs"/>
              </a:rPr>
              <a:t>`ªyZ NXbvcªevn</a:t>
            </a:r>
          </a:p>
        </p:txBody>
      </p:sp>
      <p:grpSp>
        <p:nvGrpSpPr>
          <p:cNvPr id="2" name="Group 11"/>
          <p:cNvGrpSpPr>
            <a:grpSpLocks/>
          </p:cNvGrpSpPr>
          <p:nvPr/>
        </p:nvGrpSpPr>
        <p:grpSpPr bwMode="auto">
          <a:xfrm>
            <a:off x="1784350" y="4108450"/>
            <a:ext cx="6577013" cy="1603375"/>
            <a:chOff x="1113" y="2473"/>
            <a:chExt cx="4143" cy="1010"/>
          </a:xfrm>
        </p:grpSpPr>
        <p:sp>
          <p:nvSpPr>
            <p:cNvPr id="192521" name="AutoShape 9"/>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2520" name="Rectangle 8"/>
            <p:cNvSpPr>
              <a:spLocks noChangeArrowheads="1"/>
            </p:cNvSpPr>
            <p:nvPr/>
          </p:nvSpPr>
          <p:spPr bwMode="auto">
            <a:xfrm>
              <a:off x="1133" y="2626"/>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r>
                <a:rPr lang="en-US" sz="4400" i="0">
                  <a:solidFill>
                    <a:schemeClr val="tx1"/>
                  </a:solidFill>
                  <a:effectLst>
                    <a:outerShdw blurRad="38100" dist="38100" dir="2700000" algn="tl">
                      <a:srgbClr val="000000"/>
                    </a:outerShdw>
                  </a:effectLst>
                  <a:latin typeface="SutonnyMJ" charset="0"/>
                </a:rPr>
                <a:t>Òm‡Ÿ¦©vcwi Avcwb Rvb‡Ÿb ¯_vbwU †Kv_vq!Ó</a:t>
              </a:r>
            </a:p>
          </p:txBody>
        </p:sp>
      </p:grpSp>
      <p:sp>
        <p:nvSpPr>
          <p:cNvPr id="183301"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1925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83</a:t>
            </a:r>
          </a:p>
        </p:txBody>
      </p:sp>
      <p:sp>
        <p:nvSpPr>
          <p:cNvPr id="183303"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b="1" i="0">
                <a:effectLst>
                  <a:outerShdw blurRad="38100" dist="38100" dir="2700000" algn="tl">
                    <a:srgbClr val="000000"/>
                  </a:outerShdw>
                </a:effectLst>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900" b="1" i="0">
                <a:solidFill>
                  <a:srgbClr val="FFFFFF"/>
                </a:solidFill>
                <a:latin typeface="Arial" charset="0"/>
              </a:rPr>
              <a:t>©2006 TBBMI</a:t>
            </a:r>
          </a:p>
        </p:txBody>
      </p:sp>
      <p:sp>
        <p:nvSpPr>
          <p:cNvPr id="217111" name="Rectangle 23"/>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9.65.02.</a:t>
            </a:r>
          </a:p>
        </p:txBody>
      </p:sp>
      <p:sp>
        <p:nvSpPr>
          <p:cNvPr id="21711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84</a:t>
            </a:r>
          </a:p>
        </p:txBody>
      </p:sp>
      <p:grpSp>
        <p:nvGrpSpPr>
          <p:cNvPr id="185349" name="Group 25"/>
          <p:cNvGrpSpPr>
            <a:grpSpLocks/>
          </p:cNvGrpSpPr>
          <p:nvPr/>
        </p:nvGrpSpPr>
        <p:grpSpPr bwMode="auto">
          <a:xfrm>
            <a:off x="0" y="17463"/>
            <a:ext cx="9144000" cy="6891337"/>
            <a:chOff x="0" y="11"/>
            <a:chExt cx="5760" cy="4341"/>
          </a:xfrm>
        </p:grpSpPr>
        <p:pic>
          <p:nvPicPr>
            <p:cNvPr id="185350"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
              <a:ext cx="5760" cy="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1" name="Picture 5"/>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748" y="1434"/>
              <a:ext cx="1152" cy="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185352" name="Group 6"/>
            <p:cNvGrpSpPr>
              <a:grpSpLocks/>
            </p:cNvGrpSpPr>
            <p:nvPr/>
          </p:nvGrpSpPr>
          <p:grpSpPr bwMode="auto">
            <a:xfrm>
              <a:off x="48" y="3424"/>
              <a:ext cx="5415" cy="848"/>
              <a:chOff x="48" y="3424"/>
              <a:chExt cx="5415" cy="848"/>
            </a:xfrm>
          </p:grpSpPr>
          <p:sp>
            <p:nvSpPr>
              <p:cNvPr id="100359" name="Text Box 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b="1" i="0">
                  <a:solidFill>
                    <a:schemeClr val="tx1"/>
                  </a:solidFill>
                  <a:effectLst>
                    <a:outerShdw blurRad="38100" dist="38100" dir="2700000" algn="tl">
                      <a:srgbClr val="000000"/>
                    </a:outerShdw>
                  </a:effectLst>
                  <a:latin typeface="Times New Roman" charset="0"/>
                  <a:ea typeface="Gulim" pitchFamily="34" charset="-127"/>
                  <a:cs typeface="Gulim" pitchFamily="34" charset="-127"/>
                </a:endParaRPr>
              </a:p>
            </p:txBody>
          </p:sp>
          <p:sp>
            <p:nvSpPr>
              <p:cNvPr id="100360" name="Text Box 8"/>
              <p:cNvSpPr txBox="1">
                <a:spLocks noChangeArrowheads="1"/>
              </p:cNvSpPr>
              <p:nvPr/>
            </p:nvSpPr>
            <p:spPr bwMode="auto">
              <a:xfrm>
                <a:off x="409" y="3424"/>
                <a:ext cx="505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r>
                  <a:rPr lang="en-US" sz="2400" b="1">
                    <a:solidFill>
                      <a:srgbClr val="FAFD00"/>
                    </a:solidFill>
                    <a:latin typeface="SutonnyMJ" charset="0"/>
                    <a:cs typeface="ＭＳ Ｐゴシック" charset="0"/>
                  </a:rPr>
                  <a:t>`v evB‡ej ...†ewmKvjx wgwbwó«m B›Uvi‡bkbvj Bb‡Kv. †dvU© A_© †U·vm-Gi </a:t>
                </a:r>
              </a:p>
              <a:p>
                <a:r>
                  <a:rPr lang="en-US" sz="2400" b="1">
                    <a:solidFill>
                      <a:srgbClr val="FAFD00"/>
                    </a:solidFill>
                    <a:latin typeface="SutonnyMJ" charset="0"/>
                    <a:cs typeface="ＭＳ Ｐゴシック" charset="0"/>
                  </a:rPr>
                  <a:t>GKwU Dc¯</a:t>
                </a:r>
                <a:r>
                  <a:rPr lang="ja-JP" altLang="en-US" sz="2400" b="1">
                    <a:solidFill>
                      <a:srgbClr val="FAFD00"/>
                    </a:solidFill>
                    <a:latin typeface="SutonnyMJ" charset="0"/>
                    <a:cs typeface="ＭＳ Ｐゴシック" charset="0"/>
                  </a:rPr>
                  <a:t>’</a:t>
                </a:r>
                <a:r>
                  <a:rPr lang="en-US" sz="2400" b="1">
                    <a:solidFill>
                      <a:srgbClr val="FAFD00"/>
                    </a:solidFill>
                    <a:latin typeface="SutonnyMJ" charset="0"/>
                    <a:cs typeface="ＭＳ Ｐゴシック" charset="0"/>
                  </a:rPr>
                  <a:t>vcbv </a:t>
                </a:r>
                <a:endParaRPr lang="en-US" sz="2400" b="1" i="0">
                  <a:solidFill>
                    <a:srgbClr val="FAFD00"/>
                  </a:solidFill>
                  <a:latin typeface="SutonnyMJ" charset="0"/>
                  <a:cs typeface="ＭＳ Ｐゴシック" charset="0"/>
                </a:endParaRPr>
              </a:p>
            </p:txBody>
          </p:sp>
          <p:sp>
            <p:nvSpPr>
              <p:cNvPr id="100361" name="Text Box 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i="0">
                    <a:solidFill>
                      <a:srgbClr val="FFFB0C"/>
                    </a:solidFill>
                    <a:latin typeface="Helvetica" charset="0"/>
                    <a:ea typeface="Gulim" pitchFamily="34" charset="-127"/>
                    <a:cs typeface="Gulim" pitchFamily="34" charset="-127"/>
                  </a:rPr>
                  <a:t>BibleBasically.org</a:t>
                </a:r>
              </a:p>
            </p:txBody>
          </p:sp>
        </p:grpSp>
        <p:sp>
          <p:nvSpPr>
            <p:cNvPr id="185353" name="Text Box 10"/>
            <p:cNvSpPr txBox="1">
              <a:spLocks noChangeArrowheads="1"/>
            </p:cNvSpPr>
            <p:nvPr/>
          </p:nvSpPr>
          <p:spPr bwMode="auto">
            <a:xfrm>
              <a:off x="312" y="4123"/>
              <a:ext cx="55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altLang="ko-KR" sz="900" b="1" i="0">
                  <a:solidFill>
                    <a:srgbClr val="FFFFFF"/>
                  </a:solidFill>
                  <a:latin typeface="Arial" charset="0"/>
                  <a:ea typeface="Gulim" charset="0"/>
                  <a:cs typeface="Gulim" charset="0"/>
                </a:rPr>
                <a:t>©2006TBBMI</a:t>
              </a:r>
            </a:p>
          </p:txBody>
        </p:sp>
        <p:sp>
          <p:nvSpPr>
            <p:cNvPr id="100363" name="Text Box 11"/>
            <p:cNvSpPr txBox="1">
              <a:spLocks noChangeArrowheads="1"/>
            </p:cNvSpPr>
            <p:nvPr/>
          </p:nvSpPr>
          <p:spPr bwMode="auto">
            <a:xfrm>
              <a:off x="0" y="981"/>
              <a:ext cx="5760" cy="144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lgn="l"/>
              <a:r>
                <a:rPr lang="en-US" sz="7200" b="1">
                  <a:solidFill>
                    <a:srgbClr val="FFFF00"/>
                  </a:solidFill>
                  <a:effectLst>
                    <a:outerShdw blurRad="38100" dist="38100" dir="2700000" algn="tl">
                      <a:srgbClr val="000000"/>
                    </a:outerShdw>
                  </a:effectLst>
                  <a:latin typeface="GoraiEMJ" charset="0"/>
                  <a:ea typeface="Gungsuh" charset="0"/>
                  <a:cs typeface="Gungsuh" charset="0"/>
                </a:rPr>
                <a:t>evB‡ej...</a:t>
              </a:r>
            </a:p>
            <a:p>
              <a:pPr algn="l"/>
              <a:r>
                <a:rPr lang="en-US" sz="7200" b="1">
                  <a:solidFill>
                    <a:srgbClr val="FFFF00"/>
                  </a:solidFill>
                  <a:effectLst>
                    <a:outerShdw blurRad="38100" dist="38100" dir="2700000" algn="tl">
                      <a:srgbClr val="000000"/>
                    </a:outerShdw>
                  </a:effectLst>
                  <a:latin typeface="GoraiEMJ" charset="0"/>
                  <a:ea typeface="Gungsuh" charset="0"/>
                  <a:cs typeface="Gungsuh" charset="0"/>
                </a:rPr>
                <a:t>       †gŠwjKfv‡e </a:t>
              </a:r>
            </a:p>
          </p:txBody>
        </p:sp>
        <p:sp>
          <p:nvSpPr>
            <p:cNvPr id="217122" name="Line 12"/>
            <p:cNvSpPr>
              <a:spLocks noChangeShapeType="1"/>
            </p:cNvSpPr>
            <p:nvPr/>
          </p:nvSpPr>
          <p:spPr bwMode="auto">
            <a:xfrm flipV="1">
              <a:off x="0" y="1294"/>
              <a:ext cx="0" cy="24"/>
            </a:xfrm>
            <a:prstGeom prst="line">
              <a:avLst/>
            </a:prstGeom>
            <a:noFill/>
            <a:ln w="12700">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00365" name="Text Box 13"/>
            <p:cNvSpPr txBox="1">
              <a:spLocks noChangeArrowheads="1"/>
            </p:cNvSpPr>
            <p:nvPr/>
          </p:nvSpPr>
          <p:spPr bwMode="auto">
            <a:xfrm>
              <a:off x="1358" y="125"/>
              <a:ext cx="2972" cy="231"/>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i="0">
                  <a:solidFill>
                    <a:srgbClr val="FFFF00"/>
                  </a:solidFill>
                  <a:latin typeface="SutonnyMJ" charset="0"/>
                  <a:ea typeface="ＭＳ Ｐゴシック" pitchFamily="34" charset="-128"/>
                  <a:cs typeface="ＭＳ Ｐゴシック" pitchFamily="34" charset="-128"/>
                </a:rPr>
                <a:t>fvm©b 9.65</a:t>
              </a:r>
            </a:p>
          </p:txBody>
        </p:sp>
        <p:sp>
          <p:nvSpPr>
            <p:cNvPr id="100366" name="Rectangle 14"/>
            <p:cNvSpPr>
              <a:spLocks noChangeArrowheads="1"/>
            </p:cNvSpPr>
            <p:nvPr/>
          </p:nvSpPr>
          <p:spPr bwMode="auto">
            <a:xfrm>
              <a:off x="4801" y="4111"/>
              <a:ext cx="415" cy="154"/>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cs typeface="ＭＳ Ｐゴシック" charset="0"/>
                </a:rPr>
                <a:t>9.6.01.</a:t>
              </a:r>
            </a:p>
          </p:txBody>
        </p:sp>
        <p:sp>
          <p:nvSpPr>
            <p:cNvPr id="100367" name="Rectangle 15"/>
            <p:cNvSpPr>
              <a:spLocks noChangeArrowheads="1"/>
            </p:cNvSpPr>
            <p:nvPr/>
          </p:nvSpPr>
          <p:spPr bwMode="auto">
            <a:xfrm>
              <a:off x="5097" y="4110"/>
              <a:ext cx="214" cy="154"/>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cs typeface="ＭＳ Ｐゴシック" charset="0"/>
                </a:rPr>
                <a:t>01</a:t>
              </a:r>
            </a:p>
          </p:txBody>
        </p:sp>
      </p:gr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7395"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85</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9707"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2000" i="0">
              <a:solidFill>
                <a:srgbClr val="FFA27C"/>
              </a:solidFill>
            </a:endParaRPr>
          </a:p>
        </p:txBody>
      </p:sp>
      <p:sp>
        <p:nvSpPr>
          <p:cNvPr id="29708"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endParaRPr lang="en-US" sz="1400" b="1" i="0">
              <a:solidFill>
                <a:srgbClr val="FFFFFF"/>
              </a:solidFill>
              <a:latin typeface="Arial" charset="0"/>
            </a:endParaRPr>
          </a:p>
        </p:txBody>
      </p:sp>
      <p:sp>
        <p:nvSpPr>
          <p:cNvPr id="719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08</a:t>
            </a:r>
          </a:p>
        </p:txBody>
      </p:sp>
      <p:sp>
        <p:nvSpPr>
          <p:cNvPr id="29710" name="Text Box 24"/>
          <p:cNvSpPr txBox="1">
            <a:spLocks noChangeArrowheads="1"/>
          </p:cNvSpPr>
          <p:nvPr/>
        </p:nvSpPr>
        <p:spPr bwMode="auto">
          <a:xfrm>
            <a:off x="8731250" y="63912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2000" i="0">
                <a:solidFill>
                  <a:srgbClr val="FFFFFF"/>
                </a:solidFill>
                <a:latin typeface="Arial" charset="0"/>
              </a:rPr>
              <a:t>3</a:t>
            </a:r>
          </a:p>
        </p:txBody>
      </p:sp>
      <p:sp>
        <p:nvSpPr>
          <p:cNvPr id="29711"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Geneva" charset="0"/>
              </a:defRPr>
            </a:lvl1pPr>
            <a:lvl2pPr marL="37931725" indent="-37474525">
              <a:defRPr sz="2800" i="1">
                <a:solidFill>
                  <a:schemeClr val="hlink"/>
                </a:solidFill>
                <a:latin typeface="Comic Sans MS" charset="0"/>
                <a:ea typeface="Geneva" charset="0"/>
                <a:cs typeface="Geneva" charset="0"/>
              </a:defRPr>
            </a:lvl2pPr>
            <a:lvl3pPr>
              <a:defRPr sz="2800" i="1">
                <a:solidFill>
                  <a:schemeClr val="hlink"/>
                </a:solidFill>
                <a:latin typeface="Comic Sans MS" charset="0"/>
                <a:ea typeface="Geneva" charset="0"/>
                <a:cs typeface="Geneva" charset="0"/>
              </a:defRPr>
            </a:lvl3pPr>
            <a:lvl4pPr>
              <a:defRPr sz="2800" i="1">
                <a:solidFill>
                  <a:schemeClr val="hlink"/>
                </a:solidFill>
                <a:latin typeface="Comic Sans MS" charset="0"/>
                <a:ea typeface="Geneva" charset="0"/>
                <a:cs typeface="Geneva" charset="0"/>
              </a:defRPr>
            </a:lvl4pPr>
            <a:lvl5pPr>
              <a:defRPr sz="2800" i="1">
                <a:solidFill>
                  <a:schemeClr val="hlink"/>
                </a:solidFill>
                <a:latin typeface="Comic Sans MS" charset="0"/>
                <a:ea typeface="Geneva" charset="0"/>
                <a:cs typeface="Geneva" charset="0"/>
              </a:defRPr>
            </a:lvl5pPr>
            <a:lvl6pPr marL="457200" eaLnBrk="0" fontAlgn="base" hangingPunct="0">
              <a:spcBef>
                <a:spcPct val="0"/>
              </a:spcBef>
              <a:spcAft>
                <a:spcPct val="0"/>
              </a:spcAft>
              <a:defRPr sz="2800" i="1">
                <a:solidFill>
                  <a:schemeClr val="hlink"/>
                </a:solidFill>
                <a:latin typeface="Comic Sans MS" charset="0"/>
                <a:ea typeface="Geneva" charset="0"/>
                <a:cs typeface="Geneva" charset="0"/>
              </a:defRPr>
            </a:lvl6pPr>
            <a:lvl7pPr marL="914400" eaLnBrk="0" fontAlgn="base" hangingPunct="0">
              <a:spcBef>
                <a:spcPct val="0"/>
              </a:spcBef>
              <a:spcAft>
                <a:spcPct val="0"/>
              </a:spcAft>
              <a:defRPr sz="2800" i="1">
                <a:solidFill>
                  <a:schemeClr val="hlink"/>
                </a:solidFill>
                <a:latin typeface="Comic Sans MS" charset="0"/>
                <a:ea typeface="Geneva" charset="0"/>
                <a:cs typeface="Geneva" charset="0"/>
              </a:defRPr>
            </a:lvl7pPr>
            <a:lvl8pPr marL="1371600" eaLnBrk="0" fontAlgn="base" hangingPunct="0">
              <a:spcBef>
                <a:spcPct val="0"/>
              </a:spcBef>
              <a:spcAft>
                <a:spcPct val="0"/>
              </a:spcAft>
              <a:defRPr sz="2800" i="1">
                <a:solidFill>
                  <a:schemeClr val="hlink"/>
                </a:solidFill>
                <a:latin typeface="Comic Sans MS" charset="0"/>
                <a:ea typeface="Geneva" charset="0"/>
                <a:cs typeface="Geneva" charset="0"/>
              </a:defRPr>
            </a:lvl8pPr>
            <a:lvl9pPr marL="1828800" eaLnBrk="0" fontAlgn="base" hangingPunct="0">
              <a:spcBef>
                <a:spcPct val="0"/>
              </a:spcBef>
              <a:spcAft>
                <a:spcPct val="0"/>
              </a:spcAft>
              <a:defRPr sz="2800" i="1">
                <a:solidFill>
                  <a:schemeClr val="hlink"/>
                </a:solidFill>
                <a:latin typeface="Comic Sans MS" charset="0"/>
                <a:ea typeface="Geneva" charset="0"/>
                <a:cs typeface="Geneva" charset="0"/>
              </a:defRPr>
            </a:lvl9pPr>
          </a:lstStyle>
          <a:p>
            <a:pPr>
              <a:spcBef>
                <a:spcPct val="50000"/>
              </a:spcBef>
            </a:pPr>
            <a:r>
              <a:rPr lang="en-US" sz="1200" b="1" i="0">
                <a:solidFill>
                  <a:schemeClr val="tx1"/>
                </a:solidFill>
                <a:latin typeface="Arial" charset="0"/>
              </a:rPr>
              <a:t>  </a:t>
            </a:r>
          </a:p>
        </p:txBody>
      </p:sp>
      <p:sp>
        <p:nvSpPr>
          <p:cNvPr id="29712"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5" grpId="0" animBg="1"/>
      <p:bldP spid="718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6381</TotalTime>
  <Pages>43</Pages>
  <Words>6002</Words>
  <Application>Microsoft Office PowerPoint</Application>
  <PresentationFormat>On-screen Show (4:3)</PresentationFormat>
  <Paragraphs>1234</Paragraphs>
  <Slides>86</Slides>
  <Notes>86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86</vt:i4>
      </vt:variant>
    </vt:vector>
  </HeadingPairs>
  <TitlesOfParts>
    <vt:vector size="103" baseType="lpstr">
      <vt:lpstr>MS PGothic</vt:lpstr>
      <vt:lpstr>Arial</vt:lpstr>
      <vt:lpstr>Arial Black</vt:lpstr>
      <vt:lpstr>Book Antiqua</vt:lpstr>
      <vt:lpstr>Comic Sans MS</vt:lpstr>
      <vt:lpstr>GoraiEMJ</vt:lpstr>
      <vt:lpstr>Helvetica</vt:lpstr>
      <vt:lpstr>Monotype Sorts</vt:lpstr>
      <vt:lpstr>RinkiyEMJ</vt:lpstr>
      <vt:lpstr>RinkiyMJ</vt:lpstr>
      <vt:lpstr>SushreeMJ</vt:lpstr>
      <vt:lpstr>SutonnyCMJ</vt:lpstr>
      <vt:lpstr>SutonnyEMJ</vt:lpstr>
      <vt:lpstr>SutonnyMJ</vt:lpstr>
      <vt:lpstr>Times</vt:lpstr>
      <vt:lpstr>Times New Roman</vt:lpstr>
      <vt:lpstr>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460</cp:revision>
  <cp:lastPrinted>2003-03-25T20:50:53Z</cp:lastPrinted>
  <dcterms:created xsi:type="dcterms:W3CDTF">2003-03-13T21:44:32Z</dcterms:created>
  <dcterms:modified xsi:type="dcterms:W3CDTF">2024-12-30T23:22:29Z</dcterms:modified>
</cp:coreProperties>
</file>