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0"/>
  </p:notesMasterIdLst>
  <p:handoutMasterIdLst>
    <p:handoutMasterId r:id="rId81"/>
  </p:handoutMasterIdLst>
  <p:sldIdLst>
    <p:sldId id="749" r:id="rId2"/>
    <p:sldId id="438" r:id="rId3"/>
    <p:sldId id="445" r:id="rId4"/>
    <p:sldId id="446" r:id="rId5"/>
    <p:sldId id="442" r:id="rId6"/>
    <p:sldId id="435" r:id="rId7"/>
    <p:sldId id="333" r:id="rId8"/>
    <p:sldId id="420" r:id="rId9"/>
    <p:sldId id="447" r:id="rId10"/>
    <p:sldId id="316" r:id="rId11"/>
    <p:sldId id="373" r:id="rId12"/>
    <p:sldId id="388" r:id="rId13"/>
    <p:sldId id="416" r:id="rId14"/>
    <p:sldId id="430" r:id="rId15"/>
    <p:sldId id="411" r:id="rId16"/>
    <p:sldId id="354" r:id="rId17"/>
    <p:sldId id="261" r:id="rId18"/>
    <p:sldId id="262" r:id="rId19"/>
    <p:sldId id="299" r:id="rId20"/>
    <p:sldId id="448" r:id="rId21"/>
    <p:sldId id="264" r:id="rId22"/>
    <p:sldId id="371" r:id="rId23"/>
    <p:sldId id="372" r:id="rId24"/>
    <p:sldId id="268" r:id="rId25"/>
    <p:sldId id="436" r:id="rId26"/>
    <p:sldId id="437" r:id="rId27"/>
    <p:sldId id="403" r:id="rId28"/>
    <p:sldId id="260" r:id="rId29"/>
    <p:sldId id="412" r:id="rId30"/>
    <p:sldId id="272" r:id="rId31"/>
    <p:sldId id="317" r:id="rId32"/>
    <p:sldId id="318" r:id="rId33"/>
    <p:sldId id="319" r:id="rId34"/>
    <p:sldId id="320" r:id="rId35"/>
    <p:sldId id="337" r:id="rId36"/>
    <p:sldId id="321" r:id="rId37"/>
    <p:sldId id="270" r:id="rId38"/>
    <p:sldId id="305" r:id="rId39"/>
    <p:sldId id="304" r:id="rId40"/>
    <p:sldId id="275" r:id="rId41"/>
    <p:sldId id="449" r:id="rId42"/>
    <p:sldId id="341" r:id="rId43"/>
    <p:sldId id="440" r:id="rId44"/>
    <p:sldId id="277" r:id="rId45"/>
    <p:sldId id="278" r:id="rId46"/>
    <p:sldId id="450" r:id="rId47"/>
    <p:sldId id="279" r:id="rId48"/>
    <p:sldId id="451" r:id="rId49"/>
    <p:sldId id="280" r:id="rId50"/>
    <p:sldId id="281" r:id="rId51"/>
    <p:sldId id="327" r:id="rId52"/>
    <p:sldId id="282" r:id="rId53"/>
    <p:sldId id="452" r:id="rId54"/>
    <p:sldId id="284" r:id="rId55"/>
    <p:sldId id="283" r:id="rId56"/>
    <p:sldId id="285" r:id="rId57"/>
    <p:sldId id="286" r:id="rId58"/>
    <p:sldId id="287" r:id="rId59"/>
    <p:sldId id="288" r:id="rId60"/>
    <p:sldId id="407" r:id="rId61"/>
    <p:sldId id="455" r:id="rId62"/>
    <p:sldId id="456" r:id="rId63"/>
    <p:sldId id="457" r:id="rId64"/>
    <p:sldId id="458" r:id="rId65"/>
    <p:sldId id="292" r:id="rId66"/>
    <p:sldId id="293" r:id="rId67"/>
    <p:sldId id="459" r:id="rId68"/>
    <p:sldId id="460" r:id="rId69"/>
    <p:sldId id="461" r:id="rId70"/>
    <p:sldId id="351" r:id="rId71"/>
    <p:sldId id="408" r:id="rId72"/>
    <p:sldId id="453" r:id="rId73"/>
    <p:sldId id="454" r:id="rId74"/>
    <p:sldId id="315" r:id="rId75"/>
    <p:sldId id="312" r:id="rId76"/>
    <p:sldId id="410" r:id="rId77"/>
    <p:sldId id="443" r:id="rId78"/>
    <p:sldId id="418" r:id="rId79"/>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759">
          <p15:clr>
            <a:srgbClr val="A4A3A4"/>
          </p15:clr>
        </p15:guide>
        <p15:guide id="4" orient="horz" pos="1643">
          <p15:clr>
            <a:srgbClr val="A4A3A4"/>
          </p15:clr>
        </p15:guide>
        <p15:guide id="5" orient="horz" pos="2419">
          <p15:clr>
            <a:srgbClr val="A4A3A4"/>
          </p15:clr>
        </p15:guide>
        <p15:guide id="6" orient="horz" pos="4101">
          <p15:clr>
            <a:srgbClr val="A4A3A4"/>
          </p15:clr>
        </p15:guide>
        <p15:guide id="7" pos="5153">
          <p15:clr>
            <a:srgbClr val="A4A3A4"/>
          </p15:clr>
        </p15:guide>
        <p15:guide id="8" pos="2023">
          <p15:clr>
            <a:srgbClr val="A4A3A4"/>
          </p15:clr>
        </p15:guide>
        <p15:guide id="9" pos="5259">
          <p15:clr>
            <a:srgbClr val="A4A3A4"/>
          </p15:clr>
        </p15:guide>
        <p15:guide id="10" pos="5570">
          <p15:clr>
            <a:srgbClr val="A4A3A4"/>
          </p15:clr>
        </p15:guide>
        <p15:guide id="11" pos="565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3E"/>
    <a:srgbClr val="C0BECC"/>
    <a:srgbClr val="1EAFCC"/>
    <a:srgbClr val="1FCC16"/>
    <a:srgbClr val="F06157"/>
    <a:srgbClr val="5F5F5F"/>
    <a:srgbClr val="80808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536" y="66"/>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008"/>
    </p:cViewPr>
  </p:sorterViewPr>
  <p:notesViewPr>
    <p:cSldViewPr snapToGrid="0">
      <p:cViewPr varScale="1">
        <p:scale>
          <a:sx n="56" d="100"/>
          <a:sy n="56" d="100"/>
        </p:scale>
        <p:origin x="-185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7" tIns="44450" rIns="90487" bIns="44450" anchor="ctr">
            <a:spAutoFit/>
          </a:bodyPr>
          <a:lstStyle/>
          <a:p>
            <a:pPr algn="r"/>
            <a:fld id="{0D625990-3C16-D740-A63B-B78569A1C1CC}"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09194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7" tIns="44450" rIns="90487" bIns="44450" anchor="ctr">
            <a:spAutoFit/>
          </a:bodyPr>
          <a:lstStyle/>
          <a:p>
            <a:pPr algn="r"/>
            <a:fld id="{1B162065-874D-434D-BCA0-CC56DDDF0B63}"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736072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First…a quick review…the 7 with a dash through the stem…</a:t>
            </a:r>
          </a:p>
          <a:p>
            <a:r>
              <a:rPr lang="en-US" b="1">
                <a:solidFill>
                  <a:srgbClr val="000000"/>
                </a:solidFill>
                <a:latin typeface="Times" charset="0"/>
                <a:ea typeface="ＭＳ Ｐゴシック" charset="0"/>
                <a:cs typeface="ＭＳ Ｐゴシック" charset="0"/>
              </a:rPr>
              <a:t>////	…surrounded by the C, the S, and the J.</a:t>
            </a:r>
          </a:p>
        </p:txBody>
      </p:sp>
      <p:sp>
        <p:nvSpPr>
          <p:cNvPr id="921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 answer?  This book: Because Christian belief is built on personal faith in this Book... However…that faith is also built upon solid fact!   The Word of God </a:t>
            </a:r>
            <a:r>
              <a:rPr lang="en-US" b="1" i="1" u="sng">
                <a:solidFill>
                  <a:srgbClr val="000000"/>
                </a:solidFill>
                <a:latin typeface="Times" charset="0"/>
                <a:ea typeface="ＭＳ Ｐゴシック" charset="0"/>
              </a:rPr>
              <a:t>is</a:t>
            </a:r>
            <a:r>
              <a:rPr lang="en-US" b="1">
                <a:solidFill>
                  <a:srgbClr val="000000"/>
                </a:solidFill>
                <a:latin typeface="Times" charset="0"/>
                <a:ea typeface="ＭＳ Ｐゴシック" charset="0"/>
              </a:rPr>
              <a:t> an organized record of the facts of the faith.  </a:t>
            </a:r>
          </a:p>
          <a:p>
            <a:pPr eaLnBrk="1" hangingPunct="1"/>
            <a:r>
              <a:rPr lang="en-US" b="1">
                <a:solidFill>
                  <a:srgbClr val="000000"/>
                </a:solidFill>
                <a:latin typeface="Times" charset="0"/>
                <a:ea typeface="ＭＳ Ｐゴシック" charset="0"/>
              </a:rPr>
              <a:t>////	We can call it: the BASIC DOCUMENT OF OUR FAITH! </a:t>
            </a:r>
          </a:p>
          <a:p>
            <a:pPr eaLnBrk="1" hangingPunct="1"/>
            <a:r>
              <a:rPr lang="en-US" b="1">
                <a:solidFill>
                  <a:srgbClr val="000000"/>
                </a:solidFill>
                <a:latin typeface="Times" charset="0"/>
                <a:ea typeface="ＭＳ Ｐゴシック" charset="0"/>
              </a:rPr>
              <a:t>However, around the world, well-grounded research and experience shows that -- for MOST people -- the facts and historical progression of scriptural storyline are a great and lasting mystery.</a:t>
            </a:r>
          </a:p>
          <a:p>
            <a:pPr eaLnBrk="1" hangingPunct="1"/>
            <a:r>
              <a:rPr lang="en-US" b="1">
                <a:solidFill>
                  <a:srgbClr val="000000"/>
                </a:solidFill>
                <a:latin typeface="Times" charset="0"/>
                <a:ea typeface="ＭＳ Ｐゴシック" charset="0"/>
              </a:rPr>
              <a:t>////	And a housekeeping note to begin: at the lower right-hand corner of many slides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see a reference to locations in the TBB student handbook for your personal reference.</a:t>
            </a:r>
          </a:p>
          <a:p>
            <a:pPr eaLnBrk="1" hangingPunct="1"/>
            <a:endParaRPr lang="en-US">
              <a:latin typeface="Times"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One of the great Bible teachers of the 20th Century, Henrietta Mears....wrote about this idea in her book,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What The Bible Is All About.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She said…</a:t>
            </a:r>
            <a:endParaRPr lang="en-US">
              <a:latin typeface="Times"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SAME</a:t>
            </a:r>
          </a:p>
          <a:p>
            <a:pPr eaLnBrk="1" hangingPunct="1"/>
            <a:r>
              <a:rPr lang="en-US" b="1">
                <a:solidFill>
                  <a:srgbClr val="000000"/>
                </a:solidFill>
                <a:latin typeface="Times" charset="0"/>
                <a:ea typeface="ＭＳ Ｐゴシック" charset="0"/>
              </a:rPr>
              <a:t>Most people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Bible knowledge is like a string of fine pearls…but in many readers</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minds…</a:t>
            </a:r>
            <a:endParaRPr lang="en-US">
              <a:latin typeface="Times"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endParaRPr lang="en-US">
              <a:latin typeface="Times" charset="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pPr eaLnBrk="1" hangingPunct="1"/>
            <a:r>
              <a:rPr lang="en-US" b="1">
                <a:solidFill>
                  <a:srgbClr val="000000"/>
                </a:solidFill>
                <a:latin typeface="Times" charset="0"/>
                <a:ea typeface="ＭＳ Ｐゴシック" charset="0"/>
              </a:rPr>
              <a:t>Only with an organized, mentally accessible knowledge base of Scripture can we begin to comprehend …</a:t>
            </a:r>
            <a:endParaRPr lang="en-US">
              <a:latin typeface="Times"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…the depth of Scripture </a:t>
            </a:r>
          </a:p>
          <a:p>
            <a:pPr eaLnBrk="1" hangingPunct="1"/>
            <a:r>
              <a:rPr lang="en-US" b="1">
                <a:solidFill>
                  <a:srgbClr val="000000"/>
                </a:solidFill>
                <a:latin typeface="Times" charset="0"/>
                <a:ea typeface="ＭＳ Ｐゴシック" charset="0"/>
              </a:rPr>
              <a:t>////	the nuances of its meaning…and</a:t>
            </a:r>
          </a:p>
          <a:p>
            <a:pPr eaLnBrk="1" hangingPunct="1"/>
            <a:r>
              <a:rPr lang="en-US" b="1">
                <a:solidFill>
                  <a:srgbClr val="000000"/>
                </a:solidFill>
                <a:latin typeface="Times" charset="0"/>
                <a:ea typeface="ＭＳ Ｐゴシック" charset="0"/>
              </a:rPr>
              <a:t>////	the deeper leadings or instructions from the Holy Spirit…Who stands ready to teach us through every page of His Word.  </a:t>
            </a:r>
          </a:p>
          <a:p>
            <a:pPr eaLnBrk="1" hangingPunct="1"/>
            <a:r>
              <a:rPr lang="en-US" b="1">
                <a:solidFill>
                  <a:srgbClr val="000000"/>
                </a:solidFill>
                <a:latin typeface="Times" charset="0"/>
                <a:ea typeface="ＭＳ Ｐゴシック" charset="0"/>
              </a:rPr>
              <a:t>Can that kind of comprehensive, coherent knowledge of Scripture be accomplished?  Answer: Yes...it can be done...both swiftly and efficiently.</a:t>
            </a:r>
            <a:endParaRPr lang="en-US">
              <a:latin typeface="Times"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In this one book, we are told how to see…</a:t>
            </a:r>
          </a:p>
          <a:p>
            <a:pPr eaLnBrk="1" hangingPunct="1"/>
            <a:r>
              <a:rPr lang="en-US" b="1">
                <a:solidFill>
                  <a:srgbClr val="000000"/>
                </a:solidFill>
                <a:latin typeface="Times" charset="0"/>
                <a:ea typeface="ＭＳ Ｐゴシック" charset="0"/>
              </a:rPr>
              <a:t>////	The glorious wholeness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Plan of Redemption recorded for us in words we can understand…framed by…</a:t>
            </a:r>
          </a:p>
          <a:p>
            <a:pPr eaLnBrk="1" hangingPunct="1"/>
            <a:r>
              <a:rPr lang="en-US" b="1">
                <a:solidFill>
                  <a:srgbClr val="000000"/>
                </a:solidFill>
                <a:latin typeface="Times" charset="0"/>
                <a:ea typeface="ＭＳ Ｐゴシック" charset="0"/>
              </a:rPr>
              <a:t>////	…the drama of old Abraham and ancient Israel…beginning in the Middle East some 4,000 years ago…</a:t>
            </a:r>
          </a:p>
          <a:p>
            <a:pPr eaLnBrk="1" hangingPunct="1"/>
            <a:r>
              <a:rPr lang="en-US" b="1">
                <a:solidFill>
                  <a:srgbClr val="000000"/>
                </a:solidFill>
                <a:latin typeface="Times" charset="0"/>
                <a:ea typeface="ＭＳ Ｐゴシック" charset="0"/>
              </a:rPr>
              <a:t>////	….culminating in the appearance and gospel ministry of the Lord Jesus Christ… </a:t>
            </a:r>
          </a:p>
          <a:p>
            <a:pPr eaLnBrk="1" hangingPunct="1"/>
            <a:r>
              <a:rPr lang="en-US" b="1">
                <a:solidFill>
                  <a:srgbClr val="000000"/>
                </a:solidFill>
                <a:latin typeface="Times" charset="0"/>
                <a:ea typeface="ＭＳ Ｐゴシック" charset="0"/>
              </a:rPr>
              <a:t>////	…and the birth of the Church.  Our part of the story is to understand the movement of the Gospel message of Jesus Christ …progressing right down to our own time.  </a:t>
            </a:r>
          </a:p>
          <a:p>
            <a:pPr eaLnBrk="1" hangingPunct="1"/>
            <a:r>
              <a:rPr lang="en-US" b="1">
                <a:solidFill>
                  <a:srgbClr val="000000"/>
                </a:solidFill>
                <a:latin typeface="Times" charset="0"/>
                <a:ea typeface="ＭＳ Ｐゴシック" charset="0"/>
              </a:rPr>
              <a:t>////	But, sad to say, for the vast majority of people, this is often unfamiliar territory.  In fact, for many, it's a downright intellectually fearful place.</a:t>
            </a:r>
          </a:p>
          <a:p>
            <a:pPr eaLnBrk="1" hangingPunct="1"/>
            <a:endParaRPr lang="en-US">
              <a:latin typeface="Times"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where the problem begins.  For many people…believers included…</a:t>
            </a:r>
          </a:p>
          <a:p>
            <a:pPr eaLnBrk="1" hangingPunct="1"/>
            <a:r>
              <a:rPr lang="en-US" b="1">
                <a:solidFill>
                  <a:srgbClr val="000000"/>
                </a:solidFill>
                <a:latin typeface="Times" charset="0"/>
                <a:ea typeface="ＭＳ Ｐゴシック" charset="0"/>
              </a:rPr>
              <a:t>////	the Bible is a huge and unruly puzzle.</a:t>
            </a:r>
          </a:p>
          <a:p>
            <a:pPr eaLnBrk="1" hangingPunct="1"/>
            <a:r>
              <a:rPr lang="en-US" b="1">
                <a:solidFill>
                  <a:srgbClr val="000000"/>
                </a:solidFill>
                <a:latin typeface="Times" charset="0"/>
                <a:ea typeface="ＭＳ Ｐゴシック" charset="0"/>
              </a:rPr>
              <a:t>////	It has thousands of details...</a:t>
            </a:r>
          </a:p>
          <a:p>
            <a:pPr eaLnBrk="1" hangingPunct="1"/>
            <a:r>
              <a:rPr lang="en-US" b="1">
                <a:solidFill>
                  <a:srgbClr val="000000"/>
                </a:solidFill>
                <a:latin typeface="Times" charset="0"/>
                <a:ea typeface="ＭＳ Ｐゴシック" charset="0"/>
              </a:rPr>
              <a:t>////	hundreds of characters...</a:t>
            </a:r>
          </a:p>
          <a:p>
            <a:pPr eaLnBrk="1" hangingPunct="1"/>
            <a:r>
              <a:rPr lang="en-US" b="1">
                <a:solidFill>
                  <a:srgbClr val="000000"/>
                </a:solidFill>
                <a:latin typeface="Times" charset="0"/>
                <a:ea typeface="ＭＳ Ｐゴシック" charset="0"/>
              </a:rPr>
              <a:t>////	three/quarters of a million words...many exotic and unfamiliar...</a:t>
            </a:r>
          </a:p>
          <a:p>
            <a:pPr eaLnBrk="1" hangingPunct="1"/>
            <a:r>
              <a:rPr lang="en-US" b="1">
                <a:solidFill>
                  <a:srgbClr val="000000"/>
                </a:solidFill>
                <a:latin typeface="Times" charset="0"/>
                <a:ea typeface="ＭＳ Ｐゴシック" charset="0"/>
              </a:rPr>
              <a:t>//// 	1,200 chapters...</a:t>
            </a:r>
          </a:p>
          <a:p>
            <a:pPr eaLnBrk="1" hangingPunct="1"/>
            <a:r>
              <a:rPr lang="en-US" b="1">
                <a:solidFill>
                  <a:srgbClr val="000000"/>
                </a:solidFill>
                <a:latin typeface="Times" charset="0"/>
                <a:ea typeface="ＭＳ Ｐゴシック" charset="0"/>
              </a:rPr>
              <a:t>//// 	31,000 verses...</a:t>
            </a:r>
          </a:p>
          <a:p>
            <a:pPr eaLnBrk="1" hangingPunct="1"/>
            <a:r>
              <a:rPr lang="en-US" b="1">
                <a:solidFill>
                  <a:srgbClr val="000000"/>
                </a:solidFill>
                <a:latin typeface="Times" charset="0"/>
                <a:ea typeface="ＭＳ Ｐゴシック" charset="0"/>
              </a:rPr>
              <a:t>//// 	and those countless versions and translations...in unnumbered languages all across the planet...</a:t>
            </a:r>
          </a:p>
          <a:p>
            <a:pPr eaLnBrk="1" hangingPunct="1"/>
            <a:r>
              <a:rPr lang="en-US" b="1">
                <a:solidFill>
                  <a:srgbClr val="000000"/>
                </a:solidFill>
                <a:latin typeface="Times" charset="0"/>
                <a:ea typeface="ＭＳ Ｐゴシック" charset="0"/>
              </a:rPr>
              <a:t>Taken together, this situation produces an enormous problem for readers more accustomed to today's quick-in, quick-out approach to reading and to literature and entertainment in our age of high technology.</a:t>
            </a:r>
          </a:p>
          <a:p>
            <a:pPr eaLnBrk="1" hangingPunct="1"/>
            <a:endParaRPr lang="en-US">
              <a:latin typeface="Times"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Here are some typical worries...</a:t>
            </a:r>
          </a:p>
          <a:p>
            <a:pPr eaLnBrk="1" hangingPunct="1"/>
            <a:r>
              <a:rPr lang="en-US" b="1">
                <a:solidFill>
                  <a:srgbClr val="000000"/>
                </a:solidFill>
                <a:latin typeface="Times" charset="0"/>
                <a:ea typeface="ＭＳ Ｐゴシック" charset="0"/>
              </a:rPr>
              <a:t>//// 	what about all those books...</a:t>
            </a:r>
          </a:p>
          <a:p>
            <a:pPr eaLnBrk="1" hangingPunct="1"/>
            <a:r>
              <a:rPr lang="en-US" b="1">
                <a:solidFill>
                  <a:srgbClr val="000000"/>
                </a:solidFill>
                <a:latin typeface="Times" charset="0"/>
                <a:ea typeface="ＭＳ Ｐゴシック" charset="0"/>
              </a:rPr>
              <a:t>//// 	all those people, all 3,000 of them...</a:t>
            </a:r>
          </a:p>
          <a:p>
            <a:pPr eaLnBrk="1" hangingPunct="1"/>
            <a:r>
              <a:rPr lang="en-US" b="1">
                <a:solidFill>
                  <a:srgbClr val="000000"/>
                </a:solidFill>
                <a:latin typeface="Times" charset="0"/>
                <a:ea typeface="ＭＳ Ｐゴシック" charset="0"/>
              </a:rPr>
              <a:t>//// 	all the dates...</a:t>
            </a:r>
          </a:p>
          <a:p>
            <a:pPr eaLnBrk="1" hangingPunct="1"/>
            <a:r>
              <a:rPr lang="en-US" b="1">
                <a:solidFill>
                  <a:srgbClr val="000000"/>
                </a:solidFill>
                <a:latin typeface="Times" charset="0"/>
                <a:ea typeface="ＭＳ Ｐゴシック" charset="0"/>
              </a:rPr>
              <a:t>//// 	and who said what...</a:t>
            </a:r>
          </a:p>
          <a:p>
            <a:pPr eaLnBrk="1" hangingPunct="1"/>
            <a:r>
              <a:rPr lang="en-US" b="1">
                <a:solidFill>
                  <a:srgbClr val="000000"/>
                </a:solidFill>
                <a:latin typeface="Times" charset="0"/>
                <a:ea typeface="ＭＳ Ｐゴシック" charset="0"/>
              </a:rPr>
              <a:t>//// 	why did they do what they did...</a:t>
            </a:r>
          </a:p>
          <a:p>
            <a:pPr eaLnBrk="1" hangingPunct="1"/>
            <a:r>
              <a:rPr lang="en-US" b="1">
                <a:solidFill>
                  <a:srgbClr val="000000"/>
                </a:solidFill>
                <a:latin typeface="Times" charset="0"/>
                <a:ea typeface="ＭＳ Ｐゴシック" charset="0"/>
              </a:rPr>
              <a:t>//// 	who did what...</a:t>
            </a:r>
          </a:p>
          <a:p>
            <a:pPr eaLnBrk="1" hangingPunct="1"/>
            <a:r>
              <a:rPr lang="en-US" b="1">
                <a:solidFill>
                  <a:srgbClr val="000000"/>
                </a:solidFill>
                <a:latin typeface="Times" charset="0"/>
                <a:ea typeface="ＭＳ Ｐゴシック" charset="0"/>
              </a:rPr>
              <a:t>//// 	and what relates to whom or what?</a:t>
            </a:r>
          </a:p>
          <a:p>
            <a:pPr eaLnBrk="1" hangingPunct="1"/>
            <a:endParaRPr lang="en-US">
              <a:latin typeface="Times"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Title slide (no narration)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Here are some typical worries...</a:t>
            </a:r>
          </a:p>
          <a:p>
            <a:pPr eaLnBrk="1" hangingPunct="1"/>
            <a:r>
              <a:rPr lang="en-US" b="1">
                <a:solidFill>
                  <a:srgbClr val="000000"/>
                </a:solidFill>
                <a:latin typeface="Times" charset="0"/>
                <a:ea typeface="ＭＳ Ｐゴシック" charset="0"/>
              </a:rPr>
              <a:t>//// 	what about all those books...</a:t>
            </a:r>
          </a:p>
          <a:p>
            <a:pPr eaLnBrk="1" hangingPunct="1"/>
            <a:r>
              <a:rPr lang="en-US" b="1">
                <a:solidFill>
                  <a:srgbClr val="000000"/>
                </a:solidFill>
                <a:latin typeface="Times" charset="0"/>
                <a:ea typeface="ＭＳ Ｐゴシック" charset="0"/>
              </a:rPr>
              <a:t>//// 	all those people, all 3,000 of them...</a:t>
            </a:r>
          </a:p>
          <a:p>
            <a:pPr eaLnBrk="1" hangingPunct="1"/>
            <a:r>
              <a:rPr lang="en-US" b="1">
                <a:solidFill>
                  <a:srgbClr val="000000"/>
                </a:solidFill>
                <a:latin typeface="Times" charset="0"/>
                <a:ea typeface="ＭＳ Ｐゴシック" charset="0"/>
              </a:rPr>
              <a:t>//// 	all the dates...</a:t>
            </a:r>
          </a:p>
          <a:p>
            <a:pPr eaLnBrk="1" hangingPunct="1"/>
            <a:r>
              <a:rPr lang="en-US" b="1">
                <a:solidFill>
                  <a:srgbClr val="000000"/>
                </a:solidFill>
                <a:latin typeface="Times" charset="0"/>
                <a:ea typeface="ＭＳ Ｐゴシック" charset="0"/>
              </a:rPr>
              <a:t>//// 	and who said what...</a:t>
            </a:r>
          </a:p>
          <a:p>
            <a:pPr eaLnBrk="1" hangingPunct="1"/>
            <a:r>
              <a:rPr lang="en-US" b="1">
                <a:solidFill>
                  <a:srgbClr val="000000"/>
                </a:solidFill>
                <a:latin typeface="Times" charset="0"/>
                <a:ea typeface="ＭＳ Ｐゴシック" charset="0"/>
              </a:rPr>
              <a:t>//// 	why did they do what they did...</a:t>
            </a:r>
          </a:p>
          <a:p>
            <a:pPr eaLnBrk="1" hangingPunct="1"/>
            <a:r>
              <a:rPr lang="en-US" b="1">
                <a:solidFill>
                  <a:srgbClr val="000000"/>
                </a:solidFill>
                <a:latin typeface="Times" charset="0"/>
                <a:ea typeface="ＭＳ Ｐゴシック" charset="0"/>
              </a:rPr>
              <a:t>//// 	who did what...</a:t>
            </a:r>
          </a:p>
          <a:p>
            <a:pPr eaLnBrk="1" hangingPunct="1"/>
            <a:r>
              <a:rPr lang="en-US" b="1">
                <a:solidFill>
                  <a:srgbClr val="000000"/>
                </a:solidFill>
                <a:latin typeface="Times" charset="0"/>
                <a:ea typeface="ＭＳ Ｐゴシック" charset="0"/>
              </a:rPr>
              <a:t>//// 	and what relates to whom or what?</a:t>
            </a:r>
          </a:p>
          <a:p>
            <a:pPr eaLnBrk="1" hangingPunct="1"/>
            <a:endParaRPr lang="en-US">
              <a:latin typeface="Times"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many of them go one step farther...they say, I JUST CAN'T TAKE IT!	SO...I'LL JUST LET THE PASTOR DO IT…Or whoever the Biblical expert in their world might be at the time.</a:t>
            </a:r>
            <a:endParaRPr lang="en-US">
              <a:latin typeface="Times" charset="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And then again...WHO CARES?</a:t>
            </a:r>
            <a:endParaRPr lang="en-US" b="1">
              <a:solidFill>
                <a:srgbClr val="000000"/>
              </a:solidFill>
              <a:latin typeface="Times" charset="0"/>
              <a:ea typeface="ＭＳ Ｐゴシック" charset="0"/>
            </a:endParaRPr>
          </a:p>
          <a:p>
            <a:pPr eaLnBrk="1" hangingPunct="1"/>
            <a:r>
              <a:rPr lang="en-US">
                <a:latin typeface="Times" charset="0"/>
                <a:ea typeface="ＭＳ Ｐゴシック" charset="0"/>
              </a:rPr>
              <a:t>[Often we end up apathetic]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the next question might be...SO WHAT? [But why do we need an overview of Scripture?]</a:t>
            </a:r>
          </a:p>
          <a:p>
            <a:pPr eaLnBrk="1" hangingPunct="1"/>
            <a:endParaRPr lang="en-US">
              <a:latin typeface="Times"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One answer comes from a great Christian writer...hear the words of Miles Stanford:</a:t>
            </a:r>
          </a:p>
          <a:p>
            <a:pPr eaLnBrk="1" hangingPunct="1"/>
            <a:r>
              <a:rPr lang="en-US" b="1">
                <a:solidFill>
                  <a:srgbClr val="000000"/>
                </a:solidFill>
                <a:latin typeface="Times" charset="0"/>
                <a:ea typeface="ＭＳ Ｐゴシック" charset="0"/>
              </a:rPr>
              <a:t>"Unless our faith is established on </a:t>
            </a:r>
          </a:p>
          <a:p>
            <a:pPr eaLnBrk="1" hangingPunct="1"/>
            <a:r>
              <a:rPr lang="en-US" b="1">
                <a:solidFill>
                  <a:srgbClr val="000000"/>
                </a:solidFill>
                <a:latin typeface="Times" charset="0"/>
                <a:ea typeface="ＭＳ Ｐゴシック" charset="0"/>
              </a:rPr>
              <a:t>////	facts, it is no more than </a:t>
            </a:r>
          </a:p>
          <a:p>
            <a:pPr eaLnBrk="1" hangingPunct="1"/>
            <a:r>
              <a:rPr lang="en-US" b="1">
                <a:solidFill>
                  <a:srgbClr val="000000"/>
                </a:solidFill>
                <a:latin typeface="Times" charset="0"/>
                <a:ea typeface="ＭＳ Ｐゴシック" charset="0"/>
              </a:rPr>
              <a:t>////	conjecture, </a:t>
            </a:r>
          </a:p>
          <a:p>
            <a:pPr eaLnBrk="1" hangingPunct="1"/>
            <a:r>
              <a:rPr lang="en-US" b="1">
                <a:solidFill>
                  <a:srgbClr val="000000"/>
                </a:solidFill>
                <a:latin typeface="Times" charset="0"/>
                <a:ea typeface="ＭＳ Ｐゴシック" charset="0"/>
              </a:rPr>
              <a:t>////	superstition and </a:t>
            </a:r>
          </a:p>
          <a:p>
            <a:pPr eaLnBrk="1" hangingPunct="1"/>
            <a:r>
              <a:rPr lang="en-US" b="1">
                <a:solidFill>
                  <a:srgbClr val="000000"/>
                </a:solidFill>
                <a:latin typeface="Times" charset="0"/>
                <a:ea typeface="ＭＳ Ｐゴシック" charset="0"/>
              </a:rPr>
              <a:t>////	presumption."</a:t>
            </a:r>
            <a:endParaRPr lang="en-US" b="1" u="sng">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think about this anchor point of study…</a:t>
            </a:r>
          </a:p>
          <a:p>
            <a:pPr eaLnBrk="1" hangingPunct="1"/>
            <a:r>
              <a:rPr lang="en-US" b="1">
                <a:solidFill>
                  <a:srgbClr val="000000"/>
                </a:solidFill>
                <a:latin typeface="Times" charset="0"/>
                <a:ea typeface="ＭＳ Ｐゴシック" charset="0"/>
              </a:rPr>
              <a:t>////	Dr. Albert Mohler, president of The Southern Baptist Seminary in Louisville, Kentucky, wrote this…</a:t>
            </a:r>
          </a:p>
          <a:p>
            <a:pPr eaLnBrk="1" hangingPunct="1"/>
            <a:r>
              <a:rPr lang="en-US" b="1">
                <a:solidFill>
                  <a:srgbClr val="000000"/>
                </a:solidFill>
                <a:latin typeface="Times" charset="0"/>
                <a:ea typeface="ＭＳ Ｐゴシック" charset="0"/>
              </a:rPr>
              <a:t>////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We will not believe more than we know…</a:t>
            </a:r>
          </a:p>
          <a:p>
            <a:pPr eaLnBrk="1" hangingPunct="1"/>
            <a:r>
              <a:rPr lang="en-US" b="1">
                <a:solidFill>
                  <a:srgbClr val="000000"/>
                </a:solidFill>
                <a:latin typeface="Times" charset="0"/>
                <a:ea typeface="ＭＳ Ｐゴシック"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ja-JP" altLang="en-US" b="1">
                <a:solidFill>
                  <a:srgbClr val="000000"/>
                </a:solidFill>
                <a:latin typeface="Times" charset="0"/>
                <a:ea typeface="ＭＳ Ｐゴシック" charset="0"/>
              </a:rPr>
              <a:t>”</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Which brings us to the study that lies ahead. We are about to embark on a Biblical voyage named: THE BIBLE…BASICALLY.   It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 quick tour through ALL of Scripture, leaving you well equipped to THINK BIBLICALLY and to help others acquire that same skill!</a:t>
            </a:r>
          </a:p>
          <a:p>
            <a:pPr eaLnBrk="1" hangingPunct="1"/>
            <a:r>
              <a:rPr lang="en-US" b="1">
                <a:solidFill>
                  <a:srgbClr val="000000"/>
                </a:solidFill>
                <a:latin typeface="Times" charset="0"/>
                <a:ea typeface="ＭＳ Ｐゴシック" charset="0"/>
              </a:rPr>
              <a:t>You will have a new set of mental tools that can reshape your view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Word and his message for your life and the lives of others around you…both believers and those still searching for life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answers! </a:t>
            </a:r>
          </a:p>
          <a:p>
            <a:pPr eaLnBrk="1" hangingPunct="1"/>
            <a:r>
              <a:rPr lang="en-US" b="1">
                <a:solidFill>
                  <a:srgbClr val="000000"/>
                </a:solidFill>
                <a:latin typeface="Times" charset="0"/>
                <a:ea typeface="ＭＳ Ｐゴシック" charset="0"/>
              </a:rPr>
              <a:t>////	So here we go…and try to attend every session or class because each new idea steadily builds on those that have gone before!</a:t>
            </a:r>
          </a:p>
          <a:p>
            <a:pPr eaLnBrk="1" hangingPunct="1"/>
            <a:endParaRPr lang="en-US">
              <a:latin typeface="Times" charset="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TBB is </a:t>
            </a:r>
            <a:r>
              <a:rPr lang="en-US" b="1">
                <a:solidFill>
                  <a:srgbClr val="000000"/>
                </a:solidFill>
                <a:latin typeface="Times" charset="0"/>
                <a:ea typeface="ＭＳ Ｐゴシック" charset="0"/>
              </a:rPr>
              <a:t>new way of thinking Biblically! </a:t>
            </a:r>
          </a:p>
          <a:p>
            <a:pPr eaLnBrk="1" hangingPunct="1"/>
            <a:r>
              <a:rPr lang="en-US">
                <a:latin typeface="Times" charset="0"/>
                <a:ea typeface="ＭＳ Ｐゴシック" charset="0"/>
              </a:rPr>
              <a:t>CHANGED FROM THE ORIGINALS (TQC)</a:t>
            </a:r>
          </a:p>
          <a:p>
            <a:pPr eaLnBrk="1" hangingPunct="1"/>
            <a:r>
              <a:rPr lang="en-US">
                <a:latin typeface="Times" charset="0"/>
                <a:ea typeface="ＭＳ Ｐゴシック" charset="0"/>
              </a:rPr>
              <a:t>Old: </a:t>
            </a:r>
            <a:r>
              <a:rPr lang="en-US" b="1">
                <a:solidFill>
                  <a:srgbClr val="000000"/>
                </a:solidFill>
                <a:latin typeface="Times" charset="0"/>
                <a:ea typeface="ＭＳ Ｐゴシック" charset="0"/>
              </a:rPr>
              <a:t>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first learn THE QUICK CHRONOLOGY of the Biblical story line…that will lead you directly into a new way of thinking Biblically!  </a:t>
            </a:r>
          </a:p>
          <a:p>
            <a:pPr eaLnBrk="1" hangingPunct="1"/>
            <a:endParaRPr lang="en-US">
              <a:latin typeface="Times" charset="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be learning to mentally manage your Bible!</a:t>
            </a:r>
          </a:p>
          <a:p>
            <a:pPr eaLnBrk="1" hangingPunct="1"/>
            <a:r>
              <a:rPr lang="en-US">
                <a:latin typeface="Times" charset="0"/>
                <a:ea typeface="ＭＳ Ｐゴシック" charset="0"/>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there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important subtext going on here also:  you will be learning something that you can teach to others!</a:t>
            </a:r>
          </a:p>
          <a:p>
            <a:pPr eaLnBrk="1" hangingPunct="1"/>
            <a:r>
              <a:rPr lang="en-US" b="1">
                <a:solidFill>
                  <a:srgbClr val="000000"/>
                </a:solidFill>
                <a:latin typeface="Times" charset="0"/>
                <a:ea typeface="ＭＳ Ｐゴシック" charset="0"/>
              </a:rPr>
              <a:t>////	And what an opening for witnessing to others around YOU!</a:t>
            </a:r>
          </a:p>
          <a:p>
            <a:pPr eaLnBrk="1" hangingPunct="1"/>
            <a:r>
              <a:rPr lang="en-US" b="1">
                <a:solidFill>
                  <a:srgbClr val="000000"/>
                </a:solidFill>
                <a:latin typeface="Times" charset="0"/>
                <a:ea typeface="ＭＳ Ｐゴシック" charset="0"/>
              </a:rPr>
              <a:t>So, here we ago…</a:t>
            </a:r>
          </a:p>
          <a:p>
            <a:pPr eaLnBrk="1" hangingPunct="1"/>
            <a:r>
              <a:rPr lang="en-US">
                <a:latin typeface="Times" charset="0"/>
                <a:ea typeface="ＭＳ Ｐゴシック" charset="0"/>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Same as text above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…with first things first…Let's begin by opening up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Your Bible File.</a:t>
            </a:r>
            <a:r>
              <a:rPr lang="ja-JP" altLang="en-US" b="1">
                <a:solidFill>
                  <a:srgbClr val="000000"/>
                </a:solidFill>
                <a:latin typeface="Times" charset="0"/>
                <a:ea typeface="ＭＳ Ｐゴシック" charset="0"/>
              </a:rPr>
              <a:t>”</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a:p>
            <a:pPr eaLnBrk="1" hangingPunct="1"/>
            <a:r>
              <a:rPr lang="en-US">
                <a:latin typeface="Times" charset="0"/>
                <a:ea typeface="ＭＳ Ｐゴシック" charset="0"/>
              </a:rPr>
              <a:t>CHANGED FROM THE ORIGINALS (TQC)</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I'd like to introduce you to our friend, Mike.  Mike is about to go into church. He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entering the building with a "Bible File" of information already in his head...well…somewhat!</a:t>
            </a:r>
            <a:endParaRPr lang="en-US">
              <a:latin typeface="Times" charset="0"/>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There he is…walking up the sidewalk right into church with his mental Bible File...</a:t>
            </a:r>
            <a:endParaRPr lang="en-US">
              <a:latin typeface="Times" charset="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And Mike goes straight into the building, pushing that File Cabinet in his head right into the sanctuary or worship center.</a:t>
            </a:r>
            <a:endParaRPr lang="en-US">
              <a:latin typeface="Times" charset="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Mike sits himself down ready for the preacher or the teacher to begin. And Mike is getting ready to open his Biblical file cabinet…</a:t>
            </a:r>
            <a:endParaRPr lang="en-US">
              <a:latin typeface="Times" charset="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…up there in his head!  …….Well, there he sits... his Bible file all primed to plug into whatever the pastor or teacher is about to say.</a:t>
            </a:r>
            <a:endParaRPr lang="en-US">
              <a:latin typeface="Times" charset="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When he opens up his mental Bible File…figuratively speaking of course…it is a mess!</a:t>
            </a:r>
          </a:p>
          <a:p>
            <a:pPr eaLnBrk="1" hangingPunct="1"/>
            <a:r>
              <a:rPr lang="en-US" b="1">
                <a:solidFill>
                  <a:srgbClr val="000000"/>
                </a:solidFill>
                <a:latin typeface="Times" charset="0"/>
                <a:ea typeface="ＭＳ Ｐゴシック" charset="0"/>
              </a:rPr>
              <a:t>////	John the Who?  Baptist?  Methodist? Catholic?  Maybe Jewish? What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that all about?</a:t>
            </a:r>
          </a:p>
          <a:p>
            <a:pPr eaLnBrk="1" hangingPunct="1"/>
            <a:r>
              <a:rPr lang="en-US" b="1">
                <a:solidFill>
                  <a:srgbClr val="000000"/>
                </a:solidFill>
                <a:latin typeface="Times" charset="0"/>
                <a:ea typeface="ＭＳ Ｐゴシック" charset="0"/>
              </a:rPr>
              <a:t>////	And what in the world did they Judge?  Who were those judges anyway?  Who elected them in the first place?</a:t>
            </a:r>
          </a:p>
          <a:p>
            <a:pPr eaLnBrk="1" hangingPunct="1"/>
            <a:r>
              <a:rPr lang="en-US" b="1">
                <a:solidFill>
                  <a:srgbClr val="000000"/>
                </a:solidFill>
                <a:latin typeface="Times" charset="0"/>
                <a:ea typeface="ＭＳ Ｐゴシック" charset="0"/>
              </a:rPr>
              <a:t>////	And ANY map of Israel...now that's a place of Biblical confusion!  You mean to tell me, Mike says, that that is the very same place as today's Israel, the one in the newspapers and on TV?</a:t>
            </a:r>
          </a:p>
          <a:p>
            <a:pPr eaLnBrk="1" hangingPunct="1"/>
            <a:r>
              <a:rPr lang="en-US" b="1">
                <a:solidFill>
                  <a:srgbClr val="000000"/>
                </a:solidFill>
                <a:latin typeface="Times" charset="0"/>
                <a:ea typeface="ＭＳ Ｐゴシック" charset="0"/>
              </a:rPr>
              <a:t>////	And the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Epistles?</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....truly, research shows that many people think that an EPISTLE was the wife of an APOSTLE!  Yes, some really do think that!</a:t>
            </a:r>
          </a:p>
          <a:p>
            <a:pPr eaLnBrk="1" hangingPunct="1"/>
            <a:r>
              <a:rPr lang="en-US" b="1">
                <a:solidFill>
                  <a:srgbClr val="000000"/>
                </a:solidFill>
                <a:latin typeface="Times" charset="0"/>
                <a:ea typeface="ＭＳ Ｐゴシック" charset="0"/>
              </a:rPr>
              <a:t>////	So...where do you begin to sort out all that information...and a great deal of MISinformation?</a:t>
            </a:r>
            <a:endParaRPr lang="en-US">
              <a:latin typeface="Times" charset="0"/>
              <a:ea typeface="ＭＳ Ｐゴシック" charset="0"/>
            </a:endParaRPr>
          </a:p>
        </p:txBody>
      </p:sp>
      <p:sp>
        <p:nvSpPr>
          <p:cNvPr id="86019" name="Rectangle 3"/>
          <p:cNvSpPr>
            <a:spLocks noGrp="1" noRot="1" noChangeAspect="1" noChangeArrowheads="1" noTextEdit="1"/>
          </p:cNvSpPr>
          <p:nvPr>
            <p:ph type="sldImg"/>
          </p:nvPr>
        </p:nvSpPr>
        <p:spPr>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Most folks will say, "I have absolutely no idea!"</a:t>
            </a:r>
          </a:p>
          <a:p>
            <a:pPr eaLnBrk="1" hangingPunct="1"/>
            <a:r>
              <a:rPr lang="en-US" b="1">
                <a:solidFill>
                  <a:srgbClr val="000000"/>
                </a:solidFill>
                <a:latin typeface="Times" charset="0"/>
                <a:ea typeface="ＭＳ Ｐゴシック" charset="0"/>
              </a:rPr>
              <a:t>…So..."Where do I begin?"</a:t>
            </a:r>
          </a:p>
          <a:p>
            <a:pPr eaLnBrk="1" hangingPunct="1"/>
            <a:endParaRPr lang="en-US">
              <a:latin typeface="Times" charset="0"/>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Let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start with the number 7.  But look closely and you'll see that dash through the stem of the 7. </a:t>
            </a:r>
            <a:endParaRPr lang="en-US">
              <a:latin typeface="Times" charset="0"/>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that's important!  The dashed line will remind you of something.  In just a minute you'll divide that number 7 into two others: 4 and 3.</a:t>
            </a:r>
          </a:p>
          <a:p>
            <a:pPr eaLnBrk="1" hangingPunct="1"/>
            <a:r>
              <a:rPr lang="en-US" b="1">
                <a:solidFill>
                  <a:srgbClr val="000000"/>
                </a:solidFill>
                <a:latin typeface="Times" charset="0"/>
                <a:ea typeface="ＭＳ Ｐゴシック" charset="0"/>
              </a:rPr>
              <a:t>////	Also, as the visuals move along, many of them will have that 7 with a dashed line through its stem up in the right hand corner of each frame….a handy, continuing reminder of the mental tools we are learning to use.</a:t>
            </a:r>
            <a:endParaRPr lang="en-US">
              <a:latin typeface="Times" charset="0"/>
              <a:ea typeface="ＭＳ Ｐゴシック" charset="0"/>
            </a:endParaRPr>
          </a:p>
        </p:txBody>
      </p:sp>
      <p:sp>
        <p:nvSpPr>
          <p:cNvPr id="92163"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This seminar has been approved by many respectable leaders in the western world.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let's think again about a filing cabinet.  This will be YOUR BIBLE FILE!  Here is a look ahead to where we are going in this study. </a:t>
            </a:r>
            <a:endParaRPr lang="en-US">
              <a:latin typeface="Times" charset="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let's think again about a filing cabinet.  This will be YOUR BIBLE FILE!  Here is a look ahead to where we are going in this study. </a:t>
            </a:r>
            <a:endParaRPr lang="en-US">
              <a:latin typeface="Times" charset="0"/>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i="1" u="sng">
                <a:solidFill>
                  <a:srgbClr val="000000"/>
                </a:solidFill>
                <a:latin typeface="Times" charset="0"/>
                <a:ea typeface="ＭＳ Ｐゴシック" charset="0"/>
              </a:rPr>
              <a:t>As a starting point, begin thinking about 10 file folders in a filing cabinet. </a:t>
            </a:r>
          </a:p>
          <a:p>
            <a:pPr eaLnBrk="1" hangingPunct="1"/>
            <a:r>
              <a:rPr lang="en-US" b="1" i="1" u="sng">
                <a:solidFill>
                  <a:srgbClr val="000000"/>
                </a:solidFill>
                <a:latin typeface="Times" charset="0"/>
                <a:ea typeface="ＭＳ Ｐゴシック" charset="0"/>
              </a:rPr>
              <a:t>You are going to organize your own Bible File into a collection of these ten mental file folders.  </a:t>
            </a:r>
          </a:p>
          <a:p>
            <a:pPr eaLnBrk="1" hangingPunct="1"/>
            <a:r>
              <a:rPr lang="en-US" b="1" i="1" u="sng">
                <a:solidFill>
                  <a:srgbClr val="000000"/>
                </a:solidFill>
                <a:latin typeface="Times" charset="0"/>
                <a:ea typeface="ＭＳ Ｐゴシック" charset="0"/>
              </a:rPr>
              <a:t>Very soon you</a:t>
            </a:r>
            <a:r>
              <a:rPr lang="ja-JP" altLang="en-US" b="1" i="1" u="sng">
                <a:solidFill>
                  <a:srgbClr val="000000"/>
                </a:solidFill>
                <a:latin typeface="Times" charset="0"/>
                <a:ea typeface="ＭＳ Ｐゴシック" charset="0"/>
              </a:rPr>
              <a:t>’</a:t>
            </a:r>
            <a:r>
              <a:rPr lang="en-US" b="1" i="1" u="sng">
                <a:solidFill>
                  <a:srgbClr val="000000"/>
                </a:solidFill>
                <a:latin typeface="Times" charset="0"/>
                <a:ea typeface="ＭＳ Ｐゴシック" charset="0"/>
              </a:rPr>
              <a:t>ll be applying labels to each of those 10 file folders.  So…now to begin…and…</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We begin right here...with the single number….	7.</a:t>
            </a:r>
          </a:p>
          <a:p>
            <a:pPr eaLnBrk="1" hangingPunct="1"/>
            <a:r>
              <a:rPr lang="en-US" b="1">
                <a:solidFill>
                  <a:srgbClr val="000000"/>
                </a:solidFill>
                <a:latin typeface="Times" charset="0"/>
                <a:ea typeface="ＭＳ Ｐゴシック" charset="0"/>
              </a:rPr>
              <a:t>That's our mental anchor point.  Simply the number 7 with that all-important dash through the stem.</a:t>
            </a:r>
          </a:p>
          <a:p>
            <a:pPr eaLnBrk="1" hangingPunct="1"/>
            <a:r>
              <a:rPr lang="en-US" b="1">
                <a:solidFill>
                  <a:srgbClr val="000000"/>
                </a:solidFill>
                <a:latin typeface="Times" charset="0"/>
                <a:ea typeface="ＭＳ Ｐゴシック" charset="0"/>
              </a:rPr>
              <a:t>////	Next step...surround that number with three alphabet letters. Set them firmly in place in your mind:  </a:t>
            </a:r>
          </a:p>
          <a:p>
            <a:pPr eaLnBrk="1" hangingPunct="1"/>
            <a:r>
              <a:rPr lang="en-US" b="1">
                <a:solidFill>
                  <a:srgbClr val="000000"/>
                </a:solidFill>
                <a:latin typeface="Times" charset="0"/>
                <a:ea typeface="ＭＳ Ｐゴシック" charset="0"/>
              </a:rPr>
              <a:t>					C  7  S  J       </a:t>
            </a:r>
          </a:p>
          <a:p>
            <a:pPr eaLnBrk="1" hangingPunct="1"/>
            <a:r>
              <a:rPr lang="en-US" b="1">
                <a:solidFill>
                  <a:srgbClr val="000000"/>
                </a:solidFill>
                <a:latin typeface="Times" charset="0"/>
                <a:ea typeface="ＭＳ Ｐゴシック" charset="0"/>
              </a:rPr>
              <a:t>Repeat the letter group aloud several times as you embed it in your mind... Because this is the very core of the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organization and time-line flow:</a:t>
            </a:r>
          </a:p>
          <a:p>
            <a:pPr eaLnBrk="1" hangingPunct="1"/>
            <a:r>
              <a:rPr lang="en-US" b="1">
                <a:solidFill>
                  <a:srgbClr val="000000"/>
                </a:solidFill>
                <a:latin typeface="Times" charset="0"/>
                <a:ea typeface="ＭＳ Ｐゴシック" charset="0"/>
              </a:rPr>
              <a:t>////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C  7  S  J....</a:t>
            </a:r>
          </a:p>
          <a:p>
            <a:pPr eaLnBrk="1" hangingPunct="1"/>
            <a:r>
              <a:rPr lang="en-US" b="1">
                <a:solidFill>
                  <a:srgbClr val="000000"/>
                </a:solidFill>
                <a:latin typeface="Times" charset="0"/>
                <a:ea typeface="ＭＳ Ｐゴシック" charset="0"/>
              </a:rPr>
              <a:t>////	C  7  S  J.... </a:t>
            </a:r>
          </a:p>
          <a:p>
            <a:pPr eaLnBrk="1" hangingPunct="1"/>
            <a:r>
              <a:rPr lang="en-US" b="1">
                <a:solidFill>
                  <a:srgbClr val="000000"/>
                </a:solidFill>
                <a:latin typeface="Times" charset="0"/>
                <a:ea typeface="ＭＳ Ｐゴシック" charset="0"/>
              </a:rPr>
              <a:t>////	C  7  S  J...etc.</a:t>
            </a:r>
            <a:r>
              <a:rPr lang="ja-JP" altLang="en-US" b="1">
                <a:solidFill>
                  <a:srgbClr val="000000"/>
                </a:solidFill>
                <a:latin typeface="Times" charset="0"/>
                <a:ea typeface="ＭＳ Ｐゴシック" charset="0"/>
              </a:rPr>
              <a:t>”</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
        <p:nvSpPr>
          <p:cNvPr id="100355" name="Rectangle 3"/>
          <p:cNvSpPr>
            <a:spLocks noGrp="1" noRot="1" noChangeAspect="1"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Now...about that European style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7</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a:t>
            </a:r>
          </a:p>
          <a:p>
            <a:pPr eaLnBrk="1" hangingPunct="1"/>
            <a:r>
              <a:rPr lang="en-US" b="1">
                <a:solidFill>
                  <a:srgbClr val="000000"/>
                </a:solidFill>
                <a:latin typeface="Times" charset="0"/>
                <a:ea typeface="ＭＳ Ｐゴシック" charset="0"/>
              </a:rPr>
              <a:t>////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remember that it </a:t>
            </a:r>
            <a:r>
              <a:rPr lang="en-US" b="1" u="sng">
                <a:solidFill>
                  <a:srgbClr val="000000"/>
                </a:solidFill>
                <a:latin typeface="Times" charset="0"/>
                <a:ea typeface="ＭＳ Ｐゴシック" charset="0"/>
              </a:rPr>
              <a:t>has a dash</a:t>
            </a:r>
            <a:r>
              <a:rPr lang="en-US" b="1">
                <a:solidFill>
                  <a:srgbClr val="000000"/>
                </a:solidFill>
                <a:latin typeface="Times" charset="0"/>
                <a:ea typeface="ＭＳ Ｐゴシック" charset="0"/>
              </a:rPr>
              <a:t> through its stem...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important reminder — a mind clue. Keep it mentally handy. That small dash divides the length of the 7</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stem into two parts. So, ask yourself the question: "What two numbers does 7 easily split into?" </a:t>
            </a:r>
          </a:p>
          <a:p>
            <a:pPr eaLnBrk="1" hangingPunct="1"/>
            <a:r>
              <a:rPr lang="en-US" b="1">
                <a:solidFill>
                  <a:srgbClr val="000000"/>
                </a:solidFill>
                <a:latin typeface="Times" charset="0"/>
                <a:ea typeface="ＭＳ Ｐゴシック" charset="0"/>
              </a:rPr>
              <a:t>////	 One possible answer…and the right one…is: 4 and  3.</a:t>
            </a:r>
          </a:p>
          <a:p>
            <a:pPr eaLnBrk="1" hangingPunct="1"/>
            <a:endParaRPr lang="en-US">
              <a:latin typeface="Times" charset="0"/>
              <a:ea typeface="ＭＳ Ｐゴシック" charset="0"/>
            </a:endParaRPr>
          </a:p>
        </p:txBody>
      </p:sp>
      <p:sp>
        <p:nvSpPr>
          <p:cNvPr id="102403" name="Rectangle 3"/>
          <p:cNvSpPr>
            <a:spLocks noGrp="1" noRot="1" noChangeAspect="1" noChangeArrowheads="1" noTextEdit="1"/>
          </p:cNvSpPr>
          <p:nvPr>
            <p:ph type="sldImg"/>
          </p:nvPr>
        </p:nvSpPr>
        <p:spPr>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 in the  C  7  S  J  formula, by changing the 7 to a 4  and a 3,  we have </a:t>
            </a:r>
          </a:p>
          <a:p>
            <a:pPr eaLnBrk="1" hangingPunct="1"/>
            <a:r>
              <a:rPr lang="en-US" b="1">
                <a:solidFill>
                  <a:srgbClr val="000000"/>
                </a:solidFill>
                <a:latin typeface="Times" charset="0"/>
                <a:ea typeface="ＭＳ Ｐゴシック" charset="0"/>
              </a:rPr>
              <a:t>			C  4  3  S  J.</a:t>
            </a:r>
          </a:p>
          <a:p>
            <a:pPr eaLnBrk="1" hangingPunct="1"/>
            <a:r>
              <a:rPr lang="en-US" b="1">
                <a:solidFill>
                  <a:srgbClr val="000000"/>
                </a:solidFill>
                <a:latin typeface="Times" charset="0"/>
                <a:ea typeface="ＭＳ Ｐゴシック" charset="0"/>
              </a:rPr>
              <a:t>As before, repeat that changed sequence aloud several times to help it hold tightly in your mind for easy recall. </a:t>
            </a:r>
          </a:p>
          <a:p>
            <a:pPr eaLnBrk="1" hangingPunct="1"/>
            <a:r>
              <a:rPr lang="en-US" b="1">
                <a:solidFill>
                  <a:srgbClr val="000000"/>
                </a:solidFill>
                <a:latin typeface="Times" charset="0"/>
                <a:ea typeface="ＭＳ Ｐゴシック" charset="0"/>
              </a:rPr>
              <a:t>////	C 4 3 S J.</a:t>
            </a:r>
            <a:endParaRPr lang="en-US">
              <a:latin typeface="Times" charset="0"/>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06499"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08547"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10595" name="Rectangle 3"/>
          <p:cNvSpPr>
            <a:spLocks noGrp="1" noRot="1" noChangeAspect="1"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Let's break apart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4 PEOPLE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into 4 specific people, in this order:</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It's helpful to remember the word order by repeating several times the first-letter order of the words:</a:t>
            </a:r>
          </a:p>
          <a:p>
            <a:pPr eaLnBrk="1" hangingPunct="1"/>
            <a:r>
              <a:rPr lang="en-US" b="1">
                <a:solidFill>
                  <a:srgbClr val="000000"/>
                </a:solidFill>
                <a:latin typeface="Times" charset="0"/>
                <a:ea typeface="ＭＳ Ｐゴシック" charset="0"/>
              </a:rPr>
              <a:t>//// 	"A-J-M-J ... A-J-M-J ... etc."</a:t>
            </a:r>
          </a:p>
          <a:p>
            <a:pPr eaLnBrk="1" hangingPunct="1"/>
            <a:endParaRPr lang="en-US">
              <a:latin typeface="Times" charset="0"/>
              <a:ea typeface="ＭＳ Ｐゴシック" charset="0"/>
            </a:endParaRPr>
          </a:p>
        </p:txBody>
      </p:sp>
      <p:sp>
        <p:nvSpPr>
          <p:cNvPr id="112643"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rPr>
              <a:t>This presentation has been granted use of almost 150 pictures from the BiblePlaces.com website.  We thank Todd Bolen for his support!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How can you remember the order of those letters and the names:</a:t>
            </a:r>
          </a:p>
          <a:p>
            <a:pPr eaLnBrk="1" hangingPunct="1"/>
            <a:r>
              <a:rPr lang="en-US" b="1">
                <a:solidFill>
                  <a:srgbClr val="000000"/>
                </a:solidFill>
                <a:latin typeface="Times" charset="0"/>
                <a:ea typeface="ＭＳ Ｐゴシック" charset="0"/>
              </a:rPr>
              <a:t>This simple sentence..."A JUDGE MUST JUDGE."  The first letters of each word: AJMJ and then you have it.</a:t>
            </a:r>
            <a:endParaRPr lang="en-US">
              <a:latin typeface="Times" charset="0"/>
              <a:ea typeface="ＭＳ Ｐゴシック" charset="0"/>
            </a:endParaRPr>
          </a:p>
        </p:txBody>
      </p:sp>
      <p:sp>
        <p:nvSpPr>
          <p:cNvPr id="114691"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Just remember to repeat the four names aloud to yourself several times until you feel the rhythm of the words: </a:t>
            </a:r>
          </a:p>
          <a:p>
            <a:pPr eaLnBrk="1" hangingPunct="1"/>
            <a:r>
              <a:rPr lang="en-US" b="1">
                <a:solidFill>
                  <a:srgbClr val="000000"/>
                </a:solidFill>
                <a:latin typeface="Times" charset="0"/>
                <a:ea typeface="ＭＳ Ｐゴシック" charset="0"/>
              </a:rPr>
              <a:t>////	"ABRAHAM, </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 and </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And here again is that mental tool…</a:t>
            </a:r>
          </a:p>
          <a:p>
            <a:pPr eaLnBrk="1" hangingPunct="1"/>
            <a:r>
              <a:rPr lang="en-US" b="1">
                <a:solidFill>
                  <a:srgbClr val="000000"/>
                </a:solidFill>
                <a:latin typeface="Times" charset="0"/>
                <a:ea typeface="ＭＳ Ｐゴシック" charset="0"/>
              </a:rPr>
              <a:t>////	A</a:t>
            </a:r>
          </a:p>
          <a:p>
            <a:pPr eaLnBrk="1" hangingPunct="1"/>
            <a:r>
              <a:rPr lang="en-US" b="1">
                <a:solidFill>
                  <a:srgbClr val="000000"/>
                </a:solidFill>
                <a:latin typeface="Times" charset="0"/>
                <a:ea typeface="ＭＳ Ｐゴシック" charset="0"/>
              </a:rPr>
              <a:t>////	JUDGE</a:t>
            </a:r>
          </a:p>
          <a:p>
            <a:pPr eaLnBrk="1" hangingPunct="1"/>
            <a:r>
              <a:rPr lang="en-US" b="1">
                <a:solidFill>
                  <a:srgbClr val="000000"/>
                </a:solidFill>
                <a:latin typeface="Times" charset="0"/>
                <a:ea typeface="ＭＳ Ｐゴシック" charset="0"/>
              </a:rPr>
              <a:t>////	MUST</a:t>
            </a:r>
          </a:p>
          <a:p>
            <a:pPr eaLnBrk="1" hangingPunct="1"/>
            <a:r>
              <a:rPr lang="en-US" b="1">
                <a:solidFill>
                  <a:srgbClr val="000000"/>
                </a:solidFill>
                <a:latin typeface="Times" charset="0"/>
                <a:ea typeface="ＭＳ Ｐゴシック" charset="0"/>
              </a:rPr>
              <a:t>////	JUDGE.</a:t>
            </a:r>
          </a:p>
          <a:p>
            <a:pPr eaLnBrk="1" hangingPunct="1"/>
            <a:endParaRPr lang="en-US">
              <a:latin typeface="Times" charset="0"/>
              <a:ea typeface="ＭＳ Ｐゴシック" charset="0"/>
            </a:endParaRPr>
          </a:p>
        </p:txBody>
      </p:sp>
      <p:sp>
        <p:nvSpPr>
          <p:cNvPr id="116739" name="Rectangle 3"/>
          <p:cNvSpPr>
            <a:spLocks noGrp="1" noRot="1" noChangeAspect="1" noChangeArrowheads="1" noTextEdit="1"/>
          </p:cNvSpPr>
          <p:nvPr>
            <p:ph type="sldImg"/>
          </p:nvPr>
        </p:nvSpPr>
        <p:spPr>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 from the top of the list we now can say:</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 						</a:t>
            </a:r>
          </a:p>
          <a:p>
            <a:pPr eaLnBrk="1" hangingPunct="1"/>
            <a:r>
              <a:rPr lang="en-US" b="1">
                <a:solidFill>
                  <a:srgbClr val="000000"/>
                </a:solidFill>
                <a:latin typeface="Times" charset="0"/>
                <a:ea typeface="ＭＳ Ｐゴシック" charset="0"/>
              </a:rP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a:p>
            <a:pPr eaLnBrk="1" hangingPunct="1"/>
            <a:endParaRPr lang="en-US">
              <a:latin typeface="Times" charset="0"/>
              <a:ea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20835"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Another memory tool now…what do you call </a:t>
            </a:r>
          </a:p>
          <a:p>
            <a:pPr eaLnBrk="1" hangingPunct="1"/>
            <a:r>
              <a:rPr lang="en-US" b="1">
                <a:solidFill>
                  <a:srgbClr val="000000"/>
                </a:solidFill>
                <a:latin typeface="Times" charset="0"/>
                <a:ea typeface="ＭＳ Ｐゴシック" charset="0"/>
              </a:rPr>
              <a:t>////	that red section of the perimeter of a circle?  </a:t>
            </a:r>
          </a:p>
          <a:p>
            <a:pPr eaLnBrk="1" hangingPunct="1"/>
            <a:r>
              <a:rPr lang="en-US" b="1">
                <a:solidFill>
                  <a:srgbClr val="000000"/>
                </a:solidFill>
                <a:latin typeface="Times" charset="0"/>
                <a:ea typeface="ＭＳ Ｐゴシック" charset="0"/>
              </a:rPr>
              <a:t>////	It's called an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arc,</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spelled A-R-C. Those letters, then, remind you of the first letters of 3 KINDS OF SOCIETIES.</a:t>
            </a:r>
          </a:p>
          <a:p>
            <a:pPr eaLnBrk="1" hangingPunct="1"/>
            <a:endParaRPr lang="en-US">
              <a:latin typeface="Times" charset="0"/>
              <a:ea typeface="ＭＳ Ｐゴシック" charset="0"/>
            </a:endParaRPr>
          </a:p>
        </p:txBody>
      </p:sp>
      <p:sp>
        <p:nvSpPr>
          <p:cNvPr id="122883"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 three societies are…</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    	</a:t>
            </a:r>
          </a:p>
          <a:p>
            <a:pPr eaLnBrk="1" hangingPunct="1"/>
            <a:r>
              <a:rPr lang="en-US" b="1">
                <a:solidFill>
                  <a:srgbClr val="000000"/>
                </a:solidFill>
                <a:latin typeface="Times" charset="0"/>
                <a:ea typeface="ＭＳ Ｐゴシック" charset="0"/>
              </a:rPr>
              <a:t>As before, please repeat that word order several times.</a:t>
            </a:r>
          </a:p>
          <a:p>
            <a:pPr eaLnBrk="1" hangingPunct="1"/>
            <a:r>
              <a:rPr lang="en-US" b="1">
                <a:solidFill>
                  <a:srgbClr val="000000"/>
                </a:solidFill>
                <a:latin typeface="Times" charset="0"/>
                <a:ea typeface="ＭＳ Ｐゴシック" charset="0"/>
              </a:rPr>
              <a:t>	ANARCHY, ROYALTY, CAPTIVITY...</a:t>
            </a:r>
          </a:p>
          <a:p>
            <a:pPr eaLnBrk="1" hangingPunct="1"/>
            <a:r>
              <a:rPr lang="en-US" b="1">
                <a:solidFill>
                  <a:srgbClr val="000000"/>
                </a:solidFill>
                <a:latin typeface="Times" charset="0"/>
                <a:ea typeface="ＭＳ Ｐゴシック" charset="0"/>
              </a:rPr>
              <a:t>	ANARCHY, ROYALTY, CAPTIVITY.</a:t>
            </a:r>
          </a:p>
          <a:p>
            <a:pPr eaLnBrk="1" hangingPunct="1"/>
            <a:r>
              <a:rPr lang="en-US" b="1">
                <a:solidFill>
                  <a:srgbClr val="000000"/>
                </a:solidFill>
                <a:latin typeface="Times" charset="0"/>
                <a:ea typeface="ＭＳ Ｐゴシック" charset="0"/>
              </a:rPr>
              <a:t>And the mental tool here:</a:t>
            </a:r>
          </a:p>
          <a:p>
            <a:pPr eaLnBrk="1" hangingPunct="1"/>
            <a:r>
              <a:rPr lang="en-US" b="1">
                <a:solidFill>
                  <a:srgbClr val="000000"/>
                </a:solidFill>
                <a:latin typeface="Times" charset="0"/>
                <a:ea typeface="ＭＳ Ｐゴシック" charset="0"/>
              </a:rPr>
              <a:t>////	A</a:t>
            </a:r>
          </a:p>
          <a:p>
            <a:pPr eaLnBrk="1" hangingPunct="1"/>
            <a:r>
              <a:rPr lang="en-US" b="1">
                <a:solidFill>
                  <a:srgbClr val="000000"/>
                </a:solidFill>
                <a:latin typeface="Times" charset="0"/>
                <a:ea typeface="ＭＳ Ｐゴシック" charset="0"/>
              </a:rPr>
              <a:t>////	R</a:t>
            </a:r>
          </a:p>
          <a:p>
            <a:pPr eaLnBrk="1" hangingPunct="1"/>
            <a:r>
              <a:rPr lang="en-US" b="1">
                <a:solidFill>
                  <a:srgbClr val="000000"/>
                </a:solidFill>
                <a:latin typeface="Times" charset="0"/>
                <a:ea typeface="ＭＳ Ｐゴシック" charset="0"/>
              </a:rPr>
              <a:t>////	C.</a:t>
            </a:r>
          </a:p>
          <a:p>
            <a:pPr eaLnBrk="1" hangingPunct="1"/>
            <a:endParaRPr lang="en-US">
              <a:latin typeface="Times" charset="0"/>
              <a:ea typeface="ＭＳ Ｐゴシック" charset="0"/>
            </a:endParaRPr>
          </a:p>
        </p:txBody>
      </p:sp>
      <p:sp>
        <p:nvSpPr>
          <p:cNvPr id="124931"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we add the 3 SOCIETIES group to the others, and we have:</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 </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a:t>
            </a:r>
          </a:p>
          <a:p>
            <a:pPr eaLnBrk="1" hangingPunct="1"/>
            <a:endParaRPr lang="en-US">
              <a:latin typeface="Times" charset="0"/>
              <a:ea typeface="ＭＳ Ｐゴシック" charset="0"/>
            </a:endParaRPr>
          </a:p>
        </p:txBody>
      </p:sp>
      <p:sp>
        <p:nvSpPr>
          <p:cNvPr id="126979" name="Rectangle 3"/>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To review the entire sequence so far…</a:t>
            </a:r>
          </a:p>
          <a:p>
            <a:pPr eaLnBrk="1" hangingPunct="1"/>
            <a:r>
              <a:rPr lang="en-US" b="1">
                <a:solidFill>
                  <a:srgbClr val="000000"/>
                </a:solidFill>
                <a:latin typeface="Times" charset="0"/>
                <a:ea typeface="ＭＳ Ｐゴシック" charset="0"/>
              </a:rPr>
              <a:t>Beginning with the single number </a:t>
            </a:r>
          </a:p>
          <a:p>
            <a:pPr eaLnBrk="1" hangingPunct="1"/>
            <a:r>
              <a:rPr lang="en-US" b="1">
                <a:solidFill>
                  <a:srgbClr val="000000"/>
                </a:solidFill>
                <a:latin typeface="Times" charset="0"/>
                <a:ea typeface="ＭＳ Ｐゴシック" charset="0"/>
              </a:rPr>
              <a:t>////	7....</a:t>
            </a:r>
          </a:p>
          <a:p>
            <a:pPr eaLnBrk="1" hangingPunct="1"/>
            <a:r>
              <a:rPr lang="en-US" b="1">
                <a:solidFill>
                  <a:srgbClr val="000000"/>
                </a:solidFill>
                <a:latin typeface="Times" charset="0"/>
                <a:ea typeface="ＭＳ Ｐゴシック" charset="0"/>
              </a:rPr>
              <a:t>leading to… </a:t>
            </a:r>
          </a:p>
          <a:p>
            <a:pPr eaLnBrk="1" hangingPunct="1"/>
            <a:r>
              <a:rPr lang="en-US" b="1">
                <a:solidFill>
                  <a:srgbClr val="000000"/>
                </a:solidFill>
                <a:latin typeface="Times" charset="0"/>
                <a:ea typeface="ＭＳ Ｐゴシック" charset="0"/>
              </a:rPr>
              <a:t>//// 	C  7  S  J...</a:t>
            </a:r>
          </a:p>
          <a:p>
            <a:pPr eaLnBrk="1" hangingPunct="1"/>
            <a:r>
              <a:rPr lang="en-US" b="1">
                <a:solidFill>
                  <a:srgbClr val="000000"/>
                </a:solidFill>
                <a:latin typeface="Times" charset="0"/>
                <a:ea typeface="ＭＳ Ｐゴシック" charset="0"/>
              </a:rPr>
              <a:t>which becomes...</a:t>
            </a:r>
          </a:p>
          <a:p>
            <a:pPr eaLnBrk="1" hangingPunct="1"/>
            <a:r>
              <a:rPr lang="en-US" b="1">
                <a:solidFill>
                  <a:srgbClr val="000000"/>
                </a:solidFill>
                <a:latin typeface="Times" charset="0"/>
                <a:ea typeface="ＭＳ Ｐゴシック" charset="0"/>
              </a:rPr>
              <a:t>////	C  4  3  S  J.</a:t>
            </a:r>
          </a:p>
          <a:p>
            <a:pPr eaLnBrk="1" hangingPunct="1"/>
            <a:r>
              <a:rPr lang="en-US" b="1">
                <a:solidFill>
                  <a:srgbClr val="000000"/>
                </a:solidFill>
                <a:latin typeface="Times" charset="0"/>
                <a:ea typeface="ＭＳ Ｐゴシック" charset="0"/>
              </a:rPr>
              <a:t>	These numbers and letters are then used to develop a mental list of TEN WORDS that will form a dependable mental outline of the entirety of Scripture.</a:t>
            </a:r>
          </a:p>
          <a:p>
            <a:pPr eaLnBrk="1" hangingPunct="1"/>
            <a:endParaRPr lang="en-US">
              <a:latin typeface="Times" charset="0"/>
              <a:ea typeface="ＭＳ Ｐゴシック" charset="0"/>
            </a:endParaRPr>
          </a:p>
        </p:txBody>
      </p:sp>
      <p:sp>
        <p:nvSpPr>
          <p:cNvPr id="129027"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C 4 3 S J is then expanded into:</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4  PEOPLE</a:t>
            </a:r>
          </a:p>
          <a:p>
            <a:pPr eaLnBrk="1" hangingPunct="1"/>
            <a:r>
              <a:rPr lang="en-US" b="1">
                <a:solidFill>
                  <a:srgbClr val="000000"/>
                </a:solidFill>
                <a:latin typeface="Times" charset="0"/>
                <a:ea typeface="ＭＳ Ｐゴシック" charset="0"/>
              </a:rPr>
              <a:t>	3  SOCIETIES</a:t>
            </a:r>
          </a:p>
          <a:p>
            <a:pPr eaLnBrk="1" hangingPunct="1"/>
            <a:r>
              <a:rPr lang="en-US" b="1">
                <a:solidFill>
                  <a:srgbClr val="000000"/>
                </a:solidFill>
                <a:latin typeface="Times" charset="0"/>
                <a:ea typeface="ＭＳ Ｐゴシック" charset="0"/>
              </a:rPr>
              <a:t>	SILENCE</a:t>
            </a:r>
          </a:p>
          <a:p>
            <a:pPr eaLnBrk="1" hangingPunct="1"/>
            <a:r>
              <a:rPr lang="en-US" b="1">
                <a:solidFill>
                  <a:srgbClr val="000000"/>
                </a:solidFill>
                <a:latin typeface="Times" charset="0"/>
                <a:ea typeface="ＭＳ Ｐゴシック" charset="0"/>
              </a:rPr>
              <a:t>	JESUS.</a:t>
            </a:r>
          </a:p>
          <a:p>
            <a:pPr eaLnBrk="1" hangingPunct="1"/>
            <a:endParaRPr lang="en-US">
              <a:latin typeface="Times" charset="0"/>
              <a:ea typeface="ＭＳ Ｐゴシック" charset="0"/>
            </a:endParaRPr>
          </a:p>
        </p:txBody>
      </p:sp>
      <p:sp>
        <p:nvSpPr>
          <p:cNvPr id="131075"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Then further expanded into:</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a:t>
            </a:r>
          </a:p>
          <a:p>
            <a:pPr eaLnBrk="1" hangingPunct="1"/>
            <a:endParaRPr lang="en-US" b="1">
              <a:solidFill>
                <a:srgbClr val="000000"/>
              </a:solidFill>
              <a:latin typeface="Times" charset="0"/>
              <a:ea typeface="ＭＳ Ｐゴシック" charset="0"/>
            </a:endParaRPr>
          </a:p>
          <a:p>
            <a:pPr eaLnBrk="1" hangingPunct="1"/>
            <a:r>
              <a:rPr lang="en-US">
                <a:solidFill>
                  <a:srgbClr val="000000"/>
                </a:solidFill>
                <a:latin typeface="Times" charset="0"/>
                <a:ea typeface="ＭＳ Ｐゴシック" charset="0"/>
              </a:rPr>
              <a:t>Finally, now, we add:  ////	SILENCEand////	JESUS.</a:t>
            </a:r>
          </a:p>
        </p:txBody>
      </p:sp>
      <p:sp>
        <p:nvSpPr>
          <p:cNvPr id="133123"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Our goal during this seminar is to mentally manage the Bible.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it's time mentally to apply those ten words as labels to ten mental folders in your new Bible File – </a:t>
            </a:r>
          </a:p>
          <a:p>
            <a:pPr eaLnBrk="1" hangingPunct="1"/>
            <a:r>
              <a:rPr lang="en-US" b="1">
                <a:solidFill>
                  <a:srgbClr val="000000"/>
                </a:solidFill>
                <a:latin typeface="Times" charset="0"/>
                <a:ea typeface="ＭＳ Ｐゴシック" charset="0"/>
              </a:rPr>
              <a:t>////	right up there in your  head. That mental picture might look something like this.   And there they are...</a:t>
            </a:r>
          </a:p>
          <a:p>
            <a:pPr eaLnBrk="1" hangingPunct="1"/>
            <a:r>
              <a:rPr lang="en-US" b="1">
                <a:solidFill>
                  <a:srgbClr val="000000"/>
                </a:solidFill>
                <a:latin typeface="Times" charset="0"/>
                <a:ea typeface="ＭＳ Ｐゴシック" charset="0"/>
              </a:rPr>
              <a:t>//// 	CREATION//// 	ABRAHAM//// 	JOSEPH//// 	MOSES//// 	JOSHUA//// 	ANARCHY//// 	ROYALTY//// 	CAPTIVITY//// 	SILENCE…and…//// 	JESUS.</a:t>
            </a:r>
          </a:p>
          <a:p>
            <a:pPr eaLnBrk="1" hangingPunct="1"/>
            <a:r>
              <a:rPr lang="en-US" b="1">
                <a:solidFill>
                  <a:srgbClr val="000000"/>
                </a:solidFill>
                <a:latin typeface="Times" charset="0"/>
                <a:ea typeface="ＭＳ Ｐゴシック" charset="0"/>
              </a:rPr>
              <a:t>Now it's organized in a neat and orderly package in your mind  --- ready for recall and use as you need it. Now just a few more </a:t>
            </a:r>
          </a:p>
          <a:p>
            <a:pPr eaLnBrk="1" hangingPunct="1"/>
            <a:r>
              <a:rPr lang="en-US" b="1">
                <a:solidFill>
                  <a:srgbClr val="000000"/>
                </a:solidFill>
                <a:latin typeface="Times" charset="0"/>
                <a:ea typeface="ＭＳ Ｐゴシック" charset="0"/>
              </a:rPr>
              <a:t>examples to drive home the point...</a:t>
            </a:r>
            <a:endParaRPr lang="en-US">
              <a:latin typeface="Times" charset="0"/>
              <a:ea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Let</a:t>
            </a:r>
            <a:r>
              <a:rPr lang="ja-JP" altLang="en-US">
                <a:solidFill>
                  <a:srgbClr val="000000"/>
                </a:solidFill>
                <a:latin typeface="Times" charset="0"/>
                <a:ea typeface="ＭＳ Ｐゴシック" charset="0"/>
              </a:rPr>
              <a:t>’</a:t>
            </a:r>
            <a:r>
              <a:rPr lang="en-US">
                <a:solidFill>
                  <a:srgbClr val="000000"/>
                </a:solidFill>
                <a:latin typeface="Times" charset="0"/>
                <a:ea typeface="ＭＳ Ｐゴシック" charset="0"/>
              </a:rPr>
              <a:t>s lay out the ten file folders of the Bible File as PAPER FILE FOLDERS in the now-familiar groups of…Creation…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…the 4 People…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…the 3 Societies…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….followed by Silence  and Jesus….All placed securely in a personal Bible File in your mind!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Here is yet another way to think of your Bible File.  Like many of us, this young woman spends hours every day at her computer.</a:t>
            </a:r>
            <a:endParaRPr lang="en-US">
              <a:latin typeface="Times" charset="0"/>
              <a:ea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So...instead of thinking just of file folders as heavy folded paper, think about them as computer files on a floppy disk or on a computer hard drive.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Times" charset="0"/>
                <a:ea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…and you would get this...the ten sub-files, all as folders, named, in </a:t>
            </a:r>
          </a:p>
          <a:p>
            <a:pPr eaLnBrk="1" hangingPunct="1"/>
            <a:endParaRPr lang="en-US" b="1">
              <a:solidFill>
                <a:srgbClr val="000000"/>
              </a:solidFill>
              <a:latin typeface="Times" charset="0"/>
              <a:ea typeface="ＭＳ Ｐゴシック" charset="0"/>
            </a:endParaRPr>
          </a:p>
          <a:p>
            <a:pPr eaLnBrk="1" hangingPunct="1"/>
            <a:r>
              <a:rPr lang="en-US" b="1">
                <a:solidFill>
                  <a:srgbClr val="000000"/>
                </a:solidFill>
                <a:latin typeface="Times" charset="0"/>
                <a:ea typeface="ＭＳ Ｐゴシック" charset="0"/>
              </a:rPr>
              <a:t>order…and say them along with me…</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a:t>
            </a:r>
          </a:p>
          <a:p>
            <a:pPr eaLnBrk="1" hangingPunct="1"/>
            <a:r>
              <a:rPr lang="en-US" b="1">
                <a:solidFill>
                  <a:srgbClr val="000000"/>
                </a:solidFill>
                <a:latin typeface="Times" charset="0"/>
                <a:ea typeface="ＭＳ Ｐゴシック" charset="0"/>
              </a:rPr>
              <a:t>//// 	SILENCE</a:t>
            </a:r>
          </a:p>
          <a:p>
            <a:pPr eaLnBrk="1" hangingPunct="1"/>
            <a:r>
              <a:rPr lang="en-US" b="1">
                <a:solidFill>
                  <a:srgbClr val="000000"/>
                </a:solidFill>
                <a:latin typeface="Times" charset="0"/>
                <a:ea typeface="ＭＳ Ｐゴシック" charset="0"/>
              </a:rPr>
              <a:t>//// 	JESUS.</a:t>
            </a:r>
          </a:p>
          <a:p>
            <a:pPr eaLnBrk="1" hangingPunct="1"/>
            <a:endParaRPr lang="en-US">
              <a:latin typeface="Times" charset="0"/>
              <a:ea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with some computer graphics, you might even add the basic building plan over those folders.  The now a familiar mental tool...	C	7	S	J		And its 4 PEOPLE and 3 SOCIETIES.</a:t>
            </a:r>
          </a:p>
          <a:p>
            <a:pPr eaLnBrk="1" hangingPunct="1"/>
            <a:endParaRPr lang="en-US">
              <a:latin typeface="Times"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At the end of the seminar, we plan to give each of you a CD of this PPT so you can teach it to your own people.  However, as this copyright page notes, we ask you not to change any of the content.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 there you have the basic building blocks of a complete biblical filing system…in your head…the basic building plan of the Bible…how THE BASIC DOCUMENT OF THE FAITH is organized.  </a:t>
            </a:r>
          </a:p>
          <a:p>
            <a:pPr eaLnBrk="1" hangingPunct="1"/>
            <a:r>
              <a:rPr lang="en-US" b="1">
                <a:solidFill>
                  <a:srgbClr val="000000"/>
                </a:solidFill>
                <a:latin typeface="Times" charset="0"/>
                <a:ea typeface="ＭＳ Ｐゴシック" charset="0"/>
              </a:rPr>
              <a:t>////	It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your personal Mental Bible File!</a:t>
            </a:r>
          </a:p>
          <a:p>
            <a:pPr eaLnBrk="1" hangingPunct="1"/>
            <a:r>
              <a:rPr lang="en-US" b="1">
                <a:solidFill>
                  <a:srgbClr val="000000"/>
                </a:solidFill>
                <a:latin typeface="Times" charset="0"/>
                <a:ea typeface="ＭＳ Ｐゴシック" charset="0"/>
              </a:rPr>
              <a:t>From this point on, we will construct a </a:t>
            </a:r>
          </a:p>
          <a:p>
            <a:pPr eaLnBrk="1" hangingPunct="1"/>
            <a:r>
              <a:rPr lang="en-US" b="1">
                <a:solidFill>
                  <a:srgbClr val="000000"/>
                </a:solidFill>
                <a:latin typeface="Times" charset="0"/>
                <a:ea typeface="ＭＳ Ｐゴシック" charset="0"/>
              </a:rPr>
              <a:t>////	sturdy, </a:t>
            </a:r>
          </a:p>
          <a:p>
            <a:pPr eaLnBrk="1" hangingPunct="1"/>
            <a:r>
              <a:rPr lang="en-US" b="1">
                <a:solidFill>
                  <a:srgbClr val="000000"/>
                </a:solidFill>
                <a:latin typeface="Times" charset="0"/>
                <a:ea typeface="ＭＳ Ｐゴシック" charset="0"/>
              </a:rPr>
              <a:t>////	comprehensive, </a:t>
            </a:r>
          </a:p>
          <a:p>
            <a:pPr eaLnBrk="1" hangingPunct="1"/>
            <a:r>
              <a:rPr lang="en-US" b="1">
                <a:solidFill>
                  <a:srgbClr val="000000"/>
                </a:solidFill>
                <a:latin typeface="Times" charset="0"/>
                <a:ea typeface="ＭＳ Ｐゴシック" charset="0"/>
              </a:rPr>
              <a:t>////	and coherent mental map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Word…each step of its progress built on this reliable basic mental mapping idea.  </a:t>
            </a:r>
          </a:p>
          <a:p>
            <a:pPr eaLnBrk="1" hangingPunct="1"/>
            <a:endParaRPr lang="en-US">
              <a:latin typeface="Times" charset="0"/>
              <a:ea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O.K.  Now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pPr eaLnBrk="1" hangingPunct="1"/>
            <a:r>
              <a:rPr lang="en-US" b="1">
                <a:solidFill>
                  <a:srgbClr val="000000"/>
                </a:solidFill>
                <a:latin typeface="Times" charset="0"/>
                <a:ea typeface="ＭＳ Ｐゴシック" charset="0"/>
              </a:rPr>
              <a:t>////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be able to answer three fundamental questions:</a:t>
            </a:r>
          </a:p>
          <a:p>
            <a:pPr eaLnBrk="1" hangingPunct="1"/>
            <a:r>
              <a:rPr lang="en-US" b="1">
                <a:solidFill>
                  <a:srgbClr val="000000"/>
                </a:solidFill>
                <a:latin typeface="Times" charset="0"/>
                <a:ea typeface="ＭＳ Ｐゴシック" charset="0"/>
              </a:rPr>
              <a:t>////	WHAT happened…</a:t>
            </a:r>
          </a:p>
          <a:p>
            <a:pPr eaLnBrk="1" hangingPunct="1"/>
            <a:r>
              <a:rPr lang="en-US" b="1">
                <a:solidFill>
                  <a:srgbClr val="000000"/>
                </a:solidFill>
                <a:latin typeface="Times" charset="0"/>
                <a:ea typeface="ＭＳ Ｐゴシック" charset="0"/>
              </a:rPr>
              <a:t>////	WHY it happened…and finally…</a:t>
            </a:r>
          </a:p>
          <a:p>
            <a:pPr eaLnBrk="1" hangingPunct="1"/>
            <a:r>
              <a:rPr lang="en-US" b="1">
                <a:latin typeface="Times" charset="0"/>
                <a:ea typeface="ＭＳ Ｐゴシック" charset="0"/>
              </a:rPr>
              <a:t>////	HOW the WHAT and the WHY influence the shape and content of  Scripture…the organization of the book itself.</a:t>
            </a:r>
          </a:p>
          <a:p>
            <a:pPr eaLnBrk="1" hangingPunct="1"/>
            <a:endParaRPr lang="en-US">
              <a:latin typeface="Times" charset="0"/>
              <a:ea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3" eaLnBrk="1" hangingPunct="1"/>
            <a:r>
              <a:rPr lang="en-US" b="1">
                <a:solidFill>
                  <a:srgbClr val="000000"/>
                </a:solidFill>
                <a:latin typeface="Times" charset="0"/>
                <a:ea typeface="ＭＳ Ｐゴシック"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ea typeface="ＭＳ Ｐゴシック" charset="0"/>
            </a:endParaRPr>
          </a:p>
          <a:p>
            <a:pPr eaLnBrk="1" hangingPunct="1"/>
            <a:r>
              <a:rPr lang="en-US" b="1">
                <a:solidFill>
                  <a:srgbClr val="000000"/>
                </a:solidFill>
                <a:latin typeface="Times" charset="0"/>
                <a:ea typeface="ＭＳ Ｐゴシック" charset="0"/>
              </a:rPr>
              <a:t>////	Beginning with a large C…</a:t>
            </a:r>
          </a:p>
          <a:p>
            <a:pPr eaLnBrk="1" hangingPunct="1"/>
            <a:r>
              <a:rPr lang="en-US" b="1">
                <a:solidFill>
                  <a:srgbClr val="000000"/>
                </a:solidFill>
                <a:latin typeface="Times" charset="0"/>
                <a:ea typeface="ＭＳ Ｐゴシック" charset="0"/>
              </a:rPr>
              <a:t>////	for CREATION then…</a:t>
            </a:r>
          </a:p>
          <a:p>
            <a:pPr eaLnBrk="1" hangingPunct="1"/>
            <a:r>
              <a:rPr lang="en-US" b="1">
                <a:solidFill>
                  <a:srgbClr val="000000"/>
                </a:solidFill>
                <a:latin typeface="Times" charset="0"/>
                <a:ea typeface="ＭＳ Ｐゴシック" charset="0"/>
              </a:rPr>
              <a:t>////	the Number 7…the dashed line is already there…7 standing for the four people and then the three societies.  So…first…the FOUR </a:t>
            </a:r>
          </a:p>
          <a:p>
            <a:pPr eaLnBrk="1" hangingPunct="1"/>
            <a:r>
              <a:rPr lang="en-US" b="1">
                <a:solidFill>
                  <a:srgbClr val="000000"/>
                </a:solidFill>
                <a:latin typeface="Times" charset="0"/>
                <a:ea typeface="ＭＳ Ｐゴシック" charset="0"/>
              </a:rPr>
              <a:t>PEOPLE…</a:t>
            </a:r>
          </a:p>
          <a:p>
            <a:pPr eaLnBrk="1" hangingPunct="1"/>
            <a:r>
              <a:rPr lang="en-US" b="1">
                <a:solidFill>
                  <a:srgbClr val="000000"/>
                </a:solidFill>
                <a:latin typeface="Times" charset="0"/>
                <a:ea typeface="ＭＳ Ｐゴシック" charset="0"/>
              </a:rPr>
              <a:t>////	who are ABRAHAM…</a:t>
            </a:r>
          </a:p>
          <a:p>
            <a:pPr eaLnBrk="1" hangingPunct="1"/>
            <a:r>
              <a:rPr lang="en-US" b="1">
                <a:solidFill>
                  <a:srgbClr val="000000"/>
                </a:solidFill>
                <a:latin typeface="Times" charset="0"/>
                <a:ea typeface="ＭＳ Ｐゴシック" charset="0"/>
              </a:rPr>
              <a:t>////	then added to his File Folder…</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onto the JOSEPH folder</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his Folder…and finally…</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finishing out the FOUR GREAT PEOPLE and their file Folders in the Bible File.  Then on to the THREE SOCIETIES…</a:t>
            </a:r>
          </a:p>
          <a:p>
            <a:pPr eaLnBrk="1" hangingPunct="1"/>
            <a:r>
              <a:rPr lang="en-US" b="1">
                <a:solidFill>
                  <a:srgbClr val="000000"/>
                </a:solidFill>
                <a:latin typeface="Times" charset="0"/>
                <a:ea typeface="ＭＳ Ｐゴシック" charset="0"/>
              </a:rPr>
              <a:t>////	beginning with  ANARCHY…</a:t>
            </a:r>
          </a:p>
          <a:p>
            <a:pPr eaLnBrk="1" hangingPunct="1"/>
            <a:r>
              <a:rPr lang="en-US" b="1">
                <a:solidFill>
                  <a:srgbClr val="000000"/>
                </a:solidFill>
                <a:latin typeface="Times" charset="0"/>
                <a:ea typeface="ＭＳ Ｐゴシック" charset="0"/>
              </a:rPr>
              <a:t>////	and its folder…</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and the folder…</a:t>
            </a:r>
          </a:p>
          <a:p>
            <a:pPr eaLnBrk="1" hangingPunct="1"/>
            <a:r>
              <a:rPr lang="en-US" b="1">
                <a:solidFill>
                  <a:srgbClr val="000000"/>
                </a:solidFill>
                <a:latin typeface="Times" charset="0"/>
                <a:ea typeface="ＭＳ Ｐゴシック" charset="0"/>
              </a:rPr>
              <a:t>////	finishing with CAPTIVITY…</a:t>
            </a:r>
          </a:p>
          <a:p>
            <a:pPr eaLnBrk="1" hangingPunct="1"/>
            <a:r>
              <a:rPr lang="en-US" b="1">
                <a:solidFill>
                  <a:srgbClr val="000000"/>
                </a:solidFill>
                <a:latin typeface="Times" charset="0"/>
                <a:ea typeface="ＭＳ Ｐゴシック" charset="0"/>
              </a:rPr>
              <a:t>////	and its folder.</a:t>
            </a:r>
          </a:p>
          <a:p>
            <a:pPr eaLnBrk="1" hangingPunct="1"/>
            <a:r>
              <a:rPr lang="en-US" b="1">
                <a:solidFill>
                  <a:srgbClr val="000000"/>
                </a:solidFill>
                <a:latin typeface="Times" charset="0"/>
                <a:ea typeface="ＭＳ Ｐゴシック" charset="0"/>
              </a:rPr>
              <a:t>Now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finish it out…</a:t>
            </a:r>
          </a:p>
          <a:p>
            <a:pPr eaLnBrk="1" hangingPunct="1"/>
            <a:r>
              <a:rPr lang="en-US" b="1">
                <a:solidFill>
                  <a:srgbClr val="000000"/>
                </a:solidFill>
                <a:latin typeface="Times" charset="0"/>
                <a:ea typeface="ＭＳ Ｐゴシック" charset="0"/>
              </a:rPr>
              <a:t>////	S for</a:t>
            </a:r>
          </a:p>
          <a:p>
            <a:pPr eaLnBrk="1" hangingPunct="1"/>
            <a:r>
              <a:rPr lang="en-US" b="1">
                <a:solidFill>
                  <a:srgbClr val="000000"/>
                </a:solidFill>
                <a:latin typeface="Times" charset="0"/>
                <a:ea typeface="ＭＳ Ｐゴシック" charset="0"/>
              </a:rPr>
              <a:t>////	SILENCE…and</a:t>
            </a:r>
          </a:p>
          <a:p>
            <a:pPr eaLnBrk="1" hangingPunct="1"/>
            <a:r>
              <a:rPr lang="en-US" b="1">
                <a:solidFill>
                  <a:srgbClr val="000000"/>
                </a:solidFill>
                <a:latin typeface="Times" charset="0"/>
                <a:ea typeface="ＭＳ Ｐゴシック" charset="0"/>
              </a:rPr>
              <a:t>////	the culmination of all our thinking…J for JESUS.</a:t>
            </a:r>
            <a:endParaRPr lang="en-US">
              <a:latin typeface="Times" charset="0"/>
              <a:ea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here is STUDY HELP NUMBER 2….this is the one you can use for your own review--  or to hold in your hand while you teach THE BIBLE FILE idea to others.</a:t>
            </a:r>
          </a:p>
          <a:p>
            <a:pPr eaLnBrk="1" hangingPunct="1"/>
            <a:r>
              <a:rPr lang="en-US" b="1">
                <a:solidFill>
                  <a:srgbClr val="000000"/>
                </a:solidFill>
                <a:latin typeface="Times" charset="0"/>
                <a:ea typeface="ＭＳ Ｐゴシック" charset="0"/>
              </a:rPr>
              <a:t>////	First the key to open the file:</a:t>
            </a:r>
          </a:p>
          <a:p>
            <a:pPr eaLnBrk="1" hangingPunct="1"/>
            <a:r>
              <a:rPr lang="en-US" b="1">
                <a:solidFill>
                  <a:srgbClr val="000000"/>
                </a:solidFill>
                <a:latin typeface="Times" charset="0"/>
                <a:ea typeface="ＭＳ Ｐゴシック" charset="0"/>
              </a:rPr>
              <a:t>////	C  7  S  J…</a:t>
            </a:r>
          </a:p>
          <a:p>
            <a:pPr eaLnBrk="1" hangingPunct="1"/>
            <a:r>
              <a:rPr lang="en-US" b="1">
                <a:solidFill>
                  <a:srgbClr val="000000"/>
                </a:solidFill>
                <a:latin typeface="Times" charset="0"/>
                <a:ea typeface="ＭＳ Ｐゴシック" charset="0"/>
              </a:rPr>
              <a:t>////	The letter C stands for CREATION.</a:t>
            </a:r>
          </a:p>
          <a:p>
            <a:pPr eaLnBrk="1" hangingPunct="1"/>
            <a:r>
              <a:rPr lang="en-US" b="1">
                <a:solidFill>
                  <a:srgbClr val="000000"/>
                </a:solidFill>
                <a:latin typeface="Times" charset="0"/>
                <a:ea typeface="ＭＳ Ｐゴシック" charset="0"/>
              </a:rPr>
              <a:t>////	7 equals 4 plus 3…for the four people and the three societies.</a:t>
            </a:r>
          </a:p>
          <a:p>
            <a:pPr eaLnBrk="1" hangingPunct="1"/>
            <a:r>
              <a:rPr lang="en-US" b="1">
                <a:solidFill>
                  <a:srgbClr val="000000"/>
                </a:solidFill>
                <a:latin typeface="Times" charset="0"/>
                <a:ea typeface="ＭＳ Ｐゴシック" charset="0"/>
              </a:rPr>
              <a:t>////	FOUR PEOPLE…ABRAHAM, JOSEPH, MOSES, JOSHUA.</a:t>
            </a:r>
          </a:p>
          <a:p>
            <a:pPr eaLnBrk="1" hangingPunct="1"/>
            <a:r>
              <a:rPr lang="en-US" b="1">
                <a:solidFill>
                  <a:srgbClr val="000000"/>
                </a:solidFill>
                <a:latin typeface="Times" charset="0"/>
                <a:ea typeface="ＭＳ Ｐゴシック" charset="0"/>
              </a:rPr>
              <a:t>////	THREE SOCIETIES…ANARCHY, ROYALTY, CAPTIVITY.</a:t>
            </a:r>
          </a:p>
          <a:p>
            <a:pPr eaLnBrk="1" hangingPunct="1"/>
            <a:r>
              <a:rPr lang="en-US" b="1">
                <a:solidFill>
                  <a:srgbClr val="000000"/>
                </a:solidFill>
                <a:latin typeface="Times" charset="0"/>
                <a:ea typeface="ＭＳ Ｐゴシック" charset="0"/>
              </a:rPr>
              <a:t>////	The letter S standing for SILENCE</a:t>
            </a:r>
          </a:p>
          <a:p>
            <a:pPr eaLnBrk="1" hangingPunct="1"/>
            <a:r>
              <a:rPr lang="en-US" b="1">
                <a:solidFill>
                  <a:srgbClr val="000000"/>
                </a:solidFill>
                <a:latin typeface="Times" charset="0"/>
                <a:ea typeface="ＭＳ Ｐゴシック" charset="0"/>
              </a:rPr>
              <a:t>////	The letter J representing JESUS.</a:t>
            </a:r>
          </a:p>
          <a:p>
            <a:pPr eaLnBrk="1" hangingPunct="1"/>
            <a:r>
              <a:rPr lang="en-US" b="1">
                <a:solidFill>
                  <a:srgbClr val="000000"/>
                </a:solidFill>
                <a:latin typeface="Times" charset="0"/>
                <a:ea typeface="ＭＳ Ｐゴシック" charset="0"/>
              </a:rPr>
              <a:t>////	FINALLY the TEN WORDS.  And there are your ten file folders in your new Bible File.  Repeat them one last time:</a:t>
            </a:r>
          </a:p>
          <a:p>
            <a:pPr eaLnBrk="1" hangingPunct="1"/>
            <a:r>
              <a:rPr lang="en-US" b="1">
                <a:solidFill>
                  <a:srgbClr val="000000"/>
                </a:solidFill>
                <a:latin typeface="Times" charset="0"/>
                <a:ea typeface="ＭＳ Ｐゴシック" charset="0"/>
              </a:rPr>
              <a:t>CREATION, ABRAHAM, JOSEPH, MOSES, JOSHUA, ANARCHY, ROYALTY, CAPTIVITY, SILENCE, and JESUS.</a:t>
            </a:r>
            <a:endParaRPr lang="en-US">
              <a:latin typeface="Times" charset="0"/>
              <a:ea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it all begins right here...the number 7 with that now familiar dash through its stem.  Now you know the value of that simple mental tool.  It is truly A GATEWAY IDEA!</a:t>
            </a:r>
            <a:endParaRPr lang="en-US">
              <a:latin typeface="Times" charset="0"/>
              <a:ea typeface="ＭＳ Ｐゴシック" charset="0"/>
            </a:endParaRPr>
          </a:p>
        </p:txBody>
      </p:sp>
      <p:sp>
        <p:nvSpPr>
          <p:cNvPr id="163843" name="Rectangle 3"/>
          <p:cNvSpPr>
            <a:spLocks noGrp="1" noRot="1" noChangeAspect="1" noChangeArrowheads="1" noTextEdit="1"/>
          </p:cNvSpPr>
          <p:nvPr>
            <p:ph type="sldImg"/>
          </p:nvPr>
        </p:nvSpPr>
        <p:spPr>
          <a:ln cap="flat"/>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it's time to move forward toward expanding this "key to opening up Your Bible File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 for what we will call THE QUICK CHRONOLOGY.  Through the next hours of THE BIBLE… BASICALLY training, here is what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learn…</a:t>
            </a:r>
          </a:p>
          <a:p>
            <a:pPr eaLnBrk="1" hangingPunct="1"/>
            <a:endParaRPr lang="en-US">
              <a:latin typeface="Times" charset="0"/>
              <a:ea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ve introduced the THE BIBLE FILE idea and…</a:t>
            </a:r>
          </a:p>
          <a:p>
            <a:pPr eaLnBrk="1" hangingPunct="1"/>
            <a:r>
              <a:rPr lang="en-US" b="1">
                <a:solidFill>
                  <a:srgbClr val="000000"/>
                </a:solidFill>
                <a:latin typeface="Times" charset="0"/>
                <a:ea typeface="ＭＳ Ｐゴシック" charset="0"/>
              </a:rPr>
              <a:t>////	The mental key to open that file…Then…	</a:t>
            </a:r>
          </a:p>
          <a:p>
            <a:pPr eaLnBrk="1" hangingPunct="1"/>
            <a:r>
              <a:rPr lang="en-US" b="1">
                <a:solidFill>
                  <a:srgbClr val="000000"/>
                </a:solidFill>
                <a:latin typeface="Times" charset="0"/>
                <a:ea typeface="ＭＳ Ｐゴシック" charset="0"/>
              </a:rPr>
              <a:t>////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learn to make a mental map of the Ancient Near East…that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next.</a:t>
            </a:r>
          </a:p>
          <a:p>
            <a:pPr eaLnBrk="1" hangingPunct="1"/>
            <a:r>
              <a:rPr lang="en-US" b="1">
                <a:solidFill>
                  <a:srgbClr val="000000"/>
                </a:solidFill>
                <a:latin typeface="Times" charset="0"/>
                <a:ea typeface="ＭＳ Ｐゴシック" charset="0"/>
              </a:rPr>
              <a:t>////	Then the so-called STORY CORE of Scripture, titled THE QUICK CHRONOLOGY…That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the WHAT HAPPENED question to be answered.</a:t>
            </a:r>
          </a:p>
          <a:p>
            <a:pPr eaLnBrk="1" hangingPunct="1"/>
            <a:r>
              <a:rPr lang="en-US" b="1">
                <a:solidFill>
                  <a:srgbClr val="000000"/>
                </a:solidFill>
                <a:latin typeface="Times" charset="0"/>
                <a:ea typeface="ＭＳ Ｐゴシック" charset="0"/>
              </a:rPr>
              <a:t>////	Then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explore the ABRAHAMIC FOUNDATIONS of the Great Plan…the WHY of Scripture…</a:t>
            </a:r>
          </a:p>
          <a:p>
            <a:pPr eaLnBrk="1" hangingPunct="1"/>
            <a:r>
              <a:rPr lang="en-US" b="1">
                <a:solidFill>
                  <a:srgbClr val="000000"/>
                </a:solidFill>
                <a:latin typeface="Times" charset="0"/>
                <a:ea typeface="ＭＳ Ｐゴシック" charset="0"/>
              </a:rPr>
              <a:t>////	leading to an understanding of the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architectural layout…</a:t>
            </a:r>
          </a:p>
          <a:p>
            <a:pPr eaLnBrk="1" hangingPunct="1"/>
            <a:r>
              <a:rPr lang="en-US" b="1">
                <a:solidFill>
                  <a:srgbClr val="000000"/>
                </a:solidFill>
                <a:latin typeface="Times" charset="0"/>
                <a:ea typeface="ＭＳ Ｐゴシック" charset="0"/>
              </a:rPr>
              <a:t>////	ending with a brief look at the Old and New Testament Books and their general themes or ideas behind them.  </a:t>
            </a:r>
          </a:p>
          <a:p>
            <a:pPr eaLnBrk="1" hangingPunct="1"/>
            <a:r>
              <a:rPr lang="en-US" b="1">
                <a:solidFill>
                  <a:srgbClr val="000000"/>
                </a:solidFill>
                <a:latin typeface="Times" charset="0"/>
                <a:ea typeface="ＭＳ Ｐゴシック" charset="0"/>
              </a:rPr>
              <a:t>////	And through it all, it will become obvious– from start to finish – that SOMETHING IS HAPPENING HERE; GREAT EVENTS ARE TRANSPIRING. God was busy at work then and continues right up to this present moment!</a:t>
            </a:r>
          </a:p>
          <a:p>
            <a:pPr eaLnBrk="1" hangingPunct="1"/>
            <a:r>
              <a:rPr lang="en-US" b="1">
                <a:solidFill>
                  <a:srgbClr val="000000"/>
                </a:solidFill>
                <a:latin typeface="Times" charset="0"/>
                <a:ea typeface="ＭＳ Ｐゴシック" charset="0"/>
              </a:rPr>
              <a:t>Now it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time to move on into a very valuable experience!</a:t>
            </a:r>
          </a:p>
          <a:p>
            <a:pPr eaLnBrk="1" hangingPunct="1"/>
            <a:r>
              <a:rPr lang="en-US" b="1">
                <a:solidFill>
                  <a:srgbClr val="000000"/>
                </a:solidFill>
                <a:latin typeface="Times" charset="0"/>
                <a:ea typeface="ＭＳ Ｐゴシック" charset="0"/>
              </a:rPr>
              <a:t>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learn to make your own map of the Ancient Near East…AND RIGHT OUT OF YOUR OWN HEAD!</a:t>
            </a:r>
            <a:endParaRPr lang="en-US">
              <a:latin typeface="Times" charset="0"/>
              <a:ea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Title slide (no narration)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charset="0"/>
                <a:ea typeface="ＭＳ Ｐゴシック" charset="0"/>
              </a:rPr>
              <a:t>This seminar was produced by Dr John Fryman of Fort Worth, Texas, USA, and translated by students of Dr Rick Griffith at Singapore Bible College.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Word…His Bible.  </a:t>
            </a:r>
          </a:p>
          <a:p>
            <a:pPr eaLnBrk="1" hangingPunct="1"/>
            <a:r>
              <a:rPr lang="en-US" b="1">
                <a:solidFill>
                  <a:srgbClr val="000000"/>
                </a:solidFill>
                <a:latin typeface="Times" charset="0"/>
                <a:ea typeface="ＭＳ Ｐゴシック" charset="0"/>
              </a:rPr>
              <a:t>////	So with that fact in mind…let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launch this seminar with one massive thought!</a:t>
            </a:r>
          </a:p>
          <a:p>
            <a:pPr eaLnBrk="1" hangingPunct="1"/>
            <a:r>
              <a:rPr lang="en-US" b="1">
                <a:solidFill>
                  <a:srgbClr val="000000"/>
                </a:solidFill>
                <a:latin typeface="Times" charset="0"/>
                <a:ea typeface="ＭＳ Ｐゴシック" charset="0"/>
              </a:rPr>
              <a:t>////	What is the source of </a:t>
            </a:r>
          </a:p>
          <a:p>
            <a:pPr eaLnBrk="1" hangingPunct="1"/>
            <a:r>
              <a:rPr lang="en-US" b="1">
                <a:solidFill>
                  <a:srgbClr val="000000"/>
                </a:solidFill>
                <a:latin typeface="Times" charset="0"/>
                <a:ea typeface="ＭＳ Ｐゴシック" charset="0"/>
              </a:rPr>
              <a:t>////	every Christian doctrine,</a:t>
            </a:r>
          </a:p>
          <a:p>
            <a:pPr eaLnBrk="1" hangingPunct="1"/>
            <a:r>
              <a:rPr lang="en-US" b="1">
                <a:solidFill>
                  <a:srgbClr val="000000"/>
                </a:solidFill>
                <a:latin typeface="Times" charset="0"/>
                <a:ea typeface="ＭＳ Ｐゴシック" charset="0"/>
              </a:rPr>
              <a:t>////	Every Christian belief system,</a:t>
            </a:r>
          </a:p>
          <a:p>
            <a:pPr eaLnBrk="1" hangingPunct="1"/>
            <a:r>
              <a:rPr lang="en-US" b="1">
                <a:solidFill>
                  <a:srgbClr val="000000"/>
                </a:solidFill>
                <a:latin typeface="Times" charset="0"/>
                <a:ea typeface="ＭＳ Ｐゴシック" charset="0"/>
              </a:rPr>
              <a:t>////	In every Biblically based book in</a:t>
            </a:r>
          </a:p>
          <a:p>
            <a:pPr eaLnBrk="1" hangingPunct="1"/>
            <a:r>
              <a:rPr lang="en-US" b="1">
                <a:solidFill>
                  <a:srgbClr val="000000"/>
                </a:solidFill>
                <a:latin typeface="Times" charset="0"/>
                <a:ea typeface="ＭＳ Ｐゴシック" charset="0"/>
              </a:rPr>
              <a:t>////	Every seminary library,</a:t>
            </a:r>
          </a:p>
          <a:p>
            <a:pPr eaLnBrk="1" hangingPunct="1"/>
            <a:r>
              <a:rPr lang="en-US" b="1">
                <a:solidFill>
                  <a:srgbClr val="000000"/>
                </a:solidFill>
                <a:latin typeface="Times" charset="0"/>
                <a:ea typeface="ＭＳ Ｐゴシック" charset="0"/>
              </a:rPr>
              <a:t>////	Every public library,</a:t>
            </a:r>
          </a:p>
          <a:p>
            <a:pPr eaLnBrk="1" hangingPunct="1"/>
            <a:r>
              <a:rPr lang="en-US" b="1">
                <a:solidFill>
                  <a:srgbClr val="000000"/>
                </a:solidFill>
                <a:latin typeface="Times" charset="0"/>
                <a:ea typeface="ＭＳ Ｐゴシック" charset="0"/>
              </a:rPr>
              <a:t>////	Every personal library,</a:t>
            </a:r>
          </a:p>
          <a:p>
            <a:pPr eaLnBrk="1" hangingPunct="1"/>
            <a:r>
              <a:rPr lang="en-US" b="1">
                <a:solidFill>
                  <a:srgbClr val="000000"/>
                </a:solidFill>
                <a:latin typeface="Times" charset="0"/>
                <a:ea typeface="ＭＳ Ｐゴシック" charset="0"/>
              </a:rPr>
              <a:t>////	Every University library,</a:t>
            </a:r>
          </a:p>
          <a:p>
            <a:pPr eaLnBrk="1" hangingPunct="1"/>
            <a:r>
              <a:rPr lang="en-US" b="1">
                <a:solidFill>
                  <a:srgbClr val="000000"/>
                </a:solidFill>
                <a:latin typeface="Times" charset="0"/>
                <a:ea typeface="ＭＳ Ｐゴシック" charset="0"/>
              </a:rPr>
              <a:t>////	In every country in the world,</a:t>
            </a:r>
          </a:p>
          <a:p>
            <a:pPr eaLnBrk="1" hangingPunct="1"/>
            <a:r>
              <a:rPr lang="en-US" b="1">
                <a:solidFill>
                  <a:srgbClr val="000000"/>
                </a:solidFill>
                <a:latin typeface="Times" charset="0"/>
                <a:ea typeface="ＭＳ Ｐゴシック" charset="0"/>
              </a:rPr>
              <a:t>////	In almost every language, </a:t>
            </a:r>
          </a:p>
          <a:p>
            <a:pPr eaLnBrk="1" hangingPunct="1"/>
            <a:r>
              <a:rPr lang="en-US" b="1">
                <a:solidFill>
                  <a:srgbClr val="000000"/>
                </a:solidFill>
                <a:latin typeface="Times" charset="0"/>
                <a:ea typeface="ＭＳ Ｐゴシック" charset="0"/>
              </a:rPr>
              <a:t>////	And…besides all that…</a:t>
            </a:r>
          </a:p>
          <a:p>
            <a:pPr eaLnBrk="1" hangingPunct="1"/>
            <a:r>
              <a:rPr lang="en-US" b="1">
                <a:solidFill>
                  <a:srgbClr val="000000"/>
                </a:solidFill>
                <a:latin typeface="Times" charset="0"/>
                <a:ea typeface="ＭＳ Ｐゴシック" charset="0"/>
              </a:rPr>
              <a:t>////	The source of every biblically based thought of </a:t>
            </a:r>
          </a:p>
          <a:p>
            <a:pPr eaLnBrk="1" hangingPunct="1"/>
            <a:r>
              <a:rPr lang="en-US" b="1">
                <a:solidFill>
                  <a:srgbClr val="000000"/>
                </a:solidFill>
                <a:latin typeface="Times" charset="0"/>
                <a:ea typeface="ＭＳ Ｐゴシック" charset="0"/>
              </a:rPr>
              <a:t>////	every believer and nonbeliever across our planet?</a:t>
            </a:r>
          </a:p>
          <a:p>
            <a:pPr eaLnBrk="1" hangingPunct="1"/>
            <a:r>
              <a:rPr lang="en-US" b="1">
                <a:solidFill>
                  <a:srgbClr val="000000"/>
                </a:solidFill>
                <a:latin typeface="Times" charset="0"/>
                <a:ea typeface="ＭＳ Ｐゴシック" charset="0"/>
              </a:rPr>
              <a:t>////	(DIZ QUESTION MARK)</a:t>
            </a:r>
            <a:endParaRPr lang="en-US">
              <a:latin typeface="Times"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3830933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07282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9833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86169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4588762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503712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09935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1017984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0430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885319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812563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1113" y="0"/>
            <a:ext cx="9132887"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27" name="Group 34"/>
          <p:cNvGrpSpPr>
            <a:grpSpLocks/>
          </p:cNvGrpSpPr>
          <p:nvPr userDrawn="1"/>
        </p:nvGrpSpPr>
        <p:grpSpPr bwMode="auto">
          <a:xfrm>
            <a:off x="414338" y="311150"/>
            <a:ext cx="8367712" cy="6173788"/>
            <a:chOff x="261" y="196"/>
            <a:chExt cx="5271" cy="3889"/>
          </a:xfrm>
        </p:grpSpPr>
        <p:sp>
          <p:nvSpPr>
            <p:cNvPr id="6" name="Rectangle 3"/>
            <p:cNvSpPr>
              <a:spLocks noChangeArrowheads="1"/>
            </p:cNvSpPr>
            <p:nvPr/>
          </p:nvSpPr>
          <p:spPr bwMode="auto">
            <a:xfrm>
              <a:off x="309" y="220"/>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7" name="Freeform 4"/>
            <p:cNvSpPr>
              <a:spLocks/>
            </p:cNvSpPr>
            <p:nvPr/>
          </p:nvSpPr>
          <p:spPr bwMode="auto">
            <a:xfrm>
              <a:off x="3017" y="370"/>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37" y="3407"/>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99" y="391"/>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17" y="1218"/>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33" y="541"/>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44" y="507"/>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17" y="370"/>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43" y="1001"/>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81" y="551"/>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46" y="348"/>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61" y="196"/>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61" y="196"/>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25" y="196"/>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61" y="3968"/>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25" y="312"/>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46" y="3984"/>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88" y="3968"/>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25" y="1995"/>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61" y="196"/>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75" y="429"/>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76" y="196"/>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85" y="196"/>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28"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sp>
        <p:nvSpPr>
          <p:cNvPr id="5" name="Text Box 34"/>
          <p:cNvSpPr txBox="1">
            <a:spLocks noChangeArrowheads="1"/>
          </p:cNvSpPr>
          <p:nvPr/>
        </p:nvSpPr>
        <p:spPr bwMode="auto">
          <a:xfrm>
            <a:off x="282575" y="6542088"/>
            <a:ext cx="996950" cy="244475"/>
          </a:xfrm>
          <a:prstGeom prst="rect">
            <a:avLst/>
          </a:prstGeom>
          <a:noFill/>
          <a:ln w="12700">
            <a:noFill/>
            <a:miter lim="800000"/>
            <a:headEnd/>
            <a:tailEnd/>
          </a:ln>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©2006 TBBMI</a:t>
            </a:r>
          </a:p>
        </p:txBody>
      </p:sp>
      <p:sp>
        <p:nvSpPr>
          <p:cNvPr id="1059" name="Rectangle 35"/>
          <p:cNvSpPr>
            <a:spLocks noChangeArrowheads="1"/>
          </p:cNvSpPr>
          <p:nvPr/>
        </p:nvSpPr>
        <p:spPr bwMode="auto">
          <a:xfrm>
            <a:off x="7607300" y="6518275"/>
            <a:ext cx="638175" cy="244475"/>
          </a:xfrm>
          <a:prstGeom prst="rect">
            <a:avLst/>
          </a:prstGeom>
          <a:noFill/>
          <a:ln w="12700">
            <a:noFill/>
            <a:miter lim="800000"/>
            <a:headEnd/>
            <a:tailEnd/>
          </a:ln>
          <a:effectLst/>
        </p:spPr>
        <p:txBody>
          <a:bodyPr wrap="none" anchor="ctr">
            <a:spAutoFit/>
          </a:bodyPr>
          <a:lstStyle/>
          <a:p>
            <a:pPr>
              <a:defRPr/>
            </a:pPr>
            <a:r>
              <a:rPr lang="en-US" sz="1000" b="1" dirty="0">
                <a:solidFill>
                  <a:schemeClr val="tx1"/>
                </a:solidFill>
                <a:latin typeface="Arial"/>
                <a:ea typeface="+mn-ea"/>
                <a:cs typeface="Arial"/>
              </a:rPr>
              <a:t>9.65.01.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hyperlink" Target="/Macintosh%20HD/Desktop%20Folder/TBB%20BIG%20SHOW%207.0/7.0.02-MAP%20#-1,1,PowerPoint Presentation"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pic>
        <p:nvPicPr>
          <p:cNvPr id="562185" name="Picture 9"/>
          <p:cNvPicPr>
            <a:picLocks noChangeArrowheads="1"/>
          </p:cNvPicPr>
          <p:nvPr/>
        </p:nvPicPr>
        <p:blipFill>
          <a:blip r:embed="rId3"/>
          <a:srcRect/>
          <a:stretch>
            <a:fillRect/>
          </a:stretch>
        </p:blipFill>
        <p:spPr bwMode="auto">
          <a:xfrm>
            <a:off x="2185988"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Comic Sans MS" charset="0"/>
              </a:rPr>
              <a:t> </a:t>
            </a:r>
          </a:p>
        </p:txBody>
      </p:sp>
      <p:sp>
        <p:nvSpPr>
          <p:cNvPr id="562188" name="Text Box 12"/>
          <p:cNvSpPr txBox="1">
            <a:spLocks noChangeArrowheads="1"/>
          </p:cNvSpPr>
          <p:nvPr/>
        </p:nvSpPr>
        <p:spPr bwMode="auto">
          <a:xfrm>
            <a:off x="2185988" y="2779713"/>
            <a:ext cx="701675" cy="4094162"/>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bn-IN" sz="13000">
                <a:solidFill>
                  <a:srgbClr val="FFE957"/>
                </a:solidFill>
                <a:effectLst>
                  <a:outerShdw blurRad="38100" dist="38100" dir="2700000" algn="tl">
                    <a:srgbClr val="000000"/>
                  </a:outerShdw>
                </a:effectLst>
                <a:latin typeface="Times" charset="0"/>
              </a:rPr>
              <a:t>সৃ </a:t>
            </a:r>
            <a:endParaRPr lang="en-US" sz="4400">
              <a:effectLst>
                <a:outerShdw blurRad="38100" dist="38100" dir="2700000" algn="tl">
                  <a:srgbClr val="000000"/>
                </a:outerShdw>
              </a:effectLst>
              <a:latin typeface="Times" charset="0"/>
            </a:endParaRPr>
          </a:p>
        </p:txBody>
      </p:sp>
      <p:sp>
        <p:nvSpPr>
          <p:cNvPr id="562190" name="Text Box 14"/>
          <p:cNvSpPr txBox="1">
            <a:spLocks noChangeArrowheads="1"/>
          </p:cNvSpPr>
          <p:nvPr/>
        </p:nvSpPr>
        <p:spPr bwMode="auto">
          <a:xfrm>
            <a:off x="5054600" y="2760663"/>
            <a:ext cx="701675" cy="209232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bn-IN" sz="13000">
                <a:solidFill>
                  <a:srgbClr val="FFE957"/>
                </a:solidFill>
                <a:effectLst>
                  <a:outerShdw blurRad="38100" dist="38100" dir="2700000" algn="tl">
                    <a:srgbClr val="000000"/>
                  </a:outerShdw>
                </a:effectLst>
                <a:latin typeface="Times" charset="0"/>
              </a:rPr>
              <a:t>নী</a:t>
            </a:r>
            <a:endParaRPr lang="en-US" sz="4400">
              <a:effectLst>
                <a:outerShdw blurRad="38100" dist="38100" dir="2700000" algn="tl">
                  <a:srgbClr val="000000"/>
                </a:outerShdw>
              </a:effectLst>
              <a:latin typeface="Times" charset="0"/>
            </a:endParaRPr>
          </a:p>
        </p:txBody>
      </p:sp>
      <p:sp>
        <p:nvSpPr>
          <p:cNvPr id="562191" name="Text Box 15"/>
          <p:cNvSpPr txBox="1">
            <a:spLocks noChangeArrowheads="1"/>
          </p:cNvSpPr>
          <p:nvPr/>
        </p:nvSpPr>
        <p:spPr bwMode="auto">
          <a:xfrm>
            <a:off x="6856413" y="2803525"/>
            <a:ext cx="701675" cy="4094163"/>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bn-IN" sz="13000">
                <a:solidFill>
                  <a:srgbClr val="FFE957"/>
                </a:solidFill>
                <a:effectLst>
                  <a:outerShdw blurRad="38100" dist="38100" dir="2700000" algn="tl">
                    <a:srgbClr val="000000"/>
                  </a:outerShdw>
                </a:effectLst>
                <a:latin typeface="Times" charset="0"/>
              </a:rPr>
              <a:t>য </a:t>
            </a:r>
            <a:endParaRPr lang="en-US" sz="4400">
              <a:effectLst>
                <a:outerShdw blurRad="38100" dist="38100" dir="2700000" algn="tl">
                  <a:srgbClr val="000000"/>
                </a:outerShdw>
              </a:effectLst>
              <a:latin typeface="Times" charset="0"/>
            </a:endParaRPr>
          </a:p>
        </p:txBody>
      </p:sp>
      <p:sp>
        <p:nvSpPr>
          <p:cNvPr id="8202" name="Text Box 19"/>
          <p:cNvSpPr txBox="1">
            <a:spLocks noChangeArrowheads="1"/>
          </p:cNvSpPr>
          <p:nvPr/>
        </p:nvSpPr>
        <p:spPr bwMode="auto">
          <a:xfrm>
            <a:off x="8637588" y="64516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Comic Sans MS" charset="0"/>
              </a:rPr>
              <a:t>1</a:t>
            </a:r>
            <a:endParaRPr lang="en-US" sz="2000">
              <a:solidFill>
                <a:srgbClr val="FFA27C"/>
              </a:solidFill>
              <a:effectLst/>
              <a:latin typeface="B VAG Rounded Bold" charset="0"/>
            </a:endParaRPr>
          </a:p>
        </p:txBody>
      </p:sp>
      <p:grpSp>
        <p:nvGrpSpPr>
          <p:cNvPr id="2" name="Group 23"/>
          <p:cNvGrpSpPr>
            <a:grpSpLocks/>
          </p:cNvGrpSpPr>
          <p:nvPr/>
        </p:nvGrpSpPr>
        <p:grpSpPr bwMode="auto">
          <a:xfrm>
            <a:off x="3808413" y="2493963"/>
            <a:ext cx="1001712" cy="2862262"/>
            <a:chOff x="2706" y="1571"/>
            <a:chExt cx="495" cy="1803"/>
          </a:xfrm>
        </p:grpSpPr>
        <p:sp>
          <p:nvSpPr>
            <p:cNvPr id="562200" name="Text Box 24"/>
            <p:cNvSpPr txBox="1">
              <a:spLocks noChangeArrowheads="1"/>
            </p:cNvSpPr>
            <p:nvPr/>
          </p:nvSpPr>
          <p:spPr bwMode="auto">
            <a:xfrm>
              <a:off x="2706" y="1804"/>
              <a:ext cx="442" cy="157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bn-IN" sz="15600">
                  <a:solidFill>
                    <a:srgbClr val="FF0000"/>
                  </a:solidFill>
                  <a:effectLst>
                    <a:outerShdw blurRad="38100" dist="38100" dir="2700000" algn="tl">
                      <a:srgbClr val="000000"/>
                    </a:outerShdw>
                  </a:effectLst>
                  <a:latin typeface="Times" charset="0"/>
                </a:rPr>
                <a:t>৭</a:t>
              </a:r>
              <a:endParaRPr lang="en-US" sz="4400">
                <a:solidFill>
                  <a:srgbClr val="FF0000"/>
                </a:solidFill>
                <a:effectLst>
                  <a:outerShdw blurRad="38100" dist="38100" dir="2700000" algn="tl">
                    <a:srgbClr val="000000"/>
                  </a:outerShdw>
                </a:effectLst>
                <a:latin typeface="Times" charset="0"/>
              </a:endParaRPr>
            </a:p>
          </p:txBody>
        </p:sp>
        <p:sp>
          <p:nvSpPr>
            <p:cNvPr id="562201" name="Text Box 25"/>
            <p:cNvSpPr txBox="1">
              <a:spLocks noChangeArrowheads="1"/>
            </p:cNvSpPr>
            <p:nvPr/>
          </p:nvSpPr>
          <p:spPr bwMode="auto">
            <a:xfrm>
              <a:off x="2759" y="1571"/>
              <a:ext cx="442" cy="485"/>
            </a:xfrm>
            <a:prstGeom prst="rect">
              <a:avLst/>
            </a:prstGeom>
            <a:noFill/>
            <a:ln w="12700">
              <a:noFill/>
              <a:miter lim="800000"/>
              <a:headEnd/>
              <a:tailEnd/>
            </a:ln>
            <a:effectLst/>
          </p:spPr>
          <p:txBody>
            <a:bodyPr>
              <a:spAutoFit/>
            </a:bodyPr>
            <a:lstStyle>
              <a:lvl1pPr>
                <a:defRPr sz="2800">
                  <a:solidFill>
                    <a:srgbClr val="00DFCA"/>
                  </a:solidFill>
                  <a:latin typeface="Arial" pitchFamily="34" charset="0"/>
                  <a:ea typeface="ＭＳ Ｐゴシック" pitchFamily="34" charset="-128"/>
                </a:defRPr>
              </a:lvl1pPr>
              <a:lvl2pPr marL="37931725" indent="-37474525">
                <a:defRPr sz="2800">
                  <a:solidFill>
                    <a:srgbClr val="00DFCA"/>
                  </a:solidFill>
                  <a:latin typeface="Arial" pitchFamily="34" charset="0"/>
                  <a:ea typeface="ＭＳ Ｐゴシック" pitchFamily="34" charset="-128"/>
                </a:defRPr>
              </a:lvl2pPr>
              <a:lvl3pPr>
                <a:defRPr sz="2800">
                  <a:solidFill>
                    <a:srgbClr val="00DFCA"/>
                  </a:solidFill>
                  <a:latin typeface="Arial" pitchFamily="34" charset="0"/>
                  <a:ea typeface="ＭＳ Ｐゴシック" pitchFamily="34" charset="-128"/>
                </a:defRPr>
              </a:lvl3pPr>
              <a:lvl4pPr>
                <a:defRPr sz="2800">
                  <a:solidFill>
                    <a:srgbClr val="00DFCA"/>
                  </a:solidFill>
                  <a:latin typeface="Arial" pitchFamily="34" charset="0"/>
                  <a:ea typeface="ＭＳ Ｐゴシック" pitchFamily="34" charset="-128"/>
                </a:defRPr>
              </a:lvl4pPr>
              <a:lvl5pPr>
                <a:defRPr sz="2800">
                  <a:solidFill>
                    <a:srgbClr val="00DFCA"/>
                  </a:solidFill>
                  <a:latin typeface="Arial" pitchFamily="34" charset="0"/>
                  <a:ea typeface="ＭＳ Ｐゴシック" pitchFamily="34" charset="-128"/>
                </a:defRPr>
              </a:lvl5pPr>
              <a:lvl6pPr marL="457200" eaLnBrk="0" fontAlgn="base" hangingPunct="0">
                <a:spcBef>
                  <a:spcPct val="0"/>
                </a:spcBef>
                <a:spcAft>
                  <a:spcPct val="0"/>
                </a:spcAft>
                <a:defRPr sz="2800">
                  <a:solidFill>
                    <a:srgbClr val="00DFCA"/>
                  </a:solidFill>
                  <a:latin typeface="Arial" pitchFamily="34" charset="0"/>
                  <a:ea typeface="ＭＳ Ｐゴシック" pitchFamily="34" charset="-128"/>
                </a:defRPr>
              </a:lvl6pPr>
              <a:lvl7pPr marL="914400" eaLnBrk="0" fontAlgn="base" hangingPunct="0">
                <a:spcBef>
                  <a:spcPct val="0"/>
                </a:spcBef>
                <a:spcAft>
                  <a:spcPct val="0"/>
                </a:spcAft>
                <a:defRPr sz="2800">
                  <a:solidFill>
                    <a:srgbClr val="00DFCA"/>
                  </a:solidFill>
                  <a:latin typeface="Arial" pitchFamily="34" charset="0"/>
                  <a:ea typeface="ＭＳ Ｐゴシック" pitchFamily="34" charset="-128"/>
                </a:defRPr>
              </a:lvl7pPr>
              <a:lvl8pPr marL="1371600" eaLnBrk="0" fontAlgn="base" hangingPunct="0">
                <a:spcBef>
                  <a:spcPct val="0"/>
                </a:spcBef>
                <a:spcAft>
                  <a:spcPct val="0"/>
                </a:spcAft>
                <a:defRPr sz="2800">
                  <a:solidFill>
                    <a:srgbClr val="00DFCA"/>
                  </a:solidFill>
                  <a:latin typeface="Arial" pitchFamily="34" charset="0"/>
                  <a:ea typeface="ＭＳ Ｐゴシック" pitchFamily="34" charset="-128"/>
                </a:defRPr>
              </a:lvl8pPr>
              <a:lvl9pPr marL="1828800" eaLnBrk="0" fontAlgn="base" hangingPunct="0">
                <a:spcBef>
                  <a:spcPct val="0"/>
                </a:spcBef>
                <a:spcAft>
                  <a:spcPct val="0"/>
                </a:spcAft>
                <a:defRPr sz="2800">
                  <a:solidFill>
                    <a:srgbClr val="00DFCA"/>
                  </a:solidFill>
                  <a:latin typeface="Arial" pitchFamily="34" charset="0"/>
                  <a:ea typeface="ＭＳ Ｐゴシック" pitchFamily="34" charset="-128"/>
                </a:defRPr>
              </a:lvl9pPr>
            </a:lstStyle>
            <a:p>
              <a:pPr algn="l">
                <a:spcBef>
                  <a:spcPct val="50000"/>
                </a:spcBef>
                <a:defRPr/>
              </a:pPr>
              <a:endParaRPr lang="en-US" sz="4400" dirty="0">
                <a:solidFill>
                  <a:srgbClr val="FF0000"/>
                </a:solidFill>
                <a:effectLst>
                  <a:outerShdw blurRad="38100" dist="38100" dir="2700000" algn="tl">
                    <a:srgbClr val="000000"/>
                  </a:outerShdw>
                </a:effectLst>
                <a:latin typeface="Times" charset="0"/>
                <a:cs typeface="+mn-cs"/>
              </a:endParaRPr>
            </a:p>
          </p:txBody>
        </p:sp>
      </p:grpSp>
      <p:sp>
        <p:nvSpPr>
          <p:cNvPr id="562203" name="Rectangle 27"/>
          <p:cNvSpPr>
            <a:spLocks noChangeArrowheads="1"/>
          </p:cNvSpPr>
          <p:nvPr/>
        </p:nvSpPr>
        <p:spPr bwMode="auto">
          <a:xfrm>
            <a:off x="8120063"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03</a:t>
            </a:r>
          </a:p>
        </p:txBody>
      </p:sp>
      <p:sp>
        <p:nvSpPr>
          <p:cNvPr id="3" name="Rectangle 2"/>
          <p:cNvSpPr/>
          <p:nvPr/>
        </p:nvSpPr>
        <p:spPr>
          <a:xfrm>
            <a:off x="4414838" y="3167063"/>
            <a:ext cx="314325" cy="523875"/>
          </a:xfrm>
          <a:prstGeom prst="rect">
            <a:avLst/>
          </a:prstGeom>
        </p:spPr>
        <p:txBody>
          <a:bodyPr wrap="none">
            <a:spAutoFit/>
          </a:bodyPr>
          <a:lstStyle/>
          <a:p>
            <a:pPr>
              <a:defRPr/>
            </a:pPr>
            <a:r>
              <a:rPr lang="bn-IN" dirty="0">
                <a:solidFill>
                  <a:srgbClr val="FAFD00"/>
                </a:solidFill>
                <a:effectLst/>
                <a:latin typeface="Times" pitchFamily="-107" charset="0"/>
                <a:ea typeface="ＭＳ Ｐゴシック" pitchFamily="34" charset="-128"/>
                <a:cs typeface="+mn-cs"/>
              </a:rPr>
              <a:t> </a:t>
            </a:r>
            <a:endParaRPr lang="en-SG" dirty="0">
              <a:ea typeface="ＭＳ Ｐゴシック"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fade">
                                      <p:cBhvr>
                                        <p:cTn id="13" dur="1000"/>
                                        <p:tgtEl>
                                          <p:spTgt spid="5621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fade">
                                      <p:cBhvr>
                                        <p:cTn id="17" dur="1000"/>
                                        <p:tgtEl>
                                          <p:spTgt spid="56219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fade">
                                      <p:cBhvr>
                                        <p:cTn id="21"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174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1750" name="Text Box 14"/>
          <p:cNvSpPr txBox="1">
            <a:spLocks noChangeArrowheads="1"/>
          </p:cNvSpPr>
          <p:nvPr/>
        </p:nvSpPr>
        <p:spPr bwMode="auto">
          <a:xfrm>
            <a:off x="8107363" y="6524625"/>
            <a:ext cx="3095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09</a:t>
            </a:r>
          </a:p>
        </p:txBody>
      </p:sp>
      <p:sp>
        <p:nvSpPr>
          <p:cNvPr id="31751" name="Text Box 17"/>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9095" name="Text Box 7"/>
          <p:cNvSpPr txBox="1">
            <a:spLocks noChangeArrowheads="1"/>
          </p:cNvSpPr>
          <p:nvPr/>
        </p:nvSpPr>
        <p:spPr bwMode="auto">
          <a:xfrm>
            <a:off x="1158875" y="2344738"/>
            <a:ext cx="7613650" cy="1920875"/>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p>
            <a:pPr>
              <a:defRPr/>
            </a:pPr>
            <a:r>
              <a:rPr lang="en-US" sz="6000" b="1">
                <a:solidFill>
                  <a:srgbClr val="FFFF00"/>
                </a:solidFill>
                <a:latin typeface="SutonnyEMJ" charset="0"/>
                <a:ea typeface="ＭＳ Ｐゴシック" charset="-128"/>
                <a:cs typeface="ＭＳ Ｐゴシック" charset="-128"/>
              </a:rPr>
              <a:t>Avgv‡`i wek¦v‡mi †gŠwjK `wjjcÎ</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autoUpdateAnimBg="0"/>
      <p:bldP spid="8910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3795"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6"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3798" name="Text Box 210"/>
          <p:cNvSpPr txBox="1">
            <a:spLocks noChangeArrowheads="1"/>
          </p:cNvSpPr>
          <p:nvPr/>
        </p:nvSpPr>
        <p:spPr bwMode="auto">
          <a:xfrm>
            <a:off x="8102600" y="6523038"/>
            <a:ext cx="3032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10</a:t>
            </a:r>
          </a:p>
        </p:txBody>
      </p:sp>
      <p:sp>
        <p:nvSpPr>
          <p:cNvPr id="33799" name="Text Box 212"/>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3380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
        <p:nvSpPr>
          <p:cNvPr id="179399" name="Text Box 199"/>
          <p:cNvSpPr txBox="1">
            <a:spLocks noChangeArrowheads="1"/>
          </p:cNvSpPr>
          <p:nvPr/>
        </p:nvSpPr>
        <p:spPr bwMode="auto">
          <a:xfrm>
            <a:off x="0" y="1833563"/>
            <a:ext cx="8942388" cy="2287587"/>
          </a:xfrm>
          <a:prstGeom prst="rect">
            <a:avLst/>
          </a:prstGeom>
          <a:noFill/>
          <a:ln w="9525">
            <a:noFill/>
            <a:miter lim="800000"/>
            <a:headEnd/>
            <a:tailEnd/>
          </a:ln>
          <a:effectLst>
            <a:outerShdw blurRad="63500" dist="81320" dir="3080412" algn="ctr" rotWithShape="0">
              <a:srgbClr val="85FBFF">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i="1">
                <a:solidFill>
                  <a:srgbClr val="1A0004"/>
                </a:solidFill>
                <a:latin typeface="SutonnyMJ" charset="0"/>
              </a:rPr>
              <a:t>Zvi eB</a:t>
            </a:r>
          </a:p>
          <a:p>
            <a:r>
              <a:rPr lang="en-US" sz="4800" b="1" i="1">
                <a:solidFill>
                  <a:srgbClr val="1A0004"/>
                </a:solidFill>
                <a:latin typeface="SutonnyMJ" charset="0"/>
              </a:rPr>
              <a:t>Ò‡nvqvU `v evB‡ej BR Aj GevDU!Ó -G</a:t>
            </a:r>
          </a:p>
          <a:p>
            <a:r>
              <a:rPr lang="en-US" sz="4800" b="1">
                <a:solidFill>
                  <a:srgbClr val="1A0004"/>
                </a:solidFill>
                <a:latin typeface="SutonnyMJ" charset="0"/>
              </a:rPr>
              <a:t>Wt †nbwi‡qÆv †gqvm© wj‡LwQ‡jb…</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5843"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5844"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584200" y="2368550"/>
            <a:ext cx="7950200" cy="2101850"/>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400" b="1">
                <a:solidFill>
                  <a:schemeClr val="accent2"/>
                </a:solidFill>
                <a:latin typeface="SutonnyMJ" charset="0"/>
              </a:rPr>
              <a:t>AwaKvsk †jv‡Ki evB‡ej Ávb n‡jvt</a:t>
            </a:r>
          </a:p>
          <a:p>
            <a:r>
              <a:rPr lang="en-US" sz="4400" b="1">
                <a:solidFill>
                  <a:schemeClr val="accent2"/>
                </a:solidFill>
                <a:latin typeface="SutonnyMJ" charset="0"/>
              </a:rPr>
              <a:t>    A‡bK¸wj my›`i gy‡³vi GKwU myZv|                     </a:t>
            </a:r>
          </a:p>
          <a:p>
            <a:r>
              <a:rPr lang="en-US" sz="4400" b="1">
                <a:solidFill>
                  <a:schemeClr val="accent2"/>
                </a:solidFill>
                <a:latin typeface="SutonnyMJ" charset="0"/>
              </a:rPr>
              <a:t>wKš</a:t>
            </a:r>
            <a:r>
              <a:rPr lang="ja-JP" altLang="en-US" sz="4400" b="1">
                <a:solidFill>
                  <a:schemeClr val="accent2"/>
                </a:solidFill>
                <a:latin typeface="SutonnyMJ" charset="0"/>
              </a:rPr>
              <a:t>‘</a:t>
            </a:r>
            <a:r>
              <a:rPr lang="en-US" sz="4400" b="1">
                <a:solidFill>
                  <a:schemeClr val="accent2"/>
                </a:solidFill>
                <a:latin typeface="SutonnyMJ" charset="0"/>
              </a:rPr>
              <a:t> AwaKvsk cvV‡Ki g‡b...</a:t>
            </a:r>
          </a:p>
        </p:txBody>
      </p:sp>
      <p:sp>
        <p:nvSpPr>
          <p:cNvPr id="35846" name="Text Box 21"/>
          <p:cNvSpPr txBox="1">
            <a:spLocks noChangeArrowheads="1"/>
          </p:cNvSpPr>
          <p:nvPr/>
        </p:nvSpPr>
        <p:spPr bwMode="auto">
          <a:xfrm>
            <a:off x="8091488" y="6523038"/>
            <a:ext cx="325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35847" name="Text Box 23"/>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7891"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7892"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93863"/>
            <a:ext cx="7950200" cy="2101850"/>
          </a:xfrm>
          <a:prstGeom prst="rect">
            <a:avLst/>
          </a:prstGeom>
          <a:noFill/>
          <a:ln w="9525">
            <a:noFill/>
            <a:miter lim="800000"/>
            <a:headEnd/>
            <a:tailEnd/>
          </a:ln>
          <a:effectLst>
            <a:outerShdw blurRad="63500" dist="57501" dir="3723739" algn="ctr" rotWithShape="0">
              <a:srgbClr val="85FBFF">
                <a:alpha val="74998"/>
              </a:srgbClr>
            </a:outerShdw>
          </a:effectLst>
        </p:spPr>
        <p:txBody>
          <a:bodyPr>
            <a:spAutoFit/>
          </a:bodyPr>
          <a:lstStyle/>
          <a:p>
            <a:pPr>
              <a:spcBef>
                <a:spcPct val="50000"/>
              </a:spcBef>
              <a:defRPr/>
            </a:pPr>
            <a:r>
              <a:rPr lang="en-US" sz="4400" b="1">
                <a:solidFill>
                  <a:schemeClr val="bg2"/>
                </a:solidFill>
                <a:latin typeface="SutonnyMJ" charset="0"/>
                <a:ea typeface="ＭＳ Ｐゴシック" charset="-128"/>
                <a:cs typeface="ＭＳ Ｐゴシック" charset="-128"/>
              </a:rPr>
              <a:t>...cuywZ¸wj myZv †_‡K L‡m cov...                        mymsMwVZ Pjgvb evB‡e‡ji Míaviv AmsMwVZ Ges G‡jv‡g‡jv n‡q c‡o!</a:t>
            </a:r>
          </a:p>
        </p:txBody>
      </p:sp>
      <p:sp>
        <p:nvSpPr>
          <p:cNvPr id="37894"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7895"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37896" name="Text Box 19"/>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39939"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0"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1"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9942" name="Text Box 5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39943" name="Text Box 55"/>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grpSp>
        <p:nvGrpSpPr>
          <p:cNvPr id="2" name="Group 390"/>
          <p:cNvGrpSpPr>
            <a:grpSpLocks/>
          </p:cNvGrpSpPr>
          <p:nvPr/>
        </p:nvGrpSpPr>
        <p:grpSpPr bwMode="auto">
          <a:xfrm>
            <a:off x="2027238" y="2601913"/>
            <a:ext cx="379412" cy="379412"/>
            <a:chOff x="3461" y="3471"/>
            <a:chExt cx="239" cy="239"/>
          </a:xfrm>
        </p:grpSpPr>
        <p:pic>
          <p:nvPicPr>
            <p:cNvPr id="40084"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85"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40082"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83"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40080"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81"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40078"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79"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40076"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77"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40074"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75"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40072"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73"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40070"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71"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40068"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69"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40066"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67"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40064"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65"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40062"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63"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40060"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61"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40058"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59"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40056"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57"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40054"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55"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40052"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53"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40050"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51"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40048"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49"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40046"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47"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40044"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45"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40042"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43"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40040"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41"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40038"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39"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40036"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37"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40034"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35"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40032"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33"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40030"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31"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40028"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29"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40026"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27"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36" name="Group 480"/>
          <p:cNvGrpSpPr>
            <a:grpSpLocks/>
          </p:cNvGrpSpPr>
          <p:nvPr/>
        </p:nvGrpSpPr>
        <p:grpSpPr bwMode="auto">
          <a:xfrm>
            <a:off x="7229475" y="2290763"/>
            <a:ext cx="379413" cy="379412"/>
            <a:chOff x="3461" y="3471"/>
            <a:chExt cx="239" cy="239"/>
          </a:xfrm>
        </p:grpSpPr>
        <p:pic>
          <p:nvPicPr>
            <p:cNvPr id="40024"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25"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37" name="Group 483"/>
          <p:cNvGrpSpPr>
            <a:grpSpLocks/>
          </p:cNvGrpSpPr>
          <p:nvPr/>
        </p:nvGrpSpPr>
        <p:grpSpPr bwMode="auto">
          <a:xfrm>
            <a:off x="7421563" y="2559050"/>
            <a:ext cx="379412" cy="379413"/>
            <a:chOff x="3461" y="3471"/>
            <a:chExt cx="239" cy="239"/>
          </a:xfrm>
        </p:grpSpPr>
        <p:pic>
          <p:nvPicPr>
            <p:cNvPr id="40022"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23"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38" name="Group 486"/>
          <p:cNvGrpSpPr>
            <a:grpSpLocks/>
          </p:cNvGrpSpPr>
          <p:nvPr/>
        </p:nvGrpSpPr>
        <p:grpSpPr bwMode="auto">
          <a:xfrm>
            <a:off x="7513638" y="2846388"/>
            <a:ext cx="379412" cy="379412"/>
            <a:chOff x="3461" y="3471"/>
            <a:chExt cx="239" cy="239"/>
          </a:xfrm>
        </p:grpSpPr>
        <p:pic>
          <p:nvPicPr>
            <p:cNvPr id="40020"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21"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44" name="Group 489"/>
          <p:cNvGrpSpPr>
            <a:grpSpLocks/>
          </p:cNvGrpSpPr>
          <p:nvPr/>
        </p:nvGrpSpPr>
        <p:grpSpPr bwMode="auto">
          <a:xfrm>
            <a:off x="7466013" y="3670300"/>
            <a:ext cx="379412" cy="379413"/>
            <a:chOff x="3461" y="3471"/>
            <a:chExt cx="239" cy="239"/>
          </a:xfrm>
        </p:grpSpPr>
        <p:pic>
          <p:nvPicPr>
            <p:cNvPr id="40018"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19"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45" name="Group 492"/>
          <p:cNvGrpSpPr>
            <a:grpSpLocks/>
          </p:cNvGrpSpPr>
          <p:nvPr/>
        </p:nvGrpSpPr>
        <p:grpSpPr bwMode="auto">
          <a:xfrm>
            <a:off x="6497638" y="3730625"/>
            <a:ext cx="379412" cy="379413"/>
            <a:chOff x="3461" y="3471"/>
            <a:chExt cx="239" cy="239"/>
          </a:xfrm>
        </p:grpSpPr>
        <p:pic>
          <p:nvPicPr>
            <p:cNvPr id="40016"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17"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46" name="Group 495"/>
          <p:cNvGrpSpPr>
            <a:grpSpLocks/>
          </p:cNvGrpSpPr>
          <p:nvPr/>
        </p:nvGrpSpPr>
        <p:grpSpPr bwMode="auto">
          <a:xfrm>
            <a:off x="6824663" y="3776663"/>
            <a:ext cx="379412" cy="379412"/>
            <a:chOff x="3461" y="3471"/>
            <a:chExt cx="239" cy="239"/>
          </a:xfrm>
        </p:grpSpPr>
        <p:pic>
          <p:nvPicPr>
            <p:cNvPr id="40014"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15"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47" name="Group 498"/>
          <p:cNvGrpSpPr>
            <a:grpSpLocks/>
          </p:cNvGrpSpPr>
          <p:nvPr/>
        </p:nvGrpSpPr>
        <p:grpSpPr bwMode="auto">
          <a:xfrm>
            <a:off x="5178425" y="3679825"/>
            <a:ext cx="379413" cy="379413"/>
            <a:chOff x="3461" y="3471"/>
            <a:chExt cx="239" cy="239"/>
          </a:xfrm>
        </p:grpSpPr>
        <p:pic>
          <p:nvPicPr>
            <p:cNvPr id="40012"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13"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48" name="Group 501"/>
          <p:cNvGrpSpPr>
            <a:grpSpLocks/>
          </p:cNvGrpSpPr>
          <p:nvPr/>
        </p:nvGrpSpPr>
        <p:grpSpPr bwMode="auto">
          <a:xfrm>
            <a:off x="4908550" y="3752850"/>
            <a:ext cx="379413" cy="379413"/>
            <a:chOff x="3461" y="3471"/>
            <a:chExt cx="239" cy="239"/>
          </a:xfrm>
        </p:grpSpPr>
        <p:pic>
          <p:nvPicPr>
            <p:cNvPr id="40010"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11"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49" name="Group 504"/>
          <p:cNvGrpSpPr>
            <a:grpSpLocks/>
          </p:cNvGrpSpPr>
          <p:nvPr/>
        </p:nvGrpSpPr>
        <p:grpSpPr bwMode="auto">
          <a:xfrm>
            <a:off x="4325938" y="3940175"/>
            <a:ext cx="379412" cy="379413"/>
            <a:chOff x="3461" y="3471"/>
            <a:chExt cx="239" cy="239"/>
          </a:xfrm>
        </p:grpSpPr>
        <p:pic>
          <p:nvPicPr>
            <p:cNvPr id="40008"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09"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0" name="Group 507"/>
          <p:cNvGrpSpPr>
            <a:grpSpLocks/>
          </p:cNvGrpSpPr>
          <p:nvPr/>
        </p:nvGrpSpPr>
        <p:grpSpPr bwMode="auto">
          <a:xfrm>
            <a:off x="5854700" y="3581400"/>
            <a:ext cx="379413" cy="379413"/>
            <a:chOff x="3461" y="3471"/>
            <a:chExt cx="239" cy="239"/>
          </a:xfrm>
        </p:grpSpPr>
        <p:pic>
          <p:nvPicPr>
            <p:cNvPr id="40006"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07"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1" name="Group 510"/>
          <p:cNvGrpSpPr>
            <a:grpSpLocks/>
          </p:cNvGrpSpPr>
          <p:nvPr/>
        </p:nvGrpSpPr>
        <p:grpSpPr bwMode="auto">
          <a:xfrm>
            <a:off x="4019550" y="4027488"/>
            <a:ext cx="379413" cy="379412"/>
            <a:chOff x="3461" y="3471"/>
            <a:chExt cx="239" cy="239"/>
          </a:xfrm>
        </p:grpSpPr>
        <p:pic>
          <p:nvPicPr>
            <p:cNvPr id="40004"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05"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2" name="Group 513"/>
          <p:cNvGrpSpPr>
            <a:grpSpLocks/>
          </p:cNvGrpSpPr>
          <p:nvPr/>
        </p:nvGrpSpPr>
        <p:grpSpPr bwMode="auto">
          <a:xfrm>
            <a:off x="3692525" y="4160838"/>
            <a:ext cx="379413" cy="379412"/>
            <a:chOff x="3461" y="3471"/>
            <a:chExt cx="239" cy="239"/>
          </a:xfrm>
        </p:grpSpPr>
        <p:pic>
          <p:nvPicPr>
            <p:cNvPr id="40002"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03"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3" name="Group 516"/>
          <p:cNvGrpSpPr>
            <a:grpSpLocks/>
          </p:cNvGrpSpPr>
          <p:nvPr/>
        </p:nvGrpSpPr>
        <p:grpSpPr bwMode="auto">
          <a:xfrm>
            <a:off x="2998788" y="4141788"/>
            <a:ext cx="379412" cy="379412"/>
            <a:chOff x="3461" y="3471"/>
            <a:chExt cx="239" cy="239"/>
          </a:xfrm>
        </p:grpSpPr>
        <p:pic>
          <p:nvPicPr>
            <p:cNvPr id="40000"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40001"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4" name="Group 519"/>
          <p:cNvGrpSpPr>
            <a:grpSpLocks/>
          </p:cNvGrpSpPr>
          <p:nvPr/>
        </p:nvGrpSpPr>
        <p:grpSpPr bwMode="auto">
          <a:xfrm>
            <a:off x="2474913" y="3810000"/>
            <a:ext cx="379412" cy="379413"/>
            <a:chOff x="3461" y="3471"/>
            <a:chExt cx="239" cy="239"/>
          </a:xfrm>
        </p:grpSpPr>
        <p:pic>
          <p:nvPicPr>
            <p:cNvPr id="39998"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39999"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5" name="Group 522"/>
          <p:cNvGrpSpPr>
            <a:grpSpLocks/>
          </p:cNvGrpSpPr>
          <p:nvPr/>
        </p:nvGrpSpPr>
        <p:grpSpPr bwMode="auto">
          <a:xfrm>
            <a:off x="2038350" y="3389313"/>
            <a:ext cx="346075" cy="336550"/>
            <a:chOff x="3461" y="3471"/>
            <a:chExt cx="239" cy="239"/>
          </a:xfrm>
        </p:grpSpPr>
        <p:pic>
          <p:nvPicPr>
            <p:cNvPr id="39996"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39997"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6" name="Group 525"/>
          <p:cNvGrpSpPr>
            <a:grpSpLocks/>
          </p:cNvGrpSpPr>
          <p:nvPr/>
        </p:nvGrpSpPr>
        <p:grpSpPr bwMode="auto">
          <a:xfrm>
            <a:off x="3101975" y="1228725"/>
            <a:ext cx="379413" cy="379413"/>
            <a:chOff x="3461" y="3471"/>
            <a:chExt cx="239" cy="239"/>
          </a:xfrm>
        </p:grpSpPr>
        <p:pic>
          <p:nvPicPr>
            <p:cNvPr id="39994"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39995"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9957" name="Group 528"/>
          <p:cNvGrpSpPr>
            <a:grpSpLocks/>
          </p:cNvGrpSpPr>
          <p:nvPr/>
        </p:nvGrpSpPr>
        <p:grpSpPr bwMode="auto">
          <a:xfrm>
            <a:off x="7604125" y="3424238"/>
            <a:ext cx="379413" cy="379412"/>
            <a:chOff x="3461" y="3471"/>
            <a:chExt cx="239" cy="239"/>
          </a:xfrm>
        </p:grpSpPr>
        <p:pic>
          <p:nvPicPr>
            <p:cNvPr id="39992"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39993"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9957"/>
                                        </p:tgtEl>
                                        <p:attrNameLst>
                                          <p:attrName>style.visibility</p:attrName>
                                        </p:attrNameLst>
                                      </p:cBhvr>
                                      <p:to>
                                        <p:strVal val="visible"/>
                                      </p:to>
                                    </p:set>
                                    <p:anim calcmode="lin" valueType="num">
                                      <p:cBhvr>
                                        <p:cTn id="28" dur="500" fill="hold"/>
                                        <p:tgtEl>
                                          <p:spTgt spid="39957"/>
                                        </p:tgtEl>
                                        <p:attrNameLst>
                                          <p:attrName>ppt_w</p:attrName>
                                        </p:attrNameLst>
                                      </p:cBhvr>
                                      <p:tavLst>
                                        <p:tav tm="0">
                                          <p:val>
                                            <p:strVal val="(6*min(max(#ppt_w*#ppt_h,.3),1)-7.4)/-.7*#ppt_w"/>
                                          </p:val>
                                        </p:tav>
                                        <p:tav tm="100000">
                                          <p:val>
                                            <p:strVal val="#ppt_w"/>
                                          </p:val>
                                        </p:tav>
                                      </p:tavLst>
                                    </p:anim>
                                    <p:anim calcmode="lin" valueType="num">
                                      <p:cBhvr>
                                        <p:cTn id="29" dur="500" fill="hold"/>
                                        <p:tgtEl>
                                          <p:spTgt spid="39957"/>
                                        </p:tgtEl>
                                        <p:attrNameLst>
                                          <p:attrName>ppt_h</p:attrName>
                                        </p:attrNameLst>
                                      </p:cBhvr>
                                      <p:tavLst>
                                        <p:tav tm="0">
                                          <p:val>
                                            <p:strVal val="(6*min(max(#ppt_w*#ppt_h,.3),1)-7.4)/-.7*#ppt_h"/>
                                          </p:val>
                                        </p:tav>
                                        <p:tav tm="100000">
                                          <p:val>
                                            <p:strVal val="#ppt_h"/>
                                          </p:val>
                                        </p:tav>
                                      </p:tavLst>
                                    </p:anim>
                                    <p:anim calcmode="lin" valueType="num">
                                      <p:cBhvr>
                                        <p:cTn id="30" dur="500" fill="hold"/>
                                        <p:tgtEl>
                                          <p:spTgt spid="39957"/>
                                        </p:tgtEl>
                                        <p:attrNameLst>
                                          <p:attrName>ppt_x</p:attrName>
                                        </p:attrNameLst>
                                      </p:cBhvr>
                                      <p:tavLst>
                                        <p:tav tm="0">
                                          <p:val>
                                            <p:fltVal val="0.5"/>
                                          </p:val>
                                        </p:tav>
                                        <p:tav tm="100000">
                                          <p:val>
                                            <p:strVal val="#ppt_x"/>
                                          </p:val>
                                        </p:tav>
                                      </p:tavLst>
                                    </p:anim>
                                    <p:anim calcmode="lin" valueType="num">
                                      <p:cBhvr>
                                        <p:cTn id="31" dur="500" fill="hold"/>
                                        <p:tgtEl>
                                          <p:spTgt spid="39957"/>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39946"/>
                                        </p:tgtEl>
                                        <p:attrNameLst>
                                          <p:attrName>style.visibility</p:attrName>
                                        </p:attrNameLst>
                                      </p:cBhvr>
                                      <p:to>
                                        <p:strVal val="visible"/>
                                      </p:to>
                                    </p:set>
                                    <p:anim calcmode="lin" valueType="num">
                                      <p:cBhvr>
                                        <p:cTn id="42" dur="500" fill="hold"/>
                                        <p:tgtEl>
                                          <p:spTgt spid="39946"/>
                                        </p:tgtEl>
                                        <p:attrNameLst>
                                          <p:attrName>ppt_w</p:attrName>
                                        </p:attrNameLst>
                                      </p:cBhvr>
                                      <p:tavLst>
                                        <p:tav tm="0">
                                          <p:val>
                                            <p:strVal val="(6*min(max(#ppt_w*#ppt_h,.3),1)-7.4)/-.7*#ppt_w"/>
                                          </p:val>
                                        </p:tav>
                                        <p:tav tm="100000">
                                          <p:val>
                                            <p:strVal val="#ppt_w"/>
                                          </p:val>
                                        </p:tav>
                                      </p:tavLst>
                                    </p:anim>
                                    <p:anim calcmode="lin" valueType="num">
                                      <p:cBhvr>
                                        <p:cTn id="43" dur="500" fill="hold"/>
                                        <p:tgtEl>
                                          <p:spTgt spid="39946"/>
                                        </p:tgtEl>
                                        <p:attrNameLst>
                                          <p:attrName>ppt_h</p:attrName>
                                        </p:attrNameLst>
                                      </p:cBhvr>
                                      <p:tavLst>
                                        <p:tav tm="0">
                                          <p:val>
                                            <p:strVal val="(6*min(max(#ppt_w*#ppt_h,.3),1)-7.4)/-.7*#ppt_h"/>
                                          </p:val>
                                        </p:tav>
                                        <p:tav tm="100000">
                                          <p:val>
                                            <p:strVal val="#ppt_h"/>
                                          </p:val>
                                        </p:tav>
                                      </p:tavLst>
                                    </p:anim>
                                    <p:anim calcmode="lin" valueType="num">
                                      <p:cBhvr>
                                        <p:cTn id="44" dur="500" fill="hold"/>
                                        <p:tgtEl>
                                          <p:spTgt spid="39946"/>
                                        </p:tgtEl>
                                        <p:attrNameLst>
                                          <p:attrName>ppt_x</p:attrName>
                                        </p:attrNameLst>
                                      </p:cBhvr>
                                      <p:tavLst>
                                        <p:tav tm="0">
                                          <p:val>
                                            <p:fltVal val="0.5"/>
                                          </p:val>
                                        </p:tav>
                                        <p:tav tm="100000">
                                          <p:val>
                                            <p:strVal val="#ppt_x"/>
                                          </p:val>
                                        </p:tav>
                                      </p:tavLst>
                                    </p:anim>
                                    <p:anim calcmode="lin" valueType="num">
                                      <p:cBhvr>
                                        <p:cTn id="45" dur="500" fill="hold"/>
                                        <p:tgtEl>
                                          <p:spTgt spid="39946"/>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39947"/>
                                        </p:tgtEl>
                                        <p:attrNameLst>
                                          <p:attrName>style.visibility</p:attrName>
                                        </p:attrNameLst>
                                      </p:cBhvr>
                                      <p:to>
                                        <p:strVal val="visible"/>
                                      </p:to>
                                    </p:set>
                                    <p:anim calcmode="lin" valueType="num">
                                      <p:cBhvr>
                                        <p:cTn id="70" dur="500" fill="hold"/>
                                        <p:tgtEl>
                                          <p:spTgt spid="39947"/>
                                        </p:tgtEl>
                                        <p:attrNameLst>
                                          <p:attrName>ppt_w</p:attrName>
                                        </p:attrNameLst>
                                      </p:cBhvr>
                                      <p:tavLst>
                                        <p:tav tm="0">
                                          <p:val>
                                            <p:strVal val="(6*min(max(#ppt_w*#ppt_h,.3),1)-7.4)/-.7*#ppt_w"/>
                                          </p:val>
                                        </p:tav>
                                        <p:tav tm="100000">
                                          <p:val>
                                            <p:strVal val="#ppt_w"/>
                                          </p:val>
                                        </p:tav>
                                      </p:tavLst>
                                    </p:anim>
                                    <p:anim calcmode="lin" valueType="num">
                                      <p:cBhvr>
                                        <p:cTn id="71" dur="500" fill="hold"/>
                                        <p:tgtEl>
                                          <p:spTgt spid="39947"/>
                                        </p:tgtEl>
                                        <p:attrNameLst>
                                          <p:attrName>ppt_h</p:attrName>
                                        </p:attrNameLst>
                                      </p:cBhvr>
                                      <p:tavLst>
                                        <p:tav tm="0">
                                          <p:val>
                                            <p:strVal val="(6*min(max(#ppt_w*#ppt_h,.3),1)-7.4)/-.7*#ppt_h"/>
                                          </p:val>
                                        </p:tav>
                                        <p:tav tm="100000">
                                          <p:val>
                                            <p:strVal val="#ppt_h"/>
                                          </p:val>
                                        </p:tav>
                                      </p:tavLst>
                                    </p:anim>
                                    <p:anim calcmode="lin" valueType="num">
                                      <p:cBhvr>
                                        <p:cTn id="72" dur="500" fill="hold"/>
                                        <p:tgtEl>
                                          <p:spTgt spid="39947"/>
                                        </p:tgtEl>
                                        <p:attrNameLst>
                                          <p:attrName>ppt_x</p:attrName>
                                        </p:attrNameLst>
                                      </p:cBhvr>
                                      <p:tavLst>
                                        <p:tav tm="0">
                                          <p:val>
                                            <p:fltVal val="0.5"/>
                                          </p:val>
                                        </p:tav>
                                        <p:tav tm="100000">
                                          <p:val>
                                            <p:strVal val="#ppt_x"/>
                                          </p:val>
                                        </p:tav>
                                      </p:tavLst>
                                    </p:anim>
                                    <p:anim calcmode="lin" valueType="num">
                                      <p:cBhvr>
                                        <p:cTn id="73" dur="500" fill="hold"/>
                                        <p:tgtEl>
                                          <p:spTgt spid="39947"/>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39937"/>
                                        </p:tgtEl>
                                        <p:attrNameLst>
                                          <p:attrName>style.visibility</p:attrName>
                                        </p:attrNameLst>
                                      </p:cBhvr>
                                      <p:to>
                                        <p:strVal val="visible"/>
                                      </p:to>
                                    </p:set>
                                    <p:anim calcmode="lin" valueType="num">
                                      <p:cBhvr>
                                        <p:cTn id="77" dur="500" fill="hold"/>
                                        <p:tgtEl>
                                          <p:spTgt spid="39937"/>
                                        </p:tgtEl>
                                        <p:attrNameLst>
                                          <p:attrName>ppt_w</p:attrName>
                                        </p:attrNameLst>
                                      </p:cBhvr>
                                      <p:tavLst>
                                        <p:tav tm="0">
                                          <p:val>
                                            <p:strVal val="(6*min(max(#ppt_w*#ppt_h,.3),1)-7.4)/-.7*#ppt_w"/>
                                          </p:val>
                                        </p:tav>
                                        <p:tav tm="100000">
                                          <p:val>
                                            <p:strVal val="#ppt_w"/>
                                          </p:val>
                                        </p:tav>
                                      </p:tavLst>
                                    </p:anim>
                                    <p:anim calcmode="lin" valueType="num">
                                      <p:cBhvr>
                                        <p:cTn id="78" dur="500" fill="hold"/>
                                        <p:tgtEl>
                                          <p:spTgt spid="39937"/>
                                        </p:tgtEl>
                                        <p:attrNameLst>
                                          <p:attrName>ppt_h</p:attrName>
                                        </p:attrNameLst>
                                      </p:cBhvr>
                                      <p:tavLst>
                                        <p:tav tm="0">
                                          <p:val>
                                            <p:strVal val="(6*min(max(#ppt_w*#ppt_h,.3),1)-7.4)/-.7*#ppt_h"/>
                                          </p:val>
                                        </p:tav>
                                        <p:tav tm="100000">
                                          <p:val>
                                            <p:strVal val="#ppt_h"/>
                                          </p:val>
                                        </p:tav>
                                      </p:tavLst>
                                    </p:anim>
                                    <p:anim calcmode="lin" valueType="num">
                                      <p:cBhvr>
                                        <p:cTn id="79" dur="500" fill="hold"/>
                                        <p:tgtEl>
                                          <p:spTgt spid="39937"/>
                                        </p:tgtEl>
                                        <p:attrNameLst>
                                          <p:attrName>ppt_x</p:attrName>
                                        </p:attrNameLst>
                                      </p:cBhvr>
                                      <p:tavLst>
                                        <p:tav tm="0">
                                          <p:val>
                                            <p:fltVal val="0.5"/>
                                          </p:val>
                                        </p:tav>
                                        <p:tav tm="100000">
                                          <p:val>
                                            <p:strVal val="#ppt_x"/>
                                          </p:val>
                                        </p:tav>
                                      </p:tavLst>
                                    </p:anim>
                                    <p:anim calcmode="lin" valueType="num">
                                      <p:cBhvr>
                                        <p:cTn id="80" dur="500" fill="hold"/>
                                        <p:tgtEl>
                                          <p:spTgt spid="39937"/>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39948"/>
                                        </p:tgtEl>
                                        <p:attrNameLst>
                                          <p:attrName>style.visibility</p:attrName>
                                        </p:attrNameLst>
                                      </p:cBhvr>
                                      <p:to>
                                        <p:strVal val="visible"/>
                                      </p:to>
                                    </p:set>
                                    <p:anim calcmode="lin" valueType="num">
                                      <p:cBhvr>
                                        <p:cTn id="91" dur="500" fill="hold"/>
                                        <p:tgtEl>
                                          <p:spTgt spid="39948"/>
                                        </p:tgtEl>
                                        <p:attrNameLst>
                                          <p:attrName>ppt_w</p:attrName>
                                        </p:attrNameLst>
                                      </p:cBhvr>
                                      <p:tavLst>
                                        <p:tav tm="0">
                                          <p:val>
                                            <p:strVal val="(6*min(max(#ppt_w*#ppt_h,.3),1)-7.4)/-.7*#ppt_w"/>
                                          </p:val>
                                        </p:tav>
                                        <p:tav tm="100000">
                                          <p:val>
                                            <p:strVal val="#ppt_w"/>
                                          </p:val>
                                        </p:tav>
                                      </p:tavLst>
                                    </p:anim>
                                    <p:anim calcmode="lin" valueType="num">
                                      <p:cBhvr>
                                        <p:cTn id="92" dur="500" fill="hold"/>
                                        <p:tgtEl>
                                          <p:spTgt spid="39948"/>
                                        </p:tgtEl>
                                        <p:attrNameLst>
                                          <p:attrName>ppt_h</p:attrName>
                                        </p:attrNameLst>
                                      </p:cBhvr>
                                      <p:tavLst>
                                        <p:tav tm="0">
                                          <p:val>
                                            <p:strVal val="(6*min(max(#ppt_w*#ppt_h,.3),1)-7.4)/-.7*#ppt_h"/>
                                          </p:val>
                                        </p:tav>
                                        <p:tav tm="100000">
                                          <p:val>
                                            <p:strVal val="#ppt_h"/>
                                          </p:val>
                                        </p:tav>
                                      </p:tavLst>
                                    </p:anim>
                                    <p:anim calcmode="lin" valueType="num">
                                      <p:cBhvr>
                                        <p:cTn id="93" dur="500" fill="hold"/>
                                        <p:tgtEl>
                                          <p:spTgt spid="39948"/>
                                        </p:tgtEl>
                                        <p:attrNameLst>
                                          <p:attrName>ppt_x</p:attrName>
                                        </p:attrNameLst>
                                      </p:cBhvr>
                                      <p:tavLst>
                                        <p:tav tm="0">
                                          <p:val>
                                            <p:fltVal val="0.5"/>
                                          </p:val>
                                        </p:tav>
                                        <p:tav tm="100000">
                                          <p:val>
                                            <p:strVal val="#ppt_x"/>
                                          </p:val>
                                        </p:tav>
                                      </p:tavLst>
                                    </p:anim>
                                    <p:anim calcmode="lin" valueType="num">
                                      <p:cBhvr>
                                        <p:cTn id="94" dur="500" fill="hold"/>
                                        <p:tgtEl>
                                          <p:spTgt spid="39948"/>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9956"/>
                                        </p:tgtEl>
                                        <p:attrNameLst>
                                          <p:attrName>style.visibility</p:attrName>
                                        </p:attrNameLst>
                                      </p:cBhvr>
                                      <p:to>
                                        <p:strVal val="visible"/>
                                      </p:to>
                                    </p:set>
                                    <p:anim calcmode="lin" valueType="num">
                                      <p:cBhvr>
                                        <p:cTn id="105" dur="500" fill="hold"/>
                                        <p:tgtEl>
                                          <p:spTgt spid="39956"/>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9956"/>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9956"/>
                                        </p:tgtEl>
                                        <p:attrNameLst>
                                          <p:attrName>ppt_x</p:attrName>
                                        </p:attrNameLst>
                                      </p:cBhvr>
                                      <p:tavLst>
                                        <p:tav tm="0">
                                          <p:val>
                                            <p:fltVal val="0.5"/>
                                          </p:val>
                                        </p:tav>
                                        <p:tav tm="100000">
                                          <p:val>
                                            <p:strVal val="#ppt_x"/>
                                          </p:val>
                                        </p:tav>
                                      </p:tavLst>
                                    </p:anim>
                                    <p:anim calcmode="lin" valueType="num">
                                      <p:cBhvr>
                                        <p:cTn id="108" dur="500" fill="hold"/>
                                        <p:tgtEl>
                                          <p:spTgt spid="39956"/>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39949"/>
                                        </p:tgtEl>
                                        <p:attrNameLst>
                                          <p:attrName>style.visibility</p:attrName>
                                        </p:attrNameLst>
                                      </p:cBhvr>
                                      <p:to>
                                        <p:strVal val="visible"/>
                                      </p:to>
                                    </p:set>
                                    <p:anim calcmode="lin" valueType="num">
                                      <p:cBhvr>
                                        <p:cTn id="140" dur="500" fill="hold"/>
                                        <p:tgtEl>
                                          <p:spTgt spid="39949"/>
                                        </p:tgtEl>
                                        <p:attrNameLst>
                                          <p:attrName>ppt_w</p:attrName>
                                        </p:attrNameLst>
                                      </p:cBhvr>
                                      <p:tavLst>
                                        <p:tav tm="0">
                                          <p:val>
                                            <p:strVal val="(6*min(max(#ppt_w*#ppt_h,.3),1)-7.4)/-.7*#ppt_w"/>
                                          </p:val>
                                        </p:tav>
                                        <p:tav tm="100000">
                                          <p:val>
                                            <p:strVal val="#ppt_w"/>
                                          </p:val>
                                        </p:tav>
                                      </p:tavLst>
                                    </p:anim>
                                    <p:anim calcmode="lin" valueType="num">
                                      <p:cBhvr>
                                        <p:cTn id="141" dur="500" fill="hold"/>
                                        <p:tgtEl>
                                          <p:spTgt spid="39949"/>
                                        </p:tgtEl>
                                        <p:attrNameLst>
                                          <p:attrName>ppt_h</p:attrName>
                                        </p:attrNameLst>
                                      </p:cBhvr>
                                      <p:tavLst>
                                        <p:tav tm="0">
                                          <p:val>
                                            <p:strVal val="(6*min(max(#ppt_w*#ppt_h,.3),1)-7.4)/-.7*#ppt_h"/>
                                          </p:val>
                                        </p:tav>
                                        <p:tav tm="100000">
                                          <p:val>
                                            <p:strVal val="#ppt_h"/>
                                          </p:val>
                                        </p:tav>
                                      </p:tavLst>
                                    </p:anim>
                                    <p:anim calcmode="lin" valueType="num">
                                      <p:cBhvr>
                                        <p:cTn id="142" dur="500" fill="hold"/>
                                        <p:tgtEl>
                                          <p:spTgt spid="39949"/>
                                        </p:tgtEl>
                                        <p:attrNameLst>
                                          <p:attrName>ppt_x</p:attrName>
                                        </p:attrNameLst>
                                      </p:cBhvr>
                                      <p:tavLst>
                                        <p:tav tm="0">
                                          <p:val>
                                            <p:fltVal val="0.5"/>
                                          </p:val>
                                        </p:tav>
                                        <p:tav tm="100000">
                                          <p:val>
                                            <p:strVal val="#ppt_x"/>
                                          </p:val>
                                        </p:tav>
                                      </p:tavLst>
                                    </p:anim>
                                    <p:anim calcmode="lin" valueType="num">
                                      <p:cBhvr>
                                        <p:cTn id="143" dur="500" fill="hold"/>
                                        <p:tgtEl>
                                          <p:spTgt spid="39949"/>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9950"/>
                                        </p:tgtEl>
                                        <p:attrNameLst>
                                          <p:attrName>style.visibility</p:attrName>
                                        </p:attrNameLst>
                                      </p:cBhvr>
                                      <p:to>
                                        <p:strVal val="visible"/>
                                      </p:to>
                                    </p:set>
                                    <p:anim calcmode="lin" valueType="num">
                                      <p:cBhvr>
                                        <p:cTn id="161" dur="500" fill="hold"/>
                                        <p:tgtEl>
                                          <p:spTgt spid="39950"/>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9950"/>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9950"/>
                                        </p:tgtEl>
                                        <p:attrNameLst>
                                          <p:attrName>ppt_x</p:attrName>
                                        </p:attrNameLst>
                                      </p:cBhvr>
                                      <p:tavLst>
                                        <p:tav tm="0">
                                          <p:val>
                                            <p:fltVal val="0.5"/>
                                          </p:val>
                                        </p:tav>
                                        <p:tav tm="100000">
                                          <p:val>
                                            <p:strVal val="#ppt_x"/>
                                          </p:val>
                                        </p:tav>
                                      </p:tavLst>
                                    </p:anim>
                                    <p:anim calcmode="lin" valueType="num">
                                      <p:cBhvr>
                                        <p:cTn id="164" dur="500" fill="hold"/>
                                        <p:tgtEl>
                                          <p:spTgt spid="39950"/>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9951"/>
                                        </p:tgtEl>
                                        <p:attrNameLst>
                                          <p:attrName>style.visibility</p:attrName>
                                        </p:attrNameLst>
                                      </p:cBhvr>
                                      <p:to>
                                        <p:strVal val="visible"/>
                                      </p:to>
                                    </p:set>
                                    <p:anim calcmode="lin" valueType="num">
                                      <p:cBhvr>
                                        <p:cTn id="182" dur="500" fill="hold"/>
                                        <p:tgtEl>
                                          <p:spTgt spid="39951"/>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9951"/>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9951"/>
                                        </p:tgtEl>
                                        <p:attrNameLst>
                                          <p:attrName>ppt_x</p:attrName>
                                        </p:attrNameLst>
                                      </p:cBhvr>
                                      <p:tavLst>
                                        <p:tav tm="0">
                                          <p:val>
                                            <p:fltVal val="0.5"/>
                                          </p:val>
                                        </p:tav>
                                        <p:tav tm="100000">
                                          <p:val>
                                            <p:strVal val="#ppt_x"/>
                                          </p:val>
                                        </p:tav>
                                      </p:tavLst>
                                    </p:anim>
                                    <p:anim calcmode="lin" valueType="num">
                                      <p:cBhvr>
                                        <p:cTn id="185" dur="500" fill="hold"/>
                                        <p:tgtEl>
                                          <p:spTgt spid="39951"/>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9952"/>
                                        </p:tgtEl>
                                        <p:attrNameLst>
                                          <p:attrName>style.visibility</p:attrName>
                                        </p:attrNameLst>
                                      </p:cBhvr>
                                      <p:to>
                                        <p:strVal val="visible"/>
                                      </p:to>
                                    </p:set>
                                    <p:anim calcmode="lin" valueType="num">
                                      <p:cBhvr>
                                        <p:cTn id="189" dur="500" fill="hold"/>
                                        <p:tgtEl>
                                          <p:spTgt spid="39952"/>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9952"/>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9952"/>
                                        </p:tgtEl>
                                        <p:attrNameLst>
                                          <p:attrName>ppt_x</p:attrName>
                                        </p:attrNameLst>
                                      </p:cBhvr>
                                      <p:tavLst>
                                        <p:tav tm="0">
                                          <p:val>
                                            <p:fltVal val="0.5"/>
                                          </p:val>
                                        </p:tav>
                                        <p:tav tm="100000">
                                          <p:val>
                                            <p:strVal val="#ppt_x"/>
                                          </p:val>
                                        </p:tav>
                                      </p:tavLst>
                                    </p:anim>
                                    <p:anim calcmode="lin" valueType="num">
                                      <p:cBhvr>
                                        <p:cTn id="192" dur="500" fill="hold"/>
                                        <p:tgtEl>
                                          <p:spTgt spid="39952"/>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39944"/>
                                        </p:tgtEl>
                                        <p:attrNameLst>
                                          <p:attrName>style.visibility</p:attrName>
                                        </p:attrNameLst>
                                      </p:cBhvr>
                                      <p:to>
                                        <p:strVal val="visible"/>
                                      </p:to>
                                    </p:set>
                                    <p:anim calcmode="lin" valueType="num">
                                      <p:cBhvr>
                                        <p:cTn id="203" dur="500" fill="hold"/>
                                        <p:tgtEl>
                                          <p:spTgt spid="39944"/>
                                        </p:tgtEl>
                                        <p:attrNameLst>
                                          <p:attrName>ppt_w</p:attrName>
                                        </p:attrNameLst>
                                      </p:cBhvr>
                                      <p:tavLst>
                                        <p:tav tm="0">
                                          <p:val>
                                            <p:strVal val="(6*min(max(#ppt_w*#ppt_h,.3),1)-7.4)/-.7*#ppt_w"/>
                                          </p:val>
                                        </p:tav>
                                        <p:tav tm="100000">
                                          <p:val>
                                            <p:strVal val="#ppt_w"/>
                                          </p:val>
                                        </p:tav>
                                      </p:tavLst>
                                    </p:anim>
                                    <p:anim calcmode="lin" valueType="num">
                                      <p:cBhvr>
                                        <p:cTn id="204" dur="500" fill="hold"/>
                                        <p:tgtEl>
                                          <p:spTgt spid="39944"/>
                                        </p:tgtEl>
                                        <p:attrNameLst>
                                          <p:attrName>ppt_h</p:attrName>
                                        </p:attrNameLst>
                                      </p:cBhvr>
                                      <p:tavLst>
                                        <p:tav tm="0">
                                          <p:val>
                                            <p:strVal val="(6*min(max(#ppt_w*#ppt_h,.3),1)-7.4)/-.7*#ppt_h"/>
                                          </p:val>
                                        </p:tav>
                                        <p:tav tm="100000">
                                          <p:val>
                                            <p:strVal val="#ppt_h"/>
                                          </p:val>
                                        </p:tav>
                                      </p:tavLst>
                                    </p:anim>
                                    <p:anim calcmode="lin" valueType="num">
                                      <p:cBhvr>
                                        <p:cTn id="205" dur="500" fill="hold"/>
                                        <p:tgtEl>
                                          <p:spTgt spid="39944"/>
                                        </p:tgtEl>
                                        <p:attrNameLst>
                                          <p:attrName>ppt_x</p:attrName>
                                        </p:attrNameLst>
                                      </p:cBhvr>
                                      <p:tavLst>
                                        <p:tav tm="0">
                                          <p:val>
                                            <p:fltVal val="0.5"/>
                                          </p:val>
                                        </p:tav>
                                        <p:tav tm="100000">
                                          <p:val>
                                            <p:strVal val="#ppt_x"/>
                                          </p:val>
                                        </p:tav>
                                      </p:tavLst>
                                    </p:anim>
                                    <p:anim calcmode="lin" valueType="num">
                                      <p:cBhvr>
                                        <p:cTn id="206" dur="500" fill="hold"/>
                                        <p:tgtEl>
                                          <p:spTgt spid="39944"/>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9953"/>
                                        </p:tgtEl>
                                        <p:attrNameLst>
                                          <p:attrName>style.visibility</p:attrName>
                                        </p:attrNameLst>
                                      </p:cBhvr>
                                      <p:to>
                                        <p:strVal val="visible"/>
                                      </p:to>
                                    </p:set>
                                    <p:anim calcmode="lin" valueType="num">
                                      <p:cBhvr>
                                        <p:cTn id="210" dur="500" fill="hold"/>
                                        <p:tgtEl>
                                          <p:spTgt spid="39953"/>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9953"/>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9953"/>
                                        </p:tgtEl>
                                        <p:attrNameLst>
                                          <p:attrName>ppt_x</p:attrName>
                                        </p:attrNameLst>
                                      </p:cBhvr>
                                      <p:tavLst>
                                        <p:tav tm="0">
                                          <p:val>
                                            <p:fltVal val="0.5"/>
                                          </p:val>
                                        </p:tav>
                                        <p:tav tm="100000">
                                          <p:val>
                                            <p:strVal val="#ppt_x"/>
                                          </p:val>
                                        </p:tav>
                                      </p:tavLst>
                                    </p:anim>
                                    <p:anim calcmode="lin" valueType="num">
                                      <p:cBhvr>
                                        <p:cTn id="213" dur="500" fill="hold"/>
                                        <p:tgtEl>
                                          <p:spTgt spid="39953"/>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39945"/>
                                        </p:tgtEl>
                                        <p:attrNameLst>
                                          <p:attrName>style.visibility</p:attrName>
                                        </p:attrNameLst>
                                      </p:cBhvr>
                                      <p:to>
                                        <p:strVal val="visible"/>
                                      </p:to>
                                    </p:set>
                                    <p:anim calcmode="lin" valueType="num">
                                      <p:cBhvr>
                                        <p:cTn id="231" dur="500" fill="hold"/>
                                        <p:tgtEl>
                                          <p:spTgt spid="39945"/>
                                        </p:tgtEl>
                                        <p:attrNameLst>
                                          <p:attrName>ppt_w</p:attrName>
                                        </p:attrNameLst>
                                      </p:cBhvr>
                                      <p:tavLst>
                                        <p:tav tm="0">
                                          <p:val>
                                            <p:strVal val="(6*min(max(#ppt_w*#ppt_h,.3),1)-7.4)/-.7*#ppt_w"/>
                                          </p:val>
                                        </p:tav>
                                        <p:tav tm="100000">
                                          <p:val>
                                            <p:strVal val="#ppt_w"/>
                                          </p:val>
                                        </p:tav>
                                      </p:tavLst>
                                    </p:anim>
                                    <p:anim calcmode="lin" valueType="num">
                                      <p:cBhvr>
                                        <p:cTn id="232" dur="500" fill="hold"/>
                                        <p:tgtEl>
                                          <p:spTgt spid="39945"/>
                                        </p:tgtEl>
                                        <p:attrNameLst>
                                          <p:attrName>ppt_h</p:attrName>
                                        </p:attrNameLst>
                                      </p:cBhvr>
                                      <p:tavLst>
                                        <p:tav tm="0">
                                          <p:val>
                                            <p:strVal val="(6*min(max(#ppt_w*#ppt_h,.3),1)-7.4)/-.7*#ppt_h"/>
                                          </p:val>
                                        </p:tav>
                                        <p:tav tm="100000">
                                          <p:val>
                                            <p:strVal val="#ppt_h"/>
                                          </p:val>
                                        </p:tav>
                                      </p:tavLst>
                                    </p:anim>
                                    <p:anim calcmode="lin" valueType="num">
                                      <p:cBhvr>
                                        <p:cTn id="233" dur="500" fill="hold"/>
                                        <p:tgtEl>
                                          <p:spTgt spid="39945"/>
                                        </p:tgtEl>
                                        <p:attrNameLst>
                                          <p:attrName>ppt_x</p:attrName>
                                        </p:attrNameLst>
                                      </p:cBhvr>
                                      <p:tavLst>
                                        <p:tav tm="0">
                                          <p:val>
                                            <p:fltVal val="0.5"/>
                                          </p:val>
                                        </p:tav>
                                        <p:tav tm="100000">
                                          <p:val>
                                            <p:strVal val="#ppt_x"/>
                                          </p:val>
                                        </p:tav>
                                      </p:tavLst>
                                    </p:anim>
                                    <p:anim calcmode="lin" valueType="num">
                                      <p:cBhvr>
                                        <p:cTn id="234" dur="500" fill="hold"/>
                                        <p:tgtEl>
                                          <p:spTgt spid="39945"/>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39936"/>
                                        </p:tgtEl>
                                        <p:attrNameLst>
                                          <p:attrName>style.visibility</p:attrName>
                                        </p:attrNameLst>
                                      </p:cBhvr>
                                      <p:to>
                                        <p:strVal val="visible"/>
                                      </p:to>
                                    </p:set>
                                    <p:anim calcmode="lin" valueType="num">
                                      <p:cBhvr>
                                        <p:cTn id="259" dur="500" fill="hold"/>
                                        <p:tgtEl>
                                          <p:spTgt spid="39936"/>
                                        </p:tgtEl>
                                        <p:attrNameLst>
                                          <p:attrName>ppt_w</p:attrName>
                                        </p:attrNameLst>
                                      </p:cBhvr>
                                      <p:tavLst>
                                        <p:tav tm="0">
                                          <p:val>
                                            <p:strVal val="(6*min(max(#ppt_w*#ppt_h,.3),1)-7.4)/-.7*#ppt_w"/>
                                          </p:val>
                                        </p:tav>
                                        <p:tav tm="100000">
                                          <p:val>
                                            <p:strVal val="#ppt_w"/>
                                          </p:val>
                                        </p:tav>
                                      </p:tavLst>
                                    </p:anim>
                                    <p:anim calcmode="lin" valueType="num">
                                      <p:cBhvr>
                                        <p:cTn id="260" dur="500" fill="hold"/>
                                        <p:tgtEl>
                                          <p:spTgt spid="39936"/>
                                        </p:tgtEl>
                                        <p:attrNameLst>
                                          <p:attrName>ppt_h</p:attrName>
                                        </p:attrNameLst>
                                      </p:cBhvr>
                                      <p:tavLst>
                                        <p:tav tm="0">
                                          <p:val>
                                            <p:strVal val="(6*min(max(#ppt_w*#ppt_h,.3),1)-7.4)/-.7*#ppt_h"/>
                                          </p:val>
                                        </p:tav>
                                        <p:tav tm="100000">
                                          <p:val>
                                            <p:strVal val="#ppt_h"/>
                                          </p:val>
                                        </p:tav>
                                      </p:tavLst>
                                    </p:anim>
                                    <p:anim calcmode="lin" valueType="num">
                                      <p:cBhvr>
                                        <p:cTn id="261" dur="500" fill="hold"/>
                                        <p:tgtEl>
                                          <p:spTgt spid="39936"/>
                                        </p:tgtEl>
                                        <p:attrNameLst>
                                          <p:attrName>ppt_x</p:attrName>
                                        </p:attrNameLst>
                                      </p:cBhvr>
                                      <p:tavLst>
                                        <p:tav tm="0">
                                          <p:val>
                                            <p:fltVal val="0.5"/>
                                          </p:val>
                                        </p:tav>
                                        <p:tav tm="100000">
                                          <p:val>
                                            <p:strVal val="#ppt_x"/>
                                          </p:val>
                                        </p:tav>
                                      </p:tavLst>
                                    </p:anim>
                                    <p:anim calcmode="lin" valueType="num">
                                      <p:cBhvr>
                                        <p:cTn id="262" dur="500" fill="hold"/>
                                        <p:tgtEl>
                                          <p:spTgt spid="39936"/>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9954"/>
                                        </p:tgtEl>
                                        <p:attrNameLst>
                                          <p:attrName>style.visibility</p:attrName>
                                        </p:attrNameLst>
                                      </p:cBhvr>
                                      <p:to>
                                        <p:strVal val="visible"/>
                                      </p:to>
                                    </p:set>
                                    <p:anim calcmode="lin" valueType="num">
                                      <p:cBhvr>
                                        <p:cTn id="266" dur="500" fill="hold"/>
                                        <p:tgtEl>
                                          <p:spTgt spid="39954"/>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9954"/>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9954"/>
                                        </p:tgtEl>
                                        <p:attrNameLst>
                                          <p:attrName>ppt_x</p:attrName>
                                        </p:attrNameLst>
                                      </p:cBhvr>
                                      <p:tavLst>
                                        <p:tav tm="0">
                                          <p:val>
                                            <p:fltVal val="0.5"/>
                                          </p:val>
                                        </p:tav>
                                        <p:tav tm="100000">
                                          <p:val>
                                            <p:strVal val="#ppt_x"/>
                                          </p:val>
                                        </p:tav>
                                      </p:tavLst>
                                    </p:anim>
                                    <p:anim calcmode="lin" valueType="num">
                                      <p:cBhvr>
                                        <p:cTn id="269" dur="500" fill="hold"/>
                                        <p:tgtEl>
                                          <p:spTgt spid="39954"/>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9955"/>
                                        </p:tgtEl>
                                        <p:attrNameLst>
                                          <p:attrName>style.visibility</p:attrName>
                                        </p:attrNameLst>
                                      </p:cBhvr>
                                      <p:to>
                                        <p:strVal val="visible"/>
                                      </p:to>
                                    </p:set>
                                    <p:anim calcmode="lin" valueType="num">
                                      <p:cBhvr>
                                        <p:cTn id="301" dur="500" fill="hold"/>
                                        <p:tgtEl>
                                          <p:spTgt spid="39955"/>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9955"/>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9955"/>
                                        </p:tgtEl>
                                        <p:attrNameLst>
                                          <p:attrName>ppt_x</p:attrName>
                                        </p:attrNameLst>
                                      </p:cBhvr>
                                      <p:tavLst>
                                        <p:tav tm="0">
                                          <p:val>
                                            <p:fltVal val="0.5"/>
                                          </p:val>
                                        </p:tav>
                                        <p:tav tm="100000">
                                          <p:val>
                                            <p:strVal val="#ppt_x"/>
                                          </p:val>
                                        </p:tav>
                                      </p:tavLst>
                                    </p:anim>
                                    <p:anim calcmode="lin" valueType="num">
                                      <p:cBhvr>
                                        <p:cTn id="304" dur="500" fill="hold"/>
                                        <p:tgtEl>
                                          <p:spTgt spid="39955"/>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39938"/>
                                        </p:tgtEl>
                                        <p:attrNameLst>
                                          <p:attrName>style.visibility</p:attrName>
                                        </p:attrNameLst>
                                      </p:cBhvr>
                                      <p:to>
                                        <p:strVal val="visible"/>
                                      </p:to>
                                    </p:set>
                                    <p:anim calcmode="lin" valueType="num">
                                      <p:cBhvr>
                                        <p:cTn id="308" dur="500" fill="hold"/>
                                        <p:tgtEl>
                                          <p:spTgt spid="39938"/>
                                        </p:tgtEl>
                                        <p:attrNameLst>
                                          <p:attrName>ppt_w</p:attrName>
                                        </p:attrNameLst>
                                      </p:cBhvr>
                                      <p:tavLst>
                                        <p:tav tm="0">
                                          <p:val>
                                            <p:strVal val="(6*min(max(#ppt_w*#ppt_h,.3),1)-7.4)/-.7*#ppt_w"/>
                                          </p:val>
                                        </p:tav>
                                        <p:tav tm="100000">
                                          <p:val>
                                            <p:strVal val="#ppt_w"/>
                                          </p:val>
                                        </p:tav>
                                      </p:tavLst>
                                    </p:anim>
                                    <p:anim calcmode="lin" valueType="num">
                                      <p:cBhvr>
                                        <p:cTn id="309" dur="500" fill="hold"/>
                                        <p:tgtEl>
                                          <p:spTgt spid="39938"/>
                                        </p:tgtEl>
                                        <p:attrNameLst>
                                          <p:attrName>ppt_h</p:attrName>
                                        </p:attrNameLst>
                                      </p:cBhvr>
                                      <p:tavLst>
                                        <p:tav tm="0">
                                          <p:val>
                                            <p:strVal val="(6*min(max(#ppt_w*#ppt_h,.3),1)-7.4)/-.7*#ppt_h"/>
                                          </p:val>
                                        </p:tav>
                                        <p:tav tm="100000">
                                          <p:val>
                                            <p:strVal val="#ppt_h"/>
                                          </p:val>
                                        </p:tav>
                                      </p:tavLst>
                                    </p:anim>
                                    <p:anim calcmode="lin" valueType="num">
                                      <p:cBhvr>
                                        <p:cTn id="310" dur="500" fill="hold"/>
                                        <p:tgtEl>
                                          <p:spTgt spid="39938"/>
                                        </p:tgtEl>
                                        <p:attrNameLst>
                                          <p:attrName>ppt_x</p:attrName>
                                        </p:attrNameLst>
                                      </p:cBhvr>
                                      <p:tavLst>
                                        <p:tav tm="0">
                                          <p:val>
                                            <p:fltVal val="0.5"/>
                                          </p:val>
                                        </p:tav>
                                        <p:tav tm="100000">
                                          <p:val>
                                            <p:strVal val="#ppt_x"/>
                                          </p:val>
                                        </p:tav>
                                      </p:tavLst>
                                    </p:anim>
                                    <p:anim calcmode="lin" valueType="num">
                                      <p:cBhvr>
                                        <p:cTn id="311" dur="500" fill="hold"/>
                                        <p:tgtEl>
                                          <p:spTgt spid="39938"/>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1987"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88"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89"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41990"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1991"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1992" name="Text Box 21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41993"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233672" name="Text Box 200"/>
          <p:cNvSpPr txBox="1">
            <a:spLocks noChangeArrowheads="1"/>
          </p:cNvSpPr>
          <p:nvPr/>
        </p:nvSpPr>
        <p:spPr bwMode="auto">
          <a:xfrm>
            <a:off x="1574800" y="1627188"/>
            <a:ext cx="5915025" cy="823912"/>
          </a:xfrm>
          <a:prstGeom prst="rect">
            <a:avLst/>
          </a:prstGeom>
          <a:noFill/>
          <a:ln w="12700">
            <a:noFill/>
            <a:miter lim="800000"/>
            <a:headEnd/>
            <a:tailEnd/>
          </a:ln>
          <a:effectLst>
            <a:outerShdw blurRad="63500" dist="71842" dir="2700000" algn="ctr" rotWithShape="0">
              <a:srgbClr val="1A0004">
                <a:alpha val="74997"/>
              </a:srgbClr>
            </a:outerShdw>
          </a:effectLst>
        </p:spPr>
        <p:txBody>
          <a:bodyPr wrap="none" anchor="ctr">
            <a:spAutoFit/>
          </a:bodyPr>
          <a:lstStyle/>
          <a:p>
            <a:pPr>
              <a:defRPr/>
            </a:pPr>
            <a:r>
              <a:rPr lang="en-US" sz="4800" b="1">
                <a:solidFill>
                  <a:srgbClr val="FFFF00"/>
                </a:solidFill>
                <a:latin typeface="SutonnyEMJ" charset="0"/>
                <a:ea typeface="ＭＳ Ｐゴシック" charset="-128"/>
                <a:cs typeface="ＭＳ Ｐゴシック" charset="-128"/>
              </a:rPr>
              <a:t>evB‡e‡ji MfxiZv</a:t>
            </a:r>
          </a:p>
        </p:txBody>
      </p:sp>
      <p:sp>
        <p:nvSpPr>
          <p:cNvPr id="233670" name="Text Box 198"/>
          <p:cNvSpPr txBox="1">
            <a:spLocks noChangeArrowheads="1"/>
          </p:cNvSpPr>
          <p:nvPr/>
        </p:nvSpPr>
        <p:spPr bwMode="auto">
          <a:xfrm>
            <a:off x="777875" y="2736850"/>
            <a:ext cx="7304088" cy="823913"/>
          </a:xfrm>
          <a:prstGeom prst="rect">
            <a:avLst/>
          </a:prstGeom>
          <a:noFill/>
          <a:ln w="12700">
            <a:noFill/>
            <a:miter lim="800000"/>
            <a:headEnd/>
            <a:tailEnd/>
          </a:ln>
          <a:effectLst>
            <a:outerShdw blurRad="63500" dist="71842" dir="2700000" algn="ctr" rotWithShape="0">
              <a:srgbClr val="1A0004">
                <a:alpha val="74997"/>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FFFF00"/>
                </a:solidFill>
                <a:latin typeface="SutonnyEMJ" charset="0"/>
              </a:rPr>
              <a:t>Gi A‡_©i wKQz c„_KZv</a:t>
            </a:r>
            <a:endParaRPr lang="en-US" sz="4800">
              <a:latin typeface="SutonnyEMJ" charset="0"/>
            </a:endParaRPr>
          </a:p>
        </p:txBody>
      </p:sp>
      <p:sp>
        <p:nvSpPr>
          <p:cNvPr id="233671" name="Text Box 199"/>
          <p:cNvSpPr txBox="1">
            <a:spLocks noChangeArrowheads="1"/>
          </p:cNvSpPr>
          <p:nvPr/>
        </p:nvSpPr>
        <p:spPr bwMode="auto">
          <a:xfrm>
            <a:off x="1619250" y="3621088"/>
            <a:ext cx="5486400" cy="1555750"/>
          </a:xfrm>
          <a:prstGeom prst="rect">
            <a:avLst/>
          </a:prstGeom>
          <a:noFill/>
          <a:ln w="12700">
            <a:noFill/>
            <a:miter lim="800000"/>
            <a:headEnd/>
            <a:tailEnd/>
          </a:ln>
          <a:effectLst>
            <a:outerShdw blurRad="63500" dist="71842"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FFFF00"/>
                </a:solidFill>
                <a:latin typeface="SutonnyEMJ" charset="0"/>
              </a:rPr>
              <a:t>cweÎ AvZœvi my`„p cwiPvjbv</a:t>
            </a:r>
            <a:endParaRPr lang="en-US">
              <a:latin typeface="SutonnyEMJ"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4035"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4403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403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39" name="Text Box 192"/>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4404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4404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1395413" y="171450"/>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b="1">
                <a:solidFill>
                  <a:srgbClr val="FFAF18"/>
                </a:solidFill>
                <a:latin typeface="Helvetica" charset="0"/>
              </a:rPr>
              <a:t>?</a:t>
            </a:r>
            <a:endParaRPr lang="en-US" sz="18900" b="1">
              <a:solidFill>
                <a:srgbClr val="CC1417"/>
              </a:solidFill>
              <a:latin typeface="Helvetica" charset="0"/>
            </a:endParaRPr>
          </a:p>
        </p:txBody>
      </p:sp>
      <p:sp>
        <p:nvSpPr>
          <p:cNvPr id="155844" name="Text Box 196"/>
          <p:cNvSpPr txBox="1">
            <a:spLocks noChangeArrowheads="1"/>
          </p:cNvSpPr>
          <p:nvPr/>
        </p:nvSpPr>
        <p:spPr bwMode="auto">
          <a:xfrm>
            <a:off x="3368675" y="0"/>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2828925" y="3619500"/>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b="1">
                <a:solidFill>
                  <a:srgbClr val="6C18B0"/>
                </a:solidFill>
                <a:latin typeface="Helvetica" charset="0"/>
              </a:rPr>
              <a:t>?</a:t>
            </a:r>
            <a:endParaRPr lang="en-US" sz="18900" b="1">
              <a:solidFill>
                <a:srgbClr val="CC1417"/>
              </a:solidFill>
              <a:latin typeface="Helvetica" charset="0"/>
            </a:endParaRPr>
          </a:p>
        </p:txBody>
      </p:sp>
      <p:sp>
        <p:nvSpPr>
          <p:cNvPr id="155846" name="Text Box 198"/>
          <p:cNvSpPr txBox="1">
            <a:spLocks noChangeArrowheads="1"/>
          </p:cNvSpPr>
          <p:nvPr/>
        </p:nvSpPr>
        <p:spPr bwMode="auto">
          <a:xfrm>
            <a:off x="2336800" y="2090738"/>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4184650" y="1831975"/>
            <a:ext cx="20653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668338" y="291941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5565775" y="496888"/>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761163" y="253365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b="1">
                <a:solidFill>
                  <a:srgbClr val="F06157"/>
                </a:solidFill>
                <a:latin typeface="Helvetica" charset="0"/>
              </a:rPr>
              <a:t>?</a:t>
            </a:r>
            <a:endParaRPr lang="en-US" sz="18900" b="1">
              <a:solidFill>
                <a:srgbClr val="CC1417"/>
              </a:solidFill>
              <a:latin typeface="Helvetica" charset="0"/>
            </a:endParaRPr>
          </a:p>
        </p:txBody>
      </p:sp>
      <p:sp>
        <p:nvSpPr>
          <p:cNvPr id="155851" name="Text Box 203"/>
          <p:cNvSpPr txBox="1">
            <a:spLocks noChangeArrowheads="1"/>
          </p:cNvSpPr>
          <p:nvPr/>
        </p:nvSpPr>
        <p:spPr bwMode="auto">
          <a:xfrm>
            <a:off x="5280025" y="3354388"/>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1FCC16"/>
                </a:solidFill>
                <a:latin typeface="Helvetica" pitchFamily="-107" charset="0"/>
                <a:ea typeface="+mn-ea"/>
                <a:cs typeface="+mn-cs"/>
              </a:rPr>
              <a:t>?</a:t>
            </a:r>
          </a:p>
        </p:txBody>
      </p:sp>
      <p:sp>
        <p:nvSpPr>
          <p:cNvPr id="155833" name="Text Box 185"/>
          <p:cNvSpPr txBox="1">
            <a:spLocks noChangeArrowheads="1"/>
          </p:cNvSpPr>
          <p:nvPr/>
        </p:nvSpPr>
        <p:spPr bwMode="auto">
          <a:xfrm>
            <a:off x="1009650" y="1938338"/>
            <a:ext cx="7191375" cy="3019425"/>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FFFF00"/>
                </a:solidFill>
                <a:latin typeface="SushreeMJ" charset="0"/>
              </a:rPr>
              <a:t>Ck¦‡ii gyw³i cwiKíbv</a:t>
            </a:r>
            <a:endParaRPr lang="en-US" sz="4800" b="1">
              <a:solidFill>
                <a:srgbClr val="FFFF00"/>
              </a:solidFill>
              <a:latin typeface="ＭＳ Ｐゴシック" charset="0"/>
            </a:endParaRPr>
          </a:p>
          <a:p>
            <a:r>
              <a:rPr lang="en-US" sz="4800" b="1">
                <a:solidFill>
                  <a:srgbClr val="FFFF00"/>
                </a:solidFill>
                <a:latin typeface="SushreeMJ" charset="0"/>
              </a:rPr>
              <a:t>Aeªvnvg Ges cyivZb Bmªv‡qj RvwZ</a:t>
            </a:r>
            <a:endParaRPr lang="en-US" sz="4800" b="1">
              <a:solidFill>
                <a:srgbClr val="FFFF00"/>
              </a:solidFill>
              <a:latin typeface="ＭＳ Ｐゴシック" charset="0"/>
            </a:endParaRPr>
          </a:p>
          <a:p>
            <a:r>
              <a:rPr lang="en-US" sz="4800" b="1">
                <a:solidFill>
                  <a:srgbClr val="FFFF00"/>
                </a:solidFill>
                <a:latin typeface="SushreeMJ" charset="0"/>
              </a:rPr>
              <a:t>cÖfy hxï Lªx‡ói AvMgb</a:t>
            </a:r>
            <a:endParaRPr lang="en-US" sz="4800" b="1">
              <a:solidFill>
                <a:srgbClr val="FFFF00"/>
              </a:solidFill>
              <a:latin typeface="ＭＳ Ｐゴシック" charset="0"/>
            </a:endParaRPr>
          </a:p>
          <a:p>
            <a:r>
              <a:rPr lang="en-US" sz="4800" b="1">
                <a:solidFill>
                  <a:srgbClr val="FFFF00"/>
                </a:solidFill>
                <a:latin typeface="SushreeMJ" charset="0"/>
              </a:rPr>
              <a:t>gÛjxi Rb¥</a:t>
            </a:r>
            <a:endParaRPr lang="en-US" sz="4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43"/>
                                        </p:tgtEl>
                                        <p:attrNameLst>
                                          <p:attrName>style.visibility</p:attrName>
                                        </p:attrNameLst>
                                      </p:cBhvr>
                                      <p:to>
                                        <p:strVal val="visible"/>
                                      </p:to>
                                    </p:set>
                                    <p:animEffect transition="in" filter="fade">
                                      <p:cBhvr>
                                        <p:cTn id="7" dur="500"/>
                                        <p:tgtEl>
                                          <p:spTgt spid="15584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5844"/>
                                        </p:tgtEl>
                                        <p:attrNameLst>
                                          <p:attrName>style.visibility</p:attrName>
                                        </p:attrNameLst>
                                      </p:cBhvr>
                                      <p:to>
                                        <p:strVal val="visible"/>
                                      </p:to>
                                    </p:set>
                                    <p:animEffect transition="in" filter="fade">
                                      <p:cBhvr>
                                        <p:cTn id="11" dur="500"/>
                                        <p:tgtEl>
                                          <p:spTgt spid="15584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5845"/>
                                        </p:tgtEl>
                                        <p:attrNameLst>
                                          <p:attrName>style.visibility</p:attrName>
                                        </p:attrNameLst>
                                      </p:cBhvr>
                                      <p:to>
                                        <p:strVal val="visible"/>
                                      </p:to>
                                    </p:set>
                                    <p:animEffect transition="in" filter="fade">
                                      <p:cBhvr>
                                        <p:cTn id="15" dur="500"/>
                                        <p:tgtEl>
                                          <p:spTgt spid="15584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5846"/>
                                        </p:tgtEl>
                                        <p:attrNameLst>
                                          <p:attrName>style.visibility</p:attrName>
                                        </p:attrNameLst>
                                      </p:cBhvr>
                                      <p:to>
                                        <p:strVal val="visible"/>
                                      </p:to>
                                    </p:set>
                                    <p:animEffect transition="in" filter="fade">
                                      <p:cBhvr>
                                        <p:cTn id="19" dur="500"/>
                                        <p:tgtEl>
                                          <p:spTgt spid="15584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5847"/>
                                        </p:tgtEl>
                                        <p:attrNameLst>
                                          <p:attrName>style.visibility</p:attrName>
                                        </p:attrNameLst>
                                      </p:cBhvr>
                                      <p:to>
                                        <p:strVal val="visible"/>
                                      </p:to>
                                    </p:set>
                                    <p:animEffect transition="in" filter="fade">
                                      <p:cBhvr>
                                        <p:cTn id="23" dur="500"/>
                                        <p:tgtEl>
                                          <p:spTgt spid="15584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5848"/>
                                        </p:tgtEl>
                                        <p:attrNameLst>
                                          <p:attrName>style.visibility</p:attrName>
                                        </p:attrNameLst>
                                      </p:cBhvr>
                                      <p:to>
                                        <p:strVal val="visible"/>
                                      </p:to>
                                    </p:set>
                                    <p:animEffect transition="in" filter="fade">
                                      <p:cBhvr>
                                        <p:cTn id="27" dur="500"/>
                                        <p:tgtEl>
                                          <p:spTgt spid="155848"/>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5849"/>
                                        </p:tgtEl>
                                        <p:attrNameLst>
                                          <p:attrName>style.visibility</p:attrName>
                                        </p:attrNameLst>
                                      </p:cBhvr>
                                      <p:to>
                                        <p:strVal val="visible"/>
                                      </p:to>
                                    </p:set>
                                    <p:animEffect transition="in" filter="fade">
                                      <p:cBhvr>
                                        <p:cTn id="31" dur="500"/>
                                        <p:tgtEl>
                                          <p:spTgt spid="155849"/>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5850"/>
                                        </p:tgtEl>
                                        <p:attrNameLst>
                                          <p:attrName>style.visibility</p:attrName>
                                        </p:attrNameLst>
                                      </p:cBhvr>
                                      <p:to>
                                        <p:strVal val="visible"/>
                                      </p:to>
                                    </p:set>
                                    <p:animEffect transition="in" filter="fade">
                                      <p:cBhvr>
                                        <p:cTn id="35" dur="500"/>
                                        <p:tgtEl>
                                          <p:spTgt spid="155850"/>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851"/>
                                        </p:tgtEl>
                                        <p:attrNameLst>
                                          <p:attrName>style.visibility</p:attrName>
                                        </p:attrNameLst>
                                      </p:cBhvr>
                                      <p:to>
                                        <p:strVal val="visible"/>
                                      </p:to>
                                    </p:set>
                                    <p:animEffect transition="in" filter="fade">
                                      <p:cBhvr>
                                        <p:cTn id="3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46083"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6088"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608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609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6091"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
        <p:nvSpPr>
          <p:cNvPr id="10267" name="Text Box 27"/>
          <p:cNvSpPr txBox="1">
            <a:spLocks noChangeArrowheads="1"/>
          </p:cNvSpPr>
          <p:nvPr/>
        </p:nvSpPr>
        <p:spPr bwMode="auto">
          <a:xfrm>
            <a:off x="1590675" y="1876425"/>
            <a:ext cx="5486400" cy="2287588"/>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lvl1pPr marL="24161750" indent="-24161750">
              <a:defRPr sz="900">
                <a:solidFill>
                  <a:srgbClr val="FFA27C"/>
                </a:solidFill>
                <a:latin typeface="Arial" charset="0"/>
                <a:ea typeface="ＭＳ Ｐゴシック" charset="0"/>
                <a:cs typeface="ＭＳ Ｐゴシック" charset="0"/>
              </a:defRPr>
            </a:lvl1pPr>
            <a:lvl2pPr>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lvl="1"/>
            <a:r>
              <a:rPr lang="en-US" sz="4800" b="1">
                <a:solidFill>
                  <a:srgbClr val="FFFF00"/>
                </a:solidFill>
                <a:latin typeface="RuposhreeEMJ" charset="0"/>
              </a:rPr>
              <a:t>GLb GB evB‡ej¸wji w`‡K †`Lyb!</a:t>
            </a:r>
            <a:endParaRPr lang="en-US" sz="4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1"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2"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8133" name="Text Box 1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48134"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11272" name="Rectangle 8"/>
          <p:cNvSpPr>
            <a:spLocks noChangeArrowheads="1"/>
          </p:cNvSpPr>
          <p:nvPr/>
        </p:nvSpPr>
        <p:spPr bwMode="auto">
          <a:xfrm>
            <a:off x="869950" y="390525"/>
            <a:ext cx="8054975" cy="774700"/>
          </a:xfrm>
          <a:prstGeom prst="rect">
            <a:avLst/>
          </a:prstGeom>
          <a:noFill/>
          <a:ln w="12700">
            <a:noFill/>
            <a:miter lim="800000"/>
            <a:headEnd/>
            <a:tailEnd/>
          </a:ln>
          <a:effectLst>
            <a:outerShdw blurRad="63500" dist="89803" dir="2700000" algn="ctr" rotWithShape="0">
              <a:srgbClr val="1A0004">
                <a:alpha val="74997"/>
              </a:srgbClr>
            </a:outerShdw>
          </a:effectLst>
        </p:spPr>
        <p:txBody>
          <a:bodyPr lIns="90487" tIns="44450" rIns="90487" bIns="44450">
            <a:spAutoFit/>
          </a:bodyPr>
          <a:lstStyle/>
          <a:p>
            <a:pPr algn="l"/>
            <a:r>
              <a:rPr lang="en-US" sz="3600">
                <a:solidFill>
                  <a:srgbClr val="F6FE0A"/>
                </a:solidFill>
                <a:latin typeface="RuposhreeEMJ" charset="0"/>
              </a:rPr>
              <a:t>Ges </a:t>
            </a:r>
            <a:r>
              <a:rPr lang="en-US" sz="3600" u="sng">
                <a:solidFill>
                  <a:srgbClr val="33CCCC"/>
                </a:solidFill>
                <a:latin typeface="RuposhreeEMJ" charset="0"/>
              </a:rPr>
              <a:t>GLv‡bB</a:t>
            </a:r>
            <a:r>
              <a:rPr lang="en-US" sz="3600">
                <a:solidFill>
                  <a:srgbClr val="F6FE0A"/>
                </a:solidFill>
                <a:latin typeface="RuposhreeEMJ" charset="0"/>
              </a:rPr>
              <a:t> mgmvi Avi¤¢!</a:t>
            </a:r>
            <a:endParaRPr lang="en-US" sz="3200">
              <a:solidFill>
                <a:srgbClr val="F6FE0A"/>
              </a:solidFill>
              <a:latin typeface="ＭＳ Ｐゴシック" charset="0"/>
            </a:endParaRPr>
          </a:p>
          <a:p>
            <a:endParaRPr lang="en-US"/>
          </a:p>
        </p:txBody>
      </p:sp>
      <p:sp>
        <p:nvSpPr>
          <p:cNvPr id="11273" name="Text Box 9"/>
          <p:cNvSpPr txBox="1">
            <a:spLocks noChangeArrowheads="1"/>
          </p:cNvSpPr>
          <p:nvPr/>
        </p:nvSpPr>
        <p:spPr bwMode="auto">
          <a:xfrm>
            <a:off x="531813" y="1069975"/>
            <a:ext cx="7631112" cy="823913"/>
          </a:xfrm>
          <a:prstGeom prst="rect">
            <a:avLst/>
          </a:prstGeom>
          <a:noFill/>
          <a:ln w="12700">
            <a:noFill/>
            <a:miter lim="800000"/>
            <a:headEnd/>
            <a:tailEnd/>
          </a:ln>
          <a:effectLst>
            <a:outerShdw blurRad="63500" dist="91581" dir="2021404" algn="ctr" rotWithShape="0">
              <a:srgbClr val="1A0004">
                <a:alpha val="74997"/>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i="1">
                <a:solidFill>
                  <a:srgbClr val="99FF99"/>
                </a:solidFill>
                <a:latin typeface="Helvetica" charset="0"/>
              </a:rPr>
              <a:t> </a:t>
            </a:r>
            <a:r>
              <a:rPr lang="en-US" sz="4800" i="1">
                <a:solidFill>
                  <a:srgbClr val="99FF99"/>
                </a:solidFill>
                <a:latin typeface="RuposhreeMJ" charset="0"/>
              </a:rPr>
              <a:t> GwU GKwU eo A`gbxq cÖ‡nwjKv!</a:t>
            </a:r>
            <a:endParaRPr lang="en-US" sz="4800"/>
          </a:p>
        </p:txBody>
      </p:sp>
      <p:sp>
        <p:nvSpPr>
          <p:cNvPr id="11266" name="Rectangle 2"/>
          <p:cNvSpPr>
            <a:spLocks noChangeArrowheads="1"/>
          </p:cNvSpPr>
          <p:nvPr/>
        </p:nvSpPr>
        <p:spPr bwMode="auto">
          <a:xfrm>
            <a:off x="638175" y="1866900"/>
            <a:ext cx="5289550"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nvRv‡iv we¯—vwiZ</a:t>
            </a:r>
            <a:r>
              <a:rPr lang="en-US" sz="4800">
                <a:solidFill>
                  <a:srgbClr val="FFD34A"/>
                </a:solidFill>
                <a:latin typeface="RuposhreeMJ" charset="0"/>
              </a:rPr>
              <a:t> </a:t>
            </a:r>
            <a:r>
              <a:rPr lang="en-US" sz="4800">
                <a:solidFill>
                  <a:schemeClr val="tx1"/>
                </a:solidFill>
                <a:latin typeface="RuposhreeMJ" charset="0"/>
              </a:rPr>
              <a:t>eb©bv</a:t>
            </a:r>
            <a:endParaRPr lang="en-US" sz="4800">
              <a:solidFill>
                <a:schemeClr val="tx1"/>
              </a:solidFill>
            </a:endParaRPr>
          </a:p>
        </p:txBody>
      </p:sp>
      <p:sp>
        <p:nvSpPr>
          <p:cNvPr id="11267" name="Rectangle 3"/>
          <p:cNvSpPr>
            <a:spLocks noChangeArrowheads="1"/>
          </p:cNvSpPr>
          <p:nvPr/>
        </p:nvSpPr>
        <p:spPr bwMode="auto">
          <a:xfrm>
            <a:off x="1000125" y="2505075"/>
            <a:ext cx="4179888"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kZ kZ</a:t>
            </a:r>
            <a:r>
              <a:rPr lang="en-US" sz="4800">
                <a:solidFill>
                  <a:srgbClr val="FFD34A"/>
                </a:solidFill>
                <a:latin typeface="RuposhreeMJ" charset="0"/>
              </a:rPr>
              <a:t> </a:t>
            </a:r>
            <a:r>
              <a:rPr lang="en-US" sz="4800">
                <a:solidFill>
                  <a:srgbClr val="33CCCC"/>
                </a:solidFill>
                <a:latin typeface="RuposhreeMJ" charset="0"/>
              </a:rPr>
              <a:t>PwiÎ</a:t>
            </a:r>
            <a:endParaRPr lang="en-US"/>
          </a:p>
        </p:txBody>
      </p:sp>
      <p:sp>
        <p:nvSpPr>
          <p:cNvPr id="11268" name="Rectangle 4"/>
          <p:cNvSpPr>
            <a:spLocks noChangeArrowheads="1"/>
          </p:cNvSpPr>
          <p:nvPr/>
        </p:nvSpPr>
        <p:spPr bwMode="auto">
          <a:xfrm>
            <a:off x="1419225" y="3152775"/>
            <a:ext cx="4716463"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750,000</a:t>
            </a:r>
            <a:r>
              <a:rPr lang="en-US" sz="4800">
                <a:solidFill>
                  <a:srgbClr val="FFD34A"/>
                </a:solidFill>
                <a:latin typeface="RuposhreeMJ" charset="0"/>
              </a:rPr>
              <a:t> </a:t>
            </a:r>
            <a:r>
              <a:rPr lang="en-US" sz="4800">
                <a:solidFill>
                  <a:srgbClr val="33CCCC"/>
                </a:solidFill>
                <a:latin typeface="RuposhreeMJ" charset="0"/>
              </a:rPr>
              <a:t>kã¸</a:t>
            </a:r>
            <a:r>
              <a:rPr lang="ja-JP" altLang="en-US" sz="4800">
                <a:solidFill>
                  <a:srgbClr val="33CCCC"/>
                </a:solidFill>
                <a:latin typeface="RuposhreeMJ" charset="0"/>
              </a:rPr>
              <a:t>”</a:t>
            </a:r>
            <a:r>
              <a:rPr lang="en-US" sz="4800">
                <a:solidFill>
                  <a:srgbClr val="33CCCC"/>
                </a:solidFill>
                <a:latin typeface="RuposhreeMJ" charset="0"/>
              </a:rPr>
              <a:t>Q</a:t>
            </a:r>
            <a:endParaRPr lang="en-US" sz="4800"/>
          </a:p>
        </p:txBody>
      </p:sp>
      <p:sp>
        <p:nvSpPr>
          <p:cNvPr id="11269" name="Rectangle 5"/>
          <p:cNvSpPr>
            <a:spLocks noChangeArrowheads="1"/>
          </p:cNvSpPr>
          <p:nvPr/>
        </p:nvSpPr>
        <p:spPr bwMode="auto">
          <a:xfrm>
            <a:off x="1885950" y="3800475"/>
            <a:ext cx="4316413"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1,200</a:t>
            </a:r>
            <a:r>
              <a:rPr lang="en-US" sz="4800">
                <a:solidFill>
                  <a:srgbClr val="FFD34A"/>
                </a:solidFill>
                <a:latin typeface="RuposhreeMJ" charset="0"/>
              </a:rPr>
              <a:t> </a:t>
            </a:r>
            <a:r>
              <a:rPr lang="en-US" sz="4800">
                <a:solidFill>
                  <a:srgbClr val="33CCCC"/>
                </a:solidFill>
                <a:latin typeface="RuposhreeMJ" charset="0"/>
              </a:rPr>
              <a:t>cwi‡</a:t>
            </a:r>
            <a:r>
              <a:rPr lang="ja-JP" altLang="en-US" sz="4800">
                <a:solidFill>
                  <a:srgbClr val="33CCCC"/>
                </a:solidFill>
                <a:latin typeface="RuposhreeMJ" charset="0"/>
              </a:rPr>
              <a:t>”</a:t>
            </a:r>
            <a:r>
              <a:rPr lang="en-US" sz="4800">
                <a:solidFill>
                  <a:srgbClr val="33CCCC"/>
                </a:solidFill>
                <a:latin typeface="RuposhreeMJ" charset="0"/>
              </a:rPr>
              <a:t>Q`</a:t>
            </a:r>
            <a:r>
              <a:rPr lang="en-US" sz="4800">
                <a:solidFill>
                  <a:srgbClr val="FFD34A"/>
                </a:solidFill>
                <a:latin typeface="RuposhreeMJ" charset="0"/>
              </a:rPr>
              <a:t> </a:t>
            </a:r>
            <a:endParaRPr lang="en-US" sz="4800"/>
          </a:p>
        </p:txBody>
      </p:sp>
      <p:sp>
        <p:nvSpPr>
          <p:cNvPr id="11270" name="Rectangle 6"/>
          <p:cNvSpPr>
            <a:spLocks noChangeArrowheads="1"/>
          </p:cNvSpPr>
          <p:nvPr/>
        </p:nvSpPr>
        <p:spPr bwMode="auto">
          <a:xfrm>
            <a:off x="2343150" y="4505325"/>
            <a:ext cx="364172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31,000 </a:t>
            </a:r>
            <a:r>
              <a:rPr lang="en-US" sz="4800">
                <a:solidFill>
                  <a:schemeClr val="tx1"/>
                </a:solidFill>
                <a:latin typeface="RuposhreeMJ" charset="0"/>
              </a:rPr>
              <a:t>c`</a:t>
            </a:r>
            <a:r>
              <a:rPr lang="en-US" sz="4800">
                <a:solidFill>
                  <a:srgbClr val="FFFF00"/>
                </a:solidFill>
                <a:latin typeface="RuposhreeMJ" charset="0"/>
              </a:rPr>
              <a:t> </a:t>
            </a:r>
            <a:endParaRPr lang="en-US" sz="4800">
              <a:solidFill>
                <a:srgbClr val="FFFF00"/>
              </a:solidFill>
            </a:endParaRPr>
          </a:p>
        </p:txBody>
      </p:sp>
      <p:sp>
        <p:nvSpPr>
          <p:cNvPr id="11271" name="Rectangle 7"/>
          <p:cNvSpPr>
            <a:spLocks noChangeArrowheads="1"/>
          </p:cNvSpPr>
          <p:nvPr/>
        </p:nvSpPr>
        <p:spPr bwMode="auto">
          <a:xfrm>
            <a:off x="2724150" y="5238750"/>
            <a:ext cx="5964238"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AMwbZ</a:t>
            </a:r>
            <a:r>
              <a:rPr lang="en-US" sz="4800">
                <a:solidFill>
                  <a:srgbClr val="FFD34A"/>
                </a:solidFill>
                <a:latin typeface="Helvetica" charset="0"/>
              </a:rPr>
              <a:t> </a:t>
            </a:r>
            <a:r>
              <a:rPr lang="en-US" sz="4800">
                <a:solidFill>
                  <a:srgbClr val="33CCCC"/>
                </a:solidFill>
                <a:latin typeface="RuposhreeMJ" charset="0"/>
              </a:rPr>
              <a:t>fvm©b Ges Abyev`</a:t>
            </a:r>
            <a:endParaRPr lang="en-US" sz="480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50179"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0180"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50181"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0182" name="Text Box 1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
        <p:nvSpPr>
          <p:cNvPr id="50183"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62470" name="Rectangle 6"/>
          <p:cNvSpPr>
            <a:spLocks noChangeArrowheads="1"/>
          </p:cNvSpPr>
          <p:nvPr/>
        </p:nvSpPr>
        <p:spPr bwMode="auto">
          <a:xfrm rot="-1260000">
            <a:off x="827088" y="869950"/>
            <a:ext cx="3935412"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e‡jwQ‡jb?</a:t>
            </a:r>
            <a:endParaRPr lang="en-US" sz="4800"/>
          </a:p>
        </p:txBody>
      </p:sp>
      <p:sp>
        <p:nvSpPr>
          <p:cNvPr id="62472" name="Rectangle 8"/>
          <p:cNvSpPr>
            <a:spLocks noChangeArrowheads="1"/>
          </p:cNvSpPr>
          <p:nvPr/>
        </p:nvSpPr>
        <p:spPr bwMode="auto">
          <a:xfrm rot="1920000">
            <a:off x="5335588" y="1139825"/>
            <a:ext cx="401002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K‡iwQ‡jb?</a:t>
            </a:r>
            <a:endParaRPr lang="en-US" sz="4800"/>
          </a:p>
        </p:txBody>
      </p:sp>
      <p:sp>
        <p:nvSpPr>
          <p:cNvPr id="62471" name="Rectangle 7"/>
          <p:cNvSpPr>
            <a:spLocks noChangeArrowheads="1"/>
          </p:cNvSpPr>
          <p:nvPr/>
        </p:nvSpPr>
        <p:spPr bwMode="auto">
          <a:xfrm rot="1080000">
            <a:off x="6921500" y="2917825"/>
            <a:ext cx="129857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‡Kb?</a:t>
            </a:r>
            <a:endParaRPr lang="en-US" sz="4800"/>
          </a:p>
        </p:txBody>
      </p:sp>
      <p:sp>
        <p:nvSpPr>
          <p:cNvPr id="62467" name="Rectangle 3"/>
          <p:cNvSpPr>
            <a:spLocks noChangeArrowheads="1"/>
          </p:cNvSpPr>
          <p:nvPr/>
        </p:nvSpPr>
        <p:spPr bwMode="auto">
          <a:xfrm rot="900000">
            <a:off x="790575" y="2919413"/>
            <a:ext cx="2036763"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cy¯—K¸wj</a:t>
            </a:r>
            <a:endParaRPr lang="en-US" sz="4800"/>
          </a:p>
        </p:txBody>
      </p:sp>
      <p:sp>
        <p:nvSpPr>
          <p:cNvPr id="62469" name="Rectangle 5"/>
          <p:cNvSpPr>
            <a:spLocks noChangeArrowheads="1"/>
          </p:cNvSpPr>
          <p:nvPr/>
        </p:nvSpPr>
        <p:spPr bwMode="auto">
          <a:xfrm rot="-900000">
            <a:off x="6572250" y="4135438"/>
            <a:ext cx="2546350"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ZvwiL mgyn</a:t>
            </a:r>
            <a:endParaRPr lang="en-US" sz="4800"/>
          </a:p>
        </p:txBody>
      </p:sp>
      <p:sp>
        <p:nvSpPr>
          <p:cNvPr id="62468" name="Rectangle 4"/>
          <p:cNvSpPr>
            <a:spLocks noChangeArrowheads="1"/>
          </p:cNvSpPr>
          <p:nvPr/>
        </p:nvSpPr>
        <p:spPr bwMode="auto">
          <a:xfrm rot="360000">
            <a:off x="769938" y="3709988"/>
            <a:ext cx="2505075"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Rb mvaviY</a:t>
            </a:r>
            <a:endParaRPr lang="en-US" sz="4800"/>
          </a:p>
        </p:txBody>
      </p:sp>
      <p:sp>
        <p:nvSpPr>
          <p:cNvPr id="62473" name="Rectangle 9"/>
          <p:cNvSpPr>
            <a:spLocks noChangeArrowheads="1"/>
          </p:cNvSpPr>
          <p:nvPr/>
        </p:nvSpPr>
        <p:spPr bwMode="auto">
          <a:xfrm rot="360000">
            <a:off x="342900" y="5397500"/>
            <a:ext cx="8801100"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pPr algn="l"/>
            <a:r>
              <a:rPr lang="en-US" sz="4800" b="1">
                <a:solidFill>
                  <a:srgbClr val="00FF00"/>
                </a:solidFill>
                <a:latin typeface="RuposhreeMJ" charset="0"/>
              </a:rPr>
              <a:t>wK Kvi/wK‡mi mv‡_ eb©bv K‡i?</a:t>
            </a:r>
            <a:endParaRPr lang="en-US" sz="4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36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grpSp>
        <p:nvGrpSpPr>
          <p:cNvPr id="15364" name="Group 1046"/>
          <p:cNvGrpSpPr>
            <a:grpSpLocks/>
          </p:cNvGrpSpPr>
          <p:nvPr/>
        </p:nvGrpSpPr>
        <p:grpSpPr bwMode="auto">
          <a:xfrm>
            <a:off x="-100013" y="0"/>
            <a:ext cx="9244013" cy="6891338"/>
            <a:chOff x="-63" y="11"/>
            <a:chExt cx="5823" cy="4341"/>
          </a:xfrm>
        </p:grpSpPr>
        <p:pic>
          <p:nvPicPr>
            <p:cNvPr id="15365"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
              <a:ext cx="5760" cy="4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748" y="1434"/>
              <a:ext cx="1152" cy="2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15367" name="Group 6"/>
            <p:cNvGrpSpPr>
              <a:grpSpLocks/>
            </p:cNvGrpSpPr>
            <p:nvPr/>
          </p:nvGrpSpPr>
          <p:grpSpPr bwMode="auto">
            <a:xfrm>
              <a:off x="48" y="2742"/>
              <a:ext cx="5376" cy="1530"/>
              <a:chOff x="48" y="2742"/>
              <a:chExt cx="5376" cy="1530"/>
            </a:xfrm>
          </p:grpSpPr>
          <p:sp>
            <p:nvSpPr>
              <p:cNvPr id="100359" name="Text Box 7"/>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7"/>
                  <a:cs typeface="Gulim" pitchFamily="34" charset="-127"/>
                </a:endParaRPr>
              </a:p>
            </p:txBody>
          </p:sp>
          <p:sp>
            <p:nvSpPr>
              <p:cNvPr id="100360" name="Text Box 8"/>
              <p:cNvSpPr txBox="1">
                <a:spLocks noChangeArrowheads="1"/>
              </p:cNvSpPr>
              <p:nvPr/>
            </p:nvSpPr>
            <p:spPr bwMode="auto">
              <a:xfrm>
                <a:off x="370" y="2742"/>
                <a:ext cx="5054" cy="51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i="1">
                    <a:solidFill>
                      <a:srgbClr val="FAFD00"/>
                    </a:solidFill>
                    <a:latin typeface="SutonnyMJ" charset="0"/>
                  </a:rPr>
                  <a:t>`v evB‡ej ...†ewmKvjx wgwbwó«m B›Uvi‡bkbvj Bb‡Kv. †dvU© A_© †U·vm-Gi </a:t>
                </a:r>
              </a:p>
              <a:p>
                <a:r>
                  <a:rPr lang="en-US" sz="2400" b="1" i="1">
                    <a:solidFill>
                      <a:srgbClr val="FAFD00"/>
                    </a:solidFill>
                    <a:latin typeface="SutonnyMJ" charset="0"/>
                  </a:rPr>
                  <a:t>GKwU Dc¯</a:t>
                </a:r>
                <a:r>
                  <a:rPr lang="ja-JP" altLang="en-US" sz="2400" b="1" i="1">
                    <a:solidFill>
                      <a:srgbClr val="FAFD00"/>
                    </a:solidFill>
                    <a:latin typeface="SutonnyMJ" charset="0"/>
                  </a:rPr>
                  <a:t>’</a:t>
                </a:r>
                <a:r>
                  <a:rPr lang="en-US" sz="2400" b="1" i="1">
                    <a:solidFill>
                      <a:srgbClr val="FAFD00"/>
                    </a:solidFill>
                    <a:latin typeface="SutonnyMJ" charset="0"/>
                  </a:rPr>
                  <a:t>vcbv </a:t>
                </a:r>
                <a:endParaRPr lang="en-US" sz="2400" b="1">
                  <a:solidFill>
                    <a:srgbClr val="FAFD00"/>
                  </a:solidFill>
                  <a:latin typeface="SutonnyMJ" charset="0"/>
                </a:endParaRPr>
              </a:p>
            </p:txBody>
          </p:sp>
          <p:sp>
            <p:nvSpPr>
              <p:cNvPr id="100361" name="Text Box 9"/>
              <p:cNvSpPr txBox="1">
                <a:spLocks noChangeArrowheads="1"/>
              </p:cNvSpPr>
              <p:nvPr/>
            </p:nvSpPr>
            <p:spPr bwMode="auto">
              <a:xfrm>
                <a:off x="1918" y="3184"/>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dirty="0">
                    <a:solidFill>
                      <a:srgbClr val="FFFB0C"/>
                    </a:solidFill>
                    <a:latin typeface="Helvetica" charset="0"/>
                    <a:ea typeface="Gulim" pitchFamily="34" charset="-127"/>
                    <a:cs typeface="Gulim" pitchFamily="34" charset="-127"/>
                  </a:rPr>
                  <a:t>www.biblebasically.org</a:t>
                </a:r>
              </a:p>
            </p:txBody>
          </p:sp>
        </p:grpSp>
        <p:sp>
          <p:nvSpPr>
            <p:cNvPr id="15368" name="Text Box 10"/>
            <p:cNvSpPr txBox="1">
              <a:spLocks noChangeArrowheads="1"/>
            </p:cNvSpPr>
            <p:nvPr/>
          </p:nvSpPr>
          <p:spPr bwMode="auto">
            <a:xfrm>
              <a:off x="312" y="4123"/>
              <a:ext cx="55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©2006TBBMI</a:t>
              </a:r>
            </a:p>
          </p:txBody>
        </p:sp>
        <p:sp>
          <p:nvSpPr>
            <p:cNvPr id="100363" name="Text Box 11"/>
            <p:cNvSpPr txBox="1">
              <a:spLocks noChangeArrowheads="1"/>
            </p:cNvSpPr>
            <p:nvPr/>
          </p:nvSpPr>
          <p:spPr bwMode="auto">
            <a:xfrm>
              <a:off x="-63" y="981"/>
              <a:ext cx="5760" cy="144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evB‡ej...</a:t>
              </a:r>
            </a:p>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       †gŠwjKfv‡e </a:t>
              </a:r>
            </a:p>
          </p:txBody>
        </p:sp>
        <p:sp>
          <p:nvSpPr>
            <p:cNvPr id="15370" name="Line 12"/>
            <p:cNvSpPr>
              <a:spLocks noChangeShapeType="1"/>
            </p:cNvSpPr>
            <p:nvPr/>
          </p:nvSpPr>
          <p:spPr bwMode="auto">
            <a:xfrm flipV="1">
              <a:off x="0" y="1294"/>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65" name="Text Box 13"/>
            <p:cNvSpPr txBox="1">
              <a:spLocks noChangeArrowheads="1"/>
            </p:cNvSpPr>
            <p:nvPr/>
          </p:nvSpPr>
          <p:spPr bwMode="auto">
            <a:xfrm>
              <a:off x="1358" y="125"/>
              <a:ext cx="2972" cy="231"/>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SutonnyMJ" charset="0"/>
                  <a:ea typeface="ＭＳ Ｐゴシック" charset="-128"/>
                  <a:cs typeface="ＭＳ Ｐゴシック" charset="-128"/>
                </a:rPr>
                <a:t>fvm©b 9.65</a:t>
              </a:r>
            </a:p>
          </p:txBody>
        </p:sp>
        <p:sp>
          <p:nvSpPr>
            <p:cNvPr id="100366" name="Rectangle 14"/>
            <p:cNvSpPr>
              <a:spLocks noChangeArrowheads="1"/>
            </p:cNvSpPr>
            <p:nvPr/>
          </p:nvSpPr>
          <p:spPr bwMode="auto">
            <a:xfrm>
              <a:off x="4844" y="4111"/>
              <a:ext cx="329"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9.6.01.</a:t>
              </a:r>
            </a:p>
          </p:txBody>
        </p:sp>
        <p:sp>
          <p:nvSpPr>
            <p:cNvPr id="100367" name="Rectangle 15"/>
            <p:cNvSpPr>
              <a:spLocks noChangeArrowheads="1"/>
            </p:cNvSpPr>
            <p:nvPr/>
          </p:nvSpPr>
          <p:spPr bwMode="auto">
            <a:xfrm>
              <a:off x="5108" y="4110"/>
              <a:ext cx="191"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01</a:t>
              </a:r>
            </a:p>
          </p:txBody>
        </p:sp>
      </p:grpSp>
      <p:sp>
        <p:nvSpPr>
          <p:cNvPr id="17" name="Rectangle 16"/>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www.BibleStudyDownloads.org</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52227"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2228"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52229"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2230" name="Text Box 1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
        <p:nvSpPr>
          <p:cNvPr id="52231"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62470" name="Rectangle 6"/>
          <p:cNvSpPr>
            <a:spLocks noChangeArrowheads="1"/>
          </p:cNvSpPr>
          <p:nvPr/>
        </p:nvSpPr>
        <p:spPr bwMode="auto">
          <a:xfrm rot="-1260000">
            <a:off x="827088" y="869950"/>
            <a:ext cx="3935412"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e‡jwQ‡jb?</a:t>
            </a:r>
            <a:endParaRPr lang="en-US" sz="4800"/>
          </a:p>
        </p:txBody>
      </p:sp>
      <p:sp>
        <p:nvSpPr>
          <p:cNvPr id="62472" name="Rectangle 8"/>
          <p:cNvSpPr>
            <a:spLocks noChangeArrowheads="1"/>
          </p:cNvSpPr>
          <p:nvPr/>
        </p:nvSpPr>
        <p:spPr bwMode="auto">
          <a:xfrm rot="1920000">
            <a:off x="5335588" y="1139825"/>
            <a:ext cx="401002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K‡iwQ‡jb?</a:t>
            </a:r>
            <a:endParaRPr lang="en-US" sz="4800"/>
          </a:p>
        </p:txBody>
      </p:sp>
      <p:sp>
        <p:nvSpPr>
          <p:cNvPr id="62471" name="Rectangle 7"/>
          <p:cNvSpPr>
            <a:spLocks noChangeArrowheads="1"/>
          </p:cNvSpPr>
          <p:nvPr/>
        </p:nvSpPr>
        <p:spPr bwMode="auto">
          <a:xfrm rot="1080000">
            <a:off x="6921500" y="2917825"/>
            <a:ext cx="129857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‡Kb?</a:t>
            </a:r>
            <a:endParaRPr lang="en-US" sz="4800"/>
          </a:p>
        </p:txBody>
      </p:sp>
      <p:sp>
        <p:nvSpPr>
          <p:cNvPr id="62467" name="Rectangle 3"/>
          <p:cNvSpPr>
            <a:spLocks noChangeArrowheads="1"/>
          </p:cNvSpPr>
          <p:nvPr/>
        </p:nvSpPr>
        <p:spPr bwMode="auto">
          <a:xfrm rot="900000">
            <a:off x="790575" y="2919413"/>
            <a:ext cx="2036763"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cy¯—K¸wj</a:t>
            </a:r>
            <a:endParaRPr lang="en-US" sz="4800"/>
          </a:p>
        </p:txBody>
      </p:sp>
      <p:sp>
        <p:nvSpPr>
          <p:cNvPr id="62469" name="Rectangle 5"/>
          <p:cNvSpPr>
            <a:spLocks noChangeArrowheads="1"/>
          </p:cNvSpPr>
          <p:nvPr/>
        </p:nvSpPr>
        <p:spPr bwMode="auto">
          <a:xfrm rot="-900000">
            <a:off x="6572250" y="4135438"/>
            <a:ext cx="2546350"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ZvwiL mgyn</a:t>
            </a:r>
            <a:endParaRPr lang="en-US" sz="4800"/>
          </a:p>
        </p:txBody>
      </p:sp>
      <p:sp>
        <p:nvSpPr>
          <p:cNvPr id="62468" name="Rectangle 4"/>
          <p:cNvSpPr>
            <a:spLocks noChangeArrowheads="1"/>
          </p:cNvSpPr>
          <p:nvPr/>
        </p:nvSpPr>
        <p:spPr bwMode="auto">
          <a:xfrm rot="360000">
            <a:off x="769938" y="3709988"/>
            <a:ext cx="2505075"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Rb mvaviY</a:t>
            </a:r>
            <a:endParaRPr lang="en-US" sz="4800"/>
          </a:p>
        </p:txBody>
      </p:sp>
      <p:sp>
        <p:nvSpPr>
          <p:cNvPr id="62473" name="Rectangle 9"/>
          <p:cNvSpPr>
            <a:spLocks noChangeArrowheads="1"/>
          </p:cNvSpPr>
          <p:nvPr/>
        </p:nvSpPr>
        <p:spPr bwMode="auto">
          <a:xfrm rot="360000">
            <a:off x="342900" y="5397500"/>
            <a:ext cx="8801100"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pPr algn="l"/>
            <a:r>
              <a:rPr lang="en-US" sz="4800" b="1">
                <a:solidFill>
                  <a:srgbClr val="00FF00"/>
                </a:solidFill>
                <a:latin typeface="RuposhreeMJ" charset="0"/>
              </a:rPr>
              <a:t>wK Kvi/wK‡mi mv‡_ eb©bv K‡i?</a:t>
            </a:r>
            <a:endParaRPr lang="en-US" sz="4800"/>
          </a:p>
        </p:txBody>
      </p:sp>
      <p:sp>
        <p:nvSpPr>
          <p:cNvPr id="52239" name="WordArt 11"/>
          <p:cNvSpPr>
            <a:spLocks noChangeArrowheads="1" noChangeShapeType="1" noTextEdit="1"/>
          </p:cNvSpPr>
          <p:nvPr/>
        </p:nvSpPr>
        <p:spPr bwMode="auto">
          <a:xfrm>
            <a:off x="914400" y="1227138"/>
            <a:ext cx="7600950" cy="5630862"/>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GoraiEMJ"/>
                <a:ea typeface="GoraiEMJ"/>
                <a:cs typeface="GoraiEMJ"/>
              </a:rPr>
              <a:t>mvnvh¨ Ki!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aphicFrame>
        <p:nvGraphicFramePr>
          <p:cNvPr id="54274"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MS_ClipArt_Gallery">
                  <p:embed/>
                </p:oleObj>
              </mc:Choice>
              <mc:Fallback>
                <p:oleObj name="Microsoft ClipArt Gallery" r:id="rId3" imgW="3835400" imgH="54737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743200"/>
            <a:ext cx="4724400" cy="27813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 name="Rectangle 18"/>
            <p:cNvSpPr>
              <a:spLocks noChangeArrowheads="1"/>
            </p:cNvSpPr>
            <p:nvPr/>
          </p:nvSpPr>
          <p:spPr bwMode="auto">
            <a:xfrm>
              <a:off x="3756" y="1776"/>
              <a:ext cx="114" cy="440"/>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defRPr/>
              </a:pPr>
              <a:endParaRPr lang="en-US" sz="4000" b="1" i="1">
                <a:solidFill>
                  <a:srgbClr val="FFFF00"/>
                </a:solidFill>
                <a:latin typeface="Times" charset="0"/>
                <a:ea typeface="ＭＳ Ｐゴシック" charset="-128"/>
                <a:cs typeface="ＭＳ Ｐゴシック" charset="-128"/>
              </a:endParaRPr>
            </a:p>
          </p:txBody>
        </p:sp>
      </p:grpSp>
      <p:sp>
        <p:nvSpPr>
          <p:cNvPr id="5427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427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427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4280" name="Text Box 2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13322" name="Rectangle 10"/>
          <p:cNvSpPr>
            <a:spLocks noChangeArrowheads="1"/>
          </p:cNvSpPr>
          <p:nvPr/>
        </p:nvSpPr>
        <p:spPr bwMode="auto">
          <a:xfrm>
            <a:off x="3343275" y="800100"/>
            <a:ext cx="3530600" cy="1917700"/>
          </a:xfrm>
          <a:prstGeom prst="rect">
            <a:avLst/>
          </a:prstGeom>
          <a:noFill/>
          <a:ln w="12700">
            <a:noFill/>
            <a:miter lim="800000"/>
            <a:headEnd/>
            <a:tailEnd/>
          </a:ln>
          <a:effectLst>
            <a:outerShdw blurRad="63500" dist="74053" dir="3542175" algn="ctr" rotWithShape="0">
              <a:srgbClr val="1A0004">
                <a:alpha val="74997"/>
              </a:srgbClr>
            </a:outerShdw>
          </a:effectLst>
        </p:spPr>
        <p:txBody>
          <a:bodyPr wrap="none" lIns="90487" tIns="44450" rIns="90487" bIns="44450">
            <a:spAutoFit/>
          </a:bodyPr>
          <a:lstStyle/>
          <a:p>
            <a:r>
              <a:rPr lang="en-US" sz="4000" b="1" i="1">
                <a:solidFill>
                  <a:srgbClr val="FFFF00"/>
                </a:solidFill>
                <a:latin typeface="RuposhreeMJ" charset="0"/>
              </a:rPr>
              <a:t>mnvqZv! </a:t>
            </a:r>
          </a:p>
          <a:p>
            <a:r>
              <a:rPr lang="en-US" sz="4000" b="1" i="1">
                <a:solidFill>
                  <a:srgbClr val="FFFF00"/>
                </a:solidFill>
                <a:latin typeface="RuposhreeMJ" charset="0"/>
              </a:rPr>
              <a:t>Avwg GLb cvie bv</a:t>
            </a:r>
          </a:p>
          <a:p>
            <a:r>
              <a:rPr lang="en-US" sz="4000" b="1" i="1">
                <a:solidFill>
                  <a:srgbClr val="FFFF00"/>
                </a:solidFill>
                <a:latin typeface="RuposhreeMJ" charset="0"/>
              </a:rPr>
              <a:t>GwU bvI!!!</a:t>
            </a:r>
            <a:endParaRPr lang="en-US">
              <a:latin typeface="RuposhreeMJ" charset="0"/>
            </a:endParaRPr>
          </a:p>
        </p:txBody>
      </p:sp>
      <p:sp>
        <p:nvSpPr>
          <p:cNvPr id="13330" name="Rectangle 18"/>
          <p:cNvSpPr>
            <a:spLocks noChangeArrowheads="1"/>
          </p:cNvSpPr>
          <p:nvPr/>
        </p:nvSpPr>
        <p:spPr bwMode="auto">
          <a:xfrm>
            <a:off x="4471988" y="3003550"/>
            <a:ext cx="3300412" cy="2527300"/>
          </a:xfrm>
          <a:prstGeom prst="rect">
            <a:avLst/>
          </a:prstGeom>
          <a:noFill/>
          <a:ln w="12700">
            <a:noFill/>
            <a:miter lim="800000"/>
            <a:headEnd/>
            <a:tailEnd/>
          </a:ln>
          <a:effectLst>
            <a:outerShdw blurRad="63500" dist="74053" dir="3542175" algn="ctr" rotWithShape="0">
              <a:srgbClr val="1A0004">
                <a:alpha val="74997"/>
              </a:srgbClr>
            </a:outerShdw>
          </a:effectLst>
        </p:spPr>
        <p:txBody>
          <a:bodyPr lIns="90487" tIns="44450" rIns="90487" bIns="44450"/>
          <a:lstStyle/>
          <a:p>
            <a:r>
              <a:rPr lang="en-US" sz="4000" b="1" i="1">
                <a:solidFill>
                  <a:srgbClr val="FFFF00"/>
                </a:solidFill>
                <a:latin typeface="RuposhreeMJ" charset="0"/>
              </a:rPr>
              <a:t>myZivs... Avwg ïay cvjK‡K  ej‡Z cvwi!</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56323"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6324"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6325"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26" name="Text Box 9"/>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19</a:t>
            </a:r>
          </a:p>
        </p:txBody>
      </p:sp>
      <p:sp>
        <p:nvSpPr>
          <p:cNvPr id="177356" name="Rectangle 204"/>
          <p:cNvSpPr>
            <a:spLocks noChangeArrowheads="1"/>
          </p:cNvSpPr>
          <p:nvPr/>
        </p:nvSpPr>
        <p:spPr bwMode="auto">
          <a:xfrm>
            <a:off x="1909763" y="1955800"/>
            <a:ext cx="5580062" cy="30162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9600" i="1">
                <a:solidFill>
                  <a:srgbClr val="E8EC39"/>
                </a:solidFill>
                <a:latin typeface="RuposhreeMJ" charset="0"/>
              </a:rPr>
              <a:t>‡K GB¸wj </a:t>
            </a:r>
          </a:p>
          <a:p>
            <a:r>
              <a:rPr lang="en-US" sz="9600" i="1">
                <a:solidFill>
                  <a:srgbClr val="E8EC39"/>
                </a:solidFill>
                <a:latin typeface="RuposhreeMJ" charset="0"/>
              </a:rPr>
              <a:t>wb‡q fv‡e?</a:t>
            </a:r>
            <a:endParaRPr lang="en-US"/>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5837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837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8373"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8374"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
        <p:nvSpPr>
          <p:cNvPr id="178181" name="Rectangle 5"/>
          <p:cNvSpPr>
            <a:spLocks noChangeArrowheads="1"/>
          </p:cNvSpPr>
          <p:nvPr/>
        </p:nvSpPr>
        <p:spPr bwMode="auto">
          <a:xfrm>
            <a:off x="2382838" y="2108200"/>
            <a:ext cx="4510087" cy="30162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9600" i="1">
                <a:solidFill>
                  <a:srgbClr val="E8EC39"/>
                </a:solidFill>
                <a:latin typeface="RuposhreeMJ" charset="0"/>
              </a:rPr>
              <a:t>Zvn‡j</a:t>
            </a:r>
          </a:p>
          <a:p>
            <a:r>
              <a:rPr lang="en-US" sz="9600" i="1">
                <a:solidFill>
                  <a:srgbClr val="E8EC39"/>
                </a:solidFill>
                <a:latin typeface="RuposhreeMJ" charset="0"/>
              </a:rPr>
              <a:t>wK?</a:t>
            </a:r>
            <a:endParaRPr lang="en-US"/>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0419"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0420"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0421" name="Text Box 1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60422"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7410" name="Rectangle 2"/>
          <p:cNvSpPr>
            <a:spLocks noChangeArrowheads="1"/>
          </p:cNvSpPr>
          <p:nvPr/>
        </p:nvSpPr>
        <p:spPr bwMode="auto">
          <a:xfrm>
            <a:off x="439738" y="604838"/>
            <a:ext cx="8467725" cy="5762625"/>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lstStyle/>
          <a:p>
            <a:pPr algn="l"/>
            <a:r>
              <a:rPr lang="en-US" sz="6000" b="1">
                <a:solidFill>
                  <a:srgbClr val="FAFD00"/>
                </a:solidFill>
                <a:latin typeface="Times" charset="0"/>
              </a:rPr>
              <a:t>       </a:t>
            </a:r>
            <a:r>
              <a:rPr lang="en-US" sz="6000" b="1">
                <a:solidFill>
                  <a:srgbClr val="FAFD00"/>
                </a:solidFill>
                <a:latin typeface="SutonnyMJ" charset="0"/>
              </a:rPr>
              <a:t>Ò hw` bv Avgv‡`i wek¦vm </a:t>
            </a:r>
            <a:r>
              <a:rPr lang="en-US" sz="6000" b="1">
                <a:solidFill>
                  <a:schemeClr val="tx1"/>
                </a:solidFill>
                <a:latin typeface="SutonnyMJ" charset="0"/>
              </a:rPr>
              <a:t>ev¯—e NUbv</a:t>
            </a:r>
            <a:r>
              <a:rPr lang="en-US" sz="6000" b="1">
                <a:solidFill>
                  <a:srgbClr val="FFFF00"/>
                </a:solidFill>
                <a:latin typeface="SutonnyMJ" charset="0"/>
              </a:rPr>
              <a:t>i</a:t>
            </a:r>
            <a:r>
              <a:rPr lang="en-US" sz="6000" b="1">
                <a:solidFill>
                  <a:schemeClr val="tx1"/>
                </a:solidFill>
                <a:latin typeface="SutonnyMJ" charset="0"/>
              </a:rPr>
              <a:t> </a:t>
            </a:r>
            <a:r>
              <a:rPr lang="en-US" sz="6000" b="1">
                <a:solidFill>
                  <a:srgbClr val="FAFD00"/>
                </a:solidFill>
                <a:latin typeface="SutonnyMJ" charset="0"/>
              </a:rPr>
              <a:t>Dc‡i cÖwZwôZ nq, GwU Zvn‡j </a:t>
            </a:r>
            <a:r>
              <a:rPr lang="en-US" sz="6000" b="1">
                <a:solidFill>
                  <a:srgbClr val="FFFFFF"/>
                </a:solidFill>
                <a:latin typeface="SutonnyMJ" charset="0"/>
              </a:rPr>
              <a:t>aviYv</a:t>
            </a:r>
            <a:r>
              <a:rPr lang="en-US" sz="6000" b="1">
                <a:solidFill>
                  <a:srgbClr val="FAFD00"/>
                </a:solidFill>
                <a:latin typeface="SutonnyMJ" charset="0"/>
              </a:rPr>
              <a:t>,</a:t>
            </a:r>
            <a:r>
              <a:rPr lang="en-US" sz="6000" b="1">
                <a:solidFill>
                  <a:srgbClr val="FFFFFF"/>
                </a:solidFill>
                <a:latin typeface="SutonnyMJ" charset="0"/>
              </a:rPr>
              <a:t>Kzms¯‹vi </a:t>
            </a:r>
            <a:r>
              <a:rPr lang="en-US" sz="6000" b="1">
                <a:solidFill>
                  <a:srgbClr val="FAFD00"/>
                </a:solidFill>
                <a:latin typeface="SutonnyMJ" charset="0"/>
              </a:rPr>
              <a:t>Ges </a:t>
            </a:r>
            <a:r>
              <a:rPr lang="en-US" sz="6000" b="1">
                <a:solidFill>
                  <a:srgbClr val="FFFFFF"/>
                </a:solidFill>
                <a:latin typeface="SutonnyMJ" charset="0"/>
              </a:rPr>
              <a:t>Abygvb</a:t>
            </a:r>
            <a:r>
              <a:rPr lang="en-US" sz="6000" b="1">
                <a:solidFill>
                  <a:srgbClr val="FAFD00"/>
                </a:solidFill>
                <a:latin typeface="SutonnyMJ" charset="0"/>
              </a:rPr>
              <a:t>-Gi †P‡q †ekx wKQz bq|Ó</a:t>
            </a:r>
            <a:endParaRPr lang="en-US" sz="6000" b="1">
              <a:solidFill>
                <a:srgbClr val="FAFD00"/>
              </a:solidFill>
              <a:latin typeface="ＭＳ Ｐゴシック" charset="0"/>
            </a:endParaRPr>
          </a:p>
          <a:p>
            <a:pPr algn="r"/>
            <a:r>
              <a:rPr lang="en-US" sz="6000" b="1">
                <a:solidFill>
                  <a:srgbClr val="FAFD00"/>
                </a:solidFill>
                <a:latin typeface="Times" charset="0"/>
              </a:rPr>
              <a:t>                </a:t>
            </a:r>
            <a:r>
              <a:rPr lang="en-US" sz="4000" b="1">
                <a:solidFill>
                  <a:srgbClr val="FAFD00"/>
                </a:solidFill>
                <a:latin typeface="SutonnyMJ" charset="0"/>
              </a:rPr>
              <a:t>gvBjm&amp; óvb‡dvW©</a:t>
            </a:r>
            <a:endParaRPr lang="en-US" sz="4000" b="1">
              <a:solidFill>
                <a:srgbClr val="FAFD00"/>
              </a:solidFill>
              <a:latin typeface="ＭＳ Ｐゴシック" charset="0"/>
            </a:endParaRPr>
          </a:p>
          <a:p>
            <a:pPr algn="r"/>
            <a:r>
              <a:rPr lang="en-US" sz="4000" b="1" i="1">
                <a:solidFill>
                  <a:srgbClr val="FAFD00"/>
                </a:solidFill>
                <a:latin typeface="Times" charset="0"/>
              </a:rPr>
              <a:t>       </a:t>
            </a:r>
            <a:r>
              <a:rPr lang="en-US" sz="4000" b="1" i="1">
                <a:solidFill>
                  <a:srgbClr val="FAFD00"/>
                </a:solidFill>
                <a:latin typeface="SutonnyMJ" charset="0"/>
              </a:rPr>
              <a:t>wcÖwÝcvjm&amp; Ae w¯úwiUzqvj †MÖv_</a:t>
            </a:r>
            <a:endParaRPr lang="en-US" sz="400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246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246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69"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
        <p:nvSpPr>
          <p:cNvPr id="62470"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331778" name="Rectangle 2"/>
          <p:cNvSpPr>
            <a:spLocks noChangeArrowheads="1"/>
          </p:cNvSpPr>
          <p:nvPr/>
        </p:nvSpPr>
        <p:spPr bwMode="auto">
          <a:xfrm>
            <a:off x="1917700" y="635000"/>
            <a:ext cx="6540500" cy="638175"/>
          </a:xfrm>
          <a:prstGeom prst="rect">
            <a:avLst/>
          </a:prstGeom>
          <a:noFill/>
          <a:ln w="12700">
            <a:noFill/>
            <a:miter lim="800000"/>
            <a:headEnd/>
            <a:tailEnd/>
          </a:ln>
          <a:effectLst>
            <a:outerShdw blurRad="63500" dist="53882" dir="2700000" algn="ctr" rotWithShape="0">
              <a:srgbClr val="1A0004">
                <a:alpha val="74997"/>
              </a:srgbClr>
            </a:outerShdw>
          </a:effectLst>
        </p:spPr>
        <p:txBody>
          <a:bodyPr lIns="90487" tIns="44450" rIns="90487" bIns="44450">
            <a:spAutoFit/>
          </a:bodyPr>
          <a:lstStyle/>
          <a:p>
            <a:pPr algn="l"/>
            <a:r>
              <a:rPr lang="en-US" sz="3600" b="1">
                <a:solidFill>
                  <a:srgbClr val="F06157"/>
                </a:solidFill>
                <a:latin typeface="RuposhreeMJ" charset="0"/>
              </a:rPr>
              <a:t>cvV/M‡elYvi GKwU wbivc` cÖwµqv...</a:t>
            </a:r>
            <a:endParaRPr lang="en-US"/>
          </a:p>
        </p:txBody>
      </p:sp>
      <p:sp>
        <p:nvSpPr>
          <p:cNvPr id="331788" name="Rectangle 12"/>
          <p:cNvSpPr>
            <a:spLocks noChangeArrowheads="1"/>
          </p:cNvSpPr>
          <p:nvPr/>
        </p:nvSpPr>
        <p:spPr bwMode="auto">
          <a:xfrm>
            <a:off x="635000" y="1854200"/>
            <a:ext cx="8026400" cy="1733550"/>
          </a:xfrm>
          <a:prstGeom prst="rect">
            <a:avLst/>
          </a:prstGeom>
          <a:noFill/>
          <a:ln w="12700">
            <a:noFill/>
            <a:miter lim="800000"/>
            <a:headEnd/>
            <a:tailEnd/>
          </a:ln>
          <a:effectLst>
            <a:outerShdw blurRad="63500" dist="57501" dir="3723739" algn="ctr" rotWithShape="0">
              <a:srgbClr val="1A0004">
                <a:alpha val="74997"/>
              </a:srgbClr>
            </a:outerShdw>
          </a:effectLst>
        </p:spPr>
        <p:txBody>
          <a:bodyPr lIns="90487" tIns="44450" rIns="90487" bIns="44450">
            <a:spAutoFit/>
          </a:bodyPr>
          <a:lstStyle/>
          <a:p>
            <a:pPr algn="l">
              <a:defRPr/>
            </a:pPr>
            <a:r>
              <a:rPr lang="en-US" sz="5400" b="1">
                <a:solidFill>
                  <a:srgbClr val="FFFFFF"/>
                </a:solidFill>
                <a:latin typeface="SushreeMJ" charset="0"/>
                <a:ea typeface="ＭＳ Ｐゴシック" charset="-128"/>
                <a:cs typeface="ＭＳ Ｐゴシック" charset="-128"/>
              </a:rPr>
              <a:t>ÒAvgiv hZUv </a:t>
            </a:r>
            <a:r>
              <a:rPr lang="en-US" sz="5400" b="1">
                <a:solidFill>
                  <a:srgbClr val="FFFF00"/>
                </a:solidFill>
                <a:latin typeface="SushreeMJ" charset="0"/>
                <a:ea typeface="ＭＳ Ｐゴシック" charset="-128"/>
                <a:cs typeface="ＭＳ Ｐゴシック" charset="-128"/>
              </a:rPr>
              <a:t>Rvwb</a:t>
            </a:r>
            <a:r>
              <a:rPr lang="en-US" sz="5400" b="1">
                <a:solidFill>
                  <a:srgbClr val="FFFFFF"/>
                </a:solidFill>
                <a:latin typeface="SushreeMJ" charset="0"/>
                <a:ea typeface="ＭＳ Ｐゴシック" charset="-128"/>
                <a:cs typeface="ＭＳ Ｐゴシック" charset="-128"/>
              </a:rPr>
              <a:t> Zvi †P‡q †ekx wek¦vm Avgiv Kie bv,</a:t>
            </a:r>
            <a:r>
              <a:rPr lang="en-US" sz="5400" b="1">
                <a:solidFill>
                  <a:srgbClr val="FFFFFF"/>
                </a:solidFill>
                <a:ea typeface="ＭＳ Ｐゴシック" charset="-128"/>
                <a:cs typeface="ＭＳ Ｐゴシック" charset="-128"/>
              </a:rPr>
              <a:t> </a:t>
            </a:r>
            <a:r>
              <a:rPr lang="en-US" sz="5400" b="1">
                <a:solidFill>
                  <a:srgbClr val="FFFFFF"/>
                </a:solidFill>
                <a:latin typeface="SushreeMJ" charset="0"/>
                <a:ea typeface="ＭＳ Ｐゴシック" charset="-128"/>
                <a:cs typeface="ＭＳ Ｐゴシック" charset="-128"/>
              </a:rPr>
              <a:t>Ges Avgiv </a:t>
            </a:r>
            <a:r>
              <a:rPr lang="en-US" sz="5400" b="1">
                <a:solidFill>
                  <a:srgbClr val="FFFFFF"/>
                </a:solidFill>
                <a:ea typeface="ＭＳ Ｐゴシック" charset="-128"/>
                <a:cs typeface="ＭＳ Ｐゴシック" charset="-128"/>
              </a:rPr>
              <a:t>  </a:t>
            </a:r>
          </a:p>
        </p:txBody>
      </p:sp>
      <p:sp>
        <p:nvSpPr>
          <p:cNvPr id="331790" name="Text Box 14"/>
          <p:cNvSpPr txBox="1">
            <a:spLocks noChangeArrowheads="1"/>
          </p:cNvSpPr>
          <p:nvPr/>
        </p:nvSpPr>
        <p:spPr bwMode="auto">
          <a:xfrm>
            <a:off x="647700" y="3636963"/>
            <a:ext cx="7823200" cy="1736725"/>
          </a:xfrm>
          <a:prstGeom prst="rect">
            <a:avLst/>
          </a:prstGeom>
          <a:noFill/>
          <a:ln w="12700">
            <a:noFill/>
            <a:miter lim="800000"/>
            <a:headEnd/>
            <a:tailEnd/>
          </a:ln>
          <a:effectLst>
            <a:outerShdw blurRad="63500" dist="46662" dir="3284183"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5400" b="1">
                <a:solidFill>
                  <a:srgbClr val="FFFFFF"/>
                </a:solidFill>
                <a:latin typeface="SushreeMJ" charset="0"/>
              </a:rPr>
              <a:t> Avgv‡`i </a:t>
            </a:r>
            <a:r>
              <a:rPr lang="en-US" sz="5400" b="1">
                <a:solidFill>
                  <a:srgbClr val="FFFF00"/>
                </a:solidFill>
                <a:latin typeface="SushreeMJ" charset="0"/>
              </a:rPr>
              <a:t>ag©-wek¦vm</a:t>
            </a:r>
            <a:r>
              <a:rPr lang="en-US" sz="5400" b="1">
                <a:solidFill>
                  <a:srgbClr val="FFFFFF"/>
                </a:solidFill>
                <a:latin typeface="SushreeMJ" charset="0"/>
              </a:rPr>
              <a:t> hZUv Zvi Dc‡i evm Kie bv|Ó</a:t>
            </a:r>
            <a:endParaRPr lang="en-US"/>
          </a:p>
        </p:txBody>
      </p:sp>
      <p:sp>
        <p:nvSpPr>
          <p:cNvPr id="331789" name="Rectangle 13"/>
          <p:cNvSpPr>
            <a:spLocks noChangeArrowheads="1"/>
          </p:cNvSpPr>
          <p:nvPr/>
        </p:nvSpPr>
        <p:spPr bwMode="auto">
          <a:xfrm>
            <a:off x="4864100" y="4978400"/>
            <a:ext cx="3721100" cy="1549400"/>
          </a:xfrm>
          <a:prstGeom prst="rect">
            <a:avLst/>
          </a:prstGeom>
          <a:noFill/>
          <a:ln w="12700">
            <a:noFill/>
            <a:miter lim="800000"/>
            <a:headEnd/>
            <a:tailEnd/>
          </a:ln>
          <a:effectLst>
            <a:outerShdw blurRad="63500" dist="46662" dir="3284183" algn="ctr" rotWithShape="0">
              <a:srgbClr val="1A0004">
                <a:alpha val="74997"/>
              </a:srgbClr>
            </a:outerShdw>
          </a:effectLst>
        </p:spPr>
        <p:txBody>
          <a:bodyPr lIns="90487" tIns="44450" rIns="90487" bIns="44450">
            <a:spAutoFit/>
          </a:bodyPr>
          <a:lstStyle/>
          <a:p>
            <a:pPr algn="r"/>
            <a:r>
              <a:rPr lang="en-US" sz="2400" b="1" i="1">
                <a:solidFill>
                  <a:srgbClr val="FFFFFF"/>
                </a:solidFill>
                <a:latin typeface="Times" charset="0"/>
              </a:rPr>
              <a:t>       </a:t>
            </a:r>
            <a:r>
              <a:rPr lang="en-US" sz="2400" b="1" i="1">
                <a:solidFill>
                  <a:srgbClr val="FFFFFF"/>
                </a:solidFill>
                <a:latin typeface="SushreeMJ" charset="0"/>
              </a:rPr>
              <a:t> GjevU© †gvnjvi,</a:t>
            </a:r>
          </a:p>
          <a:p>
            <a:pPr algn="r"/>
            <a:r>
              <a:rPr lang="en-US" sz="2400" b="1" i="1">
                <a:solidFill>
                  <a:srgbClr val="FFFFFF"/>
                </a:solidFill>
                <a:latin typeface="SushreeMJ" charset="0"/>
              </a:rPr>
              <a:t> †cÖwm‡W›U</a:t>
            </a:r>
            <a:r>
              <a:rPr lang="en-US" sz="2400" b="1" i="1">
                <a:solidFill>
                  <a:srgbClr val="FFFFFF"/>
                </a:solidFill>
                <a:latin typeface="Times" charset="0"/>
              </a:rPr>
              <a:t> </a:t>
            </a:r>
          </a:p>
          <a:p>
            <a:pPr algn="r"/>
            <a:r>
              <a:rPr lang="en-US" sz="2400" b="1" i="1">
                <a:solidFill>
                  <a:srgbClr val="FFFFFF"/>
                </a:solidFill>
                <a:latin typeface="SushreeMJ" charset="0"/>
              </a:rPr>
              <a:t>`v mvD`vY© evwÞó †mwgbvwi</a:t>
            </a:r>
            <a:r>
              <a:rPr lang="en-US" sz="2400" b="1" i="1">
                <a:solidFill>
                  <a:srgbClr val="FFFFFF"/>
                </a:solidFill>
                <a:latin typeface="Times" charset="0"/>
              </a:rPr>
              <a:t>                                                         </a:t>
            </a:r>
            <a:r>
              <a:rPr lang="en-US" sz="2400" b="1" i="1">
                <a:solidFill>
                  <a:srgbClr val="FFFFFF"/>
                </a:solidFill>
                <a:latin typeface="SushreeMJ" charset="0"/>
              </a:rPr>
              <a:t>jyBmwfj, †K›UvKx</a:t>
            </a:r>
            <a:endParaRPr lang="en-US" sz="240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4515"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645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13" name="Rectangle 13"/>
          <p:cNvSpPr>
            <a:spLocks noChangeArrowheads="1"/>
          </p:cNvSpPr>
          <p:nvPr/>
        </p:nvSpPr>
        <p:spPr bwMode="auto">
          <a:xfrm>
            <a:off x="7580313" y="6529388"/>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64518"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23</a:t>
            </a:r>
          </a:p>
        </p:txBody>
      </p:sp>
      <p:sp>
        <p:nvSpPr>
          <p:cNvPr id="64519" name="Text Box 16"/>
          <p:cNvSpPr txBox="1">
            <a:spLocks noChangeArrowheads="1"/>
          </p:cNvSpPr>
          <p:nvPr/>
        </p:nvSpPr>
        <p:spPr bwMode="auto">
          <a:xfrm>
            <a:off x="285750" y="6537325"/>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64520"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332803" name="Text Box 3"/>
          <p:cNvSpPr txBox="1">
            <a:spLocks noChangeArrowheads="1"/>
          </p:cNvSpPr>
          <p:nvPr/>
        </p:nvSpPr>
        <p:spPr bwMode="auto">
          <a:xfrm>
            <a:off x="468313" y="650875"/>
            <a:ext cx="8283575" cy="551815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8800">
                <a:solidFill>
                  <a:schemeClr val="tx2"/>
                </a:solidFill>
                <a:latin typeface="SutonnyMJ" charset="0"/>
              </a:rPr>
              <a:t>myZivs...</a:t>
            </a:r>
            <a:r>
              <a:rPr lang="en-US" sz="8800">
                <a:solidFill>
                  <a:schemeClr val="tx2"/>
                </a:solidFill>
                <a:latin typeface="Times" charset="0"/>
              </a:rPr>
              <a:t>                </a:t>
            </a:r>
            <a:r>
              <a:rPr lang="en-US" sz="8800">
                <a:solidFill>
                  <a:schemeClr val="tx2"/>
                </a:solidFill>
                <a:latin typeface="SutonnyMJ" charset="0"/>
              </a:rPr>
              <a:t>Avmyb Avgiv ïi</a:t>
            </a:r>
            <a:r>
              <a:rPr lang="ja-JP" altLang="en-US" sz="8800">
                <a:solidFill>
                  <a:schemeClr val="tx2"/>
                </a:solidFill>
                <a:latin typeface="SutonnyMJ" charset="0"/>
              </a:rPr>
              <a:t>“</a:t>
            </a:r>
            <a:r>
              <a:rPr lang="en-US" sz="8800">
                <a:solidFill>
                  <a:schemeClr val="tx2"/>
                </a:solidFill>
                <a:latin typeface="SutonnyMJ" charset="0"/>
              </a:rPr>
              <a:t> Kwi!</a:t>
            </a:r>
            <a:endParaRPr lang="en-US" sz="8800">
              <a:solidFill>
                <a:schemeClr val="tx1"/>
              </a:solidFill>
              <a:latin typeface="SutonnyMJ" charset="0"/>
            </a:endParaRPr>
          </a:p>
          <a:p>
            <a:r>
              <a:rPr lang="en-US" sz="6000">
                <a:solidFill>
                  <a:schemeClr val="tx1"/>
                </a:solidFill>
                <a:latin typeface="SutonnyMJ" charset="0"/>
              </a:rPr>
              <a:t>(Ges GKwU †mmbI ev`  †`Iqv hv‡e bv| cÖwZwU †mmb ciewË©  †mm‡bi mv‡_ hy&amp;³!) </a:t>
            </a:r>
            <a:endParaRPr lang="en-US" sz="8800">
              <a:solidFill>
                <a:schemeClr val="tx1"/>
              </a:solidFill>
              <a:latin typeface="SutonnyMJ" charset="0"/>
            </a:endParaRPr>
          </a:p>
        </p:txBody>
      </p:sp>
      <p:pic>
        <p:nvPicPr>
          <p:cNvPr id="332810"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810"/>
                                        </p:tgtEl>
                                      </p:cBhvr>
                                    </p:animEffect>
                                    <p:set>
                                      <p:cBhvr>
                                        <p:cTn id="7" dur="1" fill="hold">
                                          <p:stCondLst>
                                            <p:cond delay="499"/>
                                          </p:stCondLst>
                                        </p:cTn>
                                        <p:tgtEl>
                                          <p:spTgt spid="3328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6656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6564"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6565"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6" name="Text Box 1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
        <p:nvSpPr>
          <p:cNvPr id="318481" name="Text Box 17"/>
          <p:cNvSpPr txBox="1">
            <a:spLocks noChangeArrowheads="1"/>
          </p:cNvSpPr>
          <p:nvPr/>
        </p:nvSpPr>
        <p:spPr bwMode="auto">
          <a:xfrm>
            <a:off x="973138" y="1865313"/>
            <a:ext cx="7342187" cy="1920875"/>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6000" b="1" i="1">
                <a:solidFill>
                  <a:srgbClr val="FFFC1E"/>
                </a:solidFill>
                <a:latin typeface="GoraiEMJ" charset="0"/>
              </a:rPr>
              <a:t>evB‡ej...</a:t>
            </a:r>
          </a:p>
          <a:p>
            <a:r>
              <a:rPr lang="en-US" sz="6000" b="1" i="1">
                <a:solidFill>
                  <a:srgbClr val="FFFC1E"/>
                </a:solidFill>
                <a:latin typeface="GoraiEMJ" charset="0"/>
              </a:rPr>
              <a:t>     ‡gŠwjKfv‡e</a:t>
            </a:r>
            <a:endParaRPr lang="en-US" sz="6000" b="1" i="1" baseline="30000">
              <a:solidFill>
                <a:srgbClr val="27FC31"/>
              </a:solidFill>
              <a:latin typeface="GoraiEMJ" charset="0"/>
            </a:endParaRPr>
          </a:p>
        </p:txBody>
      </p:sp>
      <p:sp>
        <p:nvSpPr>
          <p:cNvPr id="222214" name="Text Box 6"/>
          <p:cNvSpPr txBox="1">
            <a:spLocks noChangeArrowheads="1"/>
          </p:cNvSpPr>
          <p:nvPr/>
        </p:nvSpPr>
        <p:spPr bwMode="auto">
          <a:xfrm>
            <a:off x="1270000" y="4318000"/>
            <a:ext cx="6870700" cy="1736725"/>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5400" b="1">
                <a:solidFill>
                  <a:srgbClr val="FFFFFF"/>
                </a:solidFill>
                <a:latin typeface="SutonnyEMJ" charset="0"/>
              </a:rPr>
              <a:t>n‡jv wPš—v Kivi GKwU Dcvq!</a:t>
            </a:r>
            <a:endParaRPr lang="en-US" sz="5400">
              <a:latin typeface="SutonnyEMJ"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6861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861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4"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9249" name="Rectangle 33"/>
          <p:cNvSpPr>
            <a:spLocks noChangeArrowheads="1"/>
          </p:cNvSpPr>
          <p:nvPr/>
        </p:nvSpPr>
        <p:spPr bwMode="auto">
          <a:xfrm>
            <a:off x="8137525" y="1925638"/>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sp>
        <p:nvSpPr>
          <p:cNvPr id="318481" name="Text Box 17"/>
          <p:cNvSpPr txBox="1">
            <a:spLocks noChangeArrowheads="1"/>
          </p:cNvSpPr>
          <p:nvPr/>
        </p:nvSpPr>
        <p:spPr bwMode="auto">
          <a:xfrm>
            <a:off x="604838" y="1801813"/>
            <a:ext cx="7837487" cy="823912"/>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4800" b="1" i="1">
                <a:solidFill>
                  <a:srgbClr val="FFFC1E"/>
                </a:solidFill>
                <a:latin typeface="GoraiEMJ" charset="0"/>
              </a:rPr>
              <a:t> evB‡ej...‡gŠwjKfv‡e</a:t>
            </a:r>
            <a:endParaRPr lang="en-US" sz="4800" b="1" i="1" baseline="30000">
              <a:solidFill>
                <a:srgbClr val="27FC31"/>
              </a:solidFill>
              <a:latin typeface="GoraiEMJ" charset="0"/>
            </a:endParaRPr>
          </a:p>
        </p:txBody>
      </p:sp>
      <p:sp>
        <p:nvSpPr>
          <p:cNvPr id="9235" name="Rectangle 19"/>
          <p:cNvSpPr>
            <a:spLocks noChangeArrowheads="1"/>
          </p:cNvSpPr>
          <p:nvPr/>
        </p:nvSpPr>
        <p:spPr bwMode="auto">
          <a:xfrm>
            <a:off x="1181100" y="3276600"/>
            <a:ext cx="6908800" cy="210820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lstStyle/>
          <a:p>
            <a:pPr lvl="1"/>
            <a:r>
              <a:rPr lang="en-US" sz="4800" b="1">
                <a:solidFill>
                  <a:srgbClr val="FFFFFF"/>
                </a:solidFill>
                <a:effectLst>
                  <a:outerShdw blurRad="38100" dist="38100" dir="2700000" algn="tl">
                    <a:srgbClr val="000000"/>
                  </a:outerShdw>
                </a:effectLst>
                <a:latin typeface="SutonnyMJ" charset="0"/>
              </a:rPr>
              <a:t>Avcbvi wkL‡eb wKfv‡e evB‡ej‡K </a:t>
            </a:r>
            <a:r>
              <a:rPr lang="en-US" sz="4800" b="1" i="1">
                <a:solidFill>
                  <a:srgbClr val="FFFF00"/>
                </a:solidFill>
                <a:effectLst>
                  <a:outerShdw blurRad="38100" dist="38100" dir="2700000" algn="tl">
                    <a:srgbClr val="000000"/>
                  </a:outerShdw>
                </a:effectLst>
                <a:latin typeface="SutonnyMJ" charset="0"/>
              </a:rPr>
              <a:t>gvbwmKfv‡e AvZœ¯</a:t>
            </a:r>
            <a:r>
              <a:rPr lang="ja-JP" altLang="en-US" sz="4800" b="1" i="1">
                <a:solidFill>
                  <a:srgbClr val="FFFF00"/>
                </a:solidFill>
                <a:effectLst>
                  <a:outerShdw blurRad="38100" dist="38100" dir="2700000" algn="tl">
                    <a:srgbClr val="000000"/>
                  </a:outerShdw>
                </a:effectLst>
                <a:latin typeface="SutonnyMJ" charset="0"/>
              </a:rPr>
              <a:t>’</a:t>
            </a:r>
            <a:r>
              <a:rPr lang="en-US" sz="4800" b="1">
                <a:solidFill>
                  <a:srgbClr val="FFFFFF"/>
                </a:solidFill>
                <a:effectLst>
                  <a:outerShdw blurRad="38100" dist="38100" dir="2700000" algn="tl">
                    <a:srgbClr val="000000"/>
                  </a:outerShdw>
                </a:effectLst>
                <a:latin typeface="SutonnyMJ" charset="0"/>
              </a:rPr>
              <a:t> Ki‡Z nq!</a:t>
            </a:r>
            <a:endParaRPr lang="en-US" sz="4800">
              <a:latin typeface="SutonnyMJ" charset="0"/>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9"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70658"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39" y="2894"/>
              <a:ext cx="1078" cy="36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a:solidFill>
                    <a:srgbClr val="ED181E"/>
                  </a:solidFill>
                  <a:latin typeface="SutonnyEMJ" charset="0"/>
                </a:rPr>
                <a:t>m…7bxhx</a:t>
              </a:r>
              <a:endParaRPr lang="en-US" sz="3200">
                <a:solidFill>
                  <a:schemeClr val="tx1"/>
                </a:solidFill>
                <a:latin typeface="SutonnyEMJ"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6" name="Text Box 16"/>
          <p:cNvSpPr txBox="1">
            <a:spLocks noChangeArrowheads="1"/>
          </p:cNvSpPr>
          <p:nvPr/>
        </p:nvSpPr>
        <p:spPr bwMode="auto">
          <a:xfrm>
            <a:off x="8083550" y="6523038"/>
            <a:ext cx="325438" cy="2444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26</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420813" y="4859338"/>
            <a:ext cx="87312" cy="0"/>
          </a:xfrm>
          <a:prstGeom prst="line">
            <a:avLst/>
          </a:prstGeom>
          <a:noFill/>
          <a:ln w="28575">
            <a:solidFill>
              <a:srgbClr val="ED181E"/>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541" name="Rectangle 21"/>
          <p:cNvSpPr>
            <a:spLocks noChangeArrowheads="1"/>
          </p:cNvSpPr>
          <p:nvPr/>
        </p:nvSpPr>
        <p:spPr bwMode="auto">
          <a:xfrm>
            <a:off x="8301038" y="2163763"/>
            <a:ext cx="493712"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sp>
        <p:nvSpPr>
          <p:cNvPr id="318481" name="Text Box 17"/>
          <p:cNvSpPr txBox="1">
            <a:spLocks noChangeArrowheads="1"/>
          </p:cNvSpPr>
          <p:nvPr/>
        </p:nvSpPr>
        <p:spPr bwMode="auto">
          <a:xfrm>
            <a:off x="757238" y="1814513"/>
            <a:ext cx="7786687" cy="1098550"/>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6600" b="1" i="1">
                <a:solidFill>
                  <a:srgbClr val="FFFC1E"/>
                </a:solidFill>
                <a:latin typeface="RinkiyMJ" charset="0"/>
              </a:rPr>
              <a:t> </a:t>
            </a:r>
            <a:r>
              <a:rPr lang="en-US" sz="4800" b="1" i="1">
                <a:solidFill>
                  <a:srgbClr val="FFFC1E"/>
                </a:solidFill>
                <a:latin typeface="GoraiEMJ" charset="0"/>
              </a:rPr>
              <a:t>evB‡ej...‡gŠwjKfv‡e</a:t>
            </a:r>
            <a:endParaRPr lang="en-US" sz="4800" b="1" i="1" baseline="30000">
              <a:solidFill>
                <a:srgbClr val="27FC31"/>
              </a:solidFill>
              <a:latin typeface="GoraiEMJ" charset="0"/>
            </a:endParaRPr>
          </a:p>
        </p:txBody>
      </p:sp>
      <p:sp>
        <p:nvSpPr>
          <p:cNvPr id="235522" name="Rectangle 2"/>
          <p:cNvSpPr>
            <a:spLocks noChangeArrowheads="1"/>
          </p:cNvSpPr>
          <p:nvPr/>
        </p:nvSpPr>
        <p:spPr bwMode="auto">
          <a:xfrm>
            <a:off x="546100" y="2984500"/>
            <a:ext cx="7975600" cy="1828800"/>
          </a:xfrm>
          <a:prstGeom prst="rect">
            <a:avLst/>
          </a:prstGeom>
          <a:noFill/>
          <a:ln w="12700">
            <a:noFill/>
            <a:miter lim="800000"/>
            <a:headEnd/>
            <a:tailEnd/>
          </a:ln>
          <a:effectLst>
            <a:outerShdw blurRad="63500" dist="81320" dir="2319588" algn="ctr" rotWithShape="0">
              <a:srgbClr val="1A0004">
                <a:alpha val="74997"/>
              </a:srgbClr>
            </a:outerShdw>
          </a:effectLst>
        </p:spPr>
        <p:txBody>
          <a:bodyPr lIns="90487" tIns="44450" rIns="90487" bIns="44450"/>
          <a:lstStyle/>
          <a:p>
            <a:pPr lvl="1"/>
            <a:r>
              <a:rPr lang="en-US" sz="4000" b="1">
                <a:solidFill>
                  <a:srgbClr val="FFFFFF"/>
                </a:solidFill>
                <a:effectLst>
                  <a:outerShdw blurRad="38100" dist="38100" dir="2700000" algn="tl">
                    <a:srgbClr val="000000"/>
                  </a:outerShdw>
                </a:effectLst>
                <a:latin typeface="RuposhreeMJ" charset="0"/>
              </a:rPr>
              <a:t>GKwU cÖ‡qvRbxq AwZwi³ cvVt GLv‡b wKQz Av‡Q hv Avcwb  Aci‡K ‡kLv‡Z cv‡ib!</a:t>
            </a:r>
            <a:endParaRPr lang="en-US"/>
          </a:p>
        </p:txBody>
      </p:sp>
      <p:sp>
        <p:nvSpPr>
          <p:cNvPr id="235529" name="Rectangle 9"/>
          <p:cNvSpPr>
            <a:spLocks noChangeArrowheads="1"/>
          </p:cNvSpPr>
          <p:nvPr/>
        </p:nvSpPr>
        <p:spPr bwMode="auto">
          <a:xfrm>
            <a:off x="1689100" y="4889500"/>
            <a:ext cx="6591300" cy="1371600"/>
          </a:xfrm>
          <a:prstGeom prst="rect">
            <a:avLst/>
          </a:prstGeom>
          <a:noFill/>
          <a:ln w="12700">
            <a:noFill/>
            <a:miter lim="800000"/>
            <a:headEnd/>
            <a:tailEnd/>
          </a:ln>
          <a:effectLst>
            <a:outerShdw blurRad="63500" dist="81320" dir="2319588" algn="ctr" rotWithShape="0">
              <a:srgbClr val="1A0004">
                <a:alpha val="74997"/>
              </a:srgbClr>
            </a:outerShdw>
          </a:effectLst>
        </p:spPr>
        <p:txBody>
          <a:bodyPr lIns="90487" tIns="44450" rIns="90487" bIns="44450"/>
          <a:lstStyle/>
          <a:p>
            <a:pPr lvl="1"/>
            <a:r>
              <a:rPr lang="en-US" sz="4800" b="1">
                <a:solidFill>
                  <a:srgbClr val="FFEA18"/>
                </a:solidFill>
                <a:effectLst>
                  <a:outerShdw blurRad="38100" dist="38100" dir="2700000" algn="tl">
                    <a:srgbClr val="000000"/>
                  </a:outerShdw>
                </a:effectLst>
                <a:latin typeface="SutonnyMJ" charset="0"/>
              </a:rPr>
              <a:t>cªgvY †`Iqvi wK myeY© my‡hvM!!!</a:t>
            </a:r>
            <a:endParaRPr lang="en-US" sz="4800">
              <a:latin typeface="SutonnyMJ"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5538"/>
                                        </p:tgtEl>
                                        <p:attrNameLst>
                                          <p:attrName>style.visibility</p:attrName>
                                        </p:attrNameLst>
                                      </p:cBhvr>
                                      <p:to>
                                        <p:strVal val="visible"/>
                                      </p:to>
                                    </p:set>
                                    <p:animEffect transition="in" filter="dissolve">
                                      <p:cBhvr>
                                        <p:cTn id="11"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462338" y="1155700"/>
            <a:ext cx="4635500" cy="448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3600" b="1">
                <a:solidFill>
                  <a:srgbClr val="FFEA18"/>
                </a:solidFill>
                <a:latin typeface="SutonnyMJ" charset="0"/>
              </a:rPr>
              <a:t>Avcbv‡`i `„wó AvKl©b KiwQ...                    </a:t>
            </a:r>
          </a:p>
          <a:p>
            <a:r>
              <a:rPr lang="en-US" sz="3600" b="1">
                <a:solidFill>
                  <a:srgbClr val="FFEA18"/>
                </a:solidFill>
                <a:latin typeface="SutonnyMJ" charset="0"/>
              </a:rPr>
              <a:t>`qv K‡i cvV`v‡bi GB mg‡q †gvevBjmn †hvMv‡hv‡Mi mKj wWfvBm¸wj mvB‡jÝ †gv‡W ivLyb| K¬v‡ki mKj eÜziv Avcbvi mn‡hvMxZvq Lykx n‡e!</a:t>
            </a:r>
            <a:endParaRPr lang="en-US" sz="3600">
              <a:latin typeface="SutonnyMJ" charset="0"/>
            </a:endParaRPr>
          </a:p>
          <a:p>
            <a:endParaRPr lang="en-US" sz="3600" b="1">
              <a:solidFill>
                <a:srgbClr val="FFEA18"/>
              </a:solidFill>
              <a:latin typeface="SutonnyMJ" charset="0"/>
            </a:endParaRPr>
          </a:p>
        </p:txBody>
      </p:sp>
      <p:grpSp>
        <p:nvGrpSpPr>
          <p:cNvPr id="2" name="Group 27"/>
          <p:cNvGrpSpPr>
            <a:grpSpLocks/>
          </p:cNvGrpSpPr>
          <p:nvPr/>
        </p:nvGrpSpPr>
        <p:grpSpPr bwMode="auto">
          <a:xfrm>
            <a:off x="434975" y="1747838"/>
            <a:ext cx="2792413" cy="2836862"/>
            <a:chOff x="258" y="850"/>
            <a:chExt cx="1759" cy="1787"/>
          </a:xfrm>
        </p:grpSpPr>
        <p:pic>
          <p:nvPicPr>
            <p:cNvPr id="1741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7"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623175" y="6524625"/>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180255" name="Rectangle 31"/>
          <p:cNvSpPr>
            <a:spLocks noChangeArrowheads="1"/>
          </p:cNvSpPr>
          <p:nvPr/>
        </p:nvSpPr>
        <p:spPr bwMode="auto">
          <a:xfrm>
            <a:off x="8143875" y="6524625"/>
            <a:ext cx="307975"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02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47700" y="598488"/>
            <a:ext cx="7875588" cy="5662612"/>
          </a:xfrm>
          <a:prstGeom prst="rect">
            <a:avLst/>
          </a:prstGeom>
          <a:solidFill>
            <a:schemeClr val="bg2">
              <a:alpha val="50195"/>
            </a:schemeClr>
          </a:solidFill>
          <a:ln w="76200">
            <a:solidFill>
              <a:schemeClr val="accent2"/>
            </a:solidFill>
            <a:miter lim="800000"/>
            <a:headEnd/>
            <a:tailEnd/>
          </a:ln>
        </p:spPr>
      </p:pic>
      <p:sp>
        <p:nvSpPr>
          <p:cNvPr id="318481" name="Text Box 17"/>
          <p:cNvSpPr txBox="1">
            <a:spLocks noChangeArrowheads="1"/>
          </p:cNvSpPr>
          <p:nvPr/>
        </p:nvSpPr>
        <p:spPr bwMode="auto">
          <a:xfrm>
            <a:off x="693738" y="1941513"/>
            <a:ext cx="7786687" cy="823912"/>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4800" b="1" i="1">
                <a:solidFill>
                  <a:srgbClr val="FFFC1E"/>
                </a:solidFill>
                <a:latin typeface="GoraiEMJ" charset="0"/>
              </a:rPr>
              <a:t> evB‡ej...‡gŠwjKfv‡e</a:t>
            </a:r>
            <a:endParaRPr lang="en-US" sz="4800" b="1" i="1" baseline="30000">
              <a:solidFill>
                <a:srgbClr val="27FC31"/>
              </a:solidFill>
              <a:latin typeface="GoraiEMJ" charset="0"/>
            </a:endParaRPr>
          </a:p>
        </p:txBody>
      </p:sp>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endParaRPr lang="en-US" sz="4400">
              <a:solidFill>
                <a:srgbClr val="F6FE0A"/>
              </a:solidFill>
              <a:effectLst>
                <a:outerShdw blurRad="38100" dist="38100" dir="2700000" algn="tl">
                  <a:srgbClr val="000000"/>
                </a:outerShdw>
              </a:effectLst>
              <a:latin typeface="Times" charset="0"/>
            </a:endParaRPr>
          </a:p>
          <a:p>
            <a:endParaRPr lang="en-US" sz="4400">
              <a:solidFill>
                <a:srgbClr val="F6FE0A"/>
              </a:solidFill>
              <a:effectLst>
                <a:outerShdw blurRad="38100" dist="38100" dir="2700000" algn="tl">
                  <a:srgbClr val="000000"/>
                </a:outerShdw>
              </a:effectLst>
              <a:latin typeface="Times" charset="0"/>
            </a:endParaRPr>
          </a:p>
          <a:p>
            <a:endParaRPr lang="en-US" sz="6000" i="1">
              <a:solidFill>
                <a:srgbClr val="F6FE0A"/>
              </a:solidFill>
              <a:latin typeface="Times" charset="0"/>
            </a:endParaRPr>
          </a:p>
        </p:txBody>
      </p:sp>
      <p:sp>
        <p:nvSpPr>
          <p:cNvPr id="72710"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2711"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12"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3" name="Text Box 23"/>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sp>
        <p:nvSpPr>
          <p:cNvPr id="21530" name="Rectangle 26"/>
          <p:cNvSpPr>
            <a:spLocks noChangeArrowheads="1"/>
          </p:cNvSpPr>
          <p:nvPr/>
        </p:nvSpPr>
        <p:spPr bwMode="auto">
          <a:xfrm>
            <a:off x="8213725" y="2039938"/>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sp>
        <p:nvSpPr>
          <p:cNvPr id="21513" name="Rectangle 9"/>
          <p:cNvSpPr>
            <a:spLocks noChangeArrowheads="1"/>
          </p:cNvSpPr>
          <p:nvPr/>
        </p:nvSpPr>
        <p:spPr bwMode="auto">
          <a:xfrm>
            <a:off x="660400" y="3225800"/>
            <a:ext cx="7848600" cy="240030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nchor="ctr"/>
          <a:lstStyle/>
          <a:p>
            <a:r>
              <a:rPr lang="en-US" sz="4800" b="1">
                <a:solidFill>
                  <a:srgbClr val="FFFFFF"/>
                </a:solidFill>
                <a:effectLst>
                  <a:outerShdw blurRad="38100" dist="38100" dir="2700000" algn="tl">
                    <a:srgbClr val="000000"/>
                  </a:outerShdw>
                </a:effectLst>
                <a:latin typeface="SutonnyEMJ" charset="0"/>
              </a:rPr>
              <a:t>ÒAvcbvi evB‡ej dvBjÓ †Lvjv!</a:t>
            </a:r>
            <a:endParaRPr lang="en-US" sz="4800">
              <a:latin typeface="SutonnyEMJ" charset="0"/>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4755"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74756"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475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4758"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4759"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28</a:t>
            </a: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6803"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p>
        </p:txBody>
      </p:sp>
      <p:sp>
        <p:nvSpPr>
          <p:cNvPr id="7680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6805"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6806"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6807"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885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885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8853"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8854"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089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090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090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0902"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82949"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2950"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2951"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4995"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4996"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84997"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85000" name="Text Box 2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85001"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7" name="Rectangle 9"/>
          <p:cNvSpPr>
            <a:spLocks noChangeArrowheads="1"/>
          </p:cNvSpPr>
          <p:nvPr/>
        </p:nvSpPr>
        <p:spPr bwMode="auto">
          <a:xfrm rot="-731836">
            <a:off x="1709738" y="1619250"/>
            <a:ext cx="5819775" cy="3590925"/>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763059">
            <a:off x="2082800" y="1892300"/>
            <a:ext cx="5143500" cy="3187700"/>
          </a:xfrm>
          <a:prstGeom prst="rect">
            <a:avLst/>
          </a:prstGeom>
          <a:noFill/>
          <a:ln w="12700">
            <a:noFill/>
            <a:miter lim="800000"/>
            <a:headEnd/>
            <a:tailEnd/>
          </a:ln>
          <a:effectLst>
            <a:outerShdw blurRad="63500" dist="89803" dir="2700000" algn="ctr" rotWithShape="0">
              <a:srgbClr val="1A0004">
                <a:alpha val="74997"/>
              </a:srgbClr>
            </a:outerShdw>
          </a:effectLst>
        </p:spPr>
        <p:txBody>
          <a:bodyPr lIns="85954" tIns="42977" rIns="85954" bIns="42977"/>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EEFF4B"/>
                </a:solidFill>
                <a:latin typeface="SutonnyMJ" charset="0"/>
              </a:rPr>
              <a:t>myZivs...Avcwb †Kv_vq GB me Z_vw`...Ges </a:t>
            </a:r>
            <a:r>
              <a:rPr lang="en-US" sz="4800" b="1">
                <a:solidFill>
                  <a:schemeClr val="tx2"/>
                </a:solidFill>
                <a:latin typeface="SutonnyMJ" charset="0"/>
              </a:rPr>
              <a:t>A</a:t>
            </a:r>
            <a:r>
              <a:rPr lang="en-US" sz="4800" b="1">
                <a:solidFill>
                  <a:srgbClr val="EEFF4B"/>
                </a:solidFill>
                <a:latin typeface="SutonnyMJ" charset="0"/>
              </a:rPr>
              <a:t>Z_vw` mvwR‡q ivL‡Z Avi¤¢ Ki‡eb?</a:t>
            </a:r>
            <a:endParaRPr lang="en-US" sz="4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3" name="Group 15"/>
          <p:cNvGrpSpPr>
            <a:grpSpLocks/>
          </p:cNvGrpSpPr>
          <p:nvPr/>
        </p:nvGrpSpPr>
        <p:grpSpPr bwMode="auto">
          <a:xfrm>
            <a:off x="3492500" y="266700"/>
            <a:ext cx="5499100" cy="5822950"/>
            <a:chOff x="2200" y="168"/>
            <a:chExt cx="3464" cy="3668"/>
          </a:xfrm>
        </p:grpSpPr>
        <p:graphicFrame>
          <p:nvGraphicFramePr>
            <p:cNvPr id="87042"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59" name="Oval 3"/>
          <p:cNvSpPr>
            <a:spLocks noChangeArrowheads="1"/>
          </p:cNvSpPr>
          <p:nvPr/>
        </p:nvSpPr>
        <p:spPr bwMode="auto">
          <a:xfrm>
            <a:off x="5046663" y="2540000"/>
            <a:ext cx="3625850" cy="25019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7045"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46"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47"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48" name="Text Box 24"/>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
        <p:nvSpPr>
          <p:cNvPr id="19464" name="Rectangle 8"/>
          <p:cNvSpPr>
            <a:spLocks noChangeArrowheads="1"/>
          </p:cNvSpPr>
          <p:nvPr/>
        </p:nvSpPr>
        <p:spPr bwMode="auto">
          <a:xfrm>
            <a:off x="5664200" y="457200"/>
            <a:ext cx="3184525" cy="2098675"/>
          </a:xfrm>
          <a:prstGeom prst="rect">
            <a:avLst/>
          </a:prstGeom>
          <a:noFill/>
          <a:ln w="12700">
            <a:noFill/>
            <a:miter lim="800000"/>
            <a:headEnd/>
            <a:tailEnd/>
          </a:ln>
          <a:effectLst>
            <a:outerShdw blurRad="63500" dist="63500" dir="3187806" algn="ctr" rotWithShape="0">
              <a:srgbClr val="1A0004">
                <a:alpha val="74997"/>
              </a:srgbClr>
            </a:outerShdw>
          </a:effectLst>
        </p:spPr>
        <p:txBody>
          <a:bodyPr lIns="90487" tIns="44450" rIns="90487" bIns="44450">
            <a:spAutoFit/>
          </a:bodyPr>
          <a:lstStyle/>
          <a:p>
            <a:r>
              <a:rPr lang="en-US" sz="4400" b="1">
                <a:solidFill>
                  <a:srgbClr val="FFFF00"/>
                </a:solidFill>
                <a:latin typeface="SushreeMJ" charset="0"/>
              </a:rPr>
              <a:t>Avgvi m¤ú~Y©fv‡e †Kvb aviYvB †bB!</a:t>
            </a:r>
            <a:endParaRPr lang="en-US"/>
          </a:p>
        </p:txBody>
      </p:sp>
      <p:sp>
        <p:nvSpPr>
          <p:cNvPr id="19461" name="Rectangle 5"/>
          <p:cNvSpPr>
            <a:spLocks noChangeArrowheads="1"/>
          </p:cNvSpPr>
          <p:nvPr/>
        </p:nvSpPr>
        <p:spPr bwMode="auto">
          <a:xfrm>
            <a:off x="5486400" y="3086100"/>
            <a:ext cx="2781300" cy="1428750"/>
          </a:xfrm>
          <a:prstGeom prst="rect">
            <a:avLst/>
          </a:prstGeom>
          <a:noFill/>
          <a:ln w="12700">
            <a:noFill/>
            <a:miter lim="800000"/>
            <a:headEnd/>
            <a:tailEnd/>
          </a:ln>
          <a:effectLst>
            <a:outerShdw blurRad="63500" dist="63500" dir="2212194" algn="ctr" rotWithShape="0">
              <a:srgbClr val="1A0004">
                <a:alpha val="74997"/>
              </a:srgbClr>
            </a:outerShdw>
          </a:effectLst>
        </p:spPr>
        <p:txBody>
          <a:bodyPr lIns="90487" tIns="44450" rIns="90487" bIns="44450">
            <a:spAutoFit/>
          </a:bodyPr>
          <a:lstStyle/>
          <a:p>
            <a:r>
              <a:rPr lang="en-US" sz="4400" b="1" i="1">
                <a:solidFill>
                  <a:srgbClr val="FFFF00"/>
                </a:solidFill>
                <a:latin typeface="SushreeMJ" charset="0"/>
              </a:rPr>
              <a:t>Avwg †Kv_vq Avi¤¢ Kwi?</a:t>
            </a:r>
            <a:endParaRPr lang="en-US"/>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9092"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9093"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9094"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89096"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aphicFrame>
        <p:nvGraphicFramePr>
          <p:cNvPr id="89090" name="Object 2"/>
          <p:cNvGraphicFramePr>
            <a:graphicFrameLocks/>
          </p:cNvGraphicFramePr>
          <p:nvPr/>
        </p:nvGraphicFramePr>
        <p:xfrm>
          <a:off x="3478213" y="296863"/>
          <a:ext cx="2141537"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213" y="296863"/>
                        <a:ext cx="2141537" cy="57927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89097"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89098"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8931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89100"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9101"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9102" name="Text Box 11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89103" name="Text Box 1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89111" name="Text Box 5"/>
          <p:cNvSpPr txBox="1">
            <a:spLocks noChangeArrowheads="1"/>
          </p:cNvSpPr>
          <p:nvPr/>
        </p:nvSpPr>
        <p:spPr bwMode="auto">
          <a:xfrm>
            <a:off x="6102350" y="985838"/>
            <a:ext cx="2085975" cy="257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100" i="1">
                <a:solidFill>
                  <a:schemeClr val="bg2"/>
                </a:solidFill>
                <a:latin typeface="RuposhreeMJ" charset="0"/>
              </a:rPr>
              <a:t>7</a:t>
            </a:r>
            <a:endParaRPr lang="en-US" sz="16100">
              <a:solidFill>
                <a:schemeClr val="bg2"/>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27" fill="hold" nodeType="afterGroup">
                            <p:stCondLst>
                              <p:cond delay="3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1" fill="hold" nodeType="afterGroup">
                            <p:stCondLst>
                              <p:cond delay="3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35" fill="hold" nodeType="afterGroup">
                            <p:stCondLst>
                              <p:cond delay="4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91139" name="Group 1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1140"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1141"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1142"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1143" name="Text Box 1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36</a:t>
            </a:r>
          </a:p>
        </p:txBody>
      </p:sp>
      <p:sp>
        <p:nvSpPr>
          <p:cNvPr id="91144" name="Text Box 1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1145"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69637" name="Text Box 5"/>
          <p:cNvSpPr txBox="1">
            <a:spLocks noChangeArrowheads="1"/>
          </p:cNvSpPr>
          <p:nvPr/>
        </p:nvSpPr>
        <p:spPr bwMode="auto">
          <a:xfrm>
            <a:off x="2171700" y="293688"/>
            <a:ext cx="3570288" cy="6188075"/>
          </a:xfrm>
          <a:prstGeom prst="rect">
            <a:avLst/>
          </a:prstGeom>
          <a:noFill/>
          <a:ln w="12700">
            <a:noFill/>
            <a:miter lim="800000"/>
            <a:headEnd/>
            <a:tailEnd/>
          </a:ln>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0000" i="1">
                <a:solidFill>
                  <a:srgbClr val="FFFF00"/>
                </a:solidFill>
                <a:effectLst>
                  <a:outerShdw blurRad="38100" dist="38100" dir="2700000" algn="tl">
                    <a:srgbClr val="000000"/>
                  </a:outerShdw>
                </a:effectLst>
                <a:latin typeface="RuposhreeMJ" charset="0"/>
              </a:rPr>
              <a:t>7</a:t>
            </a:r>
            <a:endParaRPr lang="en-US" sz="4000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en-US" sz="2400">
                <a:solidFill>
                  <a:srgbClr val="FFFB0C"/>
                </a:solidFill>
                <a:latin typeface="Times" charset="0"/>
              </a:rPr>
              <a:t> </a:t>
            </a:r>
          </a:p>
        </p:txBody>
      </p:sp>
      <p:sp>
        <p:nvSpPr>
          <p:cNvPr id="19459"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19460"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19461"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19462"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Times" charset="0"/>
            </a:endParaRPr>
          </a:p>
        </p:txBody>
      </p:sp>
      <p:sp>
        <p:nvSpPr>
          <p:cNvPr id="19463" name="Text Box 6"/>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b="1" i="1">
                <a:solidFill>
                  <a:srgbClr val="FFFFFF"/>
                </a:solidFill>
                <a:latin typeface="SutonnyMJ" charset="0"/>
              </a:rPr>
              <a:t>`v evB‡ej...†ewmKvjx B›Uvi‡bkbvj</a:t>
            </a:r>
            <a:endParaRPr lang="en-US" sz="1800" b="1" i="1">
              <a:solidFill>
                <a:srgbClr val="FFFFFF"/>
              </a:solidFill>
              <a:latin typeface="SutonnyMJ" charset="0"/>
            </a:endParaRPr>
          </a:p>
        </p:txBody>
      </p:sp>
      <p:sp>
        <p:nvSpPr>
          <p:cNvPr id="19464"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19465"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19466" name="Text Box 9"/>
          <p:cNvSpPr txBox="1">
            <a:spLocks noChangeArrowheads="1"/>
          </p:cNvSpPr>
          <p:nvPr/>
        </p:nvSpPr>
        <p:spPr bwMode="auto">
          <a:xfrm>
            <a:off x="296863" y="835025"/>
            <a:ext cx="4002087"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Rb nvbœv</a:t>
            </a:r>
            <a:endParaRPr lang="en-US" sz="16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wnówi‡jKj w_IjRx-Gi cÖw_Zhkv cÖ‡dkvi,</a:t>
            </a:r>
          </a:p>
          <a:p>
            <a:pPr>
              <a:lnSpc>
                <a:spcPct val="55000"/>
              </a:lnSpc>
              <a:spcBef>
                <a:spcPct val="50000"/>
              </a:spcBef>
            </a:pPr>
            <a:r>
              <a:rPr lang="en-US" sz="1400" b="1" i="1">
                <a:solidFill>
                  <a:srgbClr val="FFFB0C"/>
                </a:solidFill>
                <a:latin typeface="SutonnyMJ" charset="0"/>
              </a:rPr>
              <a:t>wimvP© cÖ‡dkvi, wnówi‡jKj w_IjRx,</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SutonnyMJ" charset="0"/>
              </a:rPr>
              <a:t>Wvjvm w_IjRx‡Kj †mwgbvix, Wvjvm,  †U·vm</a:t>
            </a:r>
            <a:endParaRPr lang="en-US" sz="1400" b="1" i="1">
              <a:solidFill>
                <a:srgbClr val="FFFB0C"/>
              </a:solidFill>
              <a:latin typeface="Times" charset="0"/>
            </a:endParaRPr>
          </a:p>
        </p:txBody>
      </p:sp>
      <p:sp>
        <p:nvSpPr>
          <p:cNvPr id="19467"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DBwjqvg Avi. eªvBU</a:t>
            </a:r>
            <a:r>
              <a:rPr lang="en-US" sz="1600" b="1">
                <a:solidFill>
                  <a:srgbClr val="00CCFF"/>
                </a:solidFill>
                <a:latin typeface="SutonnyMJ" charset="0"/>
              </a:rPr>
              <a:t> </a:t>
            </a:r>
          </a:p>
          <a:p>
            <a:pPr>
              <a:lnSpc>
                <a:spcPct val="55000"/>
              </a:lnSpc>
              <a:spcBef>
                <a:spcPct val="50000"/>
              </a:spcBef>
            </a:pPr>
            <a:r>
              <a:rPr lang="en-US" sz="1400" b="1" i="1">
                <a:solidFill>
                  <a:srgbClr val="FFFB0C"/>
                </a:solidFill>
                <a:latin typeface="SutonnyMJ" charset="0"/>
              </a:rPr>
              <a:t>cÖv³b cÖwZôvZv</a:t>
            </a:r>
          </a:p>
          <a:p>
            <a:pPr>
              <a:lnSpc>
                <a:spcPct val="55000"/>
              </a:lnSpc>
              <a:spcBef>
                <a:spcPct val="50000"/>
              </a:spcBef>
            </a:pPr>
            <a:r>
              <a:rPr lang="en-US" sz="1400" b="1" i="1">
                <a:solidFill>
                  <a:srgbClr val="FFFB0C"/>
                </a:solidFill>
                <a:latin typeface="SutonnyMJ" charset="0"/>
              </a:rPr>
              <a:t>‡K¤úvm µz‡mW di µvBó</a:t>
            </a:r>
          </a:p>
          <a:p>
            <a:pPr>
              <a:lnSpc>
                <a:spcPct val="55000"/>
              </a:lnSpc>
              <a:spcBef>
                <a:spcPct val="50000"/>
              </a:spcBef>
            </a:pPr>
            <a:r>
              <a:rPr lang="en-US" sz="1400" b="1" i="1">
                <a:solidFill>
                  <a:srgbClr val="FFFB0C"/>
                </a:solidFill>
                <a:latin typeface="SutonnyMJ" charset="0"/>
              </a:rPr>
              <a:t>AijvÛ,  †d¬vwiWv</a:t>
            </a:r>
            <a:endParaRPr lang="en-US" sz="1600" b="1" i="1">
              <a:solidFill>
                <a:srgbClr val="FFFB0C"/>
              </a:solidFill>
              <a:latin typeface="SutonnyMJ" charset="0"/>
            </a:endParaRPr>
          </a:p>
        </p:txBody>
      </p:sp>
      <p:sp>
        <p:nvSpPr>
          <p:cNvPr id="19468" name="Text Box 12"/>
          <p:cNvSpPr txBox="1">
            <a:spLocks noChangeArrowheads="1"/>
          </p:cNvSpPr>
          <p:nvPr/>
        </p:nvSpPr>
        <p:spPr bwMode="auto">
          <a:xfrm>
            <a:off x="496888" y="2247900"/>
            <a:ext cx="3665537"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2000" b="1">
                <a:solidFill>
                  <a:srgbClr val="00CCFF"/>
                </a:solidFill>
                <a:latin typeface="SutonnyMJ" charset="0"/>
              </a:rPr>
              <a:t>W. gvK© †eBjx</a:t>
            </a:r>
            <a:endParaRPr lang="en-US" sz="1600" b="1" i="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‡cÖwm‡W›U</a:t>
            </a:r>
          </a:p>
          <a:p>
            <a:pPr>
              <a:lnSpc>
                <a:spcPct val="55000"/>
              </a:lnSpc>
              <a:spcBef>
                <a:spcPct val="50000"/>
              </a:spcBef>
            </a:pPr>
            <a:r>
              <a:rPr lang="en-US" sz="1400" b="1" i="1">
                <a:solidFill>
                  <a:srgbClr val="FFFB0C"/>
                </a:solidFill>
                <a:latin typeface="SutonnyMJ" charset="0"/>
              </a:rPr>
              <a:t>Wvjvm w_IjRx‡Kj †mwgbvix, </a:t>
            </a:r>
          </a:p>
          <a:p>
            <a:pPr>
              <a:lnSpc>
                <a:spcPct val="55000"/>
              </a:lnSpc>
              <a:spcBef>
                <a:spcPct val="50000"/>
              </a:spcBef>
            </a:pPr>
            <a:r>
              <a:rPr lang="en-US" sz="1400" b="1" i="1">
                <a:solidFill>
                  <a:srgbClr val="FFFB0C"/>
                </a:solidFill>
                <a:latin typeface="SutonnyMJ" charset="0"/>
              </a:rPr>
              <a:t>Wvjvm,  †U·vm</a:t>
            </a:r>
          </a:p>
        </p:txBody>
      </p:sp>
      <p:sp>
        <p:nvSpPr>
          <p:cNvPr id="19469"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†K‡b_ nU©b</a:t>
            </a:r>
          </a:p>
          <a:p>
            <a:pPr>
              <a:lnSpc>
                <a:spcPct val="55000"/>
              </a:lnSpc>
              <a:spcBef>
                <a:spcPct val="50000"/>
              </a:spcBef>
            </a:pPr>
            <a:r>
              <a:rPr lang="en-US" sz="1400" b="1" i="1">
                <a:solidFill>
                  <a:srgbClr val="FFFB0C"/>
                </a:solidFill>
                <a:latin typeface="SutonnyMJ" charset="0"/>
              </a:rPr>
              <a:t>wmwbqvi cvói</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‡gKwKbbx †g‡gvwiqvj  evB‡ej PvP©</a:t>
            </a:r>
          </a:p>
          <a:p>
            <a:pPr>
              <a:lnSpc>
                <a:spcPct val="55000"/>
              </a:lnSpc>
              <a:spcBef>
                <a:spcPct val="50000"/>
              </a:spcBef>
            </a:pPr>
            <a:r>
              <a:rPr lang="en-US" sz="1400" b="1" i="1">
                <a:solidFill>
                  <a:srgbClr val="FFFB0C"/>
                </a:solidFill>
                <a:latin typeface="Times" charset="0"/>
              </a:rPr>
              <a:t> </a:t>
            </a:r>
            <a:r>
              <a:rPr lang="en-US" sz="1400" b="1" i="1">
                <a:solidFill>
                  <a:srgbClr val="FFFB0C"/>
                </a:solidFill>
                <a:latin typeface="SutonnyMJ" charset="0"/>
              </a:rPr>
              <a:t>‡dvU© A_©, †U·vm</a:t>
            </a:r>
          </a:p>
        </p:txBody>
      </p:sp>
      <p:sp>
        <p:nvSpPr>
          <p:cNvPr id="19470" name="Text Box 15"/>
          <p:cNvSpPr txBox="1">
            <a:spLocks noChangeArrowheads="1"/>
          </p:cNvSpPr>
          <p:nvPr/>
        </p:nvSpPr>
        <p:spPr bwMode="auto">
          <a:xfrm>
            <a:off x="4614863" y="2116138"/>
            <a:ext cx="3810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SutonnyMJ" charset="0"/>
              </a:rPr>
              <a:t>Rb †gB‡Rj</a:t>
            </a:r>
            <a:r>
              <a:rPr lang="en-US" sz="2000" b="1">
                <a:solidFill>
                  <a:srgbClr val="00CCFF"/>
                </a:solidFill>
                <a:latin typeface="Times" charset="0"/>
              </a:rPr>
              <a:t>   </a:t>
            </a:r>
            <a:r>
              <a:rPr lang="en-US" sz="2000" b="1">
                <a:solidFill>
                  <a:srgbClr val="00CCFF"/>
                </a:solidFill>
                <a:latin typeface="SutonnyMJ" charset="0"/>
              </a:rPr>
              <a:t>KvU© †bjmb</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          </a:t>
            </a:r>
            <a:r>
              <a:rPr lang="en-US" sz="1400" b="1" i="1">
                <a:solidFill>
                  <a:srgbClr val="FFFB0C"/>
                </a:solidFill>
                <a:latin typeface="SutonnyMJ" charset="0"/>
              </a:rPr>
              <a:t>‡cÖwm‡W›U</a:t>
            </a:r>
            <a:r>
              <a:rPr lang="en-US" sz="1400" b="1" i="1">
                <a:solidFill>
                  <a:srgbClr val="FFFB0C"/>
                </a:solidFill>
                <a:latin typeface="Times" charset="0"/>
              </a:rPr>
              <a:t>         </a:t>
            </a:r>
            <a:r>
              <a:rPr lang="en-US" sz="1400" b="1" i="1">
                <a:solidFill>
                  <a:srgbClr val="FFFB0C"/>
                </a:solidFill>
                <a:latin typeface="SutonnyMJ" charset="0"/>
              </a:rPr>
              <a:t>Gw·. fvBm †cÖwm‡W›U</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Có/I‡qó wgwbwózªm</a:t>
            </a:r>
          </a:p>
          <a:p>
            <a:pPr>
              <a:lnSpc>
                <a:spcPct val="55000"/>
              </a:lnSpc>
              <a:spcBef>
                <a:spcPct val="50000"/>
              </a:spcBef>
            </a:pPr>
            <a:r>
              <a:rPr lang="en-US" sz="1400" b="1" i="1">
                <a:solidFill>
                  <a:srgbClr val="FFFB0C"/>
                </a:solidFill>
                <a:latin typeface="SutonnyMJ" charset="0"/>
              </a:rPr>
              <a:t>Wvjvm, †U·vm</a:t>
            </a:r>
            <a:endParaRPr lang="en-US" sz="1600" b="1" i="1">
              <a:solidFill>
                <a:srgbClr val="FFFB0C"/>
              </a:solidFill>
              <a:latin typeface="SutonnyMJ" charset="0"/>
            </a:endParaRPr>
          </a:p>
        </p:txBody>
      </p:sp>
      <p:sp>
        <p:nvSpPr>
          <p:cNvPr id="19471"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SutonnyMJ" charset="0"/>
              </a:rPr>
              <a:t>‡ifv. WMjvm ‡f‡jÄy‡qjv</a:t>
            </a:r>
            <a:r>
              <a:rPr lang="en-US" sz="1600" b="1">
                <a:solidFill>
                  <a:srgbClr val="00CCFF"/>
                </a:solidFill>
                <a:latin typeface="SutonnyMJ" charset="0"/>
              </a:rPr>
              <a:t> </a:t>
            </a:r>
          </a:p>
          <a:p>
            <a:pPr>
              <a:lnSpc>
                <a:spcPct val="55000"/>
              </a:lnSpc>
              <a:spcBef>
                <a:spcPct val="50000"/>
              </a:spcBef>
            </a:pPr>
            <a:r>
              <a:rPr lang="en-US" sz="1400" b="1" i="1">
                <a:solidFill>
                  <a:srgbClr val="FFFB0C"/>
                </a:solidFill>
                <a:latin typeface="SutonnyMJ" charset="0"/>
              </a:rPr>
              <a:t>wmwbqvi cvói, KbRvi‡fwUf †ewÞó wgkbm</a:t>
            </a:r>
          </a:p>
          <a:p>
            <a:pPr>
              <a:lnSpc>
                <a:spcPct val="55000"/>
              </a:lnSpc>
              <a:spcBef>
                <a:spcPct val="50000"/>
              </a:spcBef>
            </a:pPr>
            <a:r>
              <a:rPr lang="en-US" sz="1400" b="1" i="1">
                <a:solidFill>
                  <a:srgbClr val="FFFB0C"/>
                </a:solidFill>
                <a:latin typeface="SutonnyMJ" charset="0"/>
              </a:rPr>
              <a:t>wP‡qmv  †ewÆóv</a:t>
            </a:r>
            <a:r>
              <a:rPr lang="en-US" sz="1400" b="1" i="1">
                <a:solidFill>
                  <a:srgbClr val="FFFB0C"/>
                </a:solidFill>
                <a:latin typeface="Times" charset="0"/>
              </a:rPr>
              <a:t> </a:t>
            </a:r>
            <a:r>
              <a:rPr lang="en-US" sz="1400" b="1" i="1">
                <a:solidFill>
                  <a:srgbClr val="FFFB0C"/>
                </a:solidFill>
                <a:latin typeface="SutonnyMJ" charset="0"/>
              </a:rPr>
              <a:t>Bfv‡ÄwjKv</a:t>
            </a:r>
            <a:r>
              <a:rPr lang="en-US" sz="1400" b="1" i="1">
                <a:solidFill>
                  <a:srgbClr val="FFFB0C"/>
                </a:solidFill>
                <a:latin typeface="Times" charset="0"/>
              </a:rPr>
              <a:t> </a:t>
            </a:r>
            <a:r>
              <a:rPr lang="en-US" sz="1400" b="1" i="1">
                <a:solidFill>
                  <a:srgbClr val="FFFB0C"/>
                </a:solidFill>
                <a:latin typeface="SutonnyMJ" charset="0"/>
              </a:rPr>
              <a:t>wW c †Kmwiqv</a:t>
            </a:r>
          </a:p>
          <a:p>
            <a:pPr>
              <a:lnSpc>
                <a:spcPct val="55000"/>
              </a:lnSpc>
              <a:spcBef>
                <a:spcPct val="50000"/>
              </a:spcBef>
            </a:pPr>
            <a:r>
              <a:rPr lang="en-US" sz="1400" b="1" i="1">
                <a:solidFill>
                  <a:srgbClr val="FFFB0C"/>
                </a:solidFill>
                <a:latin typeface="SutonnyMJ" charset="0"/>
              </a:rPr>
              <a:t>‡bcjm&amp;, BUvjx</a:t>
            </a:r>
            <a:endParaRPr lang="en-US" sz="1800" i="1">
              <a:solidFill>
                <a:srgbClr val="FFFB0C"/>
              </a:solidFill>
              <a:latin typeface="SutonnyMJ" charset="0"/>
            </a:endParaRPr>
          </a:p>
        </p:txBody>
      </p:sp>
      <p:sp>
        <p:nvSpPr>
          <p:cNvPr id="19472"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SutonnyMJ" charset="0"/>
              </a:rPr>
              <a:t>‡Kwib †MÖÄvi</a:t>
            </a:r>
            <a:endParaRPr lang="en-US" sz="1600" b="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evB‡ej óvwWR-Gi cwiPvjK</a:t>
            </a:r>
          </a:p>
          <a:p>
            <a:pPr>
              <a:lnSpc>
                <a:spcPct val="55000"/>
              </a:lnSpc>
              <a:spcBef>
                <a:spcPct val="50000"/>
              </a:spcBef>
            </a:pPr>
            <a:r>
              <a:rPr lang="en-US" sz="1400" b="1" i="1">
                <a:solidFill>
                  <a:srgbClr val="FFFB0C"/>
                </a:solidFill>
                <a:latin typeface="SutonnyMJ" charset="0"/>
              </a:rPr>
              <a:t>mvD_I‡qó Lzªxwóqvb ¯‹zj</a:t>
            </a:r>
          </a:p>
          <a:p>
            <a:pPr>
              <a:lnSpc>
                <a:spcPct val="55000"/>
              </a:lnSpc>
              <a:spcBef>
                <a:spcPct val="50000"/>
              </a:spcBef>
            </a:pPr>
            <a:r>
              <a:rPr lang="en-US" sz="1400" b="1" i="1">
                <a:solidFill>
                  <a:srgbClr val="FFFB0C"/>
                </a:solidFill>
                <a:latin typeface="SutonnyMJ" charset="0"/>
              </a:rPr>
              <a:t>‡dvU© A_©, †U·vm</a:t>
            </a:r>
            <a:endParaRPr lang="en-US" sz="1600" b="1" i="1">
              <a:solidFill>
                <a:srgbClr val="FFFB0C"/>
              </a:solidFill>
              <a:latin typeface="SutonnyMJ" charset="0"/>
            </a:endParaRPr>
          </a:p>
        </p:txBody>
      </p:sp>
      <p:sp>
        <p:nvSpPr>
          <p:cNvPr id="19473" name="Text Box 18"/>
          <p:cNvSpPr txBox="1">
            <a:spLocks noChangeArrowheads="1"/>
          </p:cNvSpPr>
          <p:nvPr/>
        </p:nvSpPr>
        <p:spPr bwMode="auto">
          <a:xfrm>
            <a:off x="4964113" y="3067050"/>
            <a:ext cx="3116262"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SutonnyMJ" charset="0"/>
              </a:rPr>
              <a:t>‡fwmwj w`wgwÎ‡qfmwK</a:t>
            </a:r>
            <a:endParaRPr lang="en-US" sz="1600" b="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cwiPvjK, ivwkqv †M­vevj wgkbm †d‡jvkxc</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‡cbRv, ivwkqv</a:t>
            </a:r>
            <a:endParaRPr lang="en-US" sz="1400" i="1">
              <a:solidFill>
                <a:srgbClr val="FFFB0C"/>
              </a:solidFill>
              <a:latin typeface="SutonnyMJ" charset="0"/>
            </a:endParaRPr>
          </a:p>
        </p:txBody>
      </p:sp>
      <p:sp>
        <p:nvSpPr>
          <p:cNvPr id="19474" name="Text Box 19"/>
          <p:cNvSpPr txBox="1">
            <a:spLocks noChangeArrowheads="1"/>
          </p:cNvSpPr>
          <p:nvPr/>
        </p:nvSpPr>
        <p:spPr bwMode="auto">
          <a:xfrm>
            <a:off x="3167063" y="517525"/>
            <a:ext cx="31670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FFF"/>
                </a:solidFill>
                <a:latin typeface="SutonnyMJ" charset="0"/>
              </a:rPr>
              <a:t>KwgwU Ae †idv‡iÝ </a:t>
            </a:r>
          </a:p>
        </p:txBody>
      </p:sp>
      <p:sp>
        <p:nvSpPr>
          <p:cNvPr id="19475"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658100" y="6538913"/>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237597" name="Text Box 29"/>
          <p:cNvSpPr txBox="1">
            <a:spLocks noChangeArrowheads="1"/>
          </p:cNvSpPr>
          <p:nvPr/>
        </p:nvSpPr>
        <p:spPr bwMode="auto">
          <a:xfrm>
            <a:off x="8145463" y="6538913"/>
            <a:ext cx="312737"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a:solidFill>
                  <a:schemeClr val="tx1"/>
                </a:solidFill>
                <a:effectLst>
                  <a:outerShdw blurRad="38100" dist="38100" dir="2700000" algn="tl">
                    <a:srgbClr val="000000"/>
                  </a:outerShdw>
                </a:effectLst>
                <a:latin typeface="SutonnyMJ" charset="0"/>
              </a:rPr>
              <a:t>03</a:t>
            </a:r>
          </a:p>
        </p:txBody>
      </p:sp>
      <p:sp>
        <p:nvSpPr>
          <p:cNvPr id="19478" name="Text Box 30"/>
          <p:cNvSpPr txBox="1">
            <a:spLocks noChangeArrowheads="1"/>
          </p:cNvSpPr>
          <p:nvPr/>
        </p:nvSpPr>
        <p:spPr bwMode="auto">
          <a:xfrm>
            <a:off x="4852988" y="4062413"/>
            <a:ext cx="3578225" cy="1252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†UW wK‡Pbm</a:t>
            </a:r>
          </a:p>
          <a:p>
            <a:pPr>
              <a:lnSpc>
                <a:spcPct val="55000"/>
              </a:lnSpc>
              <a:spcBef>
                <a:spcPct val="50000"/>
              </a:spcBef>
            </a:pPr>
            <a:r>
              <a:rPr lang="en-US" sz="1400" b="1" i="1">
                <a:solidFill>
                  <a:srgbClr val="FFFB0C"/>
                </a:solidFill>
                <a:latin typeface="SutonnyMJ" charset="0"/>
              </a:rPr>
              <a:t>wmwbqvi cvói</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µvBó  †P‡cj evB‡ej PvP©</a:t>
            </a:r>
          </a:p>
          <a:p>
            <a:pPr>
              <a:lnSpc>
                <a:spcPct val="55000"/>
              </a:lnSpc>
              <a:spcBef>
                <a:spcPct val="50000"/>
              </a:spcBef>
            </a:pPr>
            <a:r>
              <a:rPr lang="en-US" sz="1400" b="1" i="1">
                <a:solidFill>
                  <a:srgbClr val="FFFB0C"/>
                </a:solidFill>
                <a:latin typeface="Times" charset="0"/>
              </a:rPr>
              <a:t> </a:t>
            </a:r>
            <a:r>
              <a:rPr lang="en-US" sz="1400" b="1" i="1">
                <a:solidFill>
                  <a:srgbClr val="FFFB0C"/>
                </a:solidFill>
                <a:latin typeface="SutonnyMJ" charset="0"/>
              </a:rPr>
              <a:t>‡dvU© A_©, †U·vm</a:t>
            </a:r>
            <a:endParaRPr lang="en-US" sz="1600" b="1" i="1">
              <a:solidFill>
                <a:srgbClr val="FFFB0C"/>
              </a:solidFill>
              <a:latin typeface="SutonnyMJ" charset="0"/>
            </a:endParaRPr>
          </a:p>
        </p:txBody>
      </p:sp>
      <p:sp>
        <p:nvSpPr>
          <p:cNvPr id="19479" name="Text Box 32"/>
          <p:cNvSpPr txBox="1">
            <a:spLocks noChangeArrowheads="1"/>
          </p:cNvSpPr>
          <p:nvPr/>
        </p:nvSpPr>
        <p:spPr bwMode="auto">
          <a:xfrm>
            <a:off x="4960938" y="855663"/>
            <a:ext cx="3116262"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wiK MÖxwd_</a:t>
            </a:r>
            <a:endParaRPr lang="en-US" sz="1600" b="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 †jKPvivi Bb weejx‡Kj óvwWR</a:t>
            </a:r>
          </a:p>
          <a:p>
            <a:pPr>
              <a:lnSpc>
                <a:spcPct val="55000"/>
              </a:lnSpc>
              <a:spcBef>
                <a:spcPct val="50000"/>
              </a:spcBef>
            </a:pPr>
            <a:r>
              <a:rPr lang="en-US" sz="1400" b="1" i="1">
                <a:solidFill>
                  <a:srgbClr val="FFFB0C"/>
                </a:solidFill>
                <a:latin typeface="SutonnyMJ" charset="0"/>
              </a:rPr>
              <a:t>wbD †Uóv‡g›U wWcvU©‡g›U †KvAwW©‡bUi</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wm½vcyi evB‡ej K‡jR</a:t>
            </a:r>
          </a:p>
          <a:p>
            <a:pPr>
              <a:lnSpc>
                <a:spcPct val="55000"/>
              </a:lnSpc>
              <a:spcBef>
                <a:spcPct val="50000"/>
              </a:spcBef>
            </a:pPr>
            <a:r>
              <a:rPr lang="en-US" sz="1400" b="1" i="1">
                <a:solidFill>
                  <a:srgbClr val="FFFB0C"/>
                </a:solidFill>
                <a:latin typeface="SutonnyMJ" charset="0"/>
              </a:rPr>
              <a:t>wm½vcyi, wicvewjK Ae  wm½vcyi</a:t>
            </a:r>
            <a:r>
              <a:rPr lang="en-US" sz="1400">
                <a:latin typeface="SutonnyMJ" charset="0"/>
              </a:rPr>
              <a:t> </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3187"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318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3189"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3190"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3191"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93192"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5611" name="Rectangle 11"/>
          <p:cNvSpPr>
            <a:spLocks noChangeArrowheads="1"/>
          </p:cNvSpPr>
          <p:nvPr/>
        </p:nvSpPr>
        <p:spPr bwMode="auto">
          <a:xfrm>
            <a:off x="2692400" y="2514600"/>
            <a:ext cx="5124450" cy="17335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5400" b="1" i="1">
                <a:solidFill>
                  <a:srgbClr val="E8EC39"/>
                </a:solidFill>
                <a:latin typeface="SushreeMJ" charset="0"/>
              </a:rPr>
              <a:t>Avcbvi evB‡ej dvBj</a:t>
            </a:r>
            <a:r>
              <a:rPr lang="en-US" sz="5400" b="1" i="1">
                <a:solidFill>
                  <a:srgbClr val="E8EC39"/>
                </a:solidFill>
                <a:latin typeface="Comic Sans MS" charset="0"/>
              </a:rPr>
              <a:t>                  </a:t>
            </a:r>
            <a:endParaRPr lang="en-US"/>
          </a:p>
        </p:txBody>
      </p:sp>
      <p:grpSp>
        <p:nvGrpSpPr>
          <p:cNvPr id="93194" name="Group 16"/>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5235"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236"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5237"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5238"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5239"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95240"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5611" name="Rectangle 11"/>
          <p:cNvSpPr>
            <a:spLocks noChangeArrowheads="1"/>
          </p:cNvSpPr>
          <p:nvPr/>
        </p:nvSpPr>
        <p:spPr bwMode="auto">
          <a:xfrm>
            <a:off x="2692400" y="2514600"/>
            <a:ext cx="5124450" cy="17335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5400" b="1" i="1">
                <a:solidFill>
                  <a:srgbClr val="E8EC39"/>
                </a:solidFill>
                <a:latin typeface="SushreeMJ" charset="0"/>
              </a:rPr>
              <a:t>Avcbvi evB‡ej dvBj</a:t>
            </a:r>
            <a:r>
              <a:rPr lang="en-US" sz="5400" b="1" i="1">
                <a:solidFill>
                  <a:srgbClr val="E8EC39"/>
                </a:solidFill>
                <a:latin typeface="Comic Sans MS" charset="0"/>
              </a:rPr>
              <a:t>                  </a:t>
            </a:r>
            <a:endParaRPr lang="en-US"/>
          </a:p>
        </p:txBody>
      </p:sp>
      <p:sp>
        <p:nvSpPr>
          <p:cNvPr id="346125" name="Rectangle 13"/>
          <p:cNvSpPr>
            <a:spLocks noChangeArrowheads="1"/>
          </p:cNvSpPr>
          <p:nvPr/>
        </p:nvSpPr>
        <p:spPr bwMode="auto">
          <a:xfrm>
            <a:off x="1771650" y="4613275"/>
            <a:ext cx="6450013" cy="1344613"/>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pPr>
              <a:defRPr/>
            </a:pPr>
            <a:endParaRPr lang="en-US">
              <a:solidFill>
                <a:schemeClr val="bg2"/>
              </a:solidFill>
              <a:ea typeface="ＭＳ Ｐゴシック" charset="-128"/>
              <a:cs typeface="ＭＳ Ｐゴシック" charset="-128"/>
            </a:endParaRPr>
          </a:p>
        </p:txBody>
      </p:sp>
      <p:sp>
        <p:nvSpPr>
          <p:cNvPr id="346126" name="Text Box 14"/>
          <p:cNvSpPr txBox="1">
            <a:spLocks noChangeArrowheads="1"/>
          </p:cNvSpPr>
          <p:nvPr/>
        </p:nvSpPr>
        <p:spPr bwMode="auto">
          <a:xfrm>
            <a:off x="1828800" y="4737100"/>
            <a:ext cx="6337300" cy="1011238"/>
          </a:xfrm>
          <a:prstGeom prst="rect">
            <a:avLst/>
          </a:prstGeom>
          <a:noFill/>
          <a:ln w="12700">
            <a:noFill/>
            <a:miter lim="800000"/>
            <a:headEnd/>
            <a:tailEnd/>
          </a:ln>
          <a:effectLst>
            <a:outerShdw blurRad="63500" dist="53882" dir="2700000" algn="ctr" rotWithShape="0">
              <a:srgbClr val="1A0004">
                <a:alpha val="74997"/>
              </a:srgbClr>
            </a:outerShdw>
          </a:effectLst>
        </p:spPr>
        <p:txBody>
          <a:bodyPr lIns="76810" tIns="38405" rIns="76810" bIns="38405"/>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000" b="1">
                <a:solidFill>
                  <a:srgbClr val="FFFF00"/>
                </a:solidFill>
                <a:latin typeface="SutonnyMJ" charset="0"/>
              </a:rPr>
              <a:t>GB fvm©‡Y mshy³ Pjgvb Qwe cvIqv hv‡e bv</a:t>
            </a:r>
            <a:endParaRPr lang="en-US" sz="4000"/>
          </a:p>
        </p:txBody>
      </p:sp>
      <p:grpSp>
        <p:nvGrpSpPr>
          <p:cNvPr id="95244" name="Group 14"/>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97283"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 name="Group 482"/>
          <p:cNvGrpSpPr>
            <a:grpSpLocks/>
          </p:cNvGrpSpPr>
          <p:nvPr/>
        </p:nvGrpSpPr>
        <p:grpSpPr bwMode="auto">
          <a:xfrm>
            <a:off x="2405063" y="803275"/>
            <a:ext cx="2671762" cy="1565275"/>
            <a:chOff x="1366" y="632"/>
            <a:chExt cx="1683" cy="986"/>
          </a:xfrm>
        </p:grpSpPr>
        <p:grpSp>
          <p:nvGrpSpPr>
            <p:cNvPr id="97356" name="Group 468"/>
            <p:cNvGrpSpPr>
              <a:grpSpLocks/>
            </p:cNvGrpSpPr>
            <p:nvPr/>
          </p:nvGrpSpPr>
          <p:grpSpPr bwMode="auto">
            <a:xfrm>
              <a:off x="1366" y="669"/>
              <a:ext cx="1683" cy="949"/>
              <a:chOff x="1002" y="157"/>
              <a:chExt cx="1683" cy="949"/>
            </a:xfrm>
          </p:grpSpPr>
          <p:sp>
            <p:nvSpPr>
              <p:cNvPr id="97358"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59"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60"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61"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57" name="Text Box 376"/>
            <p:cNvSpPr txBox="1">
              <a:spLocks noChangeArrowheads="1"/>
            </p:cNvSpPr>
            <p:nvPr/>
          </p:nvSpPr>
          <p:spPr bwMode="auto">
            <a:xfrm>
              <a:off x="1813" y="632"/>
              <a:ext cx="23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1</a:t>
              </a:r>
              <a:endParaRPr lang="en-US" sz="2000">
                <a:solidFill>
                  <a:srgbClr val="000000"/>
                </a:solidFill>
                <a:latin typeface="Times New Roman" charset="0"/>
              </a:endParaRPr>
            </a:p>
          </p:txBody>
        </p:sp>
      </p:grpSp>
      <p:grpSp>
        <p:nvGrpSpPr>
          <p:cNvPr id="4" name="Group 483"/>
          <p:cNvGrpSpPr>
            <a:grpSpLocks/>
          </p:cNvGrpSpPr>
          <p:nvPr/>
        </p:nvGrpSpPr>
        <p:grpSpPr bwMode="auto">
          <a:xfrm>
            <a:off x="2684463" y="1184275"/>
            <a:ext cx="2671762" cy="1565275"/>
            <a:chOff x="1542" y="872"/>
            <a:chExt cx="1683" cy="986"/>
          </a:xfrm>
        </p:grpSpPr>
        <p:grpSp>
          <p:nvGrpSpPr>
            <p:cNvPr id="97350" name="Group 463"/>
            <p:cNvGrpSpPr>
              <a:grpSpLocks/>
            </p:cNvGrpSpPr>
            <p:nvPr/>
          </p:nvGrpSpPr>
          <p:grpSpPr bwMode="auto">
            <a:xfrm>
              <a:off x="1542" y="909"/>
              <a:ext cx="1683" cy="949"/>
              <a:chOff x="1002" y="157"/>
              <a:chExt cx="1683" cy="949"/>
            </a:xfrm>
          </p:grpSpPr>
          <p:sp>
            <p:nvSpPr>
              <p:cNvPr id="97352"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53"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54"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55"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51" name="Text Box 473"/>
            <p:cNvSpPr txBox="1">
              <a:spLocks noChangeArrowheads="1"/>
            </p:cNvSpPr>
            <p:nvPr/>
          </p:nvSpPr>
          <p:spPr bwMode="auto">
            <a:xfrm>
              <a:off x="2000" y="872"/>
              <a:ext cx="24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2</a:t>
              </a:r>
            </a:p>
          </p:txBody>
        </p:sp>
      </p:grpSp>
      <p:grpSp>
        <p:nvGrpSpPr>
          <p:cNvPr id="6" name="Group 484"/>
          <p:cNvGrpSpPr>
            <a:grpSpLocks/>
          </p:cNvGrpSpPr>
          <p:nvPr/>
        </p:nvGrpSpPr>
        <p:grpSpPr bwMode="auto">
          <a:xfrm>
            <a:off x="3021013" y="1590675"/>
            <a:ext cx="2671762" cy="1539875"/>
            <a:chOff x="1754" y="1128"/>
            <a:chExt cx="1683" cy="970"/>
          </a:xfrm>
        </p:grpSpPr>
        <p:grpSp>
          <p:nvGrpSpPr>
            <p:cNvPr id="97344" name="Group 428"/>
            <p:cNvGrpSpPr>
              <a:grpSpLocks/>
            </p:cNvGrpSpPr>
            <p:nvPr/>
          </p:nvGrpSpPr>
          <p:grpSpPr bwMode="auto">
            <a:xfrm>
              <a:off x="1754" y="1149"/>
              <a:ext cx="1683" cy="949"/>
              <a:chOff x="1002" y="157"/>
              <a:chExt cx="1683" cy="949"/>
            </a:xfrm>
          </p:grpSpPr>
          <p:sp>
            <p:nvSpPr>
              <p:cNvPr id="97346"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47"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48"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49"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45" name="Text Box 474"/>
            <p:cNvSpPr txBox="1">
              <a:spLocks noChangeArrowheads="1"/>
            </p:cNvSpPr>
            <p:nvPr/>
          </p:nvSpPr>
          <p:spPr bwMode="auto">
            <a:xfrm>
              <a:off x="2180" y="1128"/>
              <a:ext cx="24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3</a:t>
              </a:r>
              <a:endParaRPr lang="en-US" sz="2000">
                <a:solidFill>
                  <a:srgbClr val="000000"/>
                </a:solidFill>
                <a:latin typeface="Times New Roman" charset="0"/>
              </a:endParaRPr>
            </a:p>
          </p:txBody>
        </p:sp>
      </p:grpSp>
      <p:grpSp>
        <p:nvGrpSpPr>
          <p:cNvPr id="8" name="Group 485"/>
          <p:cNvGrpSpPr>
            <a:grpSpLocks/>
          </p:cNvGrpSpPr>
          <p:nvPr/>
        </p:nvGrpSpPr>
        <p:grpSpPr bwMode="auto">
          <a:xfrm>
            <a:off x="3275013" y="1971675"/>
            <a:ext cx="2671762" cy="1552575"/>
            <a:chOff x="1914" y="1368"/>
            <a:chExt cx="1683" cy="978"/>
          </a:xfrm>
        </p:grpSpPr>
        <p:grpSp>
          <p:nvGrpSpPr>
            <p:cNvPr id="97338" name="Group 423"/>
            <p:cNvGrpSpPr>
              <a:grpSpLocks/>
            </p:cNvGrpSpPr>
            <p:nvPr/>
          </p:nvGrpSpPr>
          <p:grpSpPr bwMode="auto">
            <a:xfrm>
              <a:off x="1914" y="1397"/>
              <a:ext cx="1683" cy="949"/>
              <a:chOff x="1002" y="157"/>
              <a:chExt cx="1683" cy="949"/>
            </a:xfrm>
          </p:grpSpPr>
          <p:sp>
            <p:nvSpPr>
              <p:cNvPr id="97340"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41"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42"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43"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39" name="Text Box 475"/>
            <p:cNvSpPr txBox="1">
              <a:spLocks noChangeArrowheads="1"/>
            </p:cNvSpPr>
            <p:nvPr/>
          </p:nvSpPr>
          <p:spPr bwMode="auto">
            <a:xfrm>
              <a:off x="2358" y="1368"/>
              <a:ext cx="24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4</a:t>
              </a:r>
            </a:p>
          </p:txBody>
        </p:sp>
      </p:grpSp>
      <p:grpSp>
        <p:nvGrpSpPr>
          <p:cNvPr id="10" name="Group 486"/>
          <p:cNvGrpSpPr>
            <a:grpSpLocks/>
          </p:cNvGrpSpPr>
          <p:nvPr/>
        </p:nvGrpSpPr>
        <p:grpSpPr bwMode="auto">
          <a:xfrm>
            <a:off x="3560763" y="2352675"/>
            <a:ext cx="2671762" cy="1552575"/>
            <a:chOff x="2094" y="1608"/>
            <a:chExt cx="1683" cy="978"/>
          </a:xfrm>
        </p:grpSpPr>
        <p:grpSp>
          <p:nvGrpSpPr>
            <p:cNvPr id="97332" name="Group 433"/>
            <p:cNvGrpSpPr>
              <a:grpSpLocks/>
            </p:cNvGrpSpPr>
            <p:nvPr/>
          </p:nvGrpSpPr>
          <p:grpSpPr bwMode="auto">
            <a:xfrm>
              <a:off x="2094" y="1637"/>
              <a:ext cx="1683" cy="949"/>
              <a:chOff x="1002" y="157"/>
              <a:chExt cx="1683" cy="949"/>
            </a:xfrm>
          </p:grpSpPr>
          <p:sp>
            <p:nvSpPr>
              <p:cNvPr id="97334"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35"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36"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37"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33" name="Text Box 476"/>
            <p:cNvSpPr txBox="1">
              <a:spLocks noChangeArrowheads="1"/>
            </p:cNvSpPr>
            <p:nvPr/>
          </p:nvSpPr>
          <p:spPr bwMode="auto">
            <a:xfrm>
              <a:off x="2541" y="1608"/>
              <a:ext cx="24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5</a:t>
              </a:r>
            </a:p>
          </p:txBody>
        </p:sp>
      </p:grpSp>
      <p:grpSp>
        <p:nvGrpSpPr>
          <p:cNvPr id="12" name="Group 487"/>
          <p:cNvGrpSpPr>
            <a:grpSpLocks/>
          </p:cNvGrpSpPr>
          <p:nvPr/>
        </p:nvGrpSpPr>
        <p:grpSpPr bwMode="auto">
          <a:xfrm>
            <a:off x="3865563" y="2720975"/>
            <a:ext cx="2671762" cy="1565275"/>
            <a:chOff x="2286" y="1840"/>
            <a:chExt cx="1683" cy="986"/>
          </a:xfrm>
        </p:grpSpPr>
        <p:grpSp>
          <p:nvGrpSpPr>
            <p:cNvPr id="97326" name="Group 438"/>
            <p:cNvGrpSpPr>
              <a:grpSpLocks/>
            </p:cNvGrpSpPr>
            <p:nvPr/>
          </p:nvGrpSpPr>
          <p:grpSpPr bwMode="auto">
            <a:xfrm>
              <a:off x="2286" y="1877"/>
              <a:ext cx="1683" cy="949"/>
              <a:chOff x="1002" y="157"/>
              <a:chExt cx="1683" cy="949"/>
            </a:xfrm>
          </p:grpSpPr>
          <p:sp>
            <p:nvSpPr>
              <p:cNvPr id="97328"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29"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30"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31"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27" name="Text Box 477"/>
            <p:cNvSpPr txBox="1">
              <a:spLocks noChangeArrowheads="1"/>
            </p:cNvSpPr>
            <p:nvPr/>
          </p:nvSpPr>
          <p:spPr bwMode="auto">
            <a:xfrm>
              <a:off x="2711" y="1840"/>
              <a:ext cx="24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6</a:t>
              </a:r>
            </a:p>
          </p:txBody>
        </p:sp>
      </p:grpSp>
      <p:grpSp>
        <p:nvGrpSpPr>
          <p:cNvPr id="14" name="Group 489"/>
          <p:cNvGrpSpPr>
            <a:grpSpLocks/>
          </p:cNvGrpSpPr>
          <p:nvPr/>
        </p:nvGrpSpPr>
        <p:grpSpPr bwMode="auto">
          <a:xfrm>
            <a:off x="4132263" y="3114675"/>
            <a:ext cx="2671762" cy="1552575"/>
            <a:chOff x="2454" y="2088"/>
            <a:chExt cx="1683" cy="978"/>
          </a:xfrm>
        </p:grpSpPr>
        <p:grpSp>
          <p:nvGrpSpPr>
            <p:cNvPr id="97320" name="Group 443"/>
            <p:cNvGrpSpPr>
              <a:grpSpLocks/>
            </p:cNvGrpSpPr>
            <p:nvPr/>
          </p:nvGrpSpPr>
          <p:grpSpPr bwMode="auto">
            <a:xfrm>
              <a:off x="2454" y="2117"/>
              <a:ext cx="1683" cy="949"/>
              <a:chOff x="1002" y="157"/>
              <a:chExt cx="1683" cy="949"/>
            </a:xfrm>
          </p:grpSpPr>
          <p:sp>
            <p:nvSpPr>
              <p:cNvPr id="97322"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23"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24"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25"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21" name="Text Box 478"/>
            <p:cNvSpPr txBox="1">
              <a:spLocks noChangeArrowheads="1"/>
            </p:cNvSpPr>
            <p:nvPr/>
          </p:nvSpPr>
          <p:spPr bwMode="auto">
            <a:xfrm>
              <a:off x="2893" y="2088"/>
              <a:ext cx="247"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7</a:t>
              </a:r>
            </a:p>
          </p:txBody>
        </p:sp>
      </p:grpSp>
      <p:grpSp>
        <p:nvGrpSpPr>
          <p:cNvPr id="16" name="Group 490"/>
          <p:cNvGrpSpPr>
            <a:grpSpLocks/>
          </p:cNvGrpSpPr>
          <p:nvPr/>
        </p:nvGrpSpPr>
        <p:grpSpPr bwMode="auto">
          <a:xfrm>
            <a:off x="4386263" y="3495675"/>
            <a:ext cx="2671762" cy="1552575"/>
            <a:chOff x="2614" y="2328"/>
            <a:chExt cx="1683" cy="978"/>
          </a:xfrm>
        </p:grpSpPr>
        <p:grpSp>
          <p:nvGrpSpPr>
            <p:cNvPr id="97314" name="Group 448"/>
            <p:cNvGrpSpPr>
              <a:grpSpLocks/>
            </p:cNvGrpSpPr>
            <p:nvPr/>
          </p:nvGrpSpPr>
          <p:grpSpPr bwMode="auto">
            <a:xfrm>
              <a:off x="2614" y="2357"/>
              <a:ext cx="1683" cy="949"/>
              <a:chOff x="1002" y="157"/>
              <a:chExt cx="1683" cy="949"/>
            </a:xfrm>
          </p:grpSpPr>
          <p:sp>
            <p:nvSpPr>
              <p:cNvPr id="97316"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17"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18"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19"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15" name="Text Box 479"/>
            <p:cNvSpPr txBox="1">
              <a:spLocks noChangeArrowheads="1"/>
            </p:cNvSpPr>
            <p:nvPr/>
          </p:nvSpPr>
          <p:spPr bwMode="auto">
            <a:xfrm>
              <a:off x="3067" y="2328"/>
              <a:ext cx="25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8</a:t>
              </a:r>
            </a:p>
          </p:txBody>
        </p:sp>
      </p:grpSp>
      <p:grpSp>
        <p:nvGrpSpPr>
          <p:cNvPr id="18" name="Group 491"/>
          <p:cNvGrpSpPr>
            <a:grpSpLocks/>
          </p:cNvGrpSpPr>
          <p:nvPr/>
        </p:nvGrpSpPr>
        <p:grpSpPr bwMode="auto">
          <a:xfrm>
            <a:off x="4703763" y="3863975"/>
            <a:ext cx="2671762" cy="1565275"/>
            <a:chOff x="2814" y="2560"/>
            <a:chExt cx="1683" cy="986"/>
          </a:xfrm>
        </p:grpSpPr>
        <p:grpSp>
          <p:nvGrpSpPr>
            <p:cNvPr id="97308" name="Group 453"/>
            <p:cNvGrpSpPr>
              <a:grpSpLocks/>
            </p:cNvGrpSpPr>
            <p:nvPr/>
          </p:nvGrpSpPr>
          <p:grpSpPr bwMode="auto">
            <a:xfrm>
              <a:off x="2814" y="2597"/>
              <a:ext cx="1683" cy="949"/>
              <a:chOff x="1002" y="157"/>
              <a:chExt cx="1683" cy="949"/>
            </a:xfrm>
          </p:grpSpPr>
          <p:sp>
            <p:nvSpPr>
              <p:cNvPr id="97310"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11"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12"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13"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09" name="Text Box 480"/>
            <p:cNvSpPr txBox="1">
              <a:spLocks noChangeArrowheads="1"/>
            </p:cNvSpPr>
            <p:nvPr/>
          </p:nvSpPr>
          <p:spPr bwMode="auto">
            <a:xfrm>
              <a:off x="3248" y="2560"/>
              <a:ext cx="24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9</a:t>
              </a:r>
            </a:p>
          </p:txBody>
        </p:sp>
      </p:grpSp>
      <p:grpSp>
        <p:nvGrpSpPr>
          <p:cNvPr id="20" name="Group 492"/>
          <p:cNvGrpSpPr>
            <a:grpSpLocks/>
          </p:cNvGrpSpPr>
          <p:nvPr/>
        </p:nvGrpSpPr>
        <p:grpSpPr bwMode="auto">
          <a:xfrm>
            <a:off x="4995863" y="4257675"/>
            <a:ext cx="2671762" cy="1552575"/>
            <a:chOff x="2998" y="2808"/>
            <a:chExt cx="1683" cy="978"/>
          </a:xfrm>
        </p:grpSpPr>
        <p:grpSp>
          <p:nvGrpSpPr>
            <p:cNvPr id="97302" name="Group 458"/>
            <p:cNvGrpSpPr>
              <a:grpSpLocks/>
            </p:cNvGrpSpPr>
            <p:nvPr/>
          </p:nvGrpSpPr>
          <p:grpSpPr bwMode="auto">
            <a:xfrm>
              <a:off x="2998" y="2837"/>
              <a:ext cx="1683" cy="949"/>
              <a:chOff x="1002" y="157"/>
              <a:chExt cx="1683" cy="949"/>
            </a:xfrm>
          </p:grpSpPr>
          <p:sp>
            <p:nvSpPr>
              <p:cNvPr id="97304"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05"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06"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7307"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97303" name="Text Box 481"/>
            <p:cNvSpPr txBox="1">
              <a:spLocks noChangeArrowheads="1"/>
            </p:cNvSpPr>
            <p:nvPr/>
          </p:nvSpPr>
          <p:spPr bwMode="auto">
            <a:xfrm>
              <a:off x="3350" y="2808"/>
              <a:ext cx="3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10</a:t>
              </a:r>
            </a:p>
          </p:txBody>
        </p:sp>
      </p:grpSp>
      <p:sp>
        <p:nvSpPr>
          <p:cNvPr id="97294"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7295"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7296"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7297" name="Text Box 499"/>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97298" name="Text Box 50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97299" name="Group 81"/>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135" name="Text Box 95"/>
          <p:cNvSpPr txBox="1">
            <a:spLocks noChangeArrowheads="1"/>
          </p:cNvSpPr>
          <p:nvPr/>
        </p:nvSpPr>
        <p:spPr bwMode="auto">
          <a:xfrm>
            <a:off x="7754938" y="6583363"/>
            <a:ext cx="184150" cy="274637"/>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chemeClr val="tx1"/>
              </a:solidFill>
              <a:latin typeface="Arial" pitchFamily="-107" charset="0"/>
              <a:ea typeface="+mn-ea"/>
              <a:cs typeface="+mn-cs"/>
            </a:endParaRPr>
          </a:p>
        </p:txBody>
      </p:sp>
      <p:sp>
        <p:nvSpPr>
          <p:cNvPr id="343138" name="Text Box 98"/>
          <p:cNvSpPr txBox="1">
            <a:spLocks noChangeArrowheads="1"/>
          </p:cNvSpPr>
          <p:nvPr/>
        </p:nvSpPr>
        <p:spPr bwMode="auto">
          <a:xfrm>
            <a:off x="2911475" y="3595688"/>
            <a:ext cx="1516063"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SutonnyMJ" charset="0"/>
                <a:ea typeface="ＭＳ Ｐゴシック" charset="-128"/>
                <a:cs typeface="ＭＳ Ｐゴシック" charset="-128"/>
              </a:rPr>
              <a:t>7</a:t>
            </a:r>
          </a:p>
        </p:txBody>
      </p:sp>
      <p:sp>
        <p:nvSpPr>
          <p:cNvPr id="99332"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9333"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grpSp>
        <p:nvGrpSpPr>
          <p:cNvPr id="99334" name="Group 55"/>
          <p:cNvGrpSpPr>
            <a:grpSpLocks/>
          </p:cNvGrpSpPr>
          <p:nvPr/>
        </p:nvGrpSpPr>
        <p:grpSpPr bwMode="auto">
          <a:xfrm>
            <a:off x="414338" y="3703638"/>
            <a:ext cx="8226425" cy="3060700"/>
            <a:chOff x="261" y="2333"/>
            <a:chExt cx="5182" cy="1928"/>
          </a:xfrm>
        </p:grpSpPr>
        <p:sp>
          <p:nvSpPr>
            <p:cNvPr id="343140" name="Text Box 100"/>
            <p:cNvSpPr txBox="1">
              <a:spLocks noChangeArrowheads="1"/>
            </p:cNvSpPr>
            <p:nvPr/>
          </p:nvSpPr>
          <p:spPr bwMode="auto">
            <a:xfrm>
              <a:off x="3925" y="2333"/>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a:solidFill>
                    <a:schemeClr val="tx1"/>
                  </a:solidFill>
                  <a:effectLst>
                    <a:outerShdw blurRad="38100" dist="38100" dir="2700000" algn="tl">
                      <a:srgbClr val="000000"/>
                    </a:outerShdw>
                  </a:effectLst>
                  <a:latin typeface="SutonnyMJ" charset="0"/>
                </a:rPr>
                <a:t>hx</a:t>
              </a:r>
            </a:p>
          </p:txBody>
        </p:sp>
        <p:sp>
          <p:nvSpPr>
            <p:cNvPr id="343141" name="Text Box 101"/>
            <p:cNvSpPr txBox="1">
              <a:spLocks noChangeArrowheads="1"/>
            </p:cNvSpPr>
            <p:nvPr/>
          </p:nvSpPr>
          <p:spPr bwMode="auto">
            <a:xfrm>
              <a:off x="2765" y="233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a:solidFill>
                    <a:schemeClr val="accent1"/>
                  </a:solidFill>
                  <a:effectLst>
                    <a:outerShdw blurRad="38100" dist="38100" dir="2700000" algn="tl">
                      <a:srgbClr val="000000"/>
                    </a:outerShdw>
                  </a:effectLst>
                  <a:latin typeface="SutonnyMJ" charset="0"/>
                </a:rPr>
                <a:t>bx</a:t>
              </a:r>
            </a:p>
          </p:txBody>
        </p:sp>
        <p:sp>
          <p:nvSpPr>
            <p:cNvPr id="343142" name="Text Box 102"/>
            <p:cNvSpPr txBox="1">
              <a:spLocks noChangeArrowheads="1"/>
            </p:cNvSpPr>
            <p:nvPr/>
          </p:nvSpPr>
          <p:spPr bwMode="auto">
            <a:xfrm>
              <a:off x="261" y="2333"/>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a:solidFill>
                    <a:srgbClr val="FFFF00"/>
                  </a:solidFill>
                  <a:effectLst>
                    <a:outerShdw blurRad="38100" dist="38100" dir="2700000" algn="tl">
                      <a:srgbClr val="000000"/>
                    </a:outerShdw>
                  </a:effectLst>
                  <a:latin typeface="SutonnyMJ" charset="0"/>
                </a:rPr>
                <a:t>m„</a:t>
              </a:r>
            </a:p>
          </p:txBody>
        </p:sp>
        <p:sp>
          <p:nvSpPr>
            <p:cNvPr id="99342" name="Text Box 103"/>
            <p:cNvSpPr txBox="1">
              <a:spLocks noChangeArrowheads="1"/>
            </p:cNvSpPr>
            <p:nvPr/>
          </p:nvSpPr>
          <p:spPr bwMode="auto">
            <a:xfrm>
              <a:off x="5094" y="4107"/>
              <a:ext cx="2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40</a:t>
              </a:r>
            </a:p>
          </p:txBody>
        </p:sp>
        <p:sp>
          <p:nvSpPr>
            <p:cNvPr id="99343" name="Text Box 105"/>
            <p:cNvSpPr txBox="1">
              <a:spLocks noChangeArrowheads="1"/>
            </p:cNvSpPr>
            <p:nvPr/>
          </p:nvSpPr>
          <p:spPr bwMode="auto">
            <a:xfrm>
              <a:off x="4468" y="3950"/>
              <a:ext cx="97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sp>
        <p:nvSpPr>
          <p:cNvPr id="343160" name="Rectangle 120"/>
          <p:cNvSpPr>
            <a:spLocks noChangeArrowheads="1"/>
          </p:cNvSpPr>
          <p:nvPr/>
        </p:nvSpPr>
        <p:spPr bwMode="auto">
          <a:xfrm>
            <a:off x="609600" y="1495425"/>
            <a:ext cx="7772400" cy="1539875"/>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6600" b="1" i="1">
                <a:solidFill>
                  <a:srgbClr val="FAFD00"/>
                </a:solidFill>
                <a:effectLst>
                  <a:outerShdw blurRad="38100" dist="38100" dir="2700000" algn="tl">
                    <a:srgbClr val="000000"/>
                  </a:outerShdw>
                </a:effectLst>
                <a:latin typeface="SutonnyMJ" charset="0"/>
              </a:rPr>
              <a:t>ÒAvcbvi evB‡ej dvBjÓ</a:t>
            </a:r>
            <a:r>
              <a:rPr lang="en-US" sz="6600" b="1">
                <a:solidFill>
                  <a:srgbClr val="FAFD00"/>
                </a:solidFill>
                <a:effectLst>
                  <a:outerShdw blurRad="38100" dist="38100" dir="2700000" algn="tl">
                    <a:srgbClr val="000000"/>
                  </a:outerShdw>
                </a:effectLst>
                <a:latin typeface="SutonnyMJ" charset="0"/>
              </a:rPr>
              <a:t> †Lvjv</a:t>
            </a:r>
            <a:endParaRPr lang="en-US" sz="6600" b="1"/>
          </a:p>
        </p:txBody>
      </p:sp>
      <p:grpSp>
        <p:nvGrpSpPr>
          <p:cNvPr id="99336" name="Group 5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539750" y="3035300"/>
            <a:ext cx="2055813" cy="2835275"/>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000">
                <a:solidFill>
                  <a:schemeClr val="tx2"/>
                </a:solidFill>
                <a:latin typeface="SutonnyEMJ" charset="0"/>
                <a:ea typeface="ＭＳ Ｐゴシック" charset="-128"/>
                <a:cs typeface="ＭＳ Ｐゴシック" charset="-128"/>
              </a:rPr>
              <a:t>7</a:t>
            </a:r>
          </a:p>
        </p:txBody>
      </p:sp>
      <p:sp>
        <p:nvSpPr>
          <p:cNvPr id="28690" name="Rectangle 18"/>
          <p:cNvSpPr>
            <a:spLocks noChangeArrowheads="1"/>
          </p:cNvSpPr>
          <p:nvPr/>
        </p:nvSpPr>
        <p:spPr bwMode="auto">
          <a:xfrm>
            <a:off x="2443163" y="3338513"/>
            <a:ext cx="6305550"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l">
              <a:spcBef>
                <a:spcPct val="20000"/>
              </a:spcBef>
              <a:buClr>
                <a:schemeClr val="accent2"/>
              </a:buClr>
              <a:buSzPct val="75000"/>
              <a:buFont typeface="Monotype Sorts" charset="0"/>
              <a:buNone/>
            </a:pPr>
            <a:r>
              <a:rPr lang="en-US" sz="13000">
                <a:solidFill>
                  <a:schemeClr val="tx1"/>
                </a:solidFill>
                <a:effectLst>
                  <a:outerShdw blurRad="38100" dist="38100" dir="2700000" algn="tl">
                    <a:srgbClr val="000000"/>
                  </a:outerShdw>
                </a:effectLst>
                <a:latin typeface="SutonnyEMJ" charset="0"/>
              </a:rPr>
              <a:t>=</a:t>
            </a:r>
            <a:r>
              <a:rPr lang="en-US" sz="13000">
                <a:solidFill>
                  <a:srgbClr val="FF6600"/>
                </a:solidFill>
                <a:effectLst>
                  <a:outerShdw blurRad="38100" dist="38100" dir="2700000" algn="tl">
                    <a:srgbClr val="000000"/>
                  </a:outerShdw>
                </a:effectLst>
                <a:latin typeface="SutonnyEMJ" charset="0"/>
              </a:rPr>
              <a:t>4</a:t>
            </a:r>
            <a:r>
              <a:rPr lang="en-US" sz="13000">
                <a:solidFill>
                  <a:schemeClr val="tx1"/>
                </a:solidFill>
                <a:effectLst>
                  <a:outerShdw blurRad="38100" dist="38100" dir="2700000" algn="tl">
                    <a:srgbClr val="000000"/>
                  </a:outerShdw>
                </a:effectLst>
                <a:latin typeface="SutonnyEMJ" charset="0"/>
              </a:rPr>
              <a:t>+</a:t>
            </a:r>
            <a:r>
              <a:rPr lang="en-US" sz="13000">
                <a:solidFill>
                  <a:srgbClr val="33CC33"/>
                </a:solidFill>
                <a:effectLst>
                  <a:outerShdw blurRad="38100" dist="38100" dir="2700000" algn="tl">
                    <a:srgbClr val="000000"/>
                  </a:outerShdw>
                </a:effectLst>
                <a:latin typeface="SutonnyEMJ" charset="0"/>
              </a:rPr>
              <a:t>3</a:t>
            </a:r>
            <a:endParaRPr lang="en-US" sz="13000">
              <a:solidFill>
                <a:schemeClr val="tx1"/>
              </a:solidFill>
              <a:effectLst>
                <a:outerShdw blurRad="38100" dist="38100" dir="2700000" algn="tl">
                  <a:srgbClr val="000000"/>
                </a:outerShdw>
              </a:effectLst>
              <a:latin typeface="SutonnyEMJ" charset="0"/>
            </a:endParaRPr>
          </a:p>
        </p:txBody>
      </p:sp>
      <p:sp>
        <p:nvSpPr>
          <p:cNvPr id="101380"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1381"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1382"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1383"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101384"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1385"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343160" name="Rectangle 120"/>
          <p:cNvSpPr>
            <a:spLocks noChangeArrowheads="1"/>
          </p:cNvSpPr>
          <p:nvPr/>
        </p:nvSpPr>
        <p:spPr bwMode="auto">
          <a:xfrm>
            <a:off x="609600" y="1495425"/>
            <a:ext cx="7772400" cy="1539875"/>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6600" b="1" i="1">
                <a:solidFill>
                  <a:srgbClr val="FAFD00"/>
                </a:solidFill>
                <a:effectLst>
                  <a:outerShdw blurRad="38100" dist="38100" dir="2700000" algn="tl">
                    <a:srgbClr val="000000"/>
                  </a:outerShdw>
                </a:effectLst>
                <a:latin typeface="SutonnyMJ" charset="0"/>
              </a:rPr>
              <a:t>ÒAvcbvi evB‡ej dvBjÓ</a:t>
            </a:r>
            <a:r>
              <a:rPr lang="en-US" sz="6600" b="1">
                <a:solidFill>
                  <a:srgbClr val="FAFD00"/>
                </a:solidFill>
                <a:effectLst>
                  <a:outerShdw blurRad="38100" dist="38100" dir="2700000" algn="tl">
                    <a:srgbClr val="000000"/>
                  </a:outerShdw>
                </a:effectLst>
                <a:latin typeface="SutonnyMJ" charset="0"/>
              </a:rPr>
              <a:t> †Lvjv</a:t>
            </a:r>
            <a:endParaRPr lang="en-US" sz="6600" b="1"/>
          </a:p>
        </p:txBody>
      </p:sp>
      <p:grpSp>
        <p:nvGrpSpPr>
          <p:cNvPr id="101387"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690"/>
                                        </p:tgtEl>
                                        <p:attrNameLst>
                                          <p:attrName>style.visibility</p:attrName>
                                        </p:attrNameLst>
                                      </p:cBhvr>
                                      <p:to>
                                        <p:strVal val="visible"/>
                                      </p:to>
                                    </p:set>
                                    <p:animEffect transition="in" filter="wipe(left)">
                                      <p:cBhvr>
                                        <p:cTn id="13"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600" b="1"/>
          </a:p>
        </p:txBody>
      </p:sp>
      <p:sp>
        <p:nvSpPr>
          <p:cNvPr id="30729" name="Rectangle 9"/>
          <p:cNvSpPr>
            <a:spLocks noChangeArrowheads="1"/>
          </p:cNvSpPr>
          <p:nvPr/>
        </p:nvSpPr>
        <p:spPr bwMode="auto">
          <a:xfrm>
            <a:off x="0" y="3530600"/>
            <a:ext cx="9042400" cy="22907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pPr>
            <a:r>
              <a:rPr lang="en-US" sz="16000" b="1">
                <a:solidFill>
                  <a:srgbClr val="00FF00"/>
                </a:solidFill>
                <a:effectLst>
                  <a:outerShdw blurRad="38100" dist="38100" dir="2700000" algn="tl">
                    <a:srgbClr val="000000"/>
                  </a:outerShdw>
                </a:effectLst>
                <a:latin typeface="SutonnyMJ" charset="0"/>
              </a:rPr>
              <a:t> </a:t>
            </a:r>
            <a:r>
              <a:rPr lang="en-US" sz="16000" b="1">
                <a:solidFill>
                  <a:srgbClr val="EDF636"/>
                </a:solidFill>
                <a:effectLst>
                  <a:outerShdw blurRad="38100" dist="38100" dir="2700000" algn="tl">
                    <a:srgbClr val="000000"/>
                  </a:outerShdw>
                </a:effectLst>
                <a:latin typeface="SutonnyMJ" charset="0"/>
              </a:rPr>
              <a:t>m„ </a:t>
            </a:r>
            <a:r>
              <a:rPr lang="en-US" sz="16000" b="1">
                <a:solidFill>
                  <a:srgbClr val="FF5008"/>
                </a:solidFill>
                <a:effectLst>
                  <a:outerShdw blurRad="38100" dist="38100" dir="2700000" algn="tl">
                    <a:srgbClr val="000000"/>
                  </a:outerShdw>
                </a:effectLst>
                <a:latin typeface="SutonnyMJ" charset="0"/>
              </a:rPr>
              <a:t>4 </a:t>
            </a:r>
            <a:r>
              <a:rPr lang="en-US" sz="16000" b="1">
                <a:solidFill>
                  <a:srgbClr val="00FF00"/>
                </a:solidFill>
                <a:effectLst>
                  <a:outerShdw blurRad="38100" dist="38100" dir="2700000" algn="tl">
                    <a:srgbClr val="000000"/>
                  </a:outerShdw>
                </a:effectLst>
                <a:latin typeface="SutonnyMJ" charset="0"/>
              </a:rPr>
              <a:t>3</a:t>
            </a:r>
            <a:r>
              <a:rPr lang="en-US" sz="16000" b="1">
                <a:solidFill>
                  <a:srgbClr val="00FF00"/>
                </a:solidFill>
                <a:effectLst>
                  <a:outerShdw blurRad="38100" dist="38100" dir="2700000" algn="tl">
                    <a:srgbClr val="000000"/>
                  </a:outerShdw>
                </a:effectLst>
              </a:rPr>
              <a:t> </a:t>
            </a:r>
            <a:r>
              <a:rPr lang="en-US" sz="16000" b="1">
                <a:solidFill>
                  <a:schemeClr val="accent1"/>
                </a:solidFill>
                <a:effectLst>
                  <a:outerShdw blurRad="38100" dist="38100" dir="2700000" algn="tl">
                    <a:srgbClr val="000000"/>
                  </a:outerShdw>
                </a:effectLst>
                <a:latin typeface="SutonnyMJ" charset="0"/>
              </a:rPr>
              <a:t>bx</a:t>
            </a:r>
            <a:r>
              <a:rPr lang="en-US" sz="16000" b="1">
                <a:solidFill>
                  <a:srgbClr val="00FF00"/>
                </a:solidFill>
                <a:effectLst>
                  <a:outerShdw blurRad="38100" dist="38100" dir="2700000" algn="tl">
                    <a:srgbClr val="000000"/>
                  </a:outerShdw>
                </a:effectLst>
              </a:rPr>
              <a:t> </a:t>
            </a:r>
            <a:r>
              <a:rPr lang="en-US" sz="16000" b="1">
                <a:solidFill>
                  <a:schemeClr val="tx1"/>
                </a:solidFill>
                <a:effectLst>
                  <a:outerShdw blurRad="38100" dist="38100" dir="2700000" algn="tl">
                    <a:srgbClr val="000000"/>
                  </a:outerShdw>
                </a:effectLst>
                <a:latin typeface="SutonnyMJ" charset="0"/>
              </a:rPr>
              <a:t>hx</a:t>
            </a:r>
            <a:r>
              <a:rPr lang="en-US" sz="16000" b="1">
                <a:solidFill>
                  <a:srgbClr val="00FF00"/>
                </a:solidFill>
                <a:effectLst>
                  <a:outerShdw blurRad="38100" dist="38100" dir="2700000" algn="tl">
                    <a:srgbClr val="000000"/>
                  </a:outerShdw>
                </a:effectLst>
              </a:rPr>
              <a:t> </a:t>
            </a:r>
          </a:p>
        </p:txBody>
      </p:sp>
      <p:sp>
        <p:nvSpPr>
          <p:cNvPr id="103428"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3429"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3430"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3431" name="Text Box 14"/>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103432"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103433" name="Text Box 17"/>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43160" name="Rectangle 120"/>
          <p:cNvSpPr>
            <a:spLocks noChangeArrowheads="1"/>
          </p:cNvSpPr>
          <p:nvPr/>
        </p:nvSpPr>
        <p:spPr bwMode="auto">
          <a:xfrm>
            <a:off x="850900" y="1495425"/>
            <a:ext cx="7772400" cy="1704975"/>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6600" b="1" i="1">
                <a:solidFill>
                  <a:srgbClr val="FAFD00"/>
                </a:solidFill>
                <a:effectLst>
                  <a:outerShdw blurRad="38100" dist="38100" dir="2700000" algn="tl">
                    <a:srgbClr val="000000"/>
                  </a:outerShdw>
                </a:effectLst>
                <a:latin typeface="SutonnyMJ" charset="0"/>
              </a:rPr>
              <a:t>ÒAvcbvi evB‡ej dvBjÓ</a:t>
            </a:r>
            <a:r>
              <a:rPr lang="en-US" sz="6600" b="1">
                <a:solidFill>
                  <a:srgbClr val="FAFD00"/>
                </a:solidFill>
                <a:effectLst>
                  <a:outerShdw blurRad="38100" dist="38100" dir="2700000" algn="tl">
                    <a:srgbClr val="000000"/>
                  </a:outerShdw>
                </a:effectLst>
                <a:latin typeface="SutonnyMJ" charset="0"/>
              </a:rPr>
              <a:t> †Lvjv</a:t>
            </a:r>
            <a:endParaRPr lang="en-US" sz="6600" b="1"/>
          </a:p>
        </p:txBody>
      </p:sp>
      <p:grpSp>
        <p:nvGrpSpPr>
          <p:cNvPr id="103435"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ppt_w</p:attrName>
                                        </p:attrNameLst>
                                      </p:cBhvr>
                                      <p:tavLst>
                                        <p:tav tm="0">
                                          <p:val>
                                            <p:fltVal val="0"/>
                                          </p:val>
                                        </p:tav>
                                        <p:tav tm="100000">
                                          <p:val>
                                            <p:strVal val="#ppt_w"/>
                                          </p:val>
                                        </p:tav>
                                      </p:tavLst>
                                    </p:anim>
                                    <p:anim calcmode="lin" valueType="num">
                                      <p:cBhvr>
                                        <p:cTn id="8" dur="500" fill="hold"/>
                                        <p:tgtEl>
                                          <p:spTgt spid="30729"/>
                                        </p:tgtEl>
                                        <p:attrNameLst>
                                          <p:attrName>ppt_h</p:attrName>
                                        </p:attrNameLst>
                                      </p:cBhvr>
                                      <p:tavLst>
                                        <p:tav tm="0">
                                          <p:val>
                                            <p:fltVal val="0"/>
                                          </p:val>
                                        </p:tav>
                                        <p:tav tm="100000">
                                          <p:val>
                                            <p:strVal val="#ppt_h"/>
                                          </p:val>
                                        </p:tav>
                                      </p:tavLst>
                                    </p:anim>
                                    <p:anim calcmode="lin" valueType="num">
                                      <p:cBhvr>
                                        <p:cTn id="9" dur="500" fill="hold"/>
                                        <p:tgtEl>
                                          <p:spTgt spid="30729"/>
                                        </p:tgtEl>
                                        <p:attrNameLst>
                                          <p:attrName>ppt_x</p:attrName>
                                        </p:attrNameLst>
                                      </p:cBhvr>
                                      <p:tavLst>
                                        <p:tav tm="0">
                                          <p:val>
                                            <p:fltVal val="0.5"/>
                                          </p:val>
                                        </p:tav>
                                        <p:tav tm="100000">
                                          <p:val>
                                            <p:strVal val="#ppt_x"/>
                                          </p:val>
                                        </p:tav>
                                      </p:tavLst>
                                    </p:anim>
                                    <p:anim calcmode="lin" valueType="num">
                                      <p:cBhvr>
                                        <p:cTn id="10"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05479"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5480"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5481"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5482"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5483"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5484"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447800" y="304800"/>
            <a:ext cx="71247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grpSp>
        <p:nvGrpSpPr>
          <p:cNvPr id="105486" name="Group 26"/>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07527"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7528"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7529"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7530"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7531"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7532"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282700" y="304800"/>
            <a:ext cx="72898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sp>
        <p:nvSpPr>
          <p:cNvPr id="128044" name="Oval 44"/>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07535" name="Group 2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09575"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9576"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9577"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9578"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9579"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9580"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282700" y="304800"/>
            <a:ext cx="72898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sp>
        <p:nvSpPr>
          <p:cNvPr id="130069" name="Oval 21"/>
          <p:cNvSpPr>
            <a:spLocks noChangeArrowheads="1"/>
          </p:cNvSpPr>
          <p:nvPr/>
        </p:nvSpPr>
        <p:spPr bwMode="auto">
          <a:xfrm>
            <a:off x="2205038" y="23812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09583" name="Group 2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nodeType="afterGroup">
                            <p:stCondLst>
                              <p:cond delay="500"/>
                            </p:stCondLst>
                            <p:childTnLst>
                              <p:par>
                                <p:cTn id="29" presetID="10" presetClass="entr" presetSubtype="0" fill="hold" grpId="0" nodeType="afterEffect">
                                  <p:stCondLst>
                                    <p:cond delay="1000"/>
                                  </p:stCondLst>
                                  <p:childTnLst>
                                    <p:set>
                                      <p:cBhvr>
                                        <p:cTn id="30" dur="1" fill="hold">
                                          <p:stCondLst>
                                            <p:cond delay="0"/>
                                          </p:stCondLst>
                                        </p:cTn>
                                        <p:tgtEl>
                                          <p:spTgt spid="130069"/>
                                        </p:tgtEl>
                                        <p:attrNameLst>
                                          <p:attrName>style.visibility</p:attrName>
                                        </p:attrNameLst>
                                      </p:cBhvr>
                                      <p:to>
                                        <p:strVal val="visible"/>
                                      </p:to>
                                    </p:set>
                                    <p:animEffect transition="in" filter="fade">
                                      <p:cBhvr>
                                        <p:cTn id="31"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r>
              <a:rPr lang="en-US" sz="6000">
                <a:solidFill>
                  <a:srgbClr val="FAFD00"/>
                </a:solidFill>
                <a:latin typeface="Times" charset="0"/>
                <a:ea typeface="ＭＳ Ｐゴシック" charset="0"/>
                <a:cs typeface="ＭＳ Ｐゴシック" charset="0"/>
              </a:rPr>
              <a:t>       </a:t>
            </a:r>
            <a:r>
              <a:rPr lang="en-US" sz="6000">
                <a:solidFill>
                  <a:srgbClr val="FAFD00"/>
                </a:solidFill>
                <a:latin typeface="SutonnyMJ" charset="0"/>
                <a:ea typeface="ＭＳ Ｐゴシック" charset="0"/>
                <a:cs typeface="ＭＳ Ｐゴシック" charset="0"/>
              </a:rPr>
              <a:t>4 Rb gvbyl n‡jbt</a:t>
            </a:r>
            <a:endParaRPr lang="en-US" sz="6000">
              <a:solidFill>
                <a:srgbClr val="FAFD00"/>
              </a:solidFill>
              <a:latin typeface="Times" charset="0"/>
              <a:ea typeface="ＭＳ Ｐゴシック" charset="0"/>
              <a:cs typeface="ＭＳ Ｐゴシック" charset="0"/>
            </a:endParaRPr>
          </a:p>
        </p:txBody>
      </p:sp>
      <p:sp>
        <p:nvSpPr>
          <p:cNvPr id="33795" name="Rectangle 3"/>
          <p:cNvSpPr>
            <a:spLocks noGrp="1" noChangeArrowheads="1"/>
          </p:cNvSpPr>
          <p:nvPr>
            <p:ph type="body" idx="1"/>
          </p:nvPr>
        </p:nvSpPr>
        <p:spPr bwMode="auto">
          <a:xfrm>
            <a:off x="2324100" y="1981200"/>
            <a:ext cx="4760913" cy="41148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t" anchorCtr="0" compatLnSpc="1">
            <a:prstTxWarp prst="textNoShape">
              <a:avLst/>
            </a:prstTxWarp>
          </a:bodyPr>
          <a:lstStyle/>
          <a:p>
            <a:pPr marL="677863" indent="-677863" defTabSz="1033463"/>
            <a:r>
              <a:rPr lang="en-US" sz="4800" b="1">
                <a:latin typeface="SutonnyMJ" charset="0"/>
                <a:ea typeface="ＭＳ Ｐゴシック" charset="0"/>
                <a:cs typeface="ＭＳ Ｐゴシック" charset="0"/>
              </a:rPr>
              <a:t>A </a:t>
            </a:r>
            <a:r>
              <a:rPr lang="en-US" sz="4800" b="1">
                <a:solidFill>
                  <a:srgbClr val="FF5008"/>
                </a:solidFill>
                <a:latin typeface="SutonnyMJ" charset="0"/>
                <a:ea typeface="ＭＳ Ｐゴシック" charset="0"/>
                <a:cs typeface="ＭＳ Ｐゴシック" charset="0"/>
              </a:rPr>
              <a:t>eªvnvg</a:t>
            </a:r>
          </a:p>
          <a:p>
            <a:pPr marL="677863" indent="-677863" defTabSz="1033463"/>
            <a:r>
              <a:rPr lang="en-US" sz="4800" b="1">
                <a:latin typeface="SutonnyMJ" charset="0"/>
                <a:ea typeface="ＭＳ Ｐゴシック" charset="0"/>
                <a:cs typeface="ＭＳ Ｐゴシック" charset="0"/>
              </a:rPr>
              <a:t>‡hv </a:t>
            </a:r>
            <a:r>
              <a:rPr lang="en-US" sz="4800" b="1">
                <a:solidFill>
                  <a:srgbClr val="FF5008"/>
                </a:solidFill>
                <a:latin typeface="SutonnyMJ" charset="0"/>
                <a:ea typeface="ＭＳ Ｐゴシック" charset="0"/>
                <a:cs typeface="ＭＳ Ｐゴシック" charset="0"/>
              </a:rPr>
              <a:t>†ld</a:t>
            </a:r>
          </a:p>
          <a:p>
            <a:pPr marL="677863" indent="-677863" defTabSz="1033463"/>
            <a:r>
              <a:rPr lang="en-US" sz="4800" b="1">
                <a:latin typeface="SutonnyMJ" charset="0"/>
                <a:ea typeface="ＭＳ Ｐゴシック" charset="0"/>
                <a:cs typeface="ＭＳ Ｐゴシック" charset="0"/>
              </a:rPr>
              <a:t>‡gv </a:t>
            </a:r>
            <a:r>
              <a:rPr lang="en-US" sz="4800" b="1">
                <a:solidFill>
                  <a:srgbClr val="FF5008"/>
                </a:solidFill>
                <a:latin typeface="SutonnyMJ" charset="0"/>
                <a:ea typeface="ＭＳ Ｐゴシック" charset="0"/>
                <a:cs typeface="ＭＳ Ｐゴシック" charset="0"/>
              </a:rPr>
              <a:t>kx</a:t>
            </a:r>
            <a:r>
              <a:rPr lang="en-US" sz="4800" b="1">
                <a:solidFill>
                  <a:srgbClr val="00FF00"/>
                </a:solidFill>
                <a:latin typeface="SutonnyMJ" charset="0"/>
                <a:ea typeface="ＭＳ Ｐゴシック" charset="0"/>
                <a:cs typeface="ＭＳ Ｐゴシック" charset="0"/>
              </a:rPr>
              <a:t> </a:t>
            </a:r>
            <a:endParaRPr lang="en-US" sz="4800" b="1">
              <a:solidFill>
                <a:srgbClr val="FF5008"/>
              </a:solidFill>
              <a:latin typeface="SutonnyMJ" charset="0"/>
              <a:ea typeface="ＭＳ Ｐゴシック" charset="0"/>
              <a:cs typeface="ＭＳ Ｐゴシック" charset="0"/>
            </a:endParaRPr>
          </a:p>
          <a:p>
            <a:pPr marL="677863" indent="-677863" defTabSz="1033463"/>
            <a:r>
              <a:rPr lang="en-US" sz="4800" b="1">
                <a:latin typeface="SutonnyMJ" charset="0"/>
                <a:ea typeface="ＭＳ Ｐゴシック" charset="0"/>
                <a:cs typeface="ＭＳ Ｐゴシック" charset="0"/>
              </a:rPr>
              <a:t>wh </a:t>
            </a:r>
            <a:r>
              <a:rPr lang="en-US" sz="4800" b="1">
                <a:solidFill>
                  <a:srgbClr val="FF5008"/>
                </a:solidFill>
                <a:latin typeface="SutonnyMJ" charset="0"/>
                <a:ea typeface="ＭＳ Ｐゴシック" charset="0"/>
                <a:cs typeface="ＭＳ Ｐゴシック" charset="0"/>
              </a:rPr>
              <a:t>‡nvk~q</a:t>
            </a:r>
            <a:r>
              <a:rPr lang="en-US" sz="4800" b="1">
                <a:solidFill>
                  <a:srgbClr val="FF5008"/>
                </a:solidFill>
                <a:latin typeface="RinkiyEMJ" charset="0"/>
                <a:ea typeface="ＭＳ Ｐゴシック" charset="0"/>
                <a:cs typeface="ＭＳ Ｐゴシック" charset="0"/>
              </a:rPr>
              <a:t> </a:t>
            </a:r>
            <a:r>
              <a:rPr lang="en-US" sz="4800" b="1">
                <a:solidFill>
                  <a:srgbClr val="00FF00"/>
                </a:solidFill>
                <a:latin typeface="Arial" charset="0"/>
                <a:ea typeface="ＭＳ Ｐゴシック" charset="0"/>
                <a:cs typeface="ＭＳ Ｐゴシック" charset="0"/>
              </a:rPr>
              <a:t> </a:t>
            </a:r>
            <a:endParaRPr lang="en-US" sz="4800" b="1">
              <a:solidFill>
                <a:srgbClr val="FF5008"/>
              </a:solidFill>
              <a:latin typeface="Arial" charset="0"/>
              <a:ea typeface="ＭＳ Ｐゴシック" charset="0"/>
              <a:cs typeface="ＭＳ Ｐゴシック" charset="0"/>
            </a:endParaRPr>
          </a:p>
        </p:txBody>
      </p:sp>
      <p:sp>
        <p:nvSpPr>
          <p:cNvPr id="33800" name="Oval 8"/>
          <p:cNvSpPr>
            <a:spLocks noChangeArrowheads="1"/>
          </p:cNvSpPr>
          <p:nvPr/>
        </p:nvSpPr>
        <p:spPr bwMode="auto">
          <a:xfrm>
            <a:off x="2940050" y="19542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925763" y="29352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32113" y="38401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909888" y="47053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24"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1625"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1626"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11627" name="Text Box 17"/>
          <p:cNvSpPr txBox="1">
            <a:spLocks noChangeArrowheads="1"/>
          </p:cNvSpPr>
          <p:nvPr/>
        </p:nvSpPr>
        <p:spPr bwMode="auto">
          <a:xfrm>
            <a:off x="8089900" y="6521450"/>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111628"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11629" name="Text Box 20"/>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11630" name="Group 16"/>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P spid="33800" grpId="0" animBg="1"/>
      <p:bldP spid="33801" grpId="0" animBg="1"/>
      <p:bldP spid="33802" grpId="0" animBg="1"/>
      <p:bldP spid="338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21508"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349189" name="Text Box 5"/>
          <p:cNvSpPr txBox="1">
            <a:spLocks noChangeArrowheads="1"/>
          </p:cNvSpPr>
          <p:nvPr/>
        </p:nvSpPr>
        <p:spPr bwMode="auto">
          <a:xfrm>
            <a:off x="0" y="2925763"/>
            <a:ext cx="9015413" cy="3935412"/>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1" hangingPunct="1">
              <a:spcBef>
                <a:spcPct val="50000"/>
              </a:spcBef>
            </a:pPr>
            <a:r>
              <a:rPr lang="en-US" sz="2800" b="1" i="1">
                <a:solidFill>
                  <a:srgbClr val="FFFF00"/>
                </a:solidFill>
                <a:latin typeface="SushreeMJ" charset="0"/>
              </a:rPr>
              <a:t>Avgv‡`i wgwbwó« UW e‡jb-Gi Kv‡Q Avš—wiKfv‡e F†Y AveØ, whwb  evB‡ej †`kmgy‡ni Qwei MÖš</a:t>
            </a:r>
            <a:r>
              <a:rPr lang="ja-JP" altLang="en-US" sz="2800" b="1" i="1">
                <a:solidFill>
                  <a:srgbClr val="FFFF00"/>
                </a:solidFill>
                <a:latin typeface="SushreeMJ" charset="0"/>
              </a:rPr>
              <a:t>’</a:t>
            </a:r>
            <a:r>
              <a:rPr lang="en-US" sz="2800" b="1" i="1">
                <a:solidFill>
                  <a:srgbClr val="FFFF00"/>
                </a:solidFill>
                <a:latin typeface="SushreeMJ" charset="0"/>
              </a:rPr>
              <a:t>vMvi-Gi D™¢veK, mgMÖ  </a:t>
            </a:r>
            <a:r>
              <a:rPr lang="en-US" sz="2800" i="1">
                <a:solidFill>
                  <a:srgbClr val="FFFF00"/>
                </a:solidFill>
                <a:latin typeface="GoraiEMJ" charset="0"/>
              </a:rPr>
              <a:t>evB‡ej... †gŠwjKfv‡e</a:t>
            </a:r>
            <a:r>
              <a:rPr lang="en-US" sz="2800" i="1">
                <a:solidFill>
                  <a:srgbClr val="FFFF00"/>
                </a:solidFill>
                <a:latin typeface="SushreeMJ" charset="0"/>
              </a:rPr>
              <a:t> </a:t>
            </a:r>
            <a:r>
              <a:rPr lang="en-US" sz="2800" b="1">
                <a:solidFill>
                  <a:srgbClr val="FFFF00"/>
                </a:solidFill>
              </a:rPr>
              <a:t>® </a:t>
            </a:r>
            <a:r>
              <a:rPr lang="en-US" sz="2800" b="1" i="1">
                <a:solidFill>
                  <a:srgbClr val="FFFF00"/>
                </a:solidFill>
                <a:latin typeface="SushreeMJ" charset="0"/>
              </a:rPr>
              <a:t>cÖK‡í Qwe ms‡hvR‡b m`q AbygwZ cÖ`vb K‡i‡Qb | </a:t>
            </a:r>
            <a:r>
              <a:rPr lang="en-US" sz="2800" b="1">
                <a:solidFill>
                  <a:srgbClr val="FFFF00"/>
                </a:solidFill>
              </a:rPr>
              <a:t> </a:t>
            </a:r>
            <a:r>
              <a:rPr lang="en-US" sz="2800" i="1">
                <a:solidFill>
                  <a:srgbClr val="FFFF00"/>
                </a:solidFill>
                <a:latin typeface="GoraiEMJ" charset="0"/>
              </a:rPr>
              <a:t>evB‡ej... †gŠwjKfv‡e </a:t>
            </a:r>
            <a:r>
              <a:rPr lang="en-US" sz="2800" i="1">
                <a:solidFill>
                  <a:srgbClr val="FFFF00"/>
                </a:solidFill>
                <a:latin typeface="SushreeMJ" charset="0"/>
              </a:rPr>
              <a:t>eenviKvixiv </a:t>
            </a:r>
            <a:r>
              <a:rPr lang="en-US" sz="2800">
                <a:solidFill>
                  <a:srgbClr val="FFFF00"/>
                </a:solidFill>
                <a:latin typeface="Papyrus" charset="0"/>
              </a:rPr>
              <a:t>BiblePlaces.com</a:t>
            </a:r>
            <a:r>
              <a:rPr lang="en-US" sz="2800" b="1">
                <a:solidFill>
                  <a:srgbClr val="FFFF00"/>
                </a:solidFill>
                <a:latin typeface="Papyrus" charset="0"/>
              </a:rPr>
              <a:t> </a:t>
            </a:r>
            <a:r>
              <a:rPr lang="en-US" sz="2800" i="1">
                <a:solidFill>
                  <a:srgbClr val="FFFF00"/>
                </a:solidFill>
                <a:latin typeface="SushreeMJ" charset="0"/>
              </a:rPr>
              <a:t>I‡qemvB‡U wM‡q nvRvi Qwei mv‡_ cwiwPZ n‡Z cv‡ib| Avcwb Rvb‡Z cvi‡eb cweÎ  †`k , AvwuRqvb Ges ‡gwW‡Uwiqvb  †ewmb †_‡K mvD`vb© BD‡ivc †hLv‡b Lªxóvb wek¦vm MÖw_Z n‡qwQj| </a:t>
            </a:r>
            <a:r>
              <a:rPr lang="en-US" sz="2800" b="1">
                <a:solidFill>
                  <a:srgbClr val="FFFF00"/>
                </a:solidFill>
                <a:latin typeface="Papyrus" charset="0"/>
              </a:rPr>
              <a:t> </a:t>
            </a:r>
            <a:r>
              <a:rPr lang="en-US" sz="2800" i="1">
                <a:solidFill>
                  <a:srgbClr val="FFFF00"/>
                </a:solidFill>
                <a:latin typeface="SushreeMJ" charset="0"/>
              </a:rPr>
              <a:t>GQvovI</a:t>
            </a:r>
            <a:r>
              <a:rPr lang="en-US" sz="2800" b="1" i="1">
                <a:solidFill>
                  <a:srgbClr val="FFFF00"/>
                </a:solidFill>
                <a:latin typeface="SushreeMJ" charset="0"/>
              </a:rPr>
              <a:t> </a:t>
            </a:r>
            <a:r>
              <a:rPr lang="en-US" sz="2800" b="1">
                <a:solidFill>
                  <a:srgbClr val="FFFF00"/>
                </a:solidFill>
                <a:latin typeface="Papyrus" charset="0"/>
              </a:rPr>
              <a:t>BiblePlaces.com </a:t>
            </a:r>
            <a:r>
              <a:rPr lang="en-US" sz="2800" i="1">
                <a:solidFill>
                  <a:srgbClr val="FFFF00"/>
                </a:solidFill>
                <a:latin typeface="SushreeMJ" charset="0"/>
              </a:rPr>
              <a:t>†_‡K wUPvi Ges wfuRyqvj cÖwWDmviifv DbœZ †iRy‡jk‡bi  cªPzi Qwe †c‡Z cv‡ib|</a:t>
            </a:r>
            <a:r>
              <a:rPr lang="en-US" sz="2800">
                <a:solidFill>
                  <a:srgbClr val="FFFF00"/>
                </a:solidFill>
                <a:latin typeface="Papyrus" charset="0"/>
              </a:rPr>
              <a:t>    </a:t>
            </a:r>
            <a:r>
              <a:rPr lang="en-US" sz="2800" b="1">
                <a:solidFill>
                  <a:srgbClr val="FFFF00"/>
                </a:solidFill>
                <a:latin typeface="Papyrus" charset="0"/>
              </a:rPr>
              <a:t>                   </a:t>
            </a:r>
            <a:endParaRPr lang="en-US" sz="2800" b="1" i="1">
              <a:solidFill>
                <a:srgbClr val="FFFF00"/>
              </a:solidFill>
              <a:latin typeface="SushreeMJ" charset="0"/>
            </a:endParaRPr>
          </a:p>
        </p:txBody>
      </p:sp>
      <p:sp>
        <p:nvSpPr>
          <p:cNvPr id="21510"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1"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512"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513"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985963"/>
            <a:ext cx="9144000" cy="823912"/>
          </a:xfrm>
          <a:prstGeom prst="rect">
            <a:avLst/>
          </a:prstGeom>
          <a:noFill/>
          <a:ln w="9525">
            <a:noFill/>
            <a:miter lim="800000"/>
            <a:headEnd/>
            <a:tailEnd/>
          </a:ln>
          <a:effectLst>
            <a:outerShdw blurRad="63500" dist="38099"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00CC00"/>
                </a:solidFill>
                <a:latin typeface="SutonnyMJ" charset="0"/>
              </a:rPr>
              <a:t>evB‡ej ‡`‡ki Qwei fvÛvi</a:t>
            </a:r>
            <a:endParaRPr lang="en-US" sz="4800" b="1">
              <a:solidFill>
                <a:srgbClr val="00CC00"/>
              </a:solidFill>
              <a:latin typeface="MS P????"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6818312" cy="5943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r>
              <a:rPr lang="en-US" sz="9600" b="1">
                <a:solidFill>
                  <a:srgbClr val="00FF00"/>
                </a:solidFill>
                <a:latin typeface="SutonnyMJ" charset="0"/>
              </a:rPr>
              <a:t>Amy‡L</a:t>
            </a:r>
            <a:r>
              <a:rPr lang="en-US" sz="9600" b="1">
                <a:solidFill>
                  <a:srgbClr val="00FF00"/>
                </a:solidFill>
              </a:rPr>
              <a:t> </a:t>
            </a:r>
          </a:p>
          <a:p>
            <a:pPr algn="l"/>
            <a:r>
              <a:rPr lang="en-US" sz="9600" b="1">
                <a:solidFill>
                  <a:srgbClr val="00FF00"/>
                </a:solidFill>
              </a:rPr>
              <a:t>  </a:t>
            </a:r>
            <a:r>
              <a:rPr lang="en-US" sz="9600" b="1">
                <a:solidFill>
                  <a:srgbClr val="00FF00"/>
                </a:solidFill>
                <a:latin typeface="SutonnyMJ" charset="0"/>
              </a:rPr>
              <a:t>‡hv‡Mk</a:t>
            </a:r>
            <a:endParaRPr lang="en-US" sz="9600" b="1">
              <a:solidFill>
                <a:srgbClr val="FAFD00"/>
              </a:solidFill>
            </a:endParaRPr>
          </a:p>
          <a:p>
            <a:pPr algn="l"/>
            <a:r>
              <a:rPr lang="en-US" sz="9600" b="1">
                <a:solidFill>
                  <a:srgbClr val="00FF00"/>
                </a:solidFill>
              </a:rPr>
              <a:t>    </a:t>
            </a:r>
            <a:r>
              <a:rPr lang="en-US" sz="9600" b="1">
                <a:solidFill>
                  <a:srgbClr val="00FF00"/>
                </a:solidFill>
                <a:latin typeface="SutonnyMJ" charset="0"/>
              </a:rPr>
              <a:t>‡gvj­v</a:t>
            </a:r>
            <a:r>
              <a:rPr lang="en-US" sz="9600" b="1">
                <a:solidFill>
                  <a:srgbClr val="00FF00"/>
                </a:solidFill>
              </a:rPr>
              <a:t> </a:t>
            </a:r>
          </a:p>
          <a:p>
            <a:pPr algn="l"/>
            <a:r>
              <a:rPr lang="en-US" sz="9600" b="1">
                <a:solidFill>
                  <a:srgbClr val="00FF00"/>
                </a:solidFill>
              </a:rPr>
              <a:t>      </a:t>
            </a:r>
            <a:r>
              <a:rPr lang="en-US" sz="9600" b="1">
                <a:solidFill>
                  <a:srgbClr val="00FF00"/>
                </a:solidFill>
                <a:latin typeface="SutonnyMJ" charset="0"/>
              </a:rPr>
              <a:t>whb wPwKrmv</a:t>
            </a:r>
            <a:endParaRPr lang="en-US" sz="9600" b="1">
              <a:solidFill>
                <a:srgbClr val="FAFD00"/>
              </a:solidFill>
              <a:latin typeface="SutonnyMJ" charset="0"/>
            </a:endParaRPr>
          </a:p>
        </p:txBody>
      </p:sp>
      <p:sp>
        <p:nvSpPr>
          <p:cNvPr id="113667"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3668"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3669"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113670"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5859" name="AutoShape 19"/>
          <p:cNvSpPr>
            <a:spLocks noChangeArrowheads="1"/>
          </p:cNvSpPr>
          <p:nvPr/>
        </p:nvSpPr>
        <p:spPr bwMode="auto">
          <a:xfrm rot="-1488735">
            <a:off x="29130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1488735">
            <a:off x="27336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13673" name="Group 11"/>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5859"/>
                                        </p:tgtEl>
                                        <p:attrNameLst>
                                          <p:attrName>style.visibility</p:attrName>
                                        </p:attrNameLst>
                                      </p:cBhvr>
                                      <p:to>
                                        <p:strVal val="visible"/>
                                      </p:to>
                                    </p:set>
                                    <p:animEffect transition="in" filter="wipe(up)">
                                      <p:cBhvr>
                                        <p:cTn id="23" dur="2000"/>
                                        <p:tgtEl>
                                          <p:spTgt spid="35859"/>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5860"/>
                                        </p:tgtEl>
                                        <p:attrNameLst>
                                          <p:attrName>style.visibility</p:attrName>
                                        </p:attrNameLst>
                                      </p:cBhvr>
                                      <p:to>
                                        <p:strVal val="visible"/>
                                      </p:to>
                                    </p:set>
                                    <p:animEffect transition="in" filter="wipe(up)">
                                      <p:cBhvr>
                                        <p:cTn id="27"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35859" grpId="0" animBg="1"/>
      <p:bldP spid="358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116013" y="3635375"/>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a:solidFill>
                <a:srgbClr val="FF5008"/>
              </a:solidFill>
              <a:effectLst>
                <a:outerShdw blurRad="38100" dist="38100" dir="2700000" algn="tl">
                  <a:srgbClr val="000000"/>
                </a:outerShdw>
              </a:effectLst>
              <a:latin typeface="Times" charset="0"/>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Times" charset="0"/>
              </a:rPr>
              <a:t> </a:t>
            </a:r>
            <a:r>
              <a:rPr lang="en-US" sz="5400" b="1">
                <a:solidFill>
                  <a:schemeClr val="tx1"/>
                </a:solidFill>
                <a:effectLst>
                  <a:outerShdw blurRad="38100" dist="38100" dir="2700000" algn="tl">
                    <a:srgbClr val="000000"/>
                  </a:outerShdw>
                </a:effectLst>
                <a:latin typeface="RinkiyEMJ" charset="0"/>
              </a:rPr>
              <a:t>wh</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latin typeface="RinkiyEMJ" charset="0"/>
              </a:rPr>
              <a:t>‡nvk~q</a:t>
            </a:r>
            <a:endParaRPr lang="en-US" sz="5400">
              <a:solidFill>
                <a:srgbClr val="FF5008"/>
              </a:solidFill>
              <a:effectLst>
                <a:outerShdw blurRad="38100" dist="38100" dir="2700000" algn="tl">
                  <a:srgbClr val="000000"/>
                </a:outerShdw>
              </a:effectLst>
              <a:latin typeface="RinkiyEMJ" charset="0"/>
            </a:endParaRPr>
          </a:p>
        </p:txBody>
      </p:sp>
      <p:sp>
        <p:nvSpPr>
          <p:cNvPr id="106509" name="Rectangle 13"/>
          <p:cNvSpPr>
            <a:spLocks noChangeArrowheads="1"/>
          </p:cNvSpPr>
          <p:nvPr/>
        </p:nvSpPr>
        <p:spPr bwMode="auto">
          <a:xfrm>
            <a:off x="1116013" y="2763838"/>
            <a:ext cx="7778750" cy="3352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RinkiyEMJ" charset="0"/>
              </a:rPr>
              <a:t>‡gv</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latin typeface="RinkiyEMJ" charset="0"/>
              </a:rPr>
              <a:t>kx</a:t>
            </a:r>
          </a:p>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p:txBody>
      </p:sp>
      <p:sp>
        <p:nvSpPr>
          <p:cNvPr id="106510" name="Rectangle 14"/>
          <p:cNvSpPr>
            <a:spLocks noChangeArrowheads="1"/>
          </p:cNvSpPr>
          <p:nvPr/>
        </p:nvSpPr>
        <p:spPr bwMode="auto">
          <a:xfrm>
            <a:off x="1123950" y="1854200"/>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latin typeface="RinkiyEMJ" charset="0"/>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RinkiyEMJ" charset="0"/>
              </a:rPr>
              <a:t>‡hv</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latin typeface="RinkiyEMJ" charset="0"/>
              </a:rPr>
              <a:t>‡ld</a:t>
            </a:r>
          </a:p>
        </p:txBody>
      </p:sp>
      <p:sp>
        <p:nvSpPr>
          <p:cNvPr id="106511" name="Rectangle 15"/>
          <p:cNvSpPr>
            <a:spLocks noChangeArrowheads="1"/>
          </p:cNvSpPr>
          <p:nvPr/>
        </p:nvSpPr>
        <p:spPr bwMode="auto">
          <a:xfrm>
            <a:off x="1179513" y="1900238"/>
            <a:ext cx="58864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RinkiyEMJ" charset="0"/>
              </a:rPr>
              <a:t>A</a:t>
            </a:r>
            <a:r>
              <a:rPr lang="en-US" sz="5400" b="1">
                <a:solidFill>
                  <a:srgbClr val="00FF00"/>
                </a:solidFill>
                <a:effectLst>
                  <a:outerShdw blurRad="38100" dist="38100" dir="2700000" algn="tl">
                    <a:srgbClr val="000000"/>
                  </a:outerShdw>
                </a:effectLst>
              </a:rPr>
              <a:t> </a:t>
            </a:r>
            <a:r>
              <a:rPr lang="en-US" sz="4800" b="1">
                <a:solidFill>
                  <a:srgbClr val="FF5008"/>
                </a:solidFill>
                <a:effectLst>
                  <a:outerShdw blurRad="38100" dist="38100" dir="2700000" algn="tl">
                    <a:srgbClr val="000000"/>
                  </a:outerShdw>
                </a:effectLst>
                <a:latin typeface="RinkiyEMJ" charset="0"/>
              </a:rPr>
              <a:t>eªvnvg</a:t>
            </a: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r>
              <a:rPr lang="en-US" sz="4800">
                <a:solidFill>
                  <a:srgbClr val="FAFD00"/>
                </a:solidFill>
                <a:latin typeface="Times" charset="0"/>
                <a:ea typeface="ＭＳ Ｐゴシック" charset="0"/>
                <a:cs typeface="ＭＳ Ｐゴシック" charset="0"/>
              </a:rPr>
              <a:t>       </a:t>
            </a:r>
            <a:r>
              <a:rPr lang="en-US" b="1">
                <a:solidFill>
                  <a:srgbClr val="FF5008"/>
                </a:solidFill>
                <a:latin typeface="SutonnyEMJ" charset="0"/>
                <a:ea typeface="ＭＳ Ｐゴシック" charset="0"/>
                <a:cs typeface="ＭＳ Ｐゴシック" charset="0"/>
              </a:rPr>
              <a:t>4 Rb gvbyl</a:t>
            </a:r>
            <a:r>
              <a:rPr lang="en-US">
                <a:solidFill>
                  <a:srgbClr val="FAFD00"/>
                </a:solidFill>
                <a:latin typeface="SutonnyEMJ" charset="0"/>
                <a:ea typeface="ＭＳ Ｐゴシック" charset="0"/>
                <a:cs typeface="ＭＳ Ｐゴシック" charset="0"/>
              </a:rPr>
              <a:t> n‡jb t</a:t>
            </a:r>
          </a:p>
        </p:txBody>
      </p:sp>
      <p:sp>
        <p:nvSpPr>
          <p:cNvPr id="106504" name="Oval 8"/>
          <p:cNvSpPr>
            <a:spLocks noChangeArrowheads="1"/>
          </p:cNvSpPr>
          <p:nvPr/>
        </p:nvSpPr>
        <p:spPr bwMode="auto">
          <a:xfrm>
            <a:off x="3071813" y="1941513"/>
            <a:ext cx="865187" cy="8778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sz="2000" b="1">
              <a:latin typeface="Times New Roman" pitchFamily="-107" charset="0"/>
              <a:ea typeface="+mn-ea"/>
              <a:cs typeface="+mn-cs"/>
            </a:endParaRPr>
          </a:p>
        </p:txBody>
      </p:sp>
      <p:sp>
        <p:nvSpPr>
          <p:cNvPr id="106505" name="Oval 9"/>
          <p:cNvSpPr>
            <a:spLocks noChangeArrowheads="1"/>
          </p:cNvSpPr>
          <p:nvPr/>
        </p:nvSpPr>
        <p:spPr bwMode="auto">
          <a:xfrm>
            <a:off x="3173413" y="2938463"/>
            <a:ext cx="865187" cy="8778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3135313" y="38211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3173413" y="4640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43403">
            <a:off x="-115888" y="5381625"/>
            <a:ext cx="3305176"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4000" b="1">
                <a:solidFill>
                  <a:srgbClr val="FFFF00"/>
                </a:solidFill>
                <a:latin typeface="SutonnyEMJ" charset="0"/>
              </a:rPr>
              <a:t>whb wPwKrmv</a:t>
            </a:r>
            <a:endParaRPr lang="en-US" sz="4000" b="1">
              <a:solidFill>
                <a:srgbClr val="00CC00"/>
              </a:solidFill>
              <a:latin typeface="SutonnyEMJ" charset="0"/>
            </a:endParaRPr>
          </a:p>
        </p:txBody>
      </p:sp>
      <p:sp>
        <p:nvSpPr>
          <p:cNvPr id="106519" name="Text Box 23"/>
          <p:cNvSpPr txBox="1">
            <a:spLocks noChangeArrowheads="1"/>
          </p:cNvSpPr>
          <p:nvPr/>
        </p:nvSpPr>
        <p:spPr bwMode="auto">
          <a:xfrm rot="-1943403">
            <a:off x="542925" y="4464050"/>
            <a:ext cx="215582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4000" b="1">
                <a:solidFill>
                  <a:srgbClr val="00CC00"/>
                </a:solidFill>
                <a:latin typeface="Comic Sans MS" charset="0"/>
              </a:rPr>
              <a:t> </a:t>
            </a:r>
            <a:r>
              <a:rPr lang="en-US" sz="4000" b="1">
                <a:solidFill>
                  <a:srgbClr val="FFFF00"/>
                </a:solidFill>
                <a:latin typeface="SutonnyEMJ" charset="0"/>
              </a:rPr>
              <a:t>†gvj­vi</a:t>
            </a:r>
            <a:endParaRPr lang="en-US" sz="4000" b="1">
              <a:solidFill>
                <a:srgbClr val="00CC00"/>
              </a:solidFill>
              <a:latin typeface="SutonnyEMJ" charset="0"/>
            </a:endParaRPr>
          </a:p>
        </p:txBody>
      </p:sp>
      <p:sp>
        <p:nvSpPr>
          <p:cNvPr id="106520" name="Text Box 24"/>
          <p:cNvSpPr txBox="1">
            <a:spLocks noChangeArrowheads="1"/>
          </p:cNvSpPr>
          <p:nvPr/>
        </p:nvSpPr>
        <p:spPr bwMode="auto">
          <a:xfrm rot="-1943403">
            <a:off x="504825" y="3621088"/>
            <a:ext cx="2036763"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4000" b="1">
                <a:solidFill>
                  <a:srgbClr val="FFFF00"/>
                </a:solidFill>
                <a:latin typeface="SutonnyEMJ" charset="0"/>
              </a:rPr>
              <a:t>†hv‡Mk</a:t>
            </a:r>
            <a:endParaRPr lang="en-US" sz="4000" b="1">
              <a:solidFill>
                <a:srgbClr val="00CC00"/>
              </a:solidFill>
              <a:latin typeface="SutonnyEMJ" charset="0"/>
            </a:endParaRPr>
          </a:p>
        </p:txBody>
      </p:sp>
      <p:sp>
        <p:nvSpPr>
          <p:cNvPr id="106521" name="Text Box 25"/>
          <p:cNvSpPr txBox="1">
            <a:spLocks noChangeArrowheads="1"/>
          </p:cNvSpPr>
          <p:nvPr/>
        </p:nvSpPr>
        <p:spPr bwMode="auto">
          <a:xfrm rot="-1943403">
            <a:off x="1285875" y="2327275"/>
            <a:ext cx="1741488"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SutonnyEMJ" charset="0"/>
                <a:ea typeface="ＭＳ Ｐゴシック" charset="-128"/>
                <a:cs typeface="ＭＳ Ｐゴシック" charset="-128"/>
              </a:rPr>
              <a:t>Amy‡L</a:t>
            </a:r>
          </a:p>
        </p:txBody>
      </p:sp>
      <p:sp>
        <p:nvSpPr>
          <p:cNvPr id="115727"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8"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115729"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115730"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115731"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15732" name="Group 2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479675" y="958850"/>
            <a:ext cx="4124325" cy="5121275"/>
          </a:xfrm>
          <a:prstGeom prst="rect">
            <a:avLst/>
          </a:prstGeom>
          <a:noFill/>
          <a:ln w="12700">
            <a:noFill/>
            <a:miter lim="800000"/>
            <a:headEnd/>
            <a:tailEnd/>
          </a:ln>
          <a:effectLst>
            <a:outerShdw blurRad="63500" dist="102391" dir="3615307" algn="ctr" rotWithShape="0">
              <a:schemeClr val="bg2">
                <a:alpha val="74998"/>
              </a:schemeClr>
            </a:outerShdw>
          </a:effectLst>
        </p:spPr>
        <p:txBody>
          <a:bodyPr wrap="none" lIns="90487" tIns="44450" rIns="90487" bIns="44450">
            <a:spAutoFit/>
          </a:bodyPr>
          <a:lstStyle/>
          <a:p>
            <a:r>
              <a:rPr lang="en-US" sz="6600" b="1">
                <a:solidFill>
                  <a:srgbClr val="F6FE0A"/>
                </a:solidFill>
                <a:effectLst>
                  <a:outerShdw blurRad="38100" dist="38100" dir="2700000" algn="tl">
                    <a:srgbClr val="000000"/>
                  </a:outerShdw>
                </a:effectLst>
                <a:latin typeface="SutonnyEMJ" charset="0"/>
              </a:rPr>
              <a:t>m„wó</a:t>
            </a:r>
            <a:endParaRPr lang="en-US" sz="6600" b="1">
              <a:solidFill>
                <a:srgbClr val="F6FE0A"/>
              </a:solidFill>
              <a:effectLst>
                <a:outerShdw blurRad="38100" dist="38100" dir="2700000" algn="tl">
                  <a:srgbClr val="000000"/>
                </a:outerShdw>
              </a:effectLst>
            </a:endParaRPr>
          </a:p>
          <a:p>
            <a:r>
              <a:rPr lang="en-US" sz="6600" b="1">
                <a:solidFill>
                  <a:schemeClr val="tx1"/>
                </a:solidFill>
                <a:effectLst>
                  <a:outerShdw blurRad="38100" dist="38100" dir="2700000" algn="tl">
                    <a:srgbClr val="000000"/>
                  </a:outerShdw>
                </a:effectLst>
                <a:latin typeface="SutonnyEMJ" charset="0"/>
              </a:rPr>
              <a:t>A </a:t>
            </a:r>
            <a:r>
              <a:rPr lang="en-US" sz="6600" b="1">
                <a:solidFill>
                  <a:srgbClr val="FF5008"/>
                </a:solidFill>
                <a:effectLst>
                  <a:outerShdw blurRad="38100" dist="38100" dir="2700000" algn="tl">
                    <a:srgbClr val="000000"/>
                  </a:outerShdw>
                </a:effectLst>
                <a:latin typeface="SutonnyEMJ" charset="0"/>
              </a:rPr>
              <a:t>eªvnvg </a:t>
            </a:r>
          </a:p>
          <a:p>
            <a:r>
              <a:rPr lang="en-US" sz="6600" b="1">
                <a:solidFill>
                  <a:schemeClr val="tx1"/>
                </a:solidFill>
                <a:effectLst>
                  <a:outerShdw blurRad="38100" dist="38100" dir="2700000" algn="tl">
                    <a:srgbClr val="000000"/>
                  </a:outerShdw>
                </a:effectLst>
                <a:latin typeface="SutonnyEMJ" charset="0"/>
              </a:rPr>
              <a:t>‡hv </a:t>
            </a:r>
            <a:r>
              <a:rPr lang="en-US" sz="6600" b="1">
                <a:solidFill>
                  <a:srgbClr val="FF5008"/>
                </a:solidFill>
                <a:effectLst>
                  <a:outerShdw blurRad="38100" dist="38100" dir="2700000" algn="tl">
                    <a:srgbClr val="000000"/>
                  </a:outerShdw>
                </a:effectLst>
                <a:latin typeface="SutonnyEMJ" charset="0"/>
              </a:rPr>
              <a:t>†ld</a:t>
            </a:r>
            <a:endParaRPr lang="en-US" sz="6600" b="1">
              <a:solidFill>
                <a:srgbClr val="FF5008"/>
              </a:solidFill>
              <a:effectLst>
                <a:outerShdw blurRad="38100" dist="38100" dir="2700000" algn="tl">
                  <a:srgbClr val="000000"/>
                </a:outerShdw>
              </a:effectLst>
            </a:endParaRPr>
          </a:p>
          <a:p>
            <a:r>
              <a:rPr lang="en-US" sz="6600" b="1">
                <a:solidFill>
                  <a:schemeClr val="tx1"/>
                </a:solidFill>
                <a:effectLst>
                  <a:outerShdw blurRad="38100" dist="38100" dir="2700000" algn="tl">
                    <a:srgbClr val="000000"/>
                  </a:outerShdw>
                </a:effectLst>
                <a:latin typeface="SutonnyEMJ" charset="0"/>
              </a:rPr>
              <a:t>‡gv </a:t>
            </a:r>
            <a:r>
              <a:rPr lang="en-US" sz="6600" b="1">
                <a:solidFill>
                  <a:srgbClr val="FF5008"/>
                </a:solidFill>
                <a:effectLst>
                  <a:outerShdw blurRad="38100" dist="38100" dir="2700000" algn="tl">
                    <a:srgbClr val="000000"/>
                  </a:outerShdw>
                </a:effectLst>
                <a:latin typeface="SutonnyEMJ" charset="0"/>
              </a:rPr>
              <a:t>kx</a:t>
            </a:r>
          </a:p>
          <a:p>
            <a:r>
              <a:rPr lang="en-US" sz="6600" b="1">
                <a:solidFill>
                  <a:schemeClr val="tx1"/>
                </a:solidFill>
                <a:effectLst>
                  <a:outerShdw blurRad="38100" dist="38100" dir="2700000" algn="tl">
                    <a:srgbClr val="000000"/>
                  </a:outerShdw>
                </a:effectLst>
                <a:latin typeface="SutonnyEMJ" charset="0"/>
              </a:rPr>
              <a:t>wh </a:t>
            </a:r>
            <a:r>
              <a:rPr lang="en-US" sz="6600" b="1">
                <a:solidFill>
                  <a:srgbClr val="FF5008"/>
                </a:solidFill>
                <a:effectLst>
                  <a:outerShdw blurRad="38100" dist="38100" dir="2700000" algn="tl">
                    <a:srgbClr val="000000"/>
                  </a:outerShdw>
                </a:effectLst>
                <a:latin typeface="SutonnyEMJ" charset="0"/>
              </a:rPr>
              <a:t>†nvk~q</a:t>
            </a:r>
          </a:p>
        </p:txBody>
      </p:sp>
      <p:sp>
        <p:nvSpPr>
          <p:cNvPr id="117763"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7764"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7765"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7766" name="Text Box 11"/>
          <p:cNvSpPr txBox="1">
            <a:spLocks noChangeArrowheads="1"/>
          </p:cNvSpPr>
          <p:nvPr/>
        </p:nvSpPr>
        <p:spPr bwMode="auto">
          <a:xfrm>
            <a:off x="8086725" y="6515100"/>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117767"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17768"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17769" name="Group 11"/>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9815"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16"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9817"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19818"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19819"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19820"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282700" y="304800"/>
            <a:ext cx="72898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sp>
        <p:nvSpPr>
          <p:cNvPr id="132125" name="Oval 29"/>
          <p:cNvSpPr>
            <a:spLocks noChangeArrowheads="1"/>
          </p:cNvSpPr>
          <p:nvPr/>
        </p:nvSpPr>
        <p:spPr bwMode="auto">
          <a:xfrm>
            <a:off x="1963738" y="3155950"/>
            <a:ext cx="6311900" cy="11271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19823" name="Group 2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nodeType="afterGroup">
                            <p:stCondLst>
                              <p:cond delay="500"/>
                            </p:stCondLst>
                            <p:childTnLst>
                              <p:par>
                                <p:cTn id="29" presetID="10" presetClass="entr" presetSubtype="0" fill="hold" grpId="0" nodeType="afterEffect">
                                  <p:stCondLst>
                                    <p:cond delay="1000"/>
                                  </p:stCondLst>
                                  <p:childTnLst>
                                    <p:set>
                                      <p:cBhvr>
                                        <p:cTn id="30" dur="1" fill="hold">
                                          <p:stCondLst>
                                            <p:cond delay="0"/>
                                          </p:stCondLst>
                                        </p:cTn>
                                        <p:tgtEl>
                                          <p:spTgt spid="132125"/>
                                        </p:tgtEl>
                                        <p:attrNameLst>
                                          <p:attrName>style.visibility</p:attrName>
                                        </p:attrNameLst>
                                      </p:cBhvr>
                                      <p:to>
                                        <p:strVal val="visible"/>
                                      </p:to>
                                    </p:set>
                                    <p:animEffect transition="in" filter="fade">
                                      <p:cBhvr>
                                        <p:cTn id="31"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21859"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21860"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21861"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21862"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21863"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21864"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1865" name="Text Box 30"/>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121866"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21867"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1869"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0"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1"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2"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3"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4"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Times New Roman" pitchFamily="-107" charset="0"/>
              <a:ea typeface="+mn-ea"/>
              <a:cs typeface="+mn-cs"/>
            </a:endParaRPr>
          </a:p>
        </p:txBody>
      </p:sp>
      <p:sp>
        <p:nvSpPr>
          <p:cNvPr id="40968" name="Rectangle 8"/>
          <p:cNvSpPr>
            <a:spLocks noChangeArrowheads="1"/>
          </p:cNvSpPr>
          <p:nvPr/>
        </p:nvSpPr>
        <p:spPr bwMode="auto">
          <a:xfrm>
            <a:off x="2998788" y="1268413"/>
            <a:ext cx="5302250" cy="1917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12000">
                <a:solidFill>
                  <a:srgbClr val="51DC00"/>
                </a:solidFill>
                <a:latin typeface="RinkiyEMJ" charset="0"/>
                <a:ea typeface="ＭＳ Ｐゴシック" charset="-128"/>
                <a:cs typeface="ＭＳ Ｐゴシック" charset="-128"/>
              </a:rPr>
              <a:t>A i e</a:t>
            </a:r>
          </a:p>
        </p:txBody>
      </p:sp>
      <p:grpSp>
        <p:nvGrpSpPr>
          <p:cNvPr id="121877" name="Group 23"/>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 calcmode="lin" valueType="num">
                                      <p:cBhvr>
                                        <p:cTn id="12" dur="500" fill="hold"/>
                                        <p:tgtEl>
                                          <p:spTgt spid="40968"/>
                                        </p:tgtEl>
                                        <p:attrNameLst>
                                          <p:attrName>ppt_w</p:attrName>
                                        </p:attrNameLst>
                                      </p:cBhvr>
                                      <p:tavLst>
                                        <p:tav tm="0">
                                          <p:val>
                                            <p:fltVal val="0"/>
                                          </p:val>
                                        </p:tav>
                                        <p:tav tm="100000">
                                          <p:val>
                                            <p:strVal val="#ppt_w"/>
                                          </p:val>
                                        </p:tav>
                                      </p:tavLst>
                                    </p:anim>
                                    <p:anim calcmode="lin" valueType="num">
                                      <p:cBhvr>
                                        <p:cTn id="13" dur="500" fill="hold"/>
                                        <p:tgtEl>
                                          <p:spTgt spid="40968"/>
                                        </p:tgtEl>
                                        <p:attrNameLst>
                                          <p:attrName>ppt_h</p:attrName>
                                        </p:attrNameLst>
                                      </p:cBhvr>
                                      <p:tavLst>
                                        <p:tav tm="0">
                                          <p:val>
                                            <p:fltVal val="0"/>
                                          </p:val>
                                        </p:tav>
                                        <p:tav tm="100000">
                                          <p:val>
                                            <p:strVal val="#ppt_h"/>
                                          </p:val>
                                        </p:tav>
                                      </p:tavLst>
                                    </p:anim>
                                    <p:anim calcmode="lin" valueType="num">
                                      <p:cBhvr>
                                        <p:cTn id="14" dur="500" fill="hold"/>
                                        <p:tgtEl>
                                          <p:spTgt spid="40968"/>
                                        </p:tgtEl>
                                        <p:attrNameLst>
                                          <p:attrName>ppt_x</p:attrName>
                                        </p:attrNameLst>
                                      </p:cBhvr>
                                      <p:tavLst>
                                        <p:tav tm="0">
                                          <p:val>
                                            <p:fltVal val="0.5"/>
                                          </p:val>
                                        </p:tav>
                                        <p:tav tm="100000">
                                          <p:val>
                                            <p:strVal val="#ppt_x"/>
                                          </p:val>
                                        </p:tav>
                                      </p:tavLst>
                                    </p:anim>
                                    <p:anim calcmode="lin" valueType="num">
                                      <p:cBhvr>
                                        <p:cTn id="15" dur="500" fill="hold"/>
                                        <p:tgtEl>
                                          <p:spTgt spid="409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3" grpId="0" animBg="1" autoUpdateAnimBg="0"/>
      <p:bldP spid="4096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1670050" y="863600"/>
            <a:ext cx="68580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r>
              <a:rPr lang="en-US" sz="6000" b="1">
                <a:solidFill>
                  <a:srgbClr val="1FCC16"/>
                </a:solidFill>
                <a:latin typeface="Times" charset="0"/>
                <a:ea typeface="ＭＳ Ｐゴシック" charset="0"/>
                <a:cs typeface="ＭＳ Ｐゴシック" charset="0"/>
              </a:rPr>
              <a:t>   </a:t>
            </a:r>
            <a:r>
              <a:rPr lang="en-US" sz="4800" b="1">
                <a:solidFill>
                  <a:srgbClr val="1FCC16"/>
                </a:solidFill>
                <a:latin typeface="RinkiyEMJ" charset="0"/>
                <a:ea typeface="ＭＳ Ｐゴシック" charset="0"/>
                <a:cs typeface="ＭＳ Ｐゴシック" charset="0"/>
              </a:rPr>
              <a:t>3wU mgvR n‡jv t</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3908"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3909"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23910"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3911"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3912" name="Text Box 19"/>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123913"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23914" name="Text Box 2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8915" name="Rectangle 3"/>
          <p:cNvSpPr>
            <a:spLocks noGrp="1" noChangeArrowheads="1"/>
          </p:cNvSpPr>
          <p:nvPr>
            <p:ph type="subTitle" idx="1"/>
          </p:nvPr>
        </p:nvSpPr>
        <p:spPr bwMode="auto">
          <a:xfrm>
            <a:off x="603250" y="2514600"/>
            <a:ext cx="7778750" cy="41148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pPr>
            <a:r>
              <a:rPr lang="en-US" sz="7200" b="1">
                <a:solidFill>
                  <a:srgbClr val="F6FE0A"/>
                </a:solidFill>
                <a:latin typeface="RinkiyEMJ" charset="0"/>
                <a:ea typeface="ＭＳ Ｐゴシック" charset="0"/>
                <a:cs typeface="ＭＳ Ｐゴシック" charset="0"/>
              </a:rPr>
              <a:t>AivRKZv</a:t>
            </a:r>
          </a:p>
          <a:p>
            <a:pPr marL="2179638" indent="-866775" algn="l" defTabSz="1033463">
              <a:buFont typeface="Monotype Sorts" charset="0"/>
              <a:buChar char=""/>
            </a:pPr>
            <a:r>
              <a:rPr lang="en-US" sz="7200" b="1">
                <a:solidFill>
                  <a:srgbClr val="F6FE0A"/>
                </a:solidFill>
                <a:latin typeface="RinkiyEMJ" charset="0"/>
                <a:ea typeface="ＭＳ Ｐゴシック" charset="0"/>
                <a:cs typeface="ＭＳ Ｐゴシック" charset="0"/>
              </a:rPr>
              <a:t>ivRag©</a:t>
            </a:r>
          </a:p>
          <a:p>
            <a:pPr marL="2179638" indent="-866775" algn="l" defTabSz="1033463">
              <a:buFont typeface="Monotype Sorts" charset="0"/>
              <a:buChar char=""/>
            </a:pPr>
            <a:r>
              <a:rPr lang="en-US" sz="7200" b="1">
                <a:solidFill>
                  <a:srgbClr val="F6FE0A"/>
                </a:solidFill>
                <a:latin typeface="RinkiyEMJ" charset="0"/>
                <a:ea typeface="ＭＳ Ｐゴシック" charset="0"/>
                <a:cs typeface="ＭＳ Ｐゴシック" charset="0"/>
              </a:rPr>
              <a:t>ew›``kv</a:t>
            </a:r>
            <a:endParaRPr lang="en-US" sz="7200" b="1">
              <a:solidFill>
                <a:srgbClr val="00FF00"/>
              </a:solidFill>
              <a:latin typeface="RinkiyEMJ" charset="0"/>
              <a:ea typeface="ＭＳ Ｐゴシック" charset="0"/>
              <a:cs typeface="ＭＳ Ｐゴシック" charset="0"/>
            </a:endParaRPr>
          </a:p>
        </p:txBody>
      </p:sp>
      <p:sp>
        <p:nvSpPr>
          <p:cNvPr id="38925" name="Oval 13"/>
          <p:cNvSpPr>
            <a:spLocks noChangeArrowheads="1"/>
          </p:cNvSpPr>
          <p:nvPr/>
        </p:nvSpPr>
        <p:spPr bwMode="auto">
          <a:xfrm>
            <a:off x="26050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6082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6019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23919" name="Group 1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p:bldP spid="38925" grpId="0" animBg="1"/>
      <p:bldP spid="38926" grpId="0" animBg="1"/>
      <p:bldP spid="3892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685800" y="2655888"/>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pPr algn="ctr">
              <a:lnSpc>
                <a:spcPct val="45000"/>
              </a:lnSpc>
            </a:pPr>
            <a:br>
              <a:rPr lang="en-US" b="1">
                <a:latin typeface="Times" charset="0"/>
                <a:ea typeface="ＭＳ Ｐゴシック" charset="0"/>
                <a:cs typeface="ＭＳ Ｐゴシック" charset="0"/>
              </a:rPr>
            </a:br>
            <a:br>
              <a:rPr lang="en-US" b="1">
                <a:latin typeface="Times" charset="0"/>
                <a:ea typeface="ＭＳ Ｐゴシック" charset="0"/>
                <a:cs typeface="ＭＳ Ｐゴシック" charset="0"/>
              </a:rPr>
            </a:br>
            <a:r>
              <a:rPr lang="en-US" sz="5400" b="1">
                <a:latin typeface="SutonnyMJ" charset="0"/>
                <a:ea typeface="ＭＳ Ｐゴシック" charset="0"/>
                <a:cs typeface="ＭＳ Ｐゴシック" charset="0"/>
              </a:rPr>
              <a:t>m„wó</a:t>
            </a:r>
            <a:br>
              <a:rPr lang="en-US" sz="5400" b="1">
                <a:solidFill>
                  <a:srgbClr val="FAFD00"/>
                </a:solidFill>
                <a:latin typeface="Arial" charset="0"/>
                <a:ea typeface="ＭＳ Ｐゴシック" charset="0"/>
                <a:cs typeface="ＭＳ Ｐゴシック" charset="0"/>
              </a:rPr>
            </a:br>
            <a:br>
              <a:rPr lang="en-US" sz="4800" b="1">
                <a:solidFill>
                  <a:srgbClr val="FAFD00"/>
                </a:solidFill>
                <a:latin typeface="Arial"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Aeªvnvg</a:t>
            </a:r>
            <a:br>
              <a:rPr lang="en-US" sz="5400" b="1">
                <a:solidFill>
                  <a:srgbClr val="FF5008"/>
                </a:solidFill>
                <a:latin typeface="SutonnyMJ"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 </a:t>
            </a:r>
            <a:br>
              <a:rPr lang="en-US" sz="5400" b="1">
                <a:solidFill>
                  <a:srgbClr val="FF5008"/>
                </a:solidFill>
                <a:latin typeface="SutonnyMJ"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‡hv‡ld</a:t>
            </a:r>
            <a:br>
              <a:rPr lang="en-US" sz="5400" b="1">
                <a:solidFill>
                  <a:srgbClr val="FF5008"/>
                </a:solidFill>
                <a:latin typeface="Arial" charset="0"/>
                <a:ea typeface="ＭＳ Ｐゴシック" charset="0"/>
                <a:cs typeface="ＭＳ Ｐゴシック" charset="0"/>
              </a:rPr>
            </a:br>
            <a:br>
              <a:rPr lang="en-US" sz="5400" b="1">
                <a:solidFill>
                  <a:srgbClr val="FF5008"/>
                </a:solidFill>
                <a:latin typeface="Arial"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‡gvkx</a:t>
            </a:r>
            <a:br>
              <a:rPr lang="en-US" sz="5400" b="1">
                <a:solidFill>
                  <a:srgbClr val="FF5008"/>
                </a:solidFill>
                <a:latin typeface="Arial" charset="0"/>
                <a:ea typeface="ＭＳ Ｐゴシック" charset="0"/>
                <a:cs typeface="ＭＳ Ｐゴシック" charset="0"/>
              </a:rPr>
            </a:br>
            <a:br>
              <a:rPr lang="en-US" sz="5400" b="1">
                <a:solidFill>
                  <a:srgbClr val="FF5008"/>
                </a:solidFill>
                <a:latin typeface="Arial"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wh‡nvk~q</a:t>
            </a:r>
            <a:br>
              <a:rPr lang="en-US" sz="5400" b="1">
                <a:solidFill>
                  <a:srgbClr val="FF5008"/>
                </a:solidFill>
                <a:latin typeface="Arial" charset="0"/>
                <a:ea typeface="ＭＳ Ｐゴシック" charset="0"/>
                <a:cs typeface="ＭＳ Ｐゴシック" charset="0"/>
              </a:rPr>
            </a:br>
            <a:br>
              <a:rPr lang="en-US" sz="5400" b="1">
                <a:latin typeface="Arial" charset="0"/>
                <a:ea typeface="ＭＳ Ｐゴシック" charset="0"/>
                <a:cs typeface="ＭＳ Ｐゴシック" charset="0"/>
              </a:rPr>
            </a:br>
            <a:r>
              <a:rPr lang="en-US" sz="5400" b="1">
                <a:solidFill>
                  <a:srgbClr val="1FCC16"/>
                </a:solidFill>
                <a:latin typeface="SutonnyMJ" charset="0"/>
                <a:ea typeface="ＭＳ Ｐゴシック" charset="0"/>
                <a:cs typeface="ＭＳ Ｐゴシック" charset="0"/>
              </a:rPr>
              <a:t>AivRKZv</a:t>
            </a:r>
            <a:br>
              <a:rPr lang="en-US" sz="5400" b="1">
                <a:solidFill>
                  <a:srgbClr val="1FCC16"/>
                </a:solidFill>
                <a:latin typeface="SutonnyMJ" charset="0"/>
                <a:ea typeface="ＭＳ Ｐゴシック" charset="0"/>
                <a:cs typeface="ＭＳ Ｐゴシック" charset="0"/>
              </a:rPr>
            </a:br>
            <a:br>
              <a:rPr lang="en-US" sz="5400" b="1">
                <a:solidFill>
                  <a:srgbClr val="00FF00"/>
                </a:solidFill>
                <a:latin typeface="Arial" charset="0"/>
                <a:ea typeface="ＭＳ Ｐゴシック" charset="0"/>
                <a:cs typeface="ＭＳ Ｐゴシック" charset="0"/>
              </a:rPr>
            </a:br>
            <a:r>
              <a:rPr lang="en-US" sz="5400" b="1">
                <a:solidFill>
                  <a:srgbClr val="1FCC16"/>
                </a:solidFill>
                <a:latin typeface="SutonnyMJ" charset="0"/>
                <a:ea typeface="ＭＳ Ｐゴシック" charset="0"/>
                <a:cs typeface="ＭＳ Ｐゴシック" charset="0"/>
              </a:rPr>
              <a:t>ivRag©</a:t>
            </a:r>
            <a:br>
              <a:rPr lang="en-US" sz="5400" b="1">
                <a:solidFill>
                  <a:srgbClr val="1FCC16"/>
                </a:solidFill>
                <a:latin typeface="SutonnyMJ" charset="0"/>
                <a:ea typeface="ＭＳ Ｐゴシック" charset="0"/>
                <a:cs typeface="ＭＳ Ｐゴシック" charset="0"/>
              </a:rPr>
            </a:br>
            <a:br>
              <a:rPr lang="en-US" sz="5400" b="1">
                <a:solidFill>
                  <a:srgbClr val="00FF00"/>
                </a:solidFill>
                <a:latin typeface="Arial" charset="0"/>
                <a:ea typeface="ＭＳ Ｐゴシック" charset="0"/>
                <a:cs typeface="ＭＳ Ｐゴシック" charset="0"/>
              </a:rPr>
            </a:br>
            <a:r>
              <a:rPr lang="en-US" sz="5400" b="1">
                <a:solidFill>
                  <a:srgbClr val="1FCC16"/>
                </a:solidFill>
                <a:latin typeface="SutonnyMJ" charset="0"/>
                <a:ea typeface="ＭＳ Ｐゴシック" charset="0"/>
                <a:cs typeface="ＭＳ Ｐゴシック" charset="0"/>
              </a:rPr>
              <a:t>ew›``kv </a:t>
            </a:r>
          </a:p>
        </p:txBody>
      </p:sp>
      <p:sp>
        <p:nvSpPr>
          <p:cNvPr id="12595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595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25957" name="Text Box 13"/>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53</a:t>
            </a:r>
          </a:p>
        </p:txBody>
      </p:sp>
      <p:sp>
        <p:nvSpPr>
          <p:cNvPr id="125958" name="Text Box 1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25959" name="Group 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5063" name="Rectangle 7"/>
          <p:cNvSpPr>
            <a:spLocks noChangeArrowheads="1"/>
          </p:cNvSpPr>
          <p:nvPr/>
        </p:nvSpPr>
        <p:spPr bwMode="auto">
          <a:xfrm>
            <a:off x="3363913" y="508000"/>
            <a:ext cx="5246687"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r>
              <a:rPr lang="en-US" sz="4000" i="1">
                <a:solidFill>
                  <a:schemeClr val="tx1"/>
                </a:solidFill>
                <a:effectLst>
                  <a:outerShdw blurRad="38100" dist="38100" dir="2700000" algn="tl">
                    <a:srgbClr val="000000"/>
                  </a:outerShdw>
                </a:effectLst>
                <a:latin typeface="SutonnyEMJ" charset="0"/>
              </a:rPr>
              <a:t>ch©v‡jvPbv Ki‡Z...</a:t>
            </a:r>
          </a:p>
        </p:txBody>
      </p:sp>
      <p:grpSp>
        <p:nvGrpSpPr>
          <p:cNvPr id="2" name="Group 24"/>
          <p:cNvGrpSpPr>
            <a:grpSpLocks/>
          </p:cNvGrpSpPr>
          <p:nvPr/>
        </p:nvGrpSpPr>
        <p:grpSpPr bwMode="auto">
          <a:xfrm>
            <a:off x="676275" y="3578225"/>
            <a:ext cx="7883525" cy="3073400"/>
            <a:chOff x="344" y="1990"/>
            <a:chExt cx="4970" cy="1936"/>
          </a:xfrm>
        </p:grpSpPr>
        <p:sp>
          <p:nvSpPr>
            <p:cNvPr id="45067" name="Rectangle 11"/>
            <p:cNvSpPr>
              <a:spLocks noChangeArrowheads="1"/>
            </p:cNvSpPr>
            <p:nvPr/>
          </p:nvSpPr>
          <p:spPr bwMode="auto">
            <a:xfrm>
              <a:off x="344" y="2372"/>
              <a:ext cx="4970" cy="1554"/>
            </a:xfrm>
            <a:prstGeom prst="rect">
              <a:avLst/>
            </a:prstGeom>
            <a:noFill/>
            <a:ln w="12700">
              <a:noFill/>
              <a:miter lim="800000"/>
              <a:headEnd/>
              <a:tailEnd/>
            </a:ln>
            <a:effectLst/>
          </p:spPr>
          <p:txBody>
            <a:bodyPr wrap="none" lIns="90487" tIns="44450" rIns="90487" bIns="44450">
              <a:spAutoFit/>
            </a:bodyPr>
            <a:lstStyle/>
            <a:p>
              <a:pPr>
                <a:spcBef>
                  <a:spcPct val="20000"/>
                </a:spcBef>
              </a:pPr>
              <a:r>
                <a:rPr lang="en-US" sz="15600">
                  <a:solidFill>
                    <a:srgbClr val="F6FE0A"/>
                  </a:solidFill>
                  <a:effectLst>
                    <a:outerShdw blurRad="38100" dist="38100" dir="2700000" algn="tl">
                      <a:srgbClr val="000000"/>
                    </a:outerShdw>
                  </a:effectLst>
                  <a:latin typeface="SutonnyMJ" charset="0"/>
                </a:rPr>
                <a:t>m„</a:t>
              </a:r>
              <a:r>
                <a:rPr lang="en-US" sz="15600">
                  <a:solidFill>
                    <a:srgbClr val="00FF00"/>
                  </a:solidFill>
                  <a:effectLst>
                    <a:outerShdw blurRad="38100" dist="38100" dir="2700000" algn="tl">
                      <a:srgbClr val="000000"/>
                    </a:outerShdw>
                  </a:effectLst>
                  <a:latin typeface="SutonnyMJ" charset="0"/>
                </a:rPr>
                <a:t> </a:t>
              </a:r>
              <a:r>
                <a:rPr lang="en-US" sz="15600">
                  <a:solidFill>
                    <a:srgbClr val="FF5008"/>
                  </a:solidFill>
                  <a:effectLst>
                    <a:outerShdw blurRad="38100" dist="38100" dir="2700000" algn="tl">
                      <a:srgbClr val="000000"/>
                    </a:outerShdw>
                  </a:effectLst>
                  <a:latin typeface="SutonnyMJ" charset="0"/>
                </a:rPr>
                <a:t>4</a:t>
              </a:r>
              <a:r>
                <a:rPr lang="en-US" sz="15600">
                  <a:solidFill>
                    <a:srgbClr val="00FF00"/>
                  </a:solidFill>
                  <a:effectLst>
                    <a:outerShdw blurRad="38100" dist="38100" dir="2700000" algn="tl">
                      <a:srgbClr val="000000"/>
                    </a:outerShdw>
                  </a:effectLst>
                  <a:latin typeface="SutonnyMJ" charset="0"/>
                </a:rPr>
                <a:t> 3 </a:t>
              </a:r>
              <a:r>
                <a:rPr lang="en-US" sz="15600">
                  <a:solidFill>
                    <a:schemeClr val="accent1"/>
                  </a:solidFill>
                  <a:effectLst>
                    <a:outerShdw blurRad="38100" dist="38100" dir="2700000" algn="tl">
                      <a:srgbClr val="000000"/>
                    </a:outerShdw>
                  </a:effectLst>
                  <a:latin typeface="SutonnyMJ" charset="0"/>
                </a:rPr>
                <a:t>bx</a:t>
              </a:r>
              <a:r>
                <a:rPr lang="en-US" sz="15600">
                  <a:solidFill>
                    <a:srgbClr val="00FF00"/>
                  </a:solidFill>
                  <a:effectLst>
                    <a:outerShdw blurRad="38100" dist="38100" dir="2700000" algn="tl">
                      <a:srgbClr val="000000"/>
                    </a:outerShdw>
                  </a:effectLst>
                  <a:latin typeface="SutonnyMJ" charset="0"/>
                </a:rPr>
                <a:t> </a:t>
              </a:r>
              <a:r>
                <a:rPr lang="en-US" sz="15600">
                  <a:solidFill>
                    <a:schemeClr val="hlink"/>
                  </a:solidFill>
                  <a:effectLst>
                    <a:outerShdw blurRad="38100" dist="38100" dir="2700000" algn="tl">
                      <a:srgbClr val="000000"/>
                    </a:outerShdw>
                  </a:effectLst>
                  <a:latin typeface="SutonnyMJ" charset="0"/>
                </a:rPr>
                <a:t>hx</a:t>
              </a:r>
            </a:p>
          </p:txBody>
        </p:sp>
        <p:sp>
          <p:nvSpPr>
            <p:cNvPr id="45078" name="AutoShape 22"/>
            <p:cNvSpPr>
              <a:spLocks noChangeArrowheads="1"/>
            </p:cNvSpPr>
            <p:nvPr/>
          </p:nvSpPr>
          <p:spPr bwMode="auto">
            <a:xfrm rot="6562349">
              <a:off x="2031" y="2128"/>
              <a:ext cx="605" cy="332"/>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28005"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8006"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8007" name="Text Box 29"/>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128008"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28009"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45094" name="Rectangle 38"/>
          <p:cNvSpPr>
            <a:spLocks noChangeArrowheads="1"/>
          </p:cNvSpPr>
          <p:nvPr/>
        </p:nvSpPr>
        <p:spPr bwMode="auto">
          <a:xfrm>
            <a:off x="1530350" y="1254125"/>
            <a:ext cx="6357938" cy="2466975"/>
          </a:xfrm>
          <a:prstGeom prst="rect">
            <a:avLst/>
          </a:prstGeom>
          <a:noFill/>
          <a:ln w="12700">
            <a:noFill/>
            <a:miter lim="800000"/>
            <a:headEnd/>
            <a:tailEnd/>
          </a:ln>
          <a:effectLst/>
        </p:spPr>
        <p:txBody>
          <a:bodyPr wrap="none" lIns="90487" tIns="44450" rIns="90487" bIns="44450">
            <a:spAutoFit/>
          </a:bodyPr>
          <a:lstStyle/>
          <a:p>
            <a:pPr>
              <a:spcBef>
                <a:spcPct val="20000"/>
              </a:spcBef>
            </a:pPr>
            <a:r>
              <a:rPr lang="en-US" sz="15600">
                <a:solidFill>
                  <a:srgbClr val="FAFD00"/>
                </a:solidFill>
                <a:effectLst>
                  <a:outerShdw blurRad="38100" dist="38100" dir="2700000" algn="tl">
                    <a:srgbClr val="000000"/>
                  </a:outerShdw>
                </a:effectLst>
                <a:latin typeface="SutonnyMJ" charset="0"/>
              </a:rPr>
              <a:t>m„ 7 bx hx</a:t>
            </a:r>
            <a:endParaRPr lang="en-US" sz="15600">
              <a:solidFill>
                <a:schemeClr val="hlink"/>
              </a:solidFill>
              <a:effectLst>
                <a:outerShdw blurRad="38100" dist="38100" dir="2700000" algn="tl">
                  <a:srgbClr val="000000"/>
                </a:outerShdw>
              </a:effectLst>
              <a:latin typeface="SutonnyMJ" charset="0"/>
            </a:endParaRPr>
          </a:p>
        </p:txBody>
      </p:sp>
      <p:sp>
        <p:nvSpPr>
          <p:cNvPr id="45091" name="Text Box 35"/>
          <p:cNvSpPr txBox="1">
            <a:spLocks noChangeArrowheads="1"/>
          </p:cNvSpPr>
          <p:nvPr/>
        </p:nvSpPr>
        <p:spPr bwMode="auto">
          <a:xfrm>
            <a:off x="2173288" y="361950"/>
            <a:ext cx="3051175"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44800" i="1">
                <a:solidFill>
                  <a:srgbClr val="FFFF00"/>
                </a:solidFill>
                <a:effectLst>
                  <a:outerShdw blurRad="38100" dist="38100" dir="2700000" algn="tl">
                    <a:srgbClr val="000000"/>
                  </a:outerShdw>
                </a:effectLst>
                <a:latin typeface="SutonnyMJ" charset="0"/>
              </a:rPr>
              <a:t>7</a:t>
            </a:r>
          </a:p>
        </p:txBody>
      </p:sp>
      <p:grpSp>
        <p:nvGrpSpPr>
          <p:cNvPr id="128012" name="Group 2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5091"/>
                                        </p:tgtEl>
                                        <p:attrNameLst>
                                          <p:attrName>style.visibility</p:attrName>
                                        </p:attrNameLst>
                                      </p:cBhvr>
                                      <p:to>
                                        <p:strVal val="visible"/>
                                      </p:to>
                                    </p:set>
                                    <p:anim calcmode="lin" valueType="num">
                                      <p:cBhvr additive="base">
                                        <p:cTn id="7" dur="500" fill="hold"/>
                                        <p:tgtEl>
                                          <p:spTgt spid="45091"/>
                                        </p:tgtEl>
                                        <p:attrNameLst>
                                          <p:attrName>ppt_x</p:attrName>
                                        </p:attrNameLst>
                                      </p:cBhvr>
                                      <p:tavLst>
                                        <p:tav tm="0">
                                          <p:val>
                                            <p:strVal val="0-#ppt_w/2"/>
                                          </p:val>
                                        </p:tav>
                                        <p:tav tm="100000">
                                          <p:val>
                                            <p:strVal val="#ppt_x"/>
                                          </p:val>
                                        </p:tav>
                                      </p:tavLst>
                                    </p:anim>
                                    <p:anim calcmode="lin" valueType="num">
                                      <p:cBhvr additive="base">
                                        <p:cTn id="8" dur="500" fill="hold"/>
                                        <p:tgtEl>
                                          <p:spTgt spid="450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5091"/>
                                        </p:tgtEl>
                                        <p:attrNameLst>
                                          <p:attrName>style.visibility</p:attrName>
                                        </p:attrNameLst>
                                      </p:cBhvr>
                                      <p:to>
                                        <p:strVal val="hidden"/>
                                      </p:to>
                                    </p:set>
                                  </p:childTnLst>
                                </p:cTn>
                              </p:par>
                              <p:par>
                                <p:cTn id="13" presetID="2" presetClass="entr" presetSubtype="8" accel="50000" decel="50000" fill="hold" grpId="0" nodeType="withEffect">
                                  <p:stCondLst>
                                    <p:cond delay="0"/>
                                  </p:stCondLst>
                                  <p:childTnLst>
                                    <p:set>
                                      <p:cBhvr>
                                        <p:cTn id="14" dur="1" fill="hold">
                                          <p:stCondLst>
                                            <p:cond delay="0"/>
                                          </p:stCondLst>
                                        </p:cTn>
                                        <p:tgtEl>
                                          <p:spTgt spid="45094"/>
                                        </p:tgtEl>
                                        <p:attrNameLst>
                                          <p:attrName>style.visibility</p:attrName>
                                        </p:attrNameLst>
                                      </p:cBhvr>
                                      <p:to>
                                        <p:strVal val="visible"/>
                                      </p:to>
                                    </p:set>
                                    <p:anim calcmode="lin" valueType="num">
                                      <p:cBhvr additive="base">
                                        <p:cTn id="15" dur="500" fill="hold"/>
                                        <p:tgtEl>
                                          <p:spTgt spid="45094"/>
                                        </p:tgtEl>
                                        <p:attrNameLst>
                                          <p:attrName>ppt_x</p:attrName>
                                        </p:attrNameLst>
                                      </p:cBhvr>
                                      <p:tavLst>
                                        <p:tav tm="0">
                                          <p:val>
                                            <p:strVal val="0-#ppt_w/2"/>
                                          </p:val>
                                        </p:tav>
                                        <p:tav tm="100000">
                                          <p:val>
                                            <p:strVal val="#ppt_x"/>
                                          </p:val>
                                        </p:tav>
                                      </p:tavLst>
                                    </p:anim>
                                    <p:anim calcmode="lin" valueType="num">
                                      <p:cBhvr additive="base">
                                        <p:cTn id="16" dur="500" fill="hold"/>
                                        <p:tgtEl>
                                          <p:spTgt spid="4509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4" grpId="0"/>
      <p:bldP spid="45091" grpId="0"/>
      <p:bldP spid="45091" grpId="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685800" y="2082800"/>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pPr algn="ctr"/>
            <a:br>
              <a:rPr lang="en-US" sz="4800">
                <a:latin typeface="Times" charset="0"/>
                <a:ea typeface="ＭＳ Ｐゴシック" charset="0"/>
                <a:cs typeface="ＭＳ Ｐゴシック" charset="0"/>
              </a:rPr>
            </a:br>
            <a:br>
              <a:rPr lang="en-US" sz="6000">
                <a:latin typeface="Times" charset="0"/>
                <a:ea typeface="ＭＳ Ｐゴシック" charset="0"/>
                <a:cs typeface="ＭＳ Ｐゴシック" charset="0"/>
              </a:rPr>
            </a:br>
            <a:r>
              <a:rPr lang="en-US" sz="6000" b="1">
                <a:solidFill>
                  <a:srgbClr val="FAFD00"/>
                </a:solidFill>
                <a:latin typeface="SutonnyEMJ" charset="0"/>
                <a:ea typeface="ＭＳ Ｐゴシック" charset="0"/>
                <a:cs typeface="ＭＳ Ｐゴシック" charset="0"/>
              </a:rPr>
              <a:t>m„wó</a:t>
            </a:r>
            <a:br>
              <a:rPr lang="en-US" sz="6000" b="1">
                <a:solidFill>
                  <a:srgbClr val="FAFD00"/>
                </a:solidFill>
                <a:latin typeface="Arial" charset="0"/>
                <a:ea typeface="ＭＳ Ｐゴシック" charset="0"/>
                <a:cs typeface="ＭＳ Ｐゴシック" charset="0"/>
              </a:rPr>
            </a:br>
            <a:r>
              <a:rPr lang="en-US" sz="6000" b="1">
                <a:solidFill>
                  <a:srgbClr val="FF5008"/>
                </a:solidFill>
                <a:latin typeface="SutonnyEMJ" charset="0"/>
                <a:ea typeface="ＭＳ Ｐゴシック" charset="0"/>
                <a:cs typeface="ＭＳ Ｐゴシック" charset="0"/>
              </a:rPr>
              <a:t>4 RbMb</a:t>
            </a:r>
            <a:br>
              <a:rPr lang="en-US" sz="6000" b="1">
                <a:solidFill>
                  <a:srgbClr val="FF5008"/>
                </a:solidFill>
                <a:latin typeface="SutonnyEMJ" charset="0"/>
                <a:ea typeface="ＭＳ Ｐゴシック" charset="0"/>
                <a:cs typeface="ＭＳ Ｐゴシック" charset="0"/>
              </a:rPr>
            </a:br>
            <a:r>
              <a:rPr lang="en-US" sz="6000" b="1">
                <a:solidFill>
                  <a:srgbClr val="00FF00"/>
                </a:solidFill>
                <a:latin typeface="SutonnyEMJ" charset="0"/>
                <a:ea typeface="ＭＳ Ｐゴシック" charset="0"/>
                <a:cs typeface="ＭＳ Ｐゴシック" charset="0"/>
              </a:rPr>
              <a:t>3 mgvR</a:t>
            </a:r>
            <a:br>
              <a:rPr lang="en-US" sz="6000" b="1">
                <a:latin typeface="SutonnyEMJ" charset="0"/>
                <a:ea typeface="ＭＳ Ｐゴシック" charset="0"/>
                <a:cs typeface="ＭＳ Ｐゴシック" charset="0"/>
              </a:rPr>
            </a:br>
            <a:r>
              <a:rPr lang="en-US" sz="6000" b="1">
                <a:solidFill>
                  <a:srgbClr val="E8EC39"/>
                </a:solidFill>
                <a:latin typeface="SutonnyEMJ" charset="0"/>
                <a:ea typeface="ＭＳ Ｐゴシック" charset="0"/>
                <a:cs typeface="ＭＳ Ｐゴシック" charset="0"/>
              </a:rPr>
              <a:t>bxieZv</a:t>
            </a:r>
            <a:br>
              <a:rPr lang="en-US" sz="6000" b="1">
                <a:solidFill>
                  <a:schemeClr val="accent1"/>
                </a:solidFill>
                <a:latin typeface="Arial" charset="0"/>
                <a:ea typeface="ＭＳ Ｐゴシック" charset="0"/>
                <a:cs typeface="ＭＳ Ｐゴシック" charset="0"/>
              </a:rPr>
            </a:br>
            <a:r>
              <a:rPr lang="en-US" sz="8000" b="1" i="1">
                <a:solidFill>
                  <a:schemeClr val="hlink"/>
                </a:solidFill>
                <a:latin typeface="SutonnyEMJ" charset="0"/>
                <a:ea typeface="ＭＳ Ｐゴシック" charset="0"/>
                <a:cs typeface="ＭＳ Ｐゴシック" charset="0"/>
              </a:rPr>
              <a:t>hxï</a:t>
            </a:r>
            <a:endParaRPr lang="en-US" sz="8000" i="1">
              <a:solidFill>
                <a:schemeClr val="hlink"/>
              </a:solidFill>
              <a:latin typeface="SutonnyEMJ" charset="0"/>
              <a:ea typeface="ＭＳ Ｐゴシック" charset="0"/>
              <a:cs typeface="ＭＳ Ｐゴシック" charset="0"/>
            </a:endParaRPr>
          </a:p>
        </p:txBody>
      </p:sp>
      <p:sp>
        <p:nvSpPr>
          <p:cNvPr id="13005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2"/>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130054"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30055" name="Group 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9155" name="Rectangle 3"/>
          <p:cNvSpPr>
            <a:spLocks noChangeArrowheads="1"/>
          </p:cNvSpPr>
          <p:nvPr/>
        </p:nvSpPr>
        <p:spPr bwMode="auto">
          <a:xfrm>
            <a:off x="2317750" y="533400"/>
            <a:ext cx="10287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sz="3600" b="1" i="1">
                <a:solidFill>
                  <a:srgbClr val="F6FE0A"/>
                </a:solidFill>
                <a:latin typeface="SutonnyEMJ" charset="0"/>
                <a:ea typeface="ＭＳ Ｐゴシック" charset="-128"/>
                <a:cs typeface="ＭＳ Ｐゴシック" charset="-128"/>
              </a:rPr>
              <a:t>m„wó</a:t>
            </a:r>
          </a:p>
        </p:txBody>
      </p:sp>
      <p:sp>
        <p:nvSpPr>
          <p:cNvPr id="49156" name="Rectangle 4"/>
          <p:cNvSpPr>
            <a:spLocks noChangeArrowheads="1"/>
          </p:cNvSpPr>
          <p:nvPr/>
        </p:nvSpPr>
        <p:spPr bwMode="auto">
          <a:xfrm>
            <a:off x="2786063" y="1085850"/>
            <a:ext cx="19304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Aeªvnvg</a:t>
            </a:r>
          </a:p>
        </p:txBody>
      </p:sp>
      <p:sp>
        <p:nvSpPr>
          <p:cNvPr id="49157" name="Rectangle 5"/>
          <p:cNvSpPr>
            <a:spLocks noChangeArrowheads="1"/>
          </p:cNvSpPr>
          <p:nvPr/>
        </p:nvSpPr>
        <p:spPr bwMode="auto">
          <a:xfrm>
            <a:off x="2757488" y="1638300"/>
            <a:ext cx="18669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‡hv‡ld</a:t>
            </a:r>
          </a:p>
        </p:txBody>
      </p:sp>
      <p:sp>
        <p:nvSpPr>
          <p:cNvPr id="49158" name="Rectangle 6"/>
          <p:cNvSpPr>
            <a:spLocks noChangeArrowheads="1"/>
          </p:cNvSpPr>
          <p:nvPr/>
        </p:nvSpPr>
        <p:spPr bwMode="auto">
          <a:xfrm>
            <a:off x="2957513" y="2190750"/>
            <a:ext cx="210978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‡gvkx</a:t>
            </a:r>
          </a:p>
        </p:txBody>
      </p:sp>
      <p:sp>
        <p:nvSpPr>
          <p:cNvPr id="49159" name="Rectangle 7"/>
          <p:cNvSpPr>
            <a:spLocks noChangeArrowheads="1"/>
          </p:cNvSpPr>
          <p:nvPr/>
        </p:nvSpPr>
        <p:spPr bwMode="auto">
          <a:xfrm>
            <a:off x="3175000" y="2724150"/>
            <a:ext cx="2071688"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wh‡nvk~q</a:t>
            </a:r>
          </a:p>
        </p:txBody>
      </p:sp>
      <p:sp>
        <p:nvSpPr>
          <p:cNvPr id="49160" name="Rectangle 8"/>
          <p:cNvSpPr>
            <a:spLocks noChangeArrowheads="1"/>
          </p:cNvSpPr>
          <p:nvPr/>
        </p:nvSpPr>
        <p:spPr bwMode="auto">
          <a:xfrm>
            <a:off x="3343275" y="3276600"/>
            <a:ext cx="25273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SutonnyEMJ" charset="0"/>
                <a:ea typeface="ＭＳ Ｐゴシック" charset="-128"/>
                <a:cs typeface="ＭＳ Ｐゴシック" charset="-128"/>
              </a:rPr>
              <a:t>AivRKZv</a:t>
            </a:r>
          </a:p>
        </p:txBody>
      </p:sp>
      <p:sp>
        <p:nvSpPr>
          <p:cNvPr id="49161" name="Rectangle 9"/>
          <p:cNvSpPr>
            <a:spLocks noChangeArrowheads="1"/>
          </p:cNvSpPr>
          <p:nvPr/>
        </p:nvSpPr>
        <p:spPr bwMode="auto">
          <a:xfrm>
            <a:off x="3876675" y="3810000"/>
            <a:ext cx="1776413"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SutonnyEMJ" charset="0"/>
                <a:ea typeface="ＭＳ Ｐゴシック" charset="-128"/>
                <a:cs typeface="ＭＳ Ｐゴシック" charset="-128"/>
              </a:rPr>
              <a:t>ivRag©</a:t>
            </a:r>
          </a:p>
        </p:txBody>
      </p:sp>
      <p:sp>
        <p:nvSpPr>
          <p:cNvPr id="49162" name="Rectangle 10"/>
          <p:cNvSpPr>
            <a:spLocks noChangeArrowheads="1"/>
          </p:cNvSpPr>
          <p:nvPr/>
        </p:nvSpPr>
        <p:spPr bwMode="auto">
          <a:xfrm>
            <a:off x="4041775" y="4362450"/>
            <a:ext cx="2049463"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SutonnyEMJ" charset="0"/>
                <a:ea typeface="ＭＳ Ｐゴシック" charset="-128"/>
                <a:cs typeface="ＭＳ Ｐゴシック" charset="-128"/>
              </a:rPr>
              <a:t>ew›``kv</a:t>
            </a:r>
          </a:p>
        </p:txBody>
      </p:sp>
      <p:sp>
        <p:nvSpPr>
          <p:cNvPr id="49163" name="Rectangle 11"/>
          <p:cNvSpPr>
            <a:spLocks noChangeArrowheads="1"/>
          </p:cNvSpPr>
          <p:nvPr/>
        </p:nvSpPr>
        <p:spPr bwMode="auto">
          <a:xfrm>
            <a:off x="4179888" y="4938713"/>
            <a:ext cx="188595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E8EC39"/>
                </a:solidFill>
                <a:latin typeface="SutonnyEMJ" charset="0"/>
                <a:ea typeface="ＭＳ Ｐゴシック" charset="-128"/>
                <a:cs typeface="ＭＳ Ｐゴシック" charset="-128"/>
              </a:rPr>
              <a:t>bxieZv</a:t>
            </a:r>
          </a:p>
        </p:txBody>
      </p:sp>
      <p:sp>
        <p:nvSpPr>
          <p:cNvPr id="49164" name="Rectangle 12"/>
          <p:cNvSpPr>
            <a:spLocks noChangeArrowheads="1"/>
          </p:cNvSpPr>
          <p:nvPr/>
        </p:nvSpPr>
        <p:spPr bwMode="auto">
          <a:xfrm>
            <a:off x="4746625" y="5514975"/>
            <a:ext cx="1217613" cy="7588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4400" b="1" i="1">
                <a:solidFill>
                  <a:schemeClr val="hlink"/>
                </a:solidFill>
                <a:latin typeface="SutonnyEMJ" charset="0"/>
                <a:ea typeface="ＭＳ Ｐゴシック" charset="-128"/>
                <a:cs typeface="ＭＳ Ｐゴシック" charset="-128"/>
              </a:rPr>
              <a:t>hxï</a:t>
            </a:r>
          </a:p>
        </p:txBody>
      </p:sp>
      <p:sp>
        <p:nvSpPr>
          <p:cNvPr id="132109"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32110" name="Text Box 18"/>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t> </a:t>
            </a:r>
          </a:p>
        </p:txBody>
      </p:sp>
      <p:sp>
        <p:nvSpPr>
          <p:cNvPr id="132111"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12"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2113" name="Text Box 22"/>
          <p:cNvSpPr txBox="1">
            <a:spLocks noChangeArrowheads="1"/>
          </p:cNvSpPr>
          <p:nvPr/>
        </p:nvSpPr>
        <p:spPr bwMode="auto">
          <a:xfrm>
            <a:off x="8086725" y="651827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132114"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32115" name="Text Box 2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32116" name="Group 2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23555"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p>
        </p:txBody>
      </p:sp>
      <p:sp>
        <p:nvSpPr>
          <p:cNvPr id="23556" name="Text Box 4"/>
          <p:cNvSpPr txBox="1">
            <a:spLocks noChangeArrowheads="1"/>
          </p:cNvSpPr>
          <p:nvPr/>
        </p:nvSpPr>
        <p:spPr bwMode="auto">
          <a:xfrm>
            <a:off x="8143875" y="6521450"/>
            <a:ext cx="311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05</a:t>
            </a:r>
            <a:endParaRPr lang="en-US" sz="1400">
              <a:solidFill>
                <a:srgbClr val="FFFFFF"/>
              </a:solidFill>
              <a:latin typeface="SutonnyMJ" charset="0"/>
            </a:endParaRPr>
          </a:p>
        </p:txBody>
      </p:sp>
      <p:sp>
        <p:nvSpPr>
          <p:cNvPr id="23557"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558" name="Rectangle 7"/>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p>
        </p:txBody>
      </p:sp>
      <p:sp>
        <p:nvSpPr>
          <p:cNvPr id="23559"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235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23561"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23562"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3563"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23564"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sp>
        <p:nvSpPr>
          <p:cNvPr id="318482" name="Text Box 18"/>
          <p:cNvSpPr txBox="1">
            <a:spLocks noChangeArrowheads="1"/>
          </p:cNvSpPr>
          <p:nvPr/>
        </p:nvSpPr>
        <p:spPr bwMode="auto">
          <a:xfrm>
            <a:off x="3332163" y="4251325"/>
            <a:ext cx="2276475" cy="5794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b="1">
                <a:solidFill>
                  <a:schemeClr val="tx1"/>
                </a:solidFill>
                <a:effectLst>
                  <a:outerShdw blurRad="38100" dist="38100" dir="2700000" algn="tl">
                    <a:srgbClr val="000000"/>
                  </a:outerShdw>
                </a:effectLst>
                <a:latin typeface="SutonnyEMJ" charset="0"/>
              </a:rPr>
              <a:t>cª_g Ask</a:t>
            </a:r>
          </a:p>
        </p:txBody>
      </p:sp>
      <p:sp>
        <p:nvSpPr>
          <p:cNvPr id="23566" name="Text Box 19"/>
          <p:cNvSpPr txBox="1">
            <a:spLocks noChangeArrowheads="1"/>
          </p:cNvSpPr>
          <p:nvPr/>
        </p:nvSpPr>
        <p:spPr bwMode="auto">
          <a:xfrm>
            <a:off x="8237538" y="3438525"/>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sp>
        <p:nvSpPr>
          <p:cNvPr id="318486" name="Rectangle 22"/>
          <p:cNvSpPr>
            <a:spLocks noChangeArrowheads="1"/>
          </p:cNvSpPr>
          <p:nvPr/>
        </p:nvSpPr>
        <p:spPr bwMode="auto">
          <a:xfrm>
            <a:off x="7654925" y="6529388"/>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318484" name="Text Box 20"/>
          <p:cNvSpPr txBox="1">
            <a:spLocks noChangeArrowheads="1"/>
          </p:cNvSpPr>
          <p:nvPr/>
        </p:nvSpPr>
        <p:spPr bwMode="auto">
          <a:xfrm>
            <a:off x="588963" y="1416050"/>
            <a:ext cx="8061325" cy="641350"/>
          </a:xfrm>
          <a:prstGeom prst="rect">
            <a:avLst/>
          </a:prstGeom>
          <a:noFill/>
          <a:ln w="12700">
            <a:noFill/>
            <a:miter lim="800000"/>
            <a:headEnd/>
            <a:tailEnd/>
          </a:ln>
          <a:effectLst>
            <a:outerShdw blurRad="63500" dist="81320" dir="2319588"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3600" b="1" i="1">
                <a:solidFill>
                  <a:srgbClr val="FFFFFF"/>
                </a:solidFill>
                <a:effectLst>
                  <a:outerShdw blurRad="38100" dist="38100" dir="2700000" algn="tl">
                    <a:srgbClr val="000000"/>
                  </a:outerShdw>
                </a:effectLst>
                <a:latin typeface="SutonnyMJ" charset="0"/>
              </a:rPr>
              <a:t>(D‡Ïkt gvbwmKfv‡e evB‡ej‡K AvZœ¯— Kiv !</a:t>
            </a:r>
            <a:r>
              <a:rPr lang="en-US" sz="2600" b="1" i="1">
                <a:solidFill>
                  <a:srgbClr val="FFFFFF"/>
                </a:solidFill>
                <a:effectLst>
                  <a:outerShdw blurRad="38100" dist="38100" dir="2700000" algn="tl">
                    <a:srgbClr val="000000"/>
                  </a:outerShdw>
                </a:effectLst>
                <a:latin typeface="SutonnyMJ" charset="0"/>
              </a:rPr>
              <a:t>)</a:t>
            </a:r>
          </a:p>
        </p:txBody>
      </p:sp>
      <p:sp>
        <p:nvSpPr>
          <p:cNvPr id="318481" name="Text Box 17"/>
          <p:cNvSpPr txBox="1">
            <a:spLocks noChangeArrowheads="1"/>
          </p:cNvSpPr>
          <p:nvPr/>
        </p:nvSpPr>
        <p:spPr bwMode="auto">
          <a:xfrm>
            <a:off x="558800" y="2347913"/>
            <a:ext cx="8216900" cy="1920875"/>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6000" b="1" i="1">
                <a:solidFill>
                  <a:srgbClr val="FFFC1E"/>
                </a:solidFill>
                <a:latin typeface="GoraiEMJ" charset="0"/>
              </a:rPr>
              <a:t> evB‡ej...</a:t>
            </a:r>
          </a:p>
          <a:p>
            <a:pPr algn="l"/>
            <a:r>
              <a:rPr lang="en-US" sz="6000" b="1" i="1">
                <a:solidFill>
                  <a:srgbClr val="FFFC1E"/>
                </a:solidFill>
                <a:latin typeface="GoraiEMJ" charset="0"/>
              </a:rPr>
              <a:t>       ‡gŠwjKfv‡e</a:t>
            </a:r>
            <a:endParaRPr lang="en-US" sz="6000" b="1" i="1" baseline="30000">
              <a:solidFill>
                <a:srgbClr val="27FC31"/>
              </a:solidFill>
              <a:latin typeface="GoraiEMJ" charset="0"/>
            </a:endParaRPr>
          </a:p>
        </p:txBody>
      </p:sp>
      <p:sp>
        <p:nvSpPr>
          <p:cNvPr id="318485" name="Text Box 21"/>
          <p:cNvSpPr txBox="1">
            <a:spLocks noChangeArrowheads="1"/>
          </p:cNvSpPr>
          <p:nvPr/>
        </p:nvSpPr>
        <p:spPr bwMode="auto">
          <a:xfrm>
            <a:off x="1122363" y="4926013"/>
            <a:ext cx="7024687" cy="641350"/>
          </a:xfrm>
          <a:prstGeom prst="rect">
            <a:avLst/>
          </a:prstGeom>
          <a:noFill/>
          <a:ln w="12700">
            <a:noFill/>
            <a:miter lim="800000"/>
            <a:headEnd/>
            <a:tailEnd/>
          </a:ln>
          <a:effectLst>
            <a:outerShdw blurRad="63500" dist="53882"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3600" b="1" i="1">
                <a:solidFill>
                  <a:srgbClr val="77FD68"/>
                </a:solidFill>
                <a:effectLst>
                  <a:outerShdw blurRad="38100" dist="38100" dir="2700000" algn="tl">
                    <a:srgbClr val="000000"/>
                  </a:outerShdw>
                </a:effectLst>
                <a:latin typeface="SutonnyMJ" charset="0"/>
              </a:rPr>
              <a:t>evB‡ej dvBj †Lvjv</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reeform 3"/>
          <p:cNvSpPr>
            <a:spLocks/>
          </p:cNvSpPr>
          <p:nvPr/>
        </p:nvSpPr>
        <p:spPr bwMode="auto">
          <a:xfrm>
            <a:off x="7131050" y="2628900"/>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a:srcRect l="14999" t="10115" r="12968" b="11848"/>
          <a:stretch>
            <a:fillRect/>
          </a:stretch>
        </p:blipFill>
        <p:spPr bwMode="auto">
          <a:xfrm>
            <a:off x="1368425"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5638" y="1428750"/>
            <a:ext cx="2195512" cy="1709738"/>
            <a:chOff x="1512" y="1397"/>
            <a:chExt cx="2748" cy="2267"/>
          </a:xfrm>
        </p:grpSpPr>
        <p:sp>
          <p:nvSpPr>
            <p:cNvPr id="134218"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34220"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221"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22"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134223" name="Rectangle 11"/>
            <p:cNvSpPr>
              <a:spLocks noChangeArrowheads="1"/>
            </p:cNvSpPr>
            <p:nvPr/>
          </p:nvSpPr>
          <p:spPr bwMode="auto">
            <a:xfrm>
              <a:off x="1764" y="1399"/>
              <a:ext cx="217"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790015"/>
                  </a:solidFill>
                  <a:latin typeface="SutonnyMJ" charset="0"/>
                </a:rPr>
                <a:t> </a:t>
              </a:r>
              <a:r>
                <a:rPr lang="en-US" sz="800" b="1">
                  <a:solidFill>
                    <a:srgbClr val="790015"/>
                  </a:solidFill>
                  <a:latin typeface="SutonnyMJ" charset="0"/>
                </a:rPr>
                <a:t> m„wó</a:t>
              </a:r>
            </a:p>
          </p:txBody>
        </p:sp>
        <p:sp>
          <p:nvSpPr>
            <p:cNvPr id="134224"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25"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26"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34228"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29"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30"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134231" name="Rectangle 19"/>
            <p:cNvSpPr>
              <a:spLocks noChangeArrowheads="1"/>
            </p:cNvSpPr>
            <p:nvPr/>
          </p:nvSpPr>
          <p:spPr bwMode="auto">
            <a:xfrm>
              <a:off x="1822" y="1563"/>
              <a:ext cx="374"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SutonnyMJ" charset="0"/>
                </a:rPr>
                <a:t> </a:t>
              </a:r>
              <a:r>
                <a:rPr lang="en-US" b="1">
                  <a:solidFill>
                    <a:srgbClr val="CC3300"/>
                  </a:solidFill>
                  <a:latin typeface="SutonnyMJ" charset="0"/>
                </a:rPr>
                <a:t>Aeªvnvg</a:t>
              </a:r>
            </a:p>
          </p:txBody>
        </p:sp>
        <p:sp>
          <p:nvSpPr>
            <p:cNvPr id="134232"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33"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34"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34236"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237"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38"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134239" name="Rectangle 27"/>
            <p:cNvSpPr>
              <a:spLocks noChangeArrowheads="1"/>
            </p:cNvSpPr>
            <p:nvPr/>
          </p:nvSpPr>
          <p:spPr bwMode="auto">
            <a:xfrm>
              <a:off x="1979" y="1736"/>
              <a:ext cx="324"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790015"/>
                  </a:solidFill>
                  <a:latin typeface="SutonnyMJ" charset="0"/>
                </a:rPr>
                <a:t>‡hv‡ld</a:t>
              </a:r>
            </a:p>
          </p:txBody>
        </p:sp>
        <p:sp>
          <p:nvSpPr>
            <p:cNvPr id="134240"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41"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42"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43"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44"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134245" name="Rectangle 33"/>
            <p:cNvSpPr>
              <a:spLocks noChangeArrowheads="1"/>
            </p:cNvSpPr>
            <p:nvPr/>
          </p:nvSpPr>
          <p:spPr bwMode="auto">
            <a:xfrm>
              <a:off x="2211" y="1894"/>
              <a:ext cx="244"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790015"/>
                  </a:solidFill>
                  <a:latin typeface="SutonnyMJ" charset="0"/>
                </a:rPr>
                <a:t>‡gvkx</a:t>
              </a:r>
            </a:p>
          </p:txBody>
        </p:sp>
        <p:sp>
          <p:nvSpPr>
            <p:cNvPr id="134246"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47"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48"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49"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50"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134251" name="Rectangle 39"/>
            <p:cNvSpPr>
              <a:spLocks noChangeArrowheads="1"/>
            </p:cNvSpPr>
            <p:nvPr/>
          </p:nvSpPr>
          <p:spPr bwMode="auto">
            <a:xfrm>
              <a:off x="2225" y="2071"/>
              <a:ext cx="473"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b="1">
                  <a:solidFill>
                    <a:srgbClr val="790015"/>
                  </a:solidFill>
                  <a:latin typeface="SutonnyMJ" charset="0"/>
                </a:rPr>
                <a:t>wh‡nvk~q</a:t>
              </a:r>
            </a:p>
          </p:txBody>
        </p:sp>
        <p:sp>
          <p:nvSpPr>
            <p:cNvPr id="134252"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53"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54"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4255"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134256" name="Rectangle 44"/>
            <p:cNvSpPr>
              <a:spLocks noChangeArrowheads="1"/>
            </p:cNvSpPr>
            <p:nvPr/>
          </p:nvSpPr>
          <p:spPr bwMode="auto">
            <a:xfrm>
              <a:off x="2315" y="2235"/>
              <a:ext cx="560"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sz="800" b="1">
                  <a:solidFill>
                    <a:srgbClr val="790015"/>
                  </a:solidFill>
                  <a:latin typeface="SutonnyMJ" charset="0"/>
                </a:rPr>
                <a:t> </a:t>
              </a:r>
              <a:r>
                <a:rPr lang="en-US" b="1">
                  <a:solidFill>
                    <a:srgbClr val="790015"/>
                  </a:solidFill>
                  <a:latin typeface="SutonnyMJ" charset="0"/>
                </a:rPr>
                <a:t>AivRKZv</a:t>
              </a:r>
            </a:p>
          </p:txBody>
        </p:sp>
        <p:sp>
          <p:nvSpPr>
            <p:cNvPr id="134257"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58"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4259"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60"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134261" name="Rectangle 49"/>
            <p:cNvSpPr>
              <a:spLocks noChangeArrowheads="1"/>
            </p:cNvSpPr>
            <p:nvPr/>
          </p:nvSpPr>
          <p:spPr bwMode="auto">
            <a:xfrm>
              <a:off x="2565" y="2416"/>
              <a:ext cx="378"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sz="800" b="1">
                  <a:solidFill>
                    <a:srgbClr val="790015"/>
                  </a:solidFill>
                  <a:latin typeface="SutonnyMJ" charset="0"/>
                </a:rPr>
                <a:t> </a:t>
              </a:r>
              <a:r>
                <a:rPr lang="en-US" b="1">
                  <a:solidFill>
                    <a:srgbClr val="790015"/>
                  </a:solidFill>
                  <a:latin typeface="SutonnyMJ" charset="0"/>
                </a:rPr>
                <a:t>ivRag©</a:t>
              </a:r>
            </a:p>
          </p:txBody>
        </p:sp>
        <p:sp>
          <p:nvSpPr>
            <p:cNvPr id="134262"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63"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64"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65"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134266" name="Rectangle 54"/>
            <p:cNvSpPr>
              <a:spLocks noChangeArrowheads="1"/>
            </p:cNvSpPr>
            <p:nvPr/>
          </p:nvSpPr>
          <p:spPr bwMode="auto">
            <a:xfrm>
              <a:off x="2647" y="2590"/>
              <a:ext cx="465"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sz="800" b="1">
                  <a:solidFill>
                    <a:srgbClr val="790015"/>
                  </a:solidFill>
                  <a:latin typeface="SutonnyMJ" charset="0"/>
                </a:rPr>
                <a:t> </a:t>
              </a:r>
              <a:r>
                <a:rPr lang="en-US" b="1">
                  <a:solidFill>
                    <a:srgbClr val="790015"/>
                  </a:solidFill>
                  <a:latin typeface="SutonnyMJ" charset="0"/>
                </a:rPr>
                <a:t>ew›``kv</a:t>
              </a:r>
            </a:p>
          </p:txBody>
        </p:sp>
        <p:sp>
          <p:nvSpPr>
            <p:cNvPr id="134267"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68"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69"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4270"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71"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134272" name="Rectangle 60"/>
            <p:cNvSpPr>
              <a:spLocks noChangeArrowheads="1"/>
            </p:cNvSpPr>
            <p:nvPr/>
          </p:nvSpPr>
          <p:spPr bwMode="auto">
            <a:xfrm>
              <a:off x="2837" y="2778"/>
              <a:ext cx="435"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SutonnyMJ" charset="0"/>
                </a:rPr>
                <a:t>  </a:t>
              </a:r>
              <a:r>
                <a:rPr lang="en-US">
                  <a:latin typeface="SutonnyMJ" charset="0"/>
                </a:rPr>
                <a:t> </a:t>
              </a:r>
              <a:r>
                <a:rPr lang="en-US" b="1">
                  <a:solidFill>
                    <a:srgbClr val="790015"/>
                  </a:solidFill>
                  <a:latin typeface="SutonnyMJ" charset="0"/>
                </a:rPr>
                <a:t>bxieZv</a:t>
              </a:r>
            </a:p>
          </p:txBody>
        </p:sp>
        <p:sp>
          <p:nvSpPr>
            <p:cNvPr id="134273"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74"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75"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4276"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77"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4278" name="Group 66"/>
            <p:cNvGrpSpPr>
              <a:grpSpLocks/>
            </p:cNvGrpSpPr>
            <p:nvPr/>
          </p:nvGrpSpPr>
          <p:grpSpPr bwMode="auto">
            <a:xfrm>
              <a:off x="3016" y="2963"/>
              <a:ext cx="358" cy="181"/>
              <a:chOff x="3104" y="3099"/>
              <a:chExt cx="358" cy="181"/>
            </a:xfrm>
          </p:grpSpPr>
          <p:sp>
            <p:nvSpPr>
              <p:cNvPr id="226371" name="Rectangle 67"/>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134282" name="Rectangle 68"/>
              <p:cNvSpPr>
                <a:spLocks noChangeArrowheads="1"/>
              </p:cNvSpPr>
              <p:nvPr/>
            </p:nvSpPr>
            <p:spPr bwMode="auto">
              <a:xfrm>
                <a:off x="3297" y="3099"/>
                <a:ext cx="165" cy="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b="1">
                    <a:solidFill>
                      <a:srgbClr val="1EAFCC"/>
                    </a:solidFill>
                    <a:latin typeface="SutonnyMJ" charset="0"/>
                  </a:rPr>
                  <a:t>hxï</a:t>
                </a:r>
              </a:p>
            </p:txBody>
          </p:sp>
        </p:grpSp>
        <p:sp>
          <p:nvSpPr>
            <p:cNvPr id="134279"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280"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72"/>
          <p:cNvGrpSpPr>
            <a:grpSpLocks/>
          </p:cNvGrpSpPr>
          <p:nvPr/>
        </p:nvGrpSpPr>
        <p:grpSpPr bwMode="auto">
          <a:xfrm>
            <a:off x="2076450" y="1225550"/>
            <a:ext cx="2763838" cy="1343025"/>
            <a:chOff x="2412" y="2052"/>
            <a:chExt cx="1741" cy="846"/>
          </a:xfrm>
        </p:grpSpPr>
        <p:sp>
          <p:nvSpPr>
            <p:cNvPr id="134213"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14"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15"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724" y="2078"/>
              <a:ext cx="283"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m„wó</a:t>
              </a:r>
              <a:endParaRPr lang="en-US" sz="2800" b="1">
                <a:effectLst>
                  <a:outerShdw blurRad="38100" dist="38100" dir="2700000" algn="tl">
                    <a:srgbClr val="000000"/>
                  </a:outerShdw>
                </a:effectLst>
                <a:latin typeface="SutonnyMJ" charset="0"/>
              </a:endParaRPr>
            </a:p>
          </p:txBody>
        </p:sp>
        <p:sp>
          <p:nvSpPr>
            <p:cNvPr id="134217"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78"/>
          <p:cNvGrpSpPr>
            <a:grpSpLocks/>
          </p:cNvGrpSpPr>
          <p:nvPr/>
        </p:nvGrpSpPr>
        <p:grpSpPr bwMode="auto">
          <a:xfrm>
            <a:off x="2317750" y="1581150"/>
            <a:ext cx="2763838" cy="1343025"/>
            <a:chOff x="2412" y="2052"/>
            <a:chExt cx="1741" cy="846"/>
          </a:xfrm>
        </p:grpSpPr>
        <p:sp>
          <p:nvSpPr>
            <p:cNvPr id="134208"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09"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10"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11" name="Rectangle 82"/>
            <p:cNvSpPr>
              <a:spLocks noChangeArrowheads="1"/>
            </p:cNvSpPr>
            <p:nvPr/>
          </p:nvSpPr>
          <p:spPr bwMode="auto">
            <a:xfrm>
              <a:off x="2637" y="2078"/>
              <a:ext cx="45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CC3300"/>
                  </a:solidFill>
                  <a:latin typeface="Helvetica" charset="0"/>
                </a:rPr>
                <a:t> </a:t>
              </a:r>
              <a:r>
                <a:rPr lang="en-US" sz="1800" b="1">
                  <a:solidFill>
                    <a:srgbClr val="CC3300"/>
                  </a:solidFill>
                  <a:latin typeface="SutonnyMJ" charset="0"/>
                </a:rPr>
                <a:t>  Aeªvnvg</a:t>
              </a:r>
            </a:p>
          </p:txBody>
        </p:sp>
        <p:sp>
          <p:nvSpPr>
            <p:cNvPr id="134212"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84"/>
          <p:cNvGrpSpPr>
            <a:grpSpLocks/>
          </p:cNvGrpSpPr>
          <p:nvPr/>
        </p:nvGrpSpPr>
        <p:grpSpPr bwMode="auto">
          <a:xfrm>
            <a:off x="2597150" y="1924050"/>
            <a:ext cx="2763838" cy="1343025"/>
            <a:chOff x="2412" y="2052"/>
            <a:chExt cx="1741" cy="846"/>
          </a:xfrm>
        </p:grpSpPr>
        <p:sp>
          <p:nvSpPr>
            <p:cNvPr id="134203"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04"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05"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662" y="2078"/>
              <a:ext cx="406"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‡hv‡ld</a:t>
              </a:r>
              <a:endParaRPr lang="en-US" sz="2800" b="1">
                <a:effectLst>
                  <a:outerShdw blurRad="38100" dist="38100" dir="2700000" algn="tl">
                    <a:srgbClr val="000000"/>
                  </a:outerShdw>
                </a:effectLst>
                <a:latin typeface="SutonnyMJ" charset="0"/>
              </a:endParaRPr>
            </a:p>
          </p:txBody>
        </p:sp>
        <p:sp>
          <p:nvSpPr>
            <p:cNvPr id="134207"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90"/>
          <p:cNvGrpSpPr>
            <a:grpSpLocks/>
          </p:cNvGrpSpPr>
          <p:nvPr/>
        </p:nvGrpSpPr>
        <p:grpSpPr bwMode="auto">
          <a:xfrm>
            <a:off x="2889250" y="2241550"/>
            <a:ext cx="2763838" cy="1343025"/>
            <a:chOff x="2412" y="2052"/>
            <a:chExt cx="1741" cy="846"/>
          </a:xfrm>
        </p:grpSpPr>
        <p:sp>
          <p:nvSpPr>
            <p:cNvPr id="134198"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99"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00"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683" y="2078"/>
              <a:ext cx="363"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‡gvkx</a:t>
              </a:r>
              <a:endParaRPr lang="en-US" sz="2800" b="1">
                <a:effectLst>
                  <a:outerShdw blurRad="38100" dist="38100" dir="2700000" algn="tl">
                    <a:srgbClr val="000000"/>
                  </a:outerShdw>
                </a:effectLst>
                <a:latin typeface="SutonnyMJ" charset="0"/>
              </a:endParaRPr>
            </a:p>
          </p:txBody>
        </p:sp>
        <p:sp>
          <p:nvSpPr>
            <p:cNvPr id="134202"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96"/>
          <p:cNvGrpSpPr>
            <a:grpSpLocks/>
          </p:cNvGrpSpPr>
          <p:nvPr/>
        </p:nvGrpSpPr>
        <p:grpSpPr bwMode="auto">
          <a:xfrm>
            <a:off x="3155950" y="2546350"/>
            <a:ext cx="2763838" cy="1343025"/>
            <a:chOff x="2412" y="2052"/>
            <a:chExt cx="1741" cy="846"/>
          </a:xfrm>
        </p:grpSpPr>
        <p:sp>
          <p:nvSpPr>
            <p:cNvPr id="134193"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94"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95"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622" y="2078"/>
              <a:ext cx="486"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wh‡nvk~q</a:t>
              </a:r>
              <a:endParaRPr lang="en-US" sz="2800" b="1">
                <a:effectLst>
                  <a:outerShdw blurRad="38100" dist="38100" dir="2700000" algn="tl">
                    <a:srgbClr val="000000"/>
                  </a:outerShdw>
                </a:effectLst>
                <a:latin typeface="SutonnyMJ" charset="0"/>
              </a:endParaRPr>
            </a:p>
          </p:txBody>
        </p:sp>
        <p:sp>
          <p:nvSpPr>
            <p:cNvPr id="134197"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102"/>
          <p:cNvGrpSpPr>
            <a:grpSpLocks/>
          </p:cNvGrpSpPr>
          <p:nvPr/>
        </p:nvGrpSpPr>
        <p:grpSpPr bwMode="auto">
          <a:xfrm>
            <a:off x="3435350" y="2851150"/>
            <a:ext cx="2763838" cy="1343025"/>
            <a:chOff x="2412" y="2052"/>
            <a:chExt cx="1741" cy="846"/>
          </a:xfrm>
        </p:grpSpPr>
        <p:sp>
          <p:nvSpPr>
            <p:cNvPr id="134188"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89"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90"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577" y="2078"/>
              <a:ext cx="575"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AivRKZv</a:t>
              </a:r>
              <a:endParaRPr lang="en-US" sz="2800" b="1">
                <a:effectLst>
                  <a:outerShdw blurRad="38100" dist="38100" dir="2700000" algn="tl">
                    <a:srgbClr val="000000"/>
                  </a:outerShdw>
                </a:effectLst>
                <a:latin typeface="SutonnyMJ" charset="0"/>
              </a:endParaRPr>
            </a:p>
          </p:txBody>
        </p:sp>
        <p:sp>
          <p:nvSpPr>
            <p:cNvPr id="134192"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108"/>
          <p:cNvGrpSpPr>
            <a:grpSpLocks/>
          </p:cNvGrpSpPr>
          <p:nvPr/>
        </p:nvGrpSpPr>
        <p:grpSpPr bwMode="auto">
          <a:xfrm>
            <a:off x="3727450" y="3168650"/>
            <a:ext cx="2763838" cy="1343025"/>
            <a:chOff x="2412" y="2052"/>
            <a:chExt cx="1741" cy="846"/>
          </a:xfrm>
        </p:grpSpPr>
        <p:sp>
          <p:nvSpPr>
            <p:cNvPr id="134183"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84"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85"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651" y="2078"/>
              <a:ext cx="429"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ivRag©</a:t>
              </a:r>
              <a:endParaRPr lang="en-US" sz="2800" b="1">
                <a:effectLst>
                  <a:outerShdw blurRad="38100" dist="38100" dir="2700000" algn="tl">
                    <a:srgbClr val="000000"/>
                  </a:outerShdw>
                </a:effectLst>
                <a:latin typeface="SutonnyMJ" charset="0"/>
              </a:endParaRPr>
            </a:p>
          </p:txBody>
        </p:sp>
        <p:sp>
          <p:nvSpPr>
            <p:cNvPr id="134187"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 name="Group 114"/>
          <p:cNvGrpSpPr>
            <a:grpSpLocks/>
          </p:cNvGrpSpPr>
          <p:nvPr/>
        </p:nvGrpSpPr>
        <p:grpSpPr bwMode="auto">
          <a:xfrm>
            <a:off x="3968750" y="3524250"/>
            <a:ext cx="2763838" cy="1343025"/>
            <a:chOff x="2412" y="2052"/>
            <a:chExt cx="1741" cy="846"/>
          </a:xfrm>
        </p:grpSpPr>
        <p:sp>
          <p:nvSpPr>
            <p:cNvPr id="134178"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79"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80"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622" y="2078"/>
              <a:ext cx="482"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ew›``kv</a:t>
              </a:r>
              <a:endParaRPr lang="en-US" sz="2800" b="1">
                <a:effectLst>
                  <a:outerShdw blurRad="38100" dist="38100" dir="2700000" algn="tl">
                    <a:srgbClr val="000000"/>
                  </a:outerShdw>
                </a:effectLst>
                <a:latin typeface="SutonnyMJ" charset="0"/>
              </a:endParaRPr>
            </a:p>
          </p:txBody>
        </p:sp>
        <p:sp>
          <p:nvSpPr>
            <p:cNvPr id="134182"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 name="Group 120"/>
          <p:cNvGrpSpPr>
            <a:grpSpLocks/>
          </p:cNvGrpSpPr>
          <p:nvPr/>
        </p:nvGrpSpPr>
        <p:grpSpPr bwMode="auto">
          <a:xfrm>
            <a:off x="4273550" y="3859213"/>
            <a:ext cx="2760663" cy="1333500"/>
            <a:chOff x="2652" y="2271"/>
            <a:chExt cx="1739" cy="840"/>
          </a:xfrm>
        </p:grpSpPr>
        <p:sp>
          <p:nvSpPr>
            <p:cNvPr id="134174"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34175"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176"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908" y="2298"/>
              <a:ext cx="451"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bxieZv</a:t>
              </a:r>
              <a:endParaRPr lang="en-US" sz="2800" b="1">
                <a:effectLst>
                  <a:outerShdw blurRad="38100" dist="38100" dir="2700000" algn="tl">
                    <a:srgbClr val="000000"/>
                  </a:outerShdw>
                </a:effectLst>
                <a:latin typeface="SutonnyMJ" charset="0"/>
              </a:endParaRPr>
            </a:p>
          </p:txBody>
        </p:sp>
      </p:grpSp>
      <p:grpSp>
        <p:nvGrpSpPr>
          <p:cNvPr id="13" name="Group 125"/>
          <p:cNvGrpSpPr>
            <a:grpSpLocks/>
          </p:cNvGrpSpPr>
          <p:nvPr/>
        </p:nvGrpSpPr>
        <p:grpSpPr bwMode="auto">
          <a:xfrm>
            <a:off x="4540250" y="4208463"/>
            <a:ext cx="2762250" cy="1479550"/>
            <a:chOff x="3948" y="107"/>
            <a:chExt cx="1740" cy="932"/>
          </a:xfrm>
        </p:grpSpPr>
        <p:sp>
          <p:nvSpPr>
            <p:cNvPr id="134166"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34167"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34168"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34169" name="Group 129"/>
            <p:cNvGrpSpPr>
              <a:grpSpLocks/>
            </p:cNvGrpSpPr>
            <p:nvPr/>
          </p:nvGrpSpPr>
          <p:grpSpPr bwMode="auto">
            <a:xfrm>
              <a:off x="4061" y="130"/>
              <a:ext cx="507" cy="284"/>
              <a:chOff x="3084" y="3101"/>
              <a:chExt cx="397"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273" y="3101"/>
                <a:ext cx="208" cy="230"/>
              </a:xfrm>
              <a:prstGeom prst="rect">
                <a:avLst/>
              </a:prstGeom>
              <a:solidFill>
                <a:schemeClr val="tx2"/>
              </a:solidFill>
              <a:ln w="9525">
                <a:noFill/>
                <a:miter lim="800000"/>
                <a:headEnd/>
                <a:tailEnd/>
              </a:ln>
            </p:spPr>
            <p:txBody>
              <a:bodyPr wrap="none" lIns="0" tIns="0" rIns="0" bIns="0">
                <a:spAutoFit/>
              </a:bodyPr>
              <a:lstStyle/>
              <a:p>
                <a:r>
                  <a:rPr lang="en-US" sz="2900" b="1">
                    <a:solidFill>
                      <a:srgbClr val="1EAFCC"/>
                    </a:solidFill>
                    <a:latin typeface="SutonnyMJ" charset="0"/>
                  </a:rPr>
                  <a:t>hxï</a:t>
                </a:r>
                <a:endParaRPr lang="en-US" sz="4000" b="1">
                  <a:solidFill>
                    <a:srgbClr val="1EAFCC"/>
                  </a:solidFill>
                  <a:effectLst>
                    <a:outerShdw blurRad="38100" dist="38100" dir="2700000" algn="tl">
                      <a:srgbClr val="000000"/>
                    </a:outerShdw>
                  </a:effectLst>
                  <a:latin typeface="SutonnyMJ" charset="0"/>
                </a:endParaRPr>
              </a:p>
            </p:txBody>
          </p:sp>
        </p:grpSp>
        <p:sp>
          <p:nvSpPr>
            <p:cNvPr id="134170"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4171"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4159"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4160"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4161"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4162" name="Text Box 13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134163"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34164" name="Text Box 14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26375" name="Text Box 71"/>
          <p:cNvSpPr txBox="1">
            <a:spLocks noChangeArrowheads="1"/>
          </p:cNvSpPr>
          <p:nvPr/>
        </p:nvSpPr>
        <p:spPr bwMode="auto">
          <a:xfrm>
            <a:off x="1914525" y="447675"/>
            <a:ext cx="6673850" cy="809625"/>
          </a:xfrm>
          <a:prstGeom prst="rect">
            <a:avLst/>
          </a:prstGeom>
          <a:noFill/>
          <a:ln w="12700">
            <a:noFill/>
            <a:miter lim="800000"/>
            <a:headEnd/>
            <a:tailEnd/>
          </a:ln>
          <a:effectLst>
            <a:outerShdw blurRad="63500" dist="63500" dir="2212194" algn="ctr" rotWithShape="0">
              <a:srgbClr val="1A0004">
                <a:alpha val="74997"/>
              </a:srgbClr>
            </a:outerShdw>
          </a:effectLst>
        </p:spPr>
        <p:txBody>
          <a:bodyPr wrap="none" anchor="ct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000" b="1">
                <a:solidFill>
                  <a:srgbClr val="DCF210"/>
                </a:solidFill>
                <a:effectLst>
                  <a:outerShdw blurRad="38100" dist="38100" dir="2700000" algn="tl">
                    <a:srgbClr val="000000"/>
                  </a:outerShdw>
                </a:effectLst>
                <a:latin typeface="SushreeMJ" charset="0"/>
              </a:rPr>
              <a:t>Avcbvi bZzb gvbwmK</a:t>
            </a:r>
          </a:p>
          <a:p>
            <a:r>
              <a:rPr lang="en-US" sz="4000" b="1">
                <a:solidFill>
                  <a:srgbClr val="DCF210"/>
                </a:solidFill>
                <a:effectLst>
                  <a:outerShdw blurRad="38100" dist="38100" dir="2700000" algn="tl">
                    <a:srgbClr val="000000"/>
                  </a:outerShdw>
                </a:effectLst>
                <a:latin typeface="SushreeMJ" charset="0"/>
              </a:rPr>
              <a:t>ÒevB‡ej dvBjÓ</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6196"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36197"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36198"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58</a:t>
            </a:r>
          </a:p>
        </p:txBody>
      </p:sp>
      <p:sp>
        <p:nvSpPr>
          <p:cNvPr id="136199"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36200"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cs typeface="Geneva" charset="0"/>
            </a:endParaRPr>
          </a:p>
        </p:txBody>
      </p:sp>
      <p:sp>
        <p:nvSpPr>
          <p:cNvPr id="136201" name="TextBox 10"/>
          <p:cNvSpPr txBox="1">
            <a:spLocks noChangeArrowheads="1"/>
          </p:cNvSpPr>
          <p:nvPr/>
        </p:nvSpPr>
        <p:spPr bwMode="auto">
          <a:xfrm>
            <a:off x="3941763" y="933450"/>
            <a:ext cx="1204912" cy="457200"/>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grpSp>
        <p:nvGrpSpPr>
          <p:cNvPr id="136202"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8244"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38245"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38246"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59</a:t>
            </a:r>
          </a:p>
        </p:txBody>
      </p:sp>
      <p:sp>
        <p:nvSpPr>
          <p:cNvPr id="138247"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38248"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cs typeface="Geneva" charset="0"/>
            </a:endParaRPr>
          </a:p>
        </p:txBody>
      </p:sp>
      <p:sp>
        <p:nvSpPr>
          <p:cNvPr id="138249" name="TextBox 10"/>
          <p:cNvSpPr txBox="1">
            <a:spLocks noChangeArrowheads="1"/>
          </p:cNvSpPr>
          <p:nvPr/>
        </p:nvSpPr>
        <p:spPr bwMode="auto">
          <a:xfrm>
            <a:off x="3821113" y="933450"/>
            <a:ext cx="1457325" cy="457200"/>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sp>
        <p:nvSpPr>
          <p:cNvPr id="138250" name="TextBox 11"/>
          <p:cNvSpPr txBox="1">
            <a:spLocks noChangeArrowheads="1"/>
          </p:cNvSpPr>
          <p:nvPr/>
        </p:nvSpPr>
        <p:spPr bwMode="auto">
          <a:xfrm>
            <a:off x="4002088" y="1931988"/>
            <a:ext cx="1100137" cy="8223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4</a:t>
            </a:r>
          </a:p>
          <a:p>
            <a:r>
              <a:rPr lang="en-US" sz="2400">
                <a:solidFill>
                  <a:schemeClr val="bg2"/>
                </a:solidFill>
                <a:latin typeface="SutonnyMJ" charset="0"/>
                <a:cs typeface="Geneva" charset="0"/>
              </a:rPr>
              <a:t>RbMb</a:t>
            </a:r>
          </a:p>
        </p:txBody>
      </p:sp>
      <p:grpSp>
        <p:nvGrpSpPr>
          <p:cNvPr id="138251" name="Group 1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3347"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0292"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40293"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40294" name="Text Box 8"/>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60</a:t>
            </a:r>
          </a:p>
        </p:txBody>
      </p:sp>
      <p:sp>
        <p:nvSpPr>
          <p:cNvPr id="140295"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40296" name="Rectangle 10"/>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cs typeface="Geneva" charset="0"/>
            </a:endParaRPr>
          </a:p>
        </p:txBody>
      </p:sp>
      <p:sp>
        <p:nvSpPr>
          <p:cNvPr id="140297" name="TextBox 10"/>
          <p:cNvSpPr txBox="1">
            <a:spLocks noChangeArrowheads="1"/>
          </p:cNvSpPr>
          <p:nvPr/>
        </p:nvSpPr>
        <p:spPr bwMode="auto">
          <a:xfrm>
            <a:off x="3808413" y="933450"/>
            <a:ext cx="1470025" cy="457200"/>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sp>
        <p:nvSpPr>
          <p:cNvPr id="140298" name="TextBox 11"/>
          <p:cNvSpPr txBox="1">
            <a:spLocks noChangeArrowheads="1"/>
          </p:cNvSpPr>
          <p:nvPr/>
        </p:nvSpPr>
        <p:spPr bwMode="auto">
          <a:xfrm>
            <a:off x="3976688" y="1931988"/>
            <a:ext cx="1100137" cy="8223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4 </a:t>
            </a:r>
          </a:p>
          <a:p>
            <a:r>
              <a:rPr lang="en-US" sz="2400">
                <a:solidFill>
                  <a:schemeClr val="bg2"/>
                </a:solidFill>
                <a:latin typeface="SutonnyMJ" charset="0"/>
                <a:cs typeface="Geneva" charset="0"/>
              </a:rPr>
              <a:t>RbMb</a:t>
            </a:r>
          </a:p>
        </p:txBody>
      </p:sp>
      <p:sp>
        <p:nvSpPr>
          <p:cNvPr id="140299" name="TextBox 12"/>
          <p:cNvSpPr txBox="1">
            <a:spLocks noChangeArrowheads="1"/>
          </p:cNvSpPr>
          <p:nvPr/>
        </p:nvSpPr>
        <p:spPr bwMode="auto">
          <a:xfrm>
            <a:off x="3760788" y="3213100"/>
            <a:ext cx="1487487" cy="8223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3 </a:t>
            </a:r>
          </a:p>
          <a:p>
            <a:r>
              <a:rPr lang="en-US" sz="2400">
                <a:solidFill>
                  <a:schemeClr val="bg2"/>
                </a:solidFill>
                <a:latin typeface="SutonnyMJ" charset="0"/>
                <a:cs typeface="Geneva" charset="0"/>
              </a:rPr>
              <a:t>mgvR</a:t>
            </a:r>
          </a:p>
        </p:txBody>
      </p:sp>
      <p:grpSp>
        <p:nvGrpSpPr>
          <p:cNvPr id="140300" name="Group 14"/>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2340"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42341"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42342"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61</a:t>
            </a:r>
          </a:p>
        </p:txBody>
      </p:sp>
      <p:sp>
        <p:nvSpPr>
          <p:cNvPr id="142343"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42344" name="TextBox 9"/>
          <p:cNvSpPr txBox="1">
            <a:spLocks noChangeArrowheads="1"/>
          </p:cNvSpPr>
          <p:nvPr/>
        </p:nvSpPr>
        <p:spPr bwMode="auto">
          <a:xfrm>
            <a:off x="3808413" y="933450"/>
            <a:ext cx="1470025" cy="457200"/>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sp>
        <p:nvSpPr>
          <p:cNvPr id="142345" name="TextBox 10"/>
          <p:cNvSpPr txBox="1">
            <a:spLocks noChangeArrowheads="1"/>
          </p:cNvSpPr>
          <p:nvPr/>
        </p:nvSpPr>
        <p:spPr bwMode="auto">
          <a:xfrm>
            <a:off x="3963988" y="1931988"/>
            <a:ext cx="1100137" cy="8223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4 </a:t>
            </a:r>
          </a:p>
          <a:p>
            <a:r>
              <a:rPr lang="en-US" sz="2400">
                <a:solidFill>
                  <a:schemeClr val="bg2"/>
                </a:solidFill>
                <a:latin typeface="SutonnyMJ" charset="0"/>
                <a:cs typeface="Geneva" charset="0"/>
              </a:rPr>
              <a:t>RbMb</a:t>
            </a:r>
          </a:p>
        </p:txBody>
      </p:sp>
      <p:sp>
        <p:nvSpPr>
          <p:cNvPr id="142346" name="TextBox 11"/>
          <p:cNvSpPr txBox="1">
            <a:spLocks noChangeArrowheads="1"/>
          </p:cNvSpPr>
          <p:nvPr/>
        </p:nvSpPr>
        <p:spPr bwMode="auto">
          <a:xfrm>
            <a:off x="3748088" y="3213100"/>
            <a:ext cx="1487487" cy="8223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3 </a:t>
            </a:r>
          </a:p>
          <a:p>
            <a:r>
              <a:rPr lang="en-US" sz="2400">
                <a:solidFill>
                  <a:schemeClr val="bg2"/>
                </a:solidFill>
                <a:latin typeface="SutonnyMJ" charset="0"/>
                <a:cs typeface="Geneva" charset="0"/>
              </a:rPr>
              <a:t>mgvR</a:t>
            </a:r>
          </a:p>
        </p:txBody>
      </p:sp>
      <p:sp>
        <p:nvSpPr>
          <p:cNvPr id="142347" name="TextBox 12"/>
          <p:cNvSpPr txBox="1">
            <a:spLocks noChangeArrowheads="1"/>
          </p:cNvSpPr>
          <p:nvPr/>
        </p:nvSpPr>
        <p:spPr bwMode="auto">
          <a:xfrm>
            <a:off x="2551113" y="4548188"/>
            <a:ext cx="1487487" cy="45720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bxieZv</a:t>
            </a:r>
          </a:p>
        </p:txBody>
      </p:sp>
      <p:sp>
        <p:nvSpPr>
          <p:cNvPr id="142348" name="TextBox 13"/>
          <p:cNvSpPr txBox="1">
            <a:spLocks noChangeArrowheads="1"/>
          </p:cNvSpPr>
          <p:nvPr/>
        </p:nvSpPr>
        <p:spPr bwMode="auto">
          <a:xfrm>
            <a:off x="4667250" y="4581525"/>
            <a:ext cx="1487488" cy="45720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hxï</a:t>
            </a:r>
          </a:p>
        </p:txBody>
      </p:sp>
      <p:grpSp>
        <p:nvGrpSpPr>
          <p:cNvPr id="142349"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387"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4388"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4389" name="Text Box 1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62</a:t>
            </a:r>
          </a:p>
        </p:txBody>
      </p:sp>
      <p:sp>
        <p:nvSpPr>
          <p:cNvPr id="144390"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pic>
        <p:nvPicPr>
          <p:cNvPr id="14439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44392" name="WordArt 18"/>
          <p:cNvSpPr>
            <a:spLocks noChangeArrowheads="1" noChangeShapeType="1" noTextEdit="1"/>
          </p:cNvSpPr>
          <p:nvPr/>
        </p:nvSpPr>
        <p:spPr bwMode="auto">
          <a:xfrm>
            <a:off x="534988" y="4067175"/>
            <a:ext cx="8393112" cy="248285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solidFill>
                  <a:srgbClr val="F06157"/>
                </a:solidFill>
                <a:effectLst>
                  <a:outerShdw blurRad="63500" dist="81320" dir="3080412" algn="ctr" rotWithShape="0">
                    <a:srgbClr val="1A0004">
                      <a:alpha val="74997"/>
                    </a:srgbClr>
                  </a:outerShdw>
                </a:effectLst>
                <a:latin typeface="GoraiEMJ"/>
                <a:ea typeface="GoraiEMJ"/>
                <a:cs typeface="GoraiEMJ"/>
              </a:rPr>
              <a:t>c„w_exUv mwZ¨B e`‡j †M‡Q!</a:t>
            </a:r>
          </a:p>
        </p:txBody>
      </p:sp>
      <p:grpSp>
        <p:nvGrpSpPr>
          <p:cNvPr id="144393" name="Group 13"/>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4" name="Group 305"/>
          <p:cNvGrpSpPr>
            <a:grpSpLocks/>
          </p:cNvGrpSpPr>
          <p:nvPr/>
        </p:nvGrpSpPr>
        <p:grpSpPr bwMode="auto">
          <a:xfrm>
            <a:off x="2773363" y="1468438"/>
            <a:ext cx="4448175" cy="3598862"/>
            <a:chOff x="235" y="1788"/>
            <a:chExt cx="2803" cy="2267"/>
          </a:xfrm>
        </p:grpSpPr>
        <p:sp>
          <p:nvSpPr>
            <p:cNvPr id="146513"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515"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516"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17"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46519"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20"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21"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523"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24"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525"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46527"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28"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29"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531"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532"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33"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46535"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36"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37"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38"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39"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46541"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42"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43"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44"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45"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46547"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48"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49"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46550"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36"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46552"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53"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46554"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55"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804"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46557"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58"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59"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560"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68"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46562"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63"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64"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46565"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66"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40"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46568"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69"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70"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46571"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72"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46573"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46574"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75"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46435"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36"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437"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6438"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6439" name="Text Box 164"/>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63</a:t>
            </a:r>
          </a:p>
        </p:txBody>
      </p:sp>
      <p:grpSp>
        <p:nvGrpSpPr>
          <p:cNvPr id="4" name="Group 437"/>
          <p:cNvGrpSpPr>
            <a:grpSpLocks/>
          </p:cNvGrpSpPr>
          <p:nvPr/>
        </p:nvGrpSpPr>
        <p:grpSpPr bwMode="auto">
          <a:xfrm>
            <a:off x="2867025" y="1458913"/>
            <a:ext cx="4360863" cy="3598862"/>
            <a:chOff x="290" y="1788"/>
            <a:chExt cx="2748" cy="2267"/>
          </a:xfrm>
        </p:grpSpPr>
        <p:sp>
          <p:nvSpPr>
            <p:cNvPr id="146448"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450"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451"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52"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516" y="1790"/>
              <a:ext cx="269"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m„wó</a:t>
              </a:r>
              <a:endParaRPr lang="en-US" sz="2000" b="1">
                <a:effectLst>
                  <a:outerShdw blurRad="38100" dist="38100" dir="2700000" algn="tl">
                    <a:srgbClr val="000000"/>
                  </a:outerShdw>
                </a:effectLst>
                <a:latin typeface="SutonnyMJ" charset="0"/>
              </a:endParaRPr>
            </a:p>
          </p:txBody>
        </p:sp>
        <p:sp>
          <p:nvSpPr>
            <p:cNvPr id="146454"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55"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56"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458"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59"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60"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146461" name="Rectangle 451"/>
            <p:cNvSpPr>
              <a:spLocks noChangeArrowheads="1"/>
            </p:cNvSpPr>
            <p:nvPr/>
          </p:nvSpPr>
          <p:spPr bwMode="auto">
            <a:xfrm>
              <a:off x="576" y="1957"/>
              <a:ext cx="4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Aeªvnvg</a:t>
              </a:r>
            </a:p>
          </p:txBody>
        </p:sp>
        <p:sp>
          <p:nvSpPr>
            <p:cNvPr id="146462"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63"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64"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466"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467"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68"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676" y="2126"/>
              <a:ext cx="495"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‡hv‡ld</a:t>
              </a:r>
              <a:endParaRPr lang="en-US" sz="2000" b="1">
                <a:effectLst>
                  <a:outerShdw blurRad="38100" dist="38100" dir="2700000" algn="tl">
                    <a:srgbClr val="000000"/>
                  </a:outerShdw>
                </a:effectLst>
                <a:latin typeface="SutonnyMJ" charset="0"/>
              </a:endParaRPr>
            </a:p>
          </p:txBody>
        </p:sp>
        <p:sp>
          <p:nvSpPr>
            <p:cNvPr id="146470"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71"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72"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73"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74"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905" y="2287"/>
              <a:ext cx="402"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‡gvkx</a:t>
              </a:r>
              <a:endParaRPr lang="en-US" sz="2000" b="1">
                <a:effectLst>
                  <a:outerShdw blurRad="38100" dist="38100" dir="2700000" algn="tl">
                    <a:srgbClr val="000000"/>
                  </a:outerShdw>
                </a:effectLst>
                <a:latin typeface="SutonnyMJ" charset="0"/>
              </a:endParaRPr>
            </a:p>
          </p:txBody>
        </p:sp>
        <p:sp>
          <p:nvSpPr>
            <p:cNvPr id="146476"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77"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78"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79"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80"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1011" y="2462"/>
              <a:ext cx="450"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wh‡nvk~q</a:t>
              </a:r>
              <a:endParaRPr lang="en-US" sz="2000" b="1">
                <a:effectLst>
                  <a:outerShdw blurRad="38100" dist="38100" dir="2700000" algn="tl">
                    <a:srgbClr val="000000"/>
                  </a:outerShdw>
                </a:effectLst>
                <a:latin typeface="SutonnyMJ" charset="0"/>
              </a:endParaRPr>
            </a:p>
          </p:txBody>
        </p:sp>
        <p:sp>
          <p:nvSpPr>
            <p:cNvPr id="146482"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83"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84"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46485"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1055" y="2624"/>
              <a:ext cx="634"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AivRKZv</a:t>
              </a:r>
              <a:endParaRPr lang="en-US" sz="2000" b="1">
                <a:effectLst>
                  <a:outerShdw blurRad="38100" dist="38100" dir="2700000" algn="tl">
                    <a:srgbClr val="000000"/>
                  </a:outerShdw>
                </a:effectLst>
                <a:latin typeface="SutonnyMJ" charset="0"/>
              </a:endParaRPr>
            </a:p>
          </p:txBody>
        </p:sp>
        <p:sp>
          <p:nvSpPr>
            <p:cNvPr id="146487"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88"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46489"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90"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336" y="2807"/>
              <a:ext cx="385"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ivRag©</a:t>
              </a:r>
              <a:endParaRPr lang="en-US" sz="2000" b="1">
                <a:effectLst>
                  <a:outerShdw blurRad="38100" dist="38100" dir="2700000" algn="tl">
                    <a:srgbClr val="000000"/>
                  </a:outerShdw>
                </a:effectLst>
                <a:latin typeface="SutonnyMJ" charset="0"/>
              </a:endParaRPr>
            </a:p>
          </p:txBody>
        </p:sp>
        <p:sp>
          <p:nvSpPr>
            <p:cNvPr id="146492"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93"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94"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95"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389" y="2982"/>
              <a:ext cx="529"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ew›``kv</a:t>
              </a:r>
              <a:endParaRPr lang="en-US" sz="2000" b="1">
                <a:effectLst>
                  <a:outerShdw blurRad="38100" dist="38100" dir="2700000" algn="tl">
                    <a:srgbClr val="000000"/>
                  </a:outerShdw>
                </a:effectLst>
                <a:latin typeface="SutonnyMJ" charset="0"/>
              </a:endParaRPr>
            </a:p>
          </p:txBody>
        </p:sp>
        <p:sp>
          <p:nvSpPr>
            <p:cNvPr id="146497"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98"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499"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46500"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01"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581" y="3168"/>
              <a:ext cx="496"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bxieZv</a:t>
              </a:r>
              <a:endParaRPr lang="en-US" sz="2000" b="1">
                <a:effectLst>
                  <a:outerShdw blurRad="38100" dist="38100" dir="2700000" algn="tl">
                    <a:srgbClr val="000000"/>
                  </a:outerShdw>
                </a:effectLst>
                <a:latin typeface="SutonnyMJ" charset="0"/>
              </a:endParaRPr>
            </a:p>
          </p:txBody>
        </p:sp>
        <p:sp>
          <p:nvSpPr>
            <p:cNvPr id="146503"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04"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05"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46506"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07"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46508" name="Group 498"/>
            <p:cNvGrpSpPr>
              <a:grpSpLocks/>
            </p:cNvGrpSpPr>
            <p:nvPr/>
          </p:nvGrpSpPr>
          <p:grpSpPr bwMode="auto">
            <a:xfrm>
              <a:off x="1753" y="3356"/>
              <a:ext cx="446" cy="280"/>
              <a:chOff x="3063" y="3101"/>
              <a:chExt cx="446" cy="280"/>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244" y="3101"/>
                <a:ext cx="265" cy="278"/>
              </a:xfrm>
              <a:prstGeom prst="rect">
                <a:avLst/>
              </a:prstGeom>
              <a:noFill/>
              <a:ln w="9525">
                <a:noFill/>
                <a:miter lim="800000"/>
                <a:headEnd/>
                <a:tailEnd/>
              </a:ln>
            </p:spPr>
            <p:txBody>
              <a:bodyPr wrap="none" lIns="0" tIns="0" rIns="0" bIns="0">
                <a:spAutoFit/>
              </a:bodyPr>
              <a:lstStyle/>
              <a:p>
                <a:r>
                  <a:rPr lang="en-US" sz="2900" b="1">
                    <a:solidFill>
                      <a:schemeClr val="accent1"/>
                    </a:solidFill>
                    <a:latin typeface="SutonnyMJ" charset="0"/>
                  </a:rPr>
                  <a:t>hxï</a:t>
                </a:r>
                <a:endParaRPr lang="en-US" sz="4000" b="1">
                  <a:solidFill>
                    <a:schemeClr val="accent1"/>
                  </a:solidFill>
                  <a:effectLst>
                    <a:outerShdw blurRad="38100" dist="38100" dir="2700000" algn="tl">
                      <a:srgbClr val="000000"/>
                    </a:outerShdw>
                  </a:effectLst>
                  <a:latin typeface="SutonnyMJ" charset="0"/>
                </a:endParaRPr>
              </a:p>
            </p:txBody>
          </p:sp>
        </p:grpSp>
        <p:sp>
          <p:nvSpPr>
            <p:cNvPr id="146509"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6510"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6488" name="Picture 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7"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6" name="Picture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91" name="Picture 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274763"/>
            <a:ext cx="2527300" cy="240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6445" name="Group 14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8484"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48485"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cs typeface="Geneva" charset="0"/>
            </a:endParaRPr>
          </a:p>
        </p:txBody>
      </p:sp>
      <p:sp>
        <p:nvSpPr>
          <p:cNvPr id="148486"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64</a:t>
            </a:r>
          </a:p>
        </p:txBody>
      </p:sp>
      <p:sp>
        <p:nvSpPr>
          <p:cNvPr id="148487" name="TextBox 6"/>
          <p:cNvSpPr txBox="1">
            <a:spLocks noChangeArrowheads="1"/>
          </p:cNvSpPr>
          <p:nvPr/>
        </p:nvSpPr>
        <p:spPr bwMode="auto">
          <a:xfrm>
            <a:off x="3870325" y="2746375"/>
            <a:ext cx="906463" cy="457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a:solidFill>
                  <a:srgbClr val="1A0004"/>
                </a:solidFill>
                <a:latin typeface="SutonnyMJ" charset="0"/>
                <a:cs typeface="Geneva" charset="0"/>
              </a:rPr>
              <a:t>evB‡ej</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143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50531" name="Group 28"/>
          <p:cNvGrpSpPr>
            <a:grpSpLocks/>
          </p:cNvGrpSpPr>
          <p:nvPr/>
        </p:nvGrpSpPr>
        <p:grpSpPr bwMode="auto">
          <a:xfrm>
            <a:off x="2165350" y="2128838"/>
            <a:ext cx="5221288" cy="1985962"/>
            <a:chOff x="2165684" y="2128105"/>
            <a:chExt cx="5221618" cy="1987412"/>
          </a:xfrm>
        </p:grpSpPr>
        <p:sp>
          <p:nvSpPr>
            <p:cNvPr id="150548" name="TextBox 23"/>
            <p:cNvSpPr txBox="1">
              <a:spLocks noChangeArrowheads="1"/>
            </p:cNvSpPr>
            <p:nvPr/>
          </p:nvSpPr>
          <p:spPr bwMode="auto">
            <a:xfrm>
              <a:off x="3246840" y="2671426"/>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0549" name="TextBox 24"/>
            <p:cNvSpPr txBox="1">
              <a:spLocks noChangeArrowheads="1"/>
            </p:cNvSpPr>
            <p:nvPr/>
          </p:nvSpPr>
          <p:spPr bwMode="auto">
            <a:xfrm>
              <a:off x="3246840" y="3224280"/>
              <a:ext cx="977962" cy="33679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‡gvkx</a:t>
              </a:r>
            </a:p>
          </p:txBody>
        </p:sp>
        <p:sp>
          <p:nvSpPr>
            <p:cNvPr id="150550" name="TextBox 25"/>
            <p:cNvSpPr txBox="1">
              <a:spLocks noChangeArrowheads="1"/>
            </p:cNvSpPr>
            <p:nvPr/>
          </p:nvSpPr>
          <p:spPr bwMode="auto">
            <a:xfrm>
              <a:off x="4320058" y="2671426"/>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ivRag©</a:t>
              </a:r>
            </a:p>
          </p:txBody>
        </p:sp>
        <p:sp>
          <p:nvSpPr>
            <p:cNvPr id="150551" name="TextBox 26"/>
            <p:cNvSpPr txBox="1">
              <a:spLocks noChangeArrowheads="1"/>
            </p:cNvSpPr>
            <p:nvPr/>
          </p:nvSpPr>
          <p:spPr bwMode="auto">
            <a:xfrm>
              <a:off x="4320058" y="3224279"/>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ew›``kv</a:t>
              </a:r>
            </a:p>
          </p:txBody>
        </p:sp>
        <p:sp>
          <p:nvSpPr>
            <p:cNvPr id="150552" name="TextBox 27"/>
            <p:cNvSpPr txBox="1">
              <a:spLocks noChangeArrowheads="1"/>
            </p:cNvSpPr>
            <p:nvPr/>
          </p:nvSpPr>
          <p:spPr bwMode="auto">
            <a:xfrm>
              <a:off x="3246840" y="3778721"/>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0553" name="TextBox 18"/>
            <p:cNvSpPr txBox="1">
              <a:spLocks noChangeArrowheads="1"/>
            </p:cNvSpPr>
            <p:nvPr/>
          </p:nvSpPr>
          <p:spPr bwMode="auto">
            <a:xfrm>
              <a:off x="2165684" y="2128105"/>
              <a:ext cx="976374"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m„wó</a:t>
              </a:r>
              <a:endParaRPr lang="en-US" sz="1600" b="1">
                <a:solidFill>
                  <a:srgbClr val="1A0004"/>
                </a:solidFill>
                <a:cs typeface="Geneva" charset="0"/>
              </a:endParaRPr>
            </a:p>
          </p:txBody>
        </p:sp>
        <p:sp>
          <p:nvSpPr>
            <p:cNvPr id="150554" name="TextBox 19"/>
            <p:cNvSpPr txBox="1">
              <a:spLocks noChangeArrowheads="1"/>
            </p:cNvSpPr>
            <p:nvPr/>
          </p:nvSpPr>
          <p:spPr bwMode="auto">
            <a:xfrm>
              <a:off x="3246840" y="2128105"/>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Aeªvnvg</a:t>
              </a:r>
            </a:p>
          </p:txBody>
        </p:sp>
        <p:sp>
          <p:nvSpPr>
            <p:cNvPr id="150555" name="TextBox 20"/>
            <p:cNvSpPr txBox="1">
              <a:spLocks noChangeArrowheads="1"/>
            </p:cNvSpPr>
            <p:nvPr/>
          </p:nvSpPr>
          <p:spPr bwMode="auto">
            <a:xfrm>
              <a:off x="4320058" y="2128105"/>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AivRKZv</a:t>
              </a:r>
            </a:p>
          </p:txBody>
        </p:sp>
        <p:sp>
          <p:nvSpPr>
            <p:cNvPr id="150556" name="TextBox 21"/>
            <p:cNvSpPr txBox="1">
              <a:spLocks noChangeArrowheads="1"/>
            </p:cNvSpPr>
            <p:nvPr/>
          </p:nvSpPr>
          <p:spPr bwMode="auto">
            <a:xfrm>
              <a:off x="5398039" y="2128105"/>
              <a:ext cx="976374"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bxieZv</a:t>
              </a:r>
            </a:p>
          </p:txBody>
        </p:sp>
        <p:sp>
          <p:nvSpPr>
            <p:cNvPr id="150557" name="TextBox 22"/>
            <p:cNvSpPr txBox="1">
              <a:spLocks noChangeArrowheads="1"/>
            </p:cNvSpPr>
            <p:nvPr/>
          </p:nvSpPr>
          <p:spPr bwMode="auto">
            <a:xfrm>
              <a:off x="6410928" y="2128105"/>
              <a:ext cx="976374"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hxï</a:t>
              </a: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0543"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50544"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50545"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cs typeface="Geneva" charset="0"/>
            </a:endParaRPr>
          </a:p>
        </p:txBody>
      </p:sp>
      <p:sp>
        <p:nvSpPr>
          <p:cNvPr id="150546" name="Text Box 21"/>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65</a:t>
            </a:r>
          </a:p>
        </p:txBody>
      </p:sp>
      <p:sp>
        <p:nvSpPr>
          <p:cNvPr id="150547"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cs typeface="Geneva" charset="0"/>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srcRect/>
          <a:stretch>
            <a:fillRect/>
          </a:stretch>
        </p:blipFill>
        <p:spPr bwMode="auto">
          <a:xfrm>
            <a:off x="801688" y="5302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52579" name="Group 21"/>
          <p:cNvGrpSpPr>
            <a:grpSpLocks/>
          </p:cNvGrpSpPr>
          <p:nvPr/>
        </p:nvGrpSpPr>
        <p:grpSpPr bwMode="auto">
          <a:xfrm>
            <a:off x="2165350" y="2128838"/>
            <a:ext cx="5221288" cy="1985962"/>
            <a:chOff x="2165684" y="2128105"/>
            <a:chExt cx="5221618" cy="1987412"/>
          </a:xfrm>
        </p:grpSpPr>
        <p:sp>
          <p:nvSpPr>
            <p:cNvPr id="152598" name="TextBox 22"/>
            <p:cNvSpPr txBox="1">
              <a:spLocks noChangeArrowheads="1"/>
            </p:cNvSpPr>
            <p:nvPr/>
          </p:nvSpPr>
          <p:spPr bwMode="auto">
            <a:xfrm>
              <a:off x="3246840" y="2671426"/>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2599" name="TextBox 23"/>
            <p:cNvSpPr txBox="1">
              <a:spLocks noChangeArrowheads="1"/>
            </p:cNvSpPr>
            <p:nvPr/>
          </p:nvSpPr>
          <p:spPr bwMode="auto">
            <a:xfrm>
              <a:off x="3246840" y="3224279"/>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‡gvkx</a:t>
              </a:r>
            </a:p>
          </p:txBody>
        </p:sp>
        <p:sp>
          <p:nvSpPr>
            <p:cNvPr id="152600" name="TextBox 24"/>
            <p:cNvSpPr txBox="1">
              <a:spLocks noChangeArrowheads="1"/>
            </p:cNvSpPr>
            <p:nvPr/>
          </p:nvSpPr>
          <p:spPr bwMode="auto">
            <a:xfrm>
              <a:off x="4320058" y="2671426"/>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ivRag©</a:t>
              </a:r>
            </a:p>
          </p:txBody>
        </p:sp>
        <p:sp>
          <p:nvSpPr>
            <p:cNvPr id="152601" name="TextBox 25"/>
            <p:cNvSpPr txBox="1">
              <a:spLocks noChangeArrowheads="1"/>
            </p:cNvSpPr>
            <p:nvPr/>
          </p:nvSpPr>
          <p:spPr bwMode="auto">
            <a:xfrm>
              <a:off x="4320058" y="3224279"/>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ew›``kv</a:t>
              </a:r>
            </a:p>
          </p:txBody>
        </p:sp>
        <p:sp>
          <p:nvSpPr>
            <p:cNvPr id="152602" name="TextBox 26"/>
            <p:cNvSpPr txBox="1">
              <a:spLocks noChangeArrowheads="1"/>
            </p:cNvSpPr>
            <p:nvPr/>
          </p:nvSpPr>
          <p:spPr bwMode="auto">
            <a:xfrm>
              <a:off x="3246840" y="3778721"/>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2603" name="TextBox 27"/>
            <p:cNvSpPr txBox="1">
              <a:spLocks noChangeArrowheads="1"/>
            </p:cNvSpPr>
            <p:nvPr/>
          </p:nvSpPr>
          <p:spPr bwMode="auto">
            <a:xfrm>
              <a:off x="2165684" y="2128105"/>
              <a:ext cx="976374"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m„wó</a:t>
              </a:r>
            </a:p>
          </p:txBody>
        </p:sp>
        <p:sp>
          <p:nvSpPr>
            <p:cNvPr id="152604" name="TextBox 28"/>
            <p:cNvSpPr txBox="1">
              <a:spLocks noChangeArrowheads="1"/>
            </p:cNvSpPr>
            <p:nvPr/>
          </p:nvSpPr>
          <p:spPr bwMode="auto">
            <a:xfrm>
              <a:off x="3246840" y="2128105"/>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Aeªvnvg</a:t>
              </a:r>
            </a:p>
          </p:txBody>
        </p:sp>
        <p:sp>
          <p:nvSpPr>
            <p:cNvPr id="152605" name="TextBox 29"/>
            <p:cNvSpPr txBox="1">
              <a:spLocks noChangeArrowheads="1"/>
            </p:cNvSpPr>
            <p:nvPr/>
          </p:nvSpPr>
          <p:spPr bwMode="auto">
            <a:xfrm>
              <a:off x="4320058" y="2128105"/>
              <a:ext cx="977962"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AivRKZv</a:t>
              </a:r>
            </a:p>
          </p:txBody>
        </p:sp>
        <p:sp>
          <p:nvSpPr>
            <p:cNvPr id="152606" name="TextBox 30"/>
            <p:cNvSpPr txBox="1">
              <a:spLocks noChangeArrowheads="1"/>
            </p:cNvSpPr>
            <p:nvPr/>
          </p:nvSpPr>
          <p:spPr bwMode="auto">
            <a:xfrm>
              <a:off x="5398039" y="2128105"/>
              <a:ext cx="976374"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bxieZfv</a:t>
              </a:r>
            </a:p>
          </p:txBody>
        </p:sp>
        <p:sp>
          <p:nvSpPr>
            <p:cNvPr id="152607" name="TextBox 31"/>
            <p:cNvSpPr txBox="1">
              <a:spLocks noChangeArrowheads="1"/>
            </p:cNvSpPr>
            <p:nvPr/>
          </p:nvSpPr>
          <p:spPr bwMode="auto">
            <a:xfrm>
              <a:off x="6410928" y="2128105"/>
              <a:ext cx="976374" cy="3367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hxï</a:t>
              </a:r>
            </a:p>
          </p:txBody>
        </p:sp>
      </p:grpSp>
      <p:sp>
        <p:nvSpPr>
          <p:cNvPr id="157699"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2591" name="Rectangle 15"/>
          <p:cNvSpPr>
            <a:spLocks noChangeArrowheads="1"/>
          </p:cNvSpPr>
          <p:nvPr/>
        </p:nvSpPr>
        <p:spPr bwMode="auto">
          <a:xfrm>
            <a:off x="1265238" y="2601913"/>
            <a:ext cx="1685925"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cs typeface="Geneva" charset="0"/>
              </a:rPr>
              <a:t>      </a:t>
            </a:r>
            <a:r>
              <a:rPr lang="en-US" sz="2400" b="1" i="1">
                <a:solidFill>
                  <a:schemeClr val="accent2"/>
                </a:solidFill>
                <a:latin typeface="SutonnyMJ" charset="0"/>
                <a:cs typeface="Geneva" charset="0"/>
              </a:rPr>
              <a:t>   </a:t>
            </a:r>
            <a:r>
              <a:rPr lang="en-US" sz="3200" b="1" i="1">
                <a:solidFill>
                  <a:schemeClr val="accent2"/>
                </a:solidFill>
                <a:latin typeface="SutonnyMJ" charset="0"/>
                <a:cs typeface="Geneva" charset="0"/>
              </a:rPr>
              <a:t>4 </a:t>
            </a:r>
            <a:r>
              <a:rPr lang="en-US" sz="2800" b="1" i="1">
                <a:solidFill>
                  <a:schemeClr val="accent2"/>
                </a:solidFill>
                <a:latin typeface="SutonnyMJ" charset="0"/>
                <a:cs typeface="Geneva" charset="0"/>
              </a:rPr>
              <a:t> </a:t>
            </a:r>
            <a:r>
              <a:rPr lang="en-US" sz="2400" b="1" i="1">
                <a:solidFill>
                  <a:schemeClr val="accent2"/>
                </a:solidFill>
                <a:latin typeface="SutonnyMJ" charset="0"/>
                <a:cs typeface="Geneva" charset="0"/>
              </a:rPr>
              <a:t>           </a:t>
            </a:r>
          </a:p>
          <a:p>
            <a:pPr algn="l"/>
            <a:r>
              <a:rPr lang="en-US" sz="2400" b="1" i="1">
                <a:solidFill>
                  <a:schemeClr val="accent2"/>
                </a:solidFill>
                <a:latin typeface="SutonnyMJ" charset="0"/>
                <a:cs typeface="Geneva" charset="0"/>
              </a:rPr>
              <a:t>   </a:t>
            </a:r>
            <a:r>
              <a:rPr lang="en-US" sz="3200" b="1" i="1">
                <a:solidFill>
                  <a:schemeClr val="accent2"/>
                </a:solidFill>
                <a:latin typeface="SutonnyMJ" charset="0"/>
                <a:cs typeface="Geneva" charset="0"/>
              </a:rPr>
              <a:t>RbMb</a:t>
            </a:r>
            <a:endParaRPr lang="en-US" sz="3200" b="1" i="1">
              <a:solidFill>
                <a:schemeClr val="accent2"/>
              </a:solidFill>
              <a:latin typeface="Times" charset="0"/>
              <a:cs typeface="Geneva" charset="0"/>
            </a:endParaRPr>
          </a:p>
        </p:txBody>
      </p:sp>
      <p:sp>
        <p:nvSpPr>
          <p:cNvPr id="152592" name="Rectangle 16"/>
          <p:cNvSpPr>
            <a:spLocks noChangeArrowheads="1"/>
          </p:cNvSpPr>
          <p:nvPr/>
        </p:nvSpPr>
        <p:spPr bwMode="auto">
          <a:xfrm>
            <a:off x="5751513" y="2601913"/>
            <a:ext cx="2127250" cy="112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cs typeface="Geneva" charset="0"/>
              </a:rPr>
              <a:t>           </a:t>
            </a:r>
            <a:r>
              <a:rPr lang="en-US" sz="3600" b="1" i="1">
                <a:solidFill>
                  <a:schemeClr val="accent2"/>
                </a:solidFill>
                <a:latin typeface="SutonnyMJ" charset="0"/>
                <a:cs typeface="Geneva" charset="0"/>
              </a:rPr>
              <a:t>3</a:t>
            </a:r>
            <a:endParaRPr lang="en-US" sz="3200" b="1" i="1">
              <a:solidFill>
                <a:schemeClr val="accent2"/>
              </a:solidFill>
              <a:latin typeface="SutonnyMJ" charset="0"/>
              <a:cs typeface="Geneva" charset="0"/>
            </a:endParaRPr>
          </a:p>
          <a:p>
            <a:r>
              <a:rPr lang="en-US" sz="2400" b="1" i="1">
                <a:solidFill>
                  <a:schemeClr val="accent2"/>
                </a:solidFill>
                <a:latin typeface="SutonnyMJ" charset="0"/>
                <a:cs typeface="Geneva" charset="0"/>
              </a:rPr>
              <a:t>  </a:t>
            </a:r>
            <a:r>
              <a:rPr lang="en-US" sz="3200" b="1" i="1">
                <a:solidFill>
                  <a:schemeClr val="accent2"/>
                </a:solidFill>
                <a:latin typeface="SutonnyMJ" charset="0"/>
                <a:cs typeface="Geneva" charset="0"/>
              </a:rPr>
              <a:t>mgvR</a:t>
            </a:r>
          </a:p>
        </p:txBody>
      </p:sp>
      <p:sp>
        <p:nvSpPr>
          <p:cNvPr id="157713" name="Text Box 17"/>
          <p:cNvSpPr txBox="1">
            <a:spLocks noChangeArrowheads="1"/>
          </p:cNvSpPr>
          <p:nvPr/>
        </p:nvSpPr>
        <p:spPr bwMode="auto">
          <a:xfrm>
            <a:off x="2681288" y="1254125"/>
            <a:ext cx="1495425" cy="2713038"/>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965700" y="1201738"/>
            <a:ext cx="1130300" cy="2713037"/>
          </a:xfrm>
          <a:prstGeom prst="rect">
            <a:avLst/>
          </a:prstGeom>
          <a:noFill/>
          <a:ln w="12700">
            <a:noFill/>
            <a:miter lim="800000"/>
            <a:headEnd/>
            <a:tailEnd/>
          </a:ln>
          <a:effectLst>
            <a:outerShdw blurRad="63500" dist="38099" dir="2700000" algn="ctr" rotWithShape="0">
              <a:srgbClr val="18753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
        <p:nvSpPr>
          <p:cNvPr id="152595"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4000" b="1" i="1">
                <a:solidFill>
                  <a:schemeClr val="accent2"/>
                </a:solidFill>
                <a:latin typeface="SutonnyMJ" charset="0"/>
                <a:cs typeface="Geneva" charset="0"/>
              </a:rPr>
              <a:t>m„</a:t>
            </a:r>
            <a:r>
              <a:rPr lang="en-US" sz="4000" b="1" i="1">
                <a:solidFill>
                  <a:schemeClr val="accent2"/>
                </a:solidFill>
                <a:latin typeface="Times" charset="0"/>
                <a:cs typeface="Geneva" charset="0"/>
              </a:rPr>
              <a:t>          </a:t>
            </a:r>
            <a:r>
              <a:rPr lang="en-US" sz="4000" b="1" i="1">
                <a:solidFill>
                  <a:schemeClr val="accent2"/>
                </a:solidFill>
                <a:latin typeface="SutonnyMJ" charset="0"/>
                <a:cs typeface="Geneva" charset="0"/>
              </a:rPr>
              <a:t>7</a:t>
            </a:r>
            <a:r>
              <a:rPr lang="en-US" sz="4000" b="1" i="1">
                <a:solidFill>
                  <a:schemeClr val="accent2"/>
                </a:solidFill>
                <a:latin typeface="Times" charset="0"/>
                <a:cs typeface="Geneva" charset="0"/>
              </a:rPr>
              <a:t>          </a:t>
            </a:r>
            <a:r>
              <a:rPr lang="en-US" sz="4000" b="1" i="1">
                <a:solidFill>
                  <a:schemeClr val="accent2"/>
                </a:solidFill>
                <a:latin typeface="SutonnyMJ" charset="0"/>
                <a:cs typeface="Geneva" charset="0"/>
              </a:rPr>
              <a:t>bx</a:t>
            </a:r>
            <a:r>
              <a:rPr lang="en-US" sz="4000" b="1" i="1">
                <a:solidFill>
                  <a:schemeClr val="accent2"/>
                </a:solidFill>
                <a:latin typeface="Times" charset="0"/>
                <a:cs typeface="Geneva" charset="0"/>
              </a:rPr>
              <a:t>        </a:t>
            </a:r>
            <a:r>
              <a:rPr lang="en-US" sz="4000" b="1" i="1">
                <a:solidFill>
                  <a:schemeClr val="accent2"/>
                </a:solidFill>
                <a:latin typeface="SutonnyMJ" charset="0"/>
                <a:cs typeface="Geneva" charset="0"/>
              </a:rPr>
              <a:t>hx</a:t>
            </a:r>
          </a:p>
        </p:txBody>
      </p:sp>
      <p:sp>
        <p:nvSpPr>
          <p:cNvPr id="152596"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52597" name="Text Box 2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66</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603"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5604"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577850" y="261938"/>
            <a:ext cx="7861300" cy="6530975"/>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90000"/>
              </a:lnSpc>
            </a:pPr>
            <a:r>
              <a:rPr lang="en-US" sz="1800" b="1">
                <a:solidFill>
                  <a:schemeClr val="tx1"/>
                </a:solidFill>
                <a:latin typeface="SutonnyMJ" charset="0"/>
              </a:rPr>
              <a:t>`v evB‡ej...†ewm‡Kjx cÖKíwU Rb B. d«vB‡gb , wcGBP, wW KZ…©K cwiKwíZ, D™¢vweZ, Ges Drcvw`Z</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KwcivBU</a:t>
            </a:r>
            <a:r>
              <a:rPr lang="en-US" sz="1800" b="1">
                <a:solidFill>
                  <a:schemeClr val="tx1"/>
                </a:solidFill>
                <a:latin typeface="Times" charset="0"/>
              </a:rPr>
              <a:t> © </a:t>
            </a:r>
            <a:r>
              <a:rPr lang="en-US" sz="1800" b="1">
                <a:solidFill>
                  <a:schemeClr val="tx1"/>
                </a:solidFill>
                <a:latin typeface="SutonnyMJ" charset="0"/>
              </a:rPr>
              <a:t>2006 `v evB‡ej...†ewm‡Kjx wgwbwó«m B›Uvi‡bkbvj, Bb‡Kv. †dvU© A_©, †U·vm </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me© mË¡ msiK&amp;wLZ| GB KvRwU Av‡gwiKv hy³iv‡ó«i KwcivBU AvB‡bi Aax‡b msiK&amp;wLZ| MÖš</a:t>
            </a:r>
            <a:r>
              <a:rPr lang="ja-JP" altLang="en-US" sz="1800" b="1">
                <a:solidFill>
                  <a:schemeClr val="tx1"/>
                </a:solidFill>
                <a:latin typeface="SutonnyMJ" charset="0"/>
              </a:rPr>
              <a:t>’</a:t>
            </a:r>
            <a:r>
              <a:rPr lang="en-US" sz="1800" b="1">
                <a:solidFill>
                  <a:schemeClr val="tx1"/>
                </a:solidFill>
                <a:latin typeface="SutonnyMJ" charset="0"/>
              </a:rPr>
              <a:t>Kvi A_ev KwcivBU ¯^Z¡vwaKvixi wjwLZ AbygwZ Qvov †Kvb Ask ev ‡mKkb </a:t>
            </a:r>
            <a:r>
              <a:rPr lang="en-US" sz="1800" b="1">
                <a:solidFill>
                  <a:schemeClr val="tx1"/>
                </a:solidFill>
                <a:latin typeface="SutonnyP" charset="0"/>
              </a:rPr>
              <a:t>czbt</a:t>
            </a:r>
            <a:r>
              <a:rPr lang="en-US" sz="1800" b="1">
                <a:solidFill>
                  <a:schemeClr val="tx1"/>
                </a:solidFill>
                <a:latin typeface="SutonnyMJ" charset="0"/>
              </a:rPr>
              <a:t>Drcv`b ev gy`ªb Kiv hv‡e bv| ïaygvÎ mgv‡jvPbvg~jK wbe‡Ü ev ch©v‡jvPbvq mswLß †Kv‡Ukb Qvov|  </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H mKj †mKkb¸wj hv wbw`©ófv‡e AbzgwZ †`Iqv n‡q‡Q QvÎ‡`i cª‡qvR‡b †m mKj †U·U c~btDrcv`b Kiv †h‡Z cv‡i|</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GB wgwbwóª Wt UW e‡jb, w` gv¯Uvm© K‡jR, whizkv‡jg Ges evB‡ej †`‡ki Qwei fvÊvi</a:t>
            </a:r>
            <a:r>
              <a:rPr lang="en-US" sz="1800" b="1">
                <a:solidFill>
                  <a:schemeClr val="tx1"/>
                </a:solidFill>
                <a:latin typeface="SutonnyCMJ" charset="0"/>
              </a:rPr>
              <a:t> </a:t>
            </a:r>
            <a:r>
              <a:rPr lang="en-US" sz="1800" b="1">
                <a:solidFill>
                  <a:schemeClr val="tx1"/>
                </a:solidFill>
                <a:latin typeface="Times" charset="0"/>
              </a:rPr>
              <a:t>(BiblePlaces.com</a:t>
            </a:r>
            <a:r>
              <a:rPr lang="en-US" sz="1800" b="1">
                <a:solidFill>
                  <a:schemeClr val="tx1"/>
                </a:solidFill>
                <a:latin typeface="SutonnyMJ" charset="0"/>
              </a:rPr>
              <a:t>)-Gi Kv‡Q Avb—wiKfv‡e K„ZÁ GB †cªvWKk‡b hveZxq Qwe cª`k©‡b Zvi m`q AbzgwZ cª`v‡b | Kv‡`k-e‡b©q wPÎwU Wt jxb ixU‡gqvi, †nv_ib&amp;‡Wb, A‡óªwjqv-Gi AbzgwZ wb‡q ms‡hvRb Kiv n‡q‡Q| hw` GB KwcivBU DcKiY Avgv‡`i AÁv‡Z †Kv_vI ms‡hvRb Kivi c«‡qvRb nq Z‡e AbwZwej‡g¦ GB wgwbwó«‡K Rvbv‡Z Abz‡iva Kiv n‡jv| </a:t>
            </a:r>
          </a:p>
          <a:p>
            <a:pPr>
              <a:lnSpc>
                <a:spcPct val="90000"/>
              </a:lnSpc>
            </a:pPr>
            <a:r>
              <a:rPr lang="en-US" sz="1800" b="1">
                <a:solidFill>
                  <a:schemeClr val="tx1"/>
                </a:solidFill>
                <a:latin typeface="SutonnyMJ" charset="0"/>
              </a:rPr>
              <a:t>wbw`©ó welqe¯Ëz h_vh_fv‡e mgb¦q Ki‡Z n‡e| c«wZwU cª‡Póv †bIqv n‡q‡Q Abbz‡gvw`Z g~j Mª›_ªvsk Ges wPÎ, bK&amp;kv m¤cKx©q welq ms‡hvRb †_‡K weiZ _vK‡Z|</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cª‡hvR‡Ki AbzgwZ Qvov wUPvm©, wgwWqv Acv‡iUim&amp; Ges/A_ev †KDB †Kvb cvIqvic‡q›U ¯jvBW, Gwb‡gkb B‡dK&amp;Um, †c«‡R‡›Ukb  AW©vi cwieZ©b, fvlv›Zi, A_ev KwšcDUvivBRW&amp; Gc&amp;wj‡Kk‡bi gvØviv AvK…wZ cwieZ©b, cªPvi Kiv, wWwRUvj A_ev BÈvi‡bU †KŠkj Aej¤eb Ki‡Z cvi‡eb bv| </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Av‡gwiKv hy³iv‡ózª Drcvw`Z| Avš—©RvwZK AvB‡b msiK&amp;wLZ|</a:t>
            </a:r>
          </a:p>
        </p:txBody>
      </p:sp>
      <p:sp>
        <p:nvSpPr>
          <p:cNvPr id="25606"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25607"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5608"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656513" y="6526213"/>
            <a:ext cx="585787"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25610" name="Text Box 22"/>
          <p:cNvSpPr txBox="1">
            <a:spLocks noChangeArrowheads="1"/>
          </p:cNvSpPr>
          <p:nvPr/>
        </p:nvSpPr>
        <p:spPr bwMode="auto">
          <a:xfrm>
            <a:off x="8131175" y="6523038"/>
            <a:ext cx="3095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SutonnyMJ" charset="0"/>
              </a:rPr>
              <a:t>06</a:t>
            </a: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54691"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92"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93"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709" y="2078"/>
              <a:ext cx="313"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m„wó</a:t>
              </a:r>
              <a:endParaRPr lang="en-US" sz="2000" b="1">
                <a:effectLst>
                  <a:outerShdw blurRad="38100" dist="38100" dir="2700000" algn="tl">
                    <a:srgbClr val="000000"/>
                  </a:outerShdw>
                </a:effectLst>
                <a:latin typeface="SutonnyMJ" charset="0"/>
              </a:endParaRPr>
            </a:p>
          </p:txBody>
        </p:sp>
        <p:sp>
          <p:nvSpPr>
            <p:cNvPr id="154695"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54686"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87"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88"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89" name="Rectangle 14"/>
            <p:cNvSpPr>
              <a:spLocks noChangeArrowheads="1"/>
            </p:cNvSpPr>
            <p:nvPr/>
          </p:nvSpPr>
          <p:spPr bwMode="auto">
            <a:xfrm>
              <a:off x="2618" y="2078"/>
              <a:ext cx="49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Aeªvnvg</a:t>
              </a:r>
            </a:p>
          </p:txBody>
        </p:sp>
        <p:sp>
          <p:nvSpPr>
            <p:cNvPr id="154690"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54681"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82"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83"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618" y="2078"/>
              <a:ext cx="495"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‡hv‡ld</a:t>
              </a:r>
              <a:endParaRPr lang="en-US" sz="2000" b="1">
                <a:effectLst>
                  <a:outerShdw blurRad="38100" dist="38100" dir="2700000" algn="tl">
                    <a:srgbClr val="000000"/>
                  </a:outerShdw>
                </a:effectLst>
                <a:latin typeface="SutonnyMJ" charset="0"/>
              </a:endParaRPr>
            </a:p>
          </p:txBody>
        </p:sp>
        <p:sp>
          <p:nvSpPr>
            <p:cNvPr id="154685"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54676"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77"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78"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692" y="2078"/>
              <a:ext cx="350"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‡gvkx</a:t>
              </a:r>
              <a:endParaRPr lang="en-US" sz="2000" b="1">
                <a:effectLst>
                  <a:outerShdw blurRad="38100" dist="38100" dir="2700000" algn="tl">
                    <a:srgbClr val="000000"/>
                  </a:outerShdw>
                </a:effectLst>
                <a:latin typeface="SutonnyMJ" charset="0"/>
              </a:endParaRPr>
            </a:p>
          </p:txBody>
        </p:sp>
        <p:sp>
          <p:nvSpPr>
            <p:cNvPr id="154680"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54671"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72"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73"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624" y="2078"/>
              <a:ext cx="486"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wh‡nvk~q</a:t>
              </a:r>
              <a:endParaRPr lang="en-US" sz="2000" b="1">
                <a:effectLst>
                  <a:outerShdw blurRad="38100" dist="38100" dir="2700000" algn="tl">
                    <a:srgbClr val="000000"/>
                  </a:outerShdw>
                </a:effectLst>
                <a:latin typeface="SutonnyMJ" charset="0"/>
              </a:endParaRPr>
            </a:p>
          </p:txBody>
        </p:sp>
        <p:sp>
          <p:nvSpPr>
            <p:cNvPr id="154675"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54666"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67"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68"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552" y="2078"/>
              <a:ext cx="625"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AivRKZv</a:t>
              </a:r>
              <a:endParaRPr lang="en-US" sz="2000" b="1">
                <a:effectLst>
                  <a:outerShdw blurRad="38100" dist="38100" dir="2700000" algn="tl">
                    <a:srgbClr val="000000"/>
                  </a:outerShdw>
                </a:effectLst>
                <a:latin typeface="SutonnyMJ" charset="0"/>
              </a:endParaRPr>
            </a:p>
          </p:txBody>
        </p:sp>
        <p:sp>
          <p:nvSpPr>
            <p:cNvPr id="154670"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40"/>
          <p:cNvGrpSpPr>
            <a:grpSpLocks/>
          </p:cNvGrpSpPr>
          <p:nvPr/>
        </p:nvGrpSpPr>
        <p:grpSpPr bwMode="auto">
          <a:xfrm>
            <a:off x="3727450" y="3168650"/>
            <a:ext cx="2763838" cy="1343025"/>
            <a:chOff x="2412" y="2052"/>
            <a:chExt cx="1741" cy="846"/>
          </a:xfrm>
        </p:grpSpPr>
        <p:sp>
          <p:nvSpPr>
            <p:cNvPr id="154661"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62"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63"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635" y="2078"/>
              <a:ext cx="464"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ivRag©</a:t>
              </a:r>
              <a:endParaRPr lang="en-US" sz="2000" b="1">
                <a:effectLst>
                  <a:outerShdw blurRad="38100" dist="38100" dir="2700000" algn="tl">
                    <a:srgbClr val="000000"/>
                  </a:outerShdw>
                </a:effectLst>
                <a:latin typeface="SutonnyMJ" charset="0"/>
              </a:endParaRPr>
            </a:p>
          </p:txBody>
        </p:sp>
        <p:sp>
          <p:nvSpPr>
            <p:cNvPr id="154665"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46"/>
          <p:cNvGrpSpPr>
            <a:grpSpLocks/>
          </p:cNvGrpSpPr>
          <p:nvPr/>
        </p:nvGrpSpPr>
        <p:grpSpPr bwMode="auto">
          <a:xfrm>
            <a:off x="3968750" y="3524250"/>
            <a:ext cx="2763838" cy="1343025"/>
            <a:chOff x="2412" y="2052"/>
            <a:chExt cx="1741" cy="846"/>
          </a:xfrm>
        </p:grpSpPr>
        <p:sp>
          <p:nvSpPr>
            <p:cNvPr id="154656"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57"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58"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607" y="2078"/>
              <a:ext cx="520"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ew›``kv</a:t>
              </a:r>
              <a:endParaRPr lang="en-US" sz="2000" b="1">
                <a:effectLst>
                  <a:outerShdw blurRad="38100" dist="38100" dir="2700000" algn="tl">
                    <a:srgbClr val="000000"/>
                  </a:outerShdw>
                </a:effectLst>
                <a:latin typeface="SutonnyMJ" charset="0"/>
              </a:endParaRPr>
            </a:p>
          </p:txBody>
        </p:sp>
        <p:sp>
          <p:nvSpPr>
            <p:cNvPr id="154660"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52"/>
          <p:cNvGrpSpPr>
            <a:grpSpLocks/>
          </p:cNvGrpSpPr>
          <p:nvPr/>
        </p:nvGrpSpPr>
        <p:grpSpPr bwMode="auto">
          <a:xfrm>
            <a:off x="4273550" y="3859213"/>
            <a:ext cx="2760663" cy="1333500"/>
            <a:chOff x="2652" y="2271"/>
            <a:chExt cx="1739" cy="840"/>
          </a:xfrm>
        </p:grpSpPr>
        <p:sp>
          <p:nvSpPr>
            <p:cNvPr id="154652"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54653"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4654"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908" y="2298"/>
              <a:ext cx="451"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bxieZv</a:t>
              </a:r>
              <a:endParaRPr lang="en-US" sz="1800" b="1">
                <a:effectLst>
                  <a:outerShdw blurRad="38100" dist="38100" dir="2700000" algn="tl">
                    <a:srgbClr val="000000"/>
                  </a:outerShdw>
                </a:effectLst>
                <a:latin typeface="SutonnyMJ"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54644"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54645"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4646"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54647" name="Group 61"/>
            <p:cNvGrpSpPr>
              <a:grpSpLocks/>
            </p:cNvGrpSpPr>
            <p:nvPr/>
          </p:nvGrpSpPr>
          <p:grpSpPr bwMode="auto">
            <a:xfrm>
              <a:off x="4061" y="130"/>
              <a:ext cx="501" cy="284"/>
              <a:chOff x="3084" y="3101"/>
              <a:chExt cx="393" cy="235"/>
            </a:xfrm>
          </p:grpSpPr>
          <p:sp>
            <p:nvSpPr>
              <p:cNvPr id="150590" name="Rectangle 62"/>
              <p:cNvSpPr>
                <a:spLocks noChangeArrowheads="1"/>
              </p:cNvSpPr>
              <p:nvPr/>
            </p:nvSpPr>
            <p:spPr bwMode="auto">
              <a:xfrm>
                <a:off x="3084" y="3113"/>
                <a:ext cx="146" cy="223"/>
              </a:xfrm>
              <a:prstGeom prst="rect">
                <a:avLst/>
              </a:prstGeom>
              <a:noFill/>
              <a:ln w="9525">
                <a:noFill/>
                <a:miter lim="800000"/>
                <a:headEnd/>
                <a:tailEnd/>
              </a:ln>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276" y="3101"/>
                <a:ext cx="201" cy="223"/>
              </a:xfrm>
              <a:prstGeom prst="rect">
                <a:avLst/>
              </a:prstGeom>
              <a:noFill/>
              <a:ln w="9525">
                <a:noFill/>
                <a:miter lim="800000"/>
                <a:headEnd/>
                <a:tailEnd/>
              </a:ln>
            </p:spPr>
            <p:txBody>
              <a:bodyPr wrap="none" lIns="0" tIns="0" rIns="0" bIns="0">
                <a:spAutoFit/>
              </a:bodyPr>
              <a:lstStyle/>
              <a:p>
                <a:r>
                  <a:rPr lang="en-US" sz="2800" b="1">
                    <a:solidFill>
                      <a:srgbClr val="790015"/>
                    </a:solidFill>
                    <a:latin typeface="SutonnyMJ" charset="0"/>
                  </a:rPr>
                  <a:t>hxï</a:t>
                </a:r>
                <a:endParaRPr lang="en-US" sz="2800" b="1">
                  <a:effectLst>
                    <a:outerShdw blurRad="38100" dist="38100" dir="2700000" algn="tl">
                      <a:srgbClr val="000000"/>
                    </a:outerShdw>
                  </a:effectLst>
                  <a:latin typeface="SutonnyMJ" charset="0"/>
                </a:endParaRPr>
              </a:p>
            </p:txBody>
          </p:sp>
        </p:grpSp>
        <p:sp>
          <p:nvSpPr>
            <p:cNvPr id="154648"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649"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4636"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4637" name="Text Box 7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50606" name="Rectangle 78"/>
          <p:cNvSpPr>
            <a:spLocks noChangeArrowheads="1"/>
          </p:cNvSpPr>
          <p:nvPr/>
        </p:nvSpPr>
        <p:spPr bwMode="auto">
          <a:xfrm>
            <a:off x="654050" y="336550"/>
            <a:ext cx="7964488" cy="59912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1651000" y="441325"/>
            <a:ext cx="6305550"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spcBef>
                <a:spcPct val="50000"/>
              </a:spcBef>
              <a:defRPr/>
            </a:pPr>
            <a:r>
              <a:rPr lang="en-US" sz="4800" b="1">
                <a:solidFill>
                  <a:schemeClr val="tx2"/>
                </a:solidFill>
                <a:latin typeface="SutonnyMJ" charset="0"/>
                <a:ea typeface="ＭＳ Ｐゴシック" charset="-128"/>
                <a:cs typeface="ＭＳ Ｐゴシック" charset="-128"/>
              </a:rPr>
              <a:t>Avcbvi gvbwmK evB‡ej dvBj!</a:t>
            </a:r>
          </a:p>
        </p:txBody>
      </p:sp>
      <p:sp>
        <p:nvSpPr>
          <p:cNvPr id="150602" name="Text Box 74"/>
          <p:cNvSpPr txBox="1">
            <a:spLocks noChangeArrowheads="1"/>
          </p:cNvSpPr>
          <p:nvPr/>
        </p:nvSpPr>
        <p:spPr bwMode="auto">
          <a:xfrm>
            <a:off x="3843338" y="2060575"/>
            <a:ext cx="1454150"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p>
            <a:pPr>
              <a:spcBef>
                <a:spcPct val="50000"/>
              </a:spcBef>
              <a:defRPr/>
            </a:pPr>
            <a:r>
              <a:rPr lang="en-US" sz="6800" b="1">
                <a:solidFill>
                  <a:schemeClr val="tx1"/>
                </a:solidFill>
                <a:latin typeface="SutonnyMJ" charset="0"/>
                <a:ea typeface="ＭＳ Ｐゴシック" charset="-128"/>
                <a:cs typeface="ＭＳ Ｐゴシック" charset="-128"/>
              </a:rPr>
              <a:t>mej</a:t>
            </a:r>
          </a:p>
        </p:txBody>
      </p:sp>
      <p:sp>
        <p:nvSpPr>
          <p:cNvPr id="154641"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50603" name="Text Box 75"/>
          <p:cNvSpPr txBox="1">
            <a:spLocks noChangeArrowheads="1"/>
          </p:cNvSpPr>
          <p:nvPr/>
        </p:nvSpPr>
        <p:spPr bwMode="auto">
          <a:xfrm>
            <a:off x="1663700" y="3122613"/>
            <a:ext cx="5873750"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800" b="1">
                <a:solidFill>
                  <a:schemeClr val="tx1"/>
                </a:solidFill>
                <a:latin typeface="SutonnyMJ" charset="0"/>
              </a:rPr>
              <a:t>AwaK Ávbkw³m¤úbœ</a:t>
            </a:r>
          </a:p>
        </p:txBody>
      </p:sp>
      <p:sp>
        <p:nvSpPr>
          <p:cNvPr id="150607" name="Text Box 79"/>
          <p:cNvSpPr txBox="1">
            <a:spLocks noChangeArrowheads="1"/>
          </p:cNvSpPr>
          <p:nvPr/>
        </p:nvSpPr>
        <p:spPr bwMode="auto">
          <a:xfrm>
            <a:off x="2439988" y="4267200"/>
            <a:ext cx="4183062"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p>
            <a:pPr>
              <a:spcBef>
                <a:spcPct val="50000"/>
              </a:spcBef>
              <a:defRPr/>
            </a:pPr>
            <a:r>
              <a:rPr lang="en-US" sz="6800" b="1">
                <a:solidFill>
                  <a:schemeClr val="tx1"/>
                </a:solidFill>
                <a:latin typeface="SutonnyMJ" charset="0"/>
                <a:ea typeface="ＭＳ Ｐゴシック" charset="-128"/>
                <a:cs typeface="ＭＳ Ｐゴシック" charset="-128"/>
              </a:rPr>
              <a:t>my¯úô/cwi¯‹vi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04838" y="3159125"/>
            <a:ext cx="7869237" cy="2905125"/>
            <a:chOff x="381" y="1982"/>
            <a:chExt cx="4870" cy="1830"/>
          </a:xfrm>
        </p:grpSpPr>
        <p:grpSp>
          <p:nvGrpSpPr>
            <p:cNvPr id="156685"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493" y="2224"/>
                <a:ext cx="1821" cy="1210"/>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a:spcBef>
                    <a:spcPct val="50000"/>
                  </a:spcBef>
                  <a:defRPr/>
                </a:pPr>
                <a:r>
                  <a:rPr lang="en-US" sz="3000" b="1">
                    <a:solidFill>
                      <a:srgbClr val="FFEA18"/>
                    </a:solidFill>
                    <a:latin typeface="SushreeMJ" charset="0"/>
                    <a:ea typeface="ＭＳ Ｐゴシック" charset="-128"/>
                    <a:cs typeface="ＭＳ Ｐゴシック" charset="-128"/>
                  </a:rPr>
                  <a:t>wZbwU cÖ‡kœi </a:t>
                </a:r>
              </a:p>
              <a:p>
                <a:pPr algn="r">
                  <a:spcBef>
                    <a:spcPct val="50000"/>
                  </a:spcBef>
                  <a:defRPr/>
                </a:pPr>
                <a:r>
                  <a:rPr lang="en-US" sz="3000" b="1">
                    <a:solidFill>
                      <a:srgbClr val="FFEA18"/>
                    </a:solidFill>
                    <a:latin typeface="SushreeMJ" charset="0"/>
                    <a:ea typeface="ＭＳ Ｐゴシック" charset="-128"/>
                    <a:cs typeface="ＭＳ Ｐゴシック" charset="-128"/>
                  </a:rPr>
                  <a:t>DËi w`‡Z </a:t>
                </a:r>
              </a:p>
              <a:p>
                <a:pPr algn="r">
                  <a:spcBef>
                    <a:spcPct val="50000"/>
                  </a:spcBef>
                  <a:defRPr/>
                </a:pPr>
                <a:r>
                  <a:rPr lang="en-US" sz="3000" b="1">
                    <a:solidFill>
                      <a:srgbClr val="FFEA18"/>
                    </a:solidFill>
                    <a:latin typeface="SushreeMJ" charset="0"/>
                    <a:ea typeface="ＭＳ Ｐゴシック" charset="-128"/>
                    <a:cs typeface="ＭＳ Ｐゴシック" charset="-128"/>
                  </a:rPr>
                  <a:t>n‡e</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730500" y="358775"/>
            <a:ext cx="6418263" cy="1066800"/>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3200" b="1" i="1">
                <a:solidFill>
                  <a:srgbClr val="FF0A1E"/>
                </a:solidFill>
                <a:latin typeface="SushreeMJ" charset="0"/>
              </a:rPr>
              <a:t>GLb ch©š— </a:t>
            </a:r>
            <a:r>
              <a:rPr lang="en-US" sz="2800" b="1" i="1">
                <a:solidFill>
                  <a:srgbClr val="FF0A1E"/>
                </a:solidFill>
                <a:latin typeface="GoraiEMJ" charset="0"/>
              </a:rPr>
              <a:t>evB‡ej ... †gŠwjKfv‡e</a:t>
            </a:r>
            <a:r>
              <a:rPr lang="en-US" sz="3200" b="1" i="1">
                <a:solidFill>
                  <a:srgbClr val="FF0A1E"/>
                </a:solidFill>
                <a:latin typeface="SushreeMJ" charset="0"/>
              </a:rPr>
              <a:t> †_‡K Avcbvi aviYv n‡q‡Q....</a:t>
            </a:r>
            <a:endParaRPr lang="en-US" sz="3200" b="1" i="1">
              <a:solidFill>
                <a:srgbClr val="FF0A1E"/>
              </a:solidFill>
              <a:latin typeface="Comic Sans MS" charset="0"/>
            </a:endParaRPr>
          </a:p>
        </p:txBody>
      </p:sp>
      <p:sp>
        <p:nvSpPr>
          <p:cNvPr id="227333" name="Text Box 5"/>
          <p:cNvSpPr txBox="1">
            <a:spLocks noChangeArrowheads="1"/>
          </p:cNvSpPr>
          <p:nvPr/>
        </p:nvSpPr>
        <p:spPr bwMode="auto">
          <a:xfrm>
            <a:off x="382588" y="1620838"/>
            <a:ext cx="8742362" cy="1160462"/>
          </a:xfrm>
          <a:prstGeom prst="rect">
            <a:avLst/>
          </a:prstGeom>
          <a:noFill/>
          <a:ln w="9525">
            <a:noFill/>
            <a:miter lim="800000"/>
            <a:headEnd/>
            <a:tailEnd/>
          </a:ln>
          <a:effectLst>
            <a:outerShdw blurRad="63500" dist="63500" dir="3187806" algn="ctr" rotWithShape="0">
              <a:srgbClr val="040404">
                <a:alpha val="74998"/>
              </a:srgbClr>
            </a:outerShdw>
          </a:effectLst>
        </p:spPr>
        <p:txBody>
          <a:bodyPr>
            <a:spAutoFit/>
          </a:bodyPr>
          <a:lstStyle/>
          <a:p>
            <a:pPr algn="l">
              <a:spcBef>
                <a:spcPct val="50000"/>
              </a:spcBef>
              <a:defRPr/>
            </a:pPr>
            <a:r>
              <a:rPr lang="en-US" sz="2800" b="1">
                <a:solidFill>
                  <a:srgbClr val="FFCC18"/>
                </a:solidFill>
                <a:latin typeface="Comic Sans MS" charset="0"/>
                <a:ea typeface="ＭＳ Ｐゴシック" charset="-128"/>
                <a:cs typeface="ＭＳ Ｐゴシック" charset="-128"/>
              </a:rPr>
              <a:t>                  •</a:t>
            </a:r>
            <a:r>
              <a:rPr lang="en-US" sz="2800" b="1">
                <a:solidFill>
                  <a:srgbClr val="FFCC18"/>
                </a:solidFill>
                <a:latin typeface="SutonnyMJ" charset="0"/>
                <a:ea typeface="ＭＳ Ｐゴシック" charset="-128"/>
                <a:cs typeface="ＭＳ Ｐゴシック" charset="-128"/>
              </a:rPr>
              <a:t>GKwU aviYv hv‡K</a:t>
            </a:r>
            <a:r>
              <a:rPr lang="en-US" sz="2800" b="1">
                <a:solidFill>
                  <a:srgbClr val="FFCC18"/>
                </a:solidFill>
                <a:latin typeface="Comic Sans MS" charset="0"/>
                <a:ea typeface="ＭＳ Ｐゴシック" charset="-128"/>
                <a:cs typeface="ＭＳ Ｐゴシック" charset="-128"/>
              </a:rPr>
              <a:t> </a:t>
            </a:r>
            <a:r>
              <a:rPr lang="en-US" sz="2800" b="1">
                <a:solidFill>
                  <a:srgbClr val="1EAFCC"/>
                </a:solidFill>
                <a:latin typeface="SutonnyMJ" charset="0"/>
                <a:ea typeface="ＭＳ Ｐゴシック" charset="-128"/>
                <a:cs typeface="ＭＳ Ｐゴシック" charset="-128"/>
              </a:rPr>
              <a:t>ÒevB‡ej dvBjÓ e‡j</a:t>
            </a:r>
            <a:endParaRPr lang="en-US" sz="2800" b="1">
              <a:solidFill>
                <a:srgbClr val="FFCC18"/>
              </a:solidFill>
              <a:latin typeface="SutonnyMJ" charset="0"/>
              <a:ea typeface="ＭＳ Ｐゴシック" charset="-128"/>
              <a:cs typeface="ＭＳ Ｐゴシック" charset="-128"/>
            </a:endParaRPr>
          </a:p>
          <a:p>
            <a:pPr algn="l">
              <a:spcBef>
                <a:spcPct val="50000"/>
              </a:spcBef>
              <a:defRPr/>
            </a:pPr>
            <a:r>
              <a:rPr lang="en-US" sz="2800" b="1">
                <a:solidFill>
                  <a:srgbClr val="FFCC18"/>
                </a:solidFill>
                <a:latin typeface="Comic Sans MS" charset="0"/>
                <a:ea typeface="ＭＳ Ｐゴシック" charset="-128"/>
                <a:cs typeface="ＭＳ Ｐゴシック" charset="-128"/>
              </a:rPr>
              <a:t>•</a:t>
            </a:r>
            <a:r>
              <a:rPr lang="en-US" sz="2800" b="1">
                <a:solidFill>
                  <a:srgbClr val="FFCC18"/>
                </a:solidFill>
                <a:latin typeface="SutonnyMJ" charset="0"/>
                <a:ea typeface="ＭＳ Ｐゴシック" charset="-128"/>
                <a:cs typeface="ＭＳ Ｐゴシック" charset="-128"/>
              </a:rPr>
              <a:t>ÒevB‡ej dvBjÓ...m„ 7 bx hx Lyj‡Z</a:t>
            </a:r>
            <a:r>
              <a:rPr lang="en-US" sz="2800" b="1">
                <a:solidFill>
                  <a:srgbClr val="FFCC18"/>
                </a:solidFill>
                <a:ea typeface="ＭＳ Ｐゴシック" charset="-128"/>
                <a:cs typeface="ＭＳ Ｐゴシック" charset="-128"/>
              </a:rPr>
              <a:t>  </a:t>
            </a:r>
            <a:r>
              <a:rPr lang="en-US" sz="2800" b="1">
                <a:solidFill>
                  <a:srgbClr val="1EAFCC"/>
                </a:solidFill>
                <a:latin typeface="SutonnyMJ" charset="0"/>
                <a:ea typeface="ＭＳ Ｐゴシック" charset="-128"/>
                <a:cs typeface="ＭＳ Ｐゴシック" charset="-128"/>
              </a:rPr>
              <a:t>gvbwmK Pvwe</a:t>
            </a:r>
            <a:r>
              <a:rPr lang="en-US" sz="2800" b="1">
                <a:solidFill>
                  <a:srgbClr val="FFCC18"/>
                </a:solidFill>
                <a:latin typeface="Comic Sans MS" charset="0"/>
                <a:ea typeface="ＭＳ Ｐゴシック" charset="-128"/>
                <a:cs typeface="ＭＳ Ｐゴシック" charset="-128"/>
              </a:rPr>
              <a:t> </a:t>
            </a: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56678" name="Text Box 11"/>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sp>
        <p:nvSpPr>
          <p:cNvPr id="227343" name="Text Box 15"/>
          <p:cNvSpPr txBox="1">
            <a:spLocks noChangeArrowheads="1"/>
          </p:cNvSpPr>
          <p:nvPr/>
        </p:nvSpPr>
        <p:spPr bwMode="auto">
          <a:xfrm>
            <a:off x="3770313" y="4489450"/>
            <a:ext cx="5221287" cy="10064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3000" b="1">
                <a:solidFill>
                  <a:srgbClr val="FFEA18"/>
                </a:solidFill>
                <a:latin typeface="SushreeMJ" charset="0"/>
              </a:rPr>
              <a:t>3. kv‡¯¿i AvK…wZ Ges welqe¯—–i Dci</a:t>
            </a:r>
            <a:r>
              <a:rPr lang="en-US" sz="3000" b="1" i="1">
                <a:solidFill>
                  <a:schemeClr val="tx1"/>
                </a:solidFill>
                <a:latin typeface="SushreeMJ" charset="0"/>
              </a:rPr>
              <a:t> cÖfve</a:t>
            </a:r>
            <a:endParaRPr lang="en-US" sz="3000" b="1">
              <a:solidFill>
                <a:srgbClr val="FFEA18"/>
              </a:solidFill>
              <a:latin typeface="SushreeMJ" charset="0"/>
            </a:endParaRPr>
          </a:p>
        </p:txBody>
      </p:sp>
      <p:sp>
        <p:nvSpPr>
          <p:cNvPr id="227348" name="Text Box 20"/>
          <p:cNvSpPr txBox="1">
            <a:spLocks noChangeArrowheads="1"/>
          </p:cNvSpPr>
          <p:nvPr/>
        </p:nvSpPr>
        <p:spPr bwMode="auto">
          <a:xfrm>
            <a:off x="3714750" y="3243263"/>
            <a:ext cx="46228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a:solidFill>
                  <a:srgbClr val="FFEA18"/>
                </a:solidFill>
                <a:latin typeface="SushreeMJ" charset="0"/>
                <a:ea typeface="ＭＳ Ｐゴシック" charset="-128"/>
                <a:cs typeface="ＭＳ Ｐゴシック" charset="-128"/>
              </a:rPr>
              <a:t>1.</a:t>
            </a:r>
            <a:r>
              <a:rPr lang="en-US" sz="3000" b="1" i="1">
                <a:solidFill>
                  <a:srgbClr val="FFEA18"/>
                </a:solidFill>
                <a:latin typeface="SushreeMJ" charset="0"/>
                <a:ea typeface="ＭＳ Ｐゴシック" charset="-128"/>
                <a:cs typeface="ＭＳ Ｐゴシック" charset="-128"/>
              </a:rPr>
              <a:t> </a:t>
            </a:r>
            <a:r>
              <a:rPr lang="en-US" sz="3000" b="1" i="1">
                <a:solidFill>
                  <a:schemeClr val="tx1"/>
                </a:solidFill>
                <a:latin typeface="SushreeMJ" charset="0"/>
                <a:ea typeface="ＭＳ Ｐゴシック" charset="-128"/>
                <a:cs typeface="ＭＳ Ｐゴシック" charset="-128"/>
              </a:rPr>
              <a:t>wK</a:t>
            </a:r>
            <a:r>
              <a:rPr lang="en-US" sz="3000" b="1">
                <a:solidFill>
                  <a:srgbClr val="FFEA18"/>
                </a:solidFill>
                <a:latin typeface="SushreeMJ" charset="0"/>
                <a:ea typeface="ＭＳ Ｐゴシック" charset="-128"/>
                <a:cs typeface="ＭＳ Ｐゴシック" charset="-128"/>
              </a:rPr>
              <a:t>  N‡UwQj!</a:t>
            </a:r>
          </a:p>
        </p:txBody>
      </p:sp>
      <p:sp>
        <p:nvSpPr>
          <p:cNvPr id="227349" name="Text Box 21"/>
          <p:cNvSpPr txBox="1">
            <a:spLocks noChangeArrowheads="1"/>
          </p:cNvSpPr>
          <p:nvPr/>
        </p:nvSpPr>
        <p:spPr bwMode="auto">
          <a:xfrm>
            <a:off x="3724275" y="3890963"/>
            <a:ext cx="4941888"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a:solidFill>
                  <a:srgbClr val="FFEA18"/>
                </a:solidFill>
                <a:latin typeface="SushreeMJ" charset="0"/>
                <a:ea typeface="ＭＳ Ｐゴシック" charset="-128"/>
                <a:cs typeface="ＭＳ Ｐゴシック" charset="-128"/>
              </a:rPr>
              <a:t>2. </a:t>
            </a:r>
            <a:r>
              <a:rPr lang="en-US" sz="3000" b="1" i="1">
                <a:solidFill>
                  <a:schemeClr val="tx1"/>
                </a:solidFill>
                <a:latin typeface="SushreeMJ" charset="0"/>
                <a:ea typeface="ＭＳ Ｐゴシック" charset="-128"/>
                <a:cs typeface="ＭＳ Ｐゴシック" charset="-128"/>
              </a:rPr>
              <a:t>‡Kb</a:t>
            </a:r>
            <a:r>
              <a:rPr lang="en-US" sz="3000" b="1">
                <a:solidFill>
                  <a:srgbClr val="FFEA18"/>
                </a:solidFill>
                <a:latin typeface="SushreeMJ" charset="0"/>
                <a:ea typeface="ＭＳ Ｐゴシック" charset="-128"/>
                <a:cs typeface="ＭＳ Ｐゴシック" charset="-128"/>
              </a:rPr>
              <a:t>  GwU N‡UwQj!</a:t>
            </a:r>
          </a:p>
        </p:txBody>
      </p:sp>
      <p:sp>
        <p:nvSpPr>
          <p:cNvPr id="156682"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pic>
        <p:nvPicPr>
          <p:cNvPr id="212995" name="Picture 3"/>
          <p:cNvPicPr>
            <a:picLocks noChangeAspect="1" noChangeArrowheads="1"/>
          </p:cNvPicPr>
          <p:nvPr/>
        </p:nvPicPr>
        <p:blipFill>
          <a:blip r:embed="rId3"/>
          <a:srcRect l="37312" t="11980" r="20161" b="3720"/>
          <a:stretch>
            <a:fillRect/>
          </a:stretch>
        </p:blipFill>
        <p:spPr bwMode="auto">
          <a:xfrm>
            <a:off x="1933575" y="0"/>
            <a:ext cx="5191125" cy="6858000"/>
          </a:xfrm>
          <a:prstGeom prst="rect">
            <a:avLst/>
          </a:prstGeom>
          <a:noFill/>
          <a:effectLst>
            <a:outerShdw blurRad="63500" dist="53882" dir="2700000" algn="ctr" rotWithShape="0">
              <a:srgbClr val="000000">
                <a:alpha val="74998"/>
              </a:srgbClr>
            </a:outerShdw>
          </a:effectLst>
        </p:spPr>
      </p:pic>
      <p:sp>
        <p:nvSpPr>
          <p:cNvPr id="212996" name="Text Box 4"/>
          <p:cNvSpPr txBox="1">
            <a:spLocks noChangeArrowheads="1"/>
          </p:cNvSpPr>
          <p:nvPr/>
        </p:nvSpPr>
        <p:spPr bwMode="auto">
          <a:xfrm>
            <a:off x="2651125" y="1155700"/>
            <a:ext cx="703263" cy="1311275"/>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8000">
                <a:solidFill>
                  <a:srgbClr val="ED181E"/>
                </a:solidFill>
                <a:latin typeface="SutonnyMJ" charset="0"/>
                <a:cs typeface="Geneva" charset="0"/>
              </a:rPr>
              <a:t>m„</a:t>
            </a:r>
          </a:p>
        </p:txBody>
      </p:sp>
      <p:sp>
        <p:nvSpPr>
          <p:cNvPr id="212997" name="Text Box 5"/>
          <p:cNvSpPr txBox="1">
            <a:spLocks noChangeArrowheads="1"/>
          </p:cNvSpPr>
          <p:nvPr/>
        </p:nvSpPr>
        <p:spPr bwMode="auto">
          <a:xfrm>
            <a:off x="3654425" y="1109663"/>
            <a:ext cx="798513" cy="1555750"/>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wrap="none" anchor="ctr">
            <a:spAutoFit/>
          </a:bodyPr>
          <a:lstStyle/>
          <a:p>
            <a:pPr>
              <a:spcBef>
                <a:spcPct val="50000"/>
              </a:spcBef>
              <a:defRPr/>
            </a:pPr>
            <a:r>
              <a:rPr lang="en-US" sz="9600">
                <a:solidFill>
                  <a:srgbClr val="ED181E"/>
                </a:solidFill>
                <a:latin typeface="SutonnyMJ" charset="0"/>
                <a:ea typeface="Geneva" charset="0"/>
                <a:cs typeface="Geneva" charset="0"/>
              </a:rPr>
              <a:t>7</a:t>
            </a:r>
          </a:p>
        </p:txBody>
      </p:sp>
      <p:sp>
        <p:nvSpPr>
          <p:cNvPr id="212998" name="Text Box 6"/>
          <p:cNvSpPr txBox="1">
            <a:spLocks noChangeArrowheads="1"/>
          </p:cNvSpPr>
          <p:nvPr/>
        </p:nvSpPr>
        <p:spPr bwMode="auto">
          <a:xfrm>
            <a:off x="4524375" y="1276350"/>
            <a:ext cx="844550" cy="1311275"/>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anchor="ctr">
            <a:spAutoFit/>
          </a:bodyPr>
          <a:lstStyle/>
          <a:p>
            <a:pPr>
              <a:spcBef>
                <a:spcPct val="50000"/>
              </a:spcBef>
              <a:defRPr/>
            </a:pPr>
            <a:r>
              <a:rPr lang="en-US" sz="8000">
                <a:solidFill>
                  <a:srgbClr val="ED181E"/>
                </a:solidFill>
                <a:latin typeface="SutonnyMJ" charset="0"/>
                <a:ea typeface="Geneva" charset="0"/>
                <a:cs typeface="Geneva" charset="0"/>
              </a:rPr>
              <a:t>bx</a:t>
            </a:r>
          </a:p>
        </p:txBody>
      </p:sp>
      <p:sp>
        <p:nvSpPr>
          <p:cNvPr id="212999" name="Text Box 7"/>
          <p:cNvSpPr txBox="1">
            <a:spLocks noChangeArrowheads="1"/>
          </p:cNvSpPr>
          <p:nvPr/>
        </p:nvSpPr>
        <p:spPr bwMode="auto">
          <a:xfrm>
            <a:off x="5505450" y="1155700"/>
            <a:ext cx="841375" cy="1311275"/>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wrap="none" anchor="ctr">
            <a:spAutoFit/>
          </a:bodyPr>
          <a:lstStyle/>
          <a:p>
            <a:pPr>
              <a:spcBef>
                <a:spcPct val="50000"/>
              </a:spcBef>
              <a:defRPr/>
            </a:pPr>
            <a:r>
              <a:rPr lang="en-US" sz="8000">
                <a:solidFill>
                  <a:srgbClr val="ED181E"/>
                </a:solidFill>
                <a:latin typeface="SutonnyMJ" charset="0"/>
                <a:ea typeface="Geneva" charset="0"/>
                <a:cs typeface="Geneva" charset="0"/>
              </a:rPr>
              <a:t>hx</a:t>
            </a:r>
          </a:p>
        </p:txBody>
      </p:sp>
      <p:sp>
        <p:nvSpPr>
          <p:cNvPr id="213000" name="Text Box 8"/>
          <p:cNvSpPr txBox="1">
            <a:spLocks noChangeArrowheads="1"/>
          </p:cNvSpPr>
          <p:nvPr/>
        </p:nvSpPr>
        <p:spPr bwMode="auto">
          <a:xfrm>
            <a:off x="2663825" y="2352675"/>
            <a:ext cx="3159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m„wó</a:t>
            </a:r>
          </a:p>
        </p:txBody>
      </p:sp>
      <p:sp>
        <p:nvSpPr>
          <p:cNvPr id="213001" name="Text Box 9"/>
          <p:cNvSpPr txBox="1">
            <a:spLocks noChangeArrowheads="1"/>
          </p:cNvSpPr>
          <p:nvPr/>
        </p:nvSpPr>
        <p:spPr bwMode="auto">
          <a:xfrm>
            <a:off x="4748213" y="2339975"/>
            <a:ext cx="447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bxieZv</a:t>
            </a:r>
          </a:p>
        </p:txBody>
      </p:sp>
      <p:sp>
        <p:nvSpPr>
          <p:cNvPr id="213009" name="Text Box 17"/>
          <p:cNvSpPr txBox="1">
            <a:spLocks noChangeArrowheads="1"/>
          </p:cNvSpPr>
          <p:nvPr/>
        </p:nvSpPr>
        <p:spPr bwMode="auto">
          <a:xfrm>
            <a:off x="3759200" y="3089275"/>
            <a:ext cx="4556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Aeªvnvg</a:t>
            </a:r>
          </a:p>
        </p:txBody>
      </p:sp>
      <p:sp>
        <p:nvSpPr>
          <p:cNvPr id="213010" name="Text Box 18"/>
          <p:cNvSpPr txBox="1">
            <a:spLocks noChangeArrowheads="1"/>
          </p:cNvSpPr>
          <p:nvPr/>
        </p:nvSpPr>
        <p:spPr bwMode="auto">
          <a:xfrm>
            <a:off x="4502150" y="3317875"/>
            <a:ext cx="4429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‡hv‡ld</a:t>
            </a:r>
          </a:p>
        </p:txBody>
      </p:sp>
      <p:sp>
        <p:nvSpPr>
          <p:cNvPr id="213011" name="Text Box 19"/>
          <p:cNvSpPr txBox="1">
            <a:spLocks noChangeArrowheads="1"/>
          </p:cNvSpPr>
          <p:nvPr/>
        </p:nvSpPr>
        <p:spPr bwMode="auto">
          <a:xfrm>
            <a:off x="5270500" y="3533775"/>
            <a:ext cx="3794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‡gvkx</a:t>
            </a:r>
          </a:p>
        </p:txBody>
      </p:sp>
      <p:sp>
        <p:nvSpPr>
          <p:cNvPr id="213012" name="Text Box 20"/>
          <p:cNvSpPr txBox="1">
            <a:spLocks noChangeArrowheads="1"/>
          </p:cNvSpPr>
          <p:nvPr/>
        </p:nvSpPr>
        <p:spPr bwMode="auto">
          <a:xfrm>
            <a:off x="5883275" y="3762375"/>
            <a:ext cx="4762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wh‡nvk~q</a:t>
            </a:r>
          </a:p>
        </p:txBody>
      </p:sp>
      <p:sp>
        <p:nvSpPr>
          <p:cNvPr id="213013" name="Text Box 21"/>
          <p:cNvSpPr txBox="1">
            <a:spLocks noChangeArrowheads="1"/>
          </p:cNvSpPr>
          <p:nvPr/>
        </p:nvSpPr>
        <p:spPr bwMode="auto">
          <a:xfrm>
            <a:off x="4222750" y="4613275"/>
            <a:ext cx="547688"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AivRKZv</a:t>
            </a:r>
          </a:p>
        </p:txBody>
      </p:sp>
      <p:sp>
        <p:nvSpPr>
          <p:cNvPr id="213014" name="Text Box 22"/>
          <p:cNvSpPr txBox="1">
            <a:spLocks noChangeArrowheads="1"/>
          </p:cNvSpPr>
          <p:nvPr/>
        </p:nvSpPr>
        <p:spPr bwMode="auto">
          <a:xfrm>
            <a:off x="5064125" y="4841875"/>
            <a:ext cx="4302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ivRag©</a:t>
            </a:r>
          </a:p>
        </p:txBody>
      </p:sp>
      <p:sp>
        <p:nvSpPr>
          <p:cNvPr id="213015" name="Text Box 23"/>
          <p:cNvSpPr txBox="1">
            <a:spLocks noChangeArrowheads="1"/>
          </p:cNvSpPr>
          <p:nvPr/>
        </p:nvSpPr>
        <p:spPr bwMode="auto">
          <a:xfrm>
            <a:off x="5897563" y="5070475"/>
            <a:ext cx="449262"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ew``kv</a:t>
            </a:r>
          </a:p>
        </p:txBody>
      </p:sp>
      <p:sp>
        <p:nvSpPr>
          <p:cNvPr id="213016" name="Text Box 24"/>
          <p:cNvSpPr txBox="1">
            <a:spLocks noChangeArrowheads="1"/>
          </p:cNvSpPr>
          <p:nvPr/>
        </p:nvSpPr>
        <p:spPr bwMode="auto">
          <a:xfrm>
            <a:off x="5829300" y="4408488"/>
            <a:ext cx="299561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a:solidFill>
                  <a:srgbClr val="FFFF00"/>
                </a:solidFill>
                <a:latin typeface="SutonnyMJ" charset="0"/>
                <a:ea typeface="Geneva" charset="0"/>
                <a:cs typeface="Geneva" charset="0"/>
              </a:rPr>
              <a:t>cvV mnvwqKv # 1</a:t>
            </a:r>
            <a:r>
              <a:rPr lang="en-US" sz="2400" b="1">
                <a:solidFill>
                  <a:srgbClr val="FFFF00"/>
                </a:solidFill>
                <a:latin typeface="Comic Sans MS" charset="0"/>
                <a:ea typeface="Geneva" charset="0"/>
                <a:cs typeface="Geneva" charset="0"/>
              </a:rPr>
              <a:t> </a:t>
            </a:r>
          </a:p>
        </p:txBody>
      </p:sp>
      <p:sp>
        <p:nvSpPr>
          <p:cNvPr id="158738" name="Text Box 2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58739" name="Text Box 3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cs typeface="Geneva" charset="0"/>
            </a:endParaRPr>
          </a:p>
        </p:txBody>
      </p:sp>
      <p:sp>
        <p:nvSpPr>
          <p:cNvPr id="158740"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cs typeface="Geneva" charset="0"/>
            </a:endParaRPr>
          </a:p>
        </p:txBody>
      </p:sp>
      <p:sp>
        <p:nvSpPr>
          <p:cNvPr id="158741"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158743" name="Text Box 34"/>
          <p:cNvSpPr txBox="1">
            <a:spLocks noChangeArrowheads="1"/>
          </p:cNvSpPr>
          <p:nvPr/>
        </p:nvSpPr>
        <p:spPr bwMode="auto">
          <a:xfrm>
            <a:off x="8080375" y="6526213"/>
            <a:ext cx="3381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rgbClr val="FFFFFF"/>
                </a:solidFill>
                <a:latin typeface="Geneva" charset="0"/>
                <a:cs typeface="Geneva" charset="0"/>
              </a:rPr>
              <a:t>69</a:t>
            </a:r>
          </a:p>
        </p:txBody>
      </p:sp>
      <p:sp>
        <p:nvSpPr>
          <p:cNvPr id="158744"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cs typeface="Geneva" charset="0"/>
              </a:rPr>
              <a:t>20</a:t>
            </a:r>
          </a:p>
        </p:txBody>
      </p:sp>
      <p:sp>
        <p:nvSpPr>
          <p:cNvPr id="34" name="TextBox 33"/>
          <p:cNvSpPr txBox="1"/>
          <p:nvPr/>
        </p:nvSpPr>
        <p:spPr>
          <a:xfrm>
            <a:off x="2225675" y="2887663"/>
            <a:ext cx="1247775" cy="7493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endParaRPr lang="en-US" sz="1100" b="1">
              <a:solidFill>
                <a:srgbClr val="1A0004"/>
              </a:solidFill>
              <a:effectLst>
                <a:outerShdw blurRad="38100" dist="38100" dir="2700000" algn="tl">
                  <a:srgbClr val="DDDDDD"/>
                </a:outerShdw>
              </a:effectLst>
              <a:cs typeface="Geneva" charset="0"/>
            </a:endParaRPr>
          </a:p>
          <a:p>
            <a:r>
              <a:rPr lang="en-US" sz="1600" b="1">
                <a:solidFill>
                  <a:srgbClr val="1A0004"/>
                </a:solidFill>
                <a:effectLst>
                  <a:outerShdw blurRad="38100" dist="38100" dir="2700000" algn="tl">
                    <a:srgbClr val="DDDDDD"/>
                  </a:outerShdw>
                </a:effectLst>
                <a:latin typeface="SutonnyMJ" charset="0"/>
                <a:cs typeface="Geneva" charset="0"/>
              </a:rPr>
              <a:t>4 RbMb:</a:t>
            </a:r>
          </a:p>
          <a:p>
            <a:endParaRPr lang="en-US" sz="1600" b="1">
              <a:solidFill>
                <a:srgbClr val="1A0004"/>
              </a:solidFill>
              <a:effectLst>
                <a:outerShdw blurRad="38100" dist="38100" dir="2700000" algn="tl">
                  <a:srgbClr val="DDDDDD"/>
                </a:outerShdw>
              </a:effectLst>
              <a:latin typeface="SutonnyMJ" charset="0"/>
              <a:cs typeface="Geneva" charset="0"/>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158747"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endParaRPr lang="en-US">
              <a:cs typeface="Geneva" charset="0"/>
            </a:endParaRPr>
          </a:p>
        </p:txBody>
      </p:sp>
      <p:sp>
        <p:nvSpPr>
          <p:cNvPr id="35" name="TextBox 34"/>
          <p:cNvSpPr txBox="1"/>
          <p:nvPr/>
        </p:nvSpPr>
        <p:spPr>
          <a:xfrm>
            <a:off x="2724150" y="4395788"/>
            <a:ext cx="1379538" cy="5810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3 mgvR:</a:t>
            </a:r>
          </a:p>
          <a:p>
            <a:endParaRPr lang="en-US" sz="1600" b="1">
              <a:solidFill>
                <a:srgbClr val="1A0004"/>
              </a:solidFill>
              <a:effectLst>
                <a:outerShdw blurRad="38100" dist="38100" dir="2700000" algn="tl">
                  <a:srgbClr val="DDDDDD"/>
                </a:outerShdw>
              </a:effectLst>
              <a:latin typeface="SutonnyMJ" charset="0"/>
              <a:cs typeface="Geneva" charset="0"/>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7" name="TextBox 36"/>
          <p:cNvSpPr txBox="1"/>
          <p:nvPr/>
        </p:nvSpPr>
        <p:spPr>
          <a:xfrm>
            <a:off x="2452688" y="846138"/>
            <a:ext cx="1628775" cy="3079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1400" b="1">
                <a:solidFill>
                  <a:srgbClr val="1A0004"/>
                </a:solidFill>
                <a:effectLst>
                  <a:outerShdw blurRad="38100" dist="38100" dir="2700000" algn="tl">
                    <a:srgbClr val="DDDDDD"/>
                  </a:outerShdw>
                </a:effectLst>
              </a:rPr>
              <a:t>It all starts here:</a:t>
            </a:r>
            <a:endParaRPr lang="en-US" sz="2000" b="1">
              <a:solidFill>
                <a:srgbClr val="1A0004"/>
              </a:solidFill>
              <a:effectLst>
                <a:outerShdw blurRad="38100" dist="38100" dir="2700000" algn="tl">
                  <a:srgbClr val="DDDDDD"/>
                </a:outerShdw>
              </a:effectLst>
            </a:endParaRPr>
          </a:p>
        </p:txBody>
      </p:sp>
      <p:sp>
        <p:nvSpPr>
          <p:cNvPr id="38" name="TextBox 37"/>
          <p:cNvSpPr txBox="1"/>
          <p:nvPr/>
        </p:nvSpPr>
        <p:spPr>
          <a:xfrm>
            <a:off x="2438400" y="152400"/>
            <a:ext cx="3713163" cy="10668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r>
              <a:rPr lang="en-US" sz="3200" b="1" i="1">
                <a:solidFill>
                  <a:srgbClr val="1A0004"/>
                </a:solidFill>
                <a:effectLst>
                  <a:outerShdw blurRad="38100" dist="38100" dir="2700000" algn="tl">
                    <a:srgbClr val="DDDDDD"/>
                  </a:outerShdw>
                </a:effectLst>
                <a:latin typeface="GoraiEMJ" charset="0"/>
                <a:cs typeface="Geneva" charset="0"/>
              </a:rPr>
              <a:t>evB‡ej...</a:t>
            </a:r>
          </a:p>
          <a:p>
            <a:pPr algn="r"/>
            <a:r>
              <a:rPr lang="en-US" sz="3200" b="1" i="1">
                <a:solidFill>
                  <a:srgbClr val="1A0004"/>
                </a:solidFill>
                <a:effectLst>
                  <a:outerShdw blurRad="38100" dist="38100" dir="2700000" algn="tl">
                    <a:srgbClr val="DDDDDD"/>
                  </a:outerShdw>
                </a:effectLst>
                <a:latin typeface="GoraiEMJ" charset="0"/>
                <a:cs typeface="Geneva" charset="0"/>
              </a:rPr>
              <a:t>†gŠwjKfv‡e</a:t>
            </a:r>
            <a:endParaRPr lang="en-US" sz="4400" b="1" i="1">
              <a:solidFill>
                <a:srgbClr val="1A0004"/>
              </a:solidFill>
              <a:effectLst>
                <a:outerShdw blurRad="38100" dist="38100" dir="2700000" algn="tl">
                  <a:srgbClr val="DDDDDD"/>
                </a:outerShdw>
              </a:effectLst>
              <a:latin typeface="GoraiEMJ" charset="0"/>
              <a:cs typeface="Geneva" charset="0"/>
            </a:endParaRPr>
          </a:p>
        </p:txBody>
      </p:sp>
      <p:sp>
        <p:nvSpPr>
          <p:cNvPr id="39" name="TextBox 38"/>
          <p:cNvSpPr txBox="1"/>
          <p:nvPr/>
        </p:nvSpPr>
        <p:spPr>
          <a:xfrm>
            <a:off x="2181225" y="5762625"/>
            <a:ext cx="4722813" cy="4572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a:solidFill>
                  <a:srgbClr val="1A0004"/>
                </a:solidFill>
                <a:effectLst>
                  <a:outerShdw blurRad="38100" dist="38100" dir="2700000" algn="tl">
                    <a:srgbClr val="DDDDDD"/>
                  </a:outerShdw>
                </a:effectLst>
                <a:latin typeface="SushreeMJ" charset="0"/>
                <a:cs typeface="Geneva" charset="0"/>
              </a:rPr>
              <a:t>Avcbvi gvbwmK evB‡ej dvBj!</a:t>
            </a:r>
            <a:endParaRPr lang="en-US" sz="3600" b="1">
              <a:solidFill>
                <a:srgbClr val="1A0004"/>
              </a:solidFill>
              <a:effectLst>
                <a:outerShdw blurRad="38100" dist="38100" dir="2700000" algn="tl">
                  <a:srgbClr val="DDDDDD"/>
                </a:outerShdw>
              </a:effectLst>
              <a:latin typeface="SushreeMJ" charset="0"/>
              <a:cs typeface="Geneva" charset="0"/>
            </a:endParaRPr>
          </a:p>
        </p:txBody>
      </p:sp>
      <p:sp>
        <p:nvSpPr>
          <p:cNvPr id="41" name="TextBox 40"/>
          <p:cNvSpPr txBox="1"/>
          <p:nvPr/>
        </p:nvSpPr>
        <p:spPr>
          <a:xfrm>
            <a:off x="2411413" y="3297238"/>
            <a:ext cx="2936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A</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42" name="TextBox 41"/>
          <p:cNvSpPr txBox="1"/>
          <p:nvPr/>
        </p:nvSpPr>
        <p:spPr>
          <a:xfrm>
            <a:off x="2297113" y="3509963"/>
            <a:ext cx="38893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‡hv</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43" name="TextBox 42"/>
          <p:cNvSpPr txBox="1"/>
          <p:nvPr/>
        </p:nvSpPr>
        <p:spPr>
          <a:xfrm>
            <a:off x="2292350" y="3716338"/>
            <a:ext cx="393700"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‡gv</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44" name="TextBox 43"/>
          <p:cNvSpPr txBox="1"/>
          <p:nvPr/>
        </p:nvSpPr>
        <p:spPr>
          <a:xfrm>
            <a:off x="2349500" y="3924300"/>
            <a:ext cx="336550"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wh</a:t>
            </a:r>
            <a:endParaRPr lang="en-US" sz="2400" b="1">
              <a:solidFill>
                <a:srgbClr val="1A0004"/>
              </a:solidFill>
              <a:effectLst>
                <a:outerShdw blurRad="38100" dist="38100" dir="2700000" algn="tl">
                  <a:srgbClr val="DDDDDD"/>
                </a:outerShdw>
              </a:effectLst>
              <a:latin typeface="SutonnyMJ" charset="0"/>
              <a:cs typeface="Geneva" charset="0"/>
            </a:endParaRPr>
          </a:p>
        </p:txBody>
      </p:sp>
      <p:cxnSp>
        <p:nvCxnSpPr>
          <p:cNvPr id="158757"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58758"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58759"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58760"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2" name="Text Box 10"/>
          <p:cNvSpPr txBox="1">
            <a:spLocks noChangeArrowheads="1"/>
          </p:cNvSpPr>
          <p:nvPr/>
        </p:nvSpPr>
        <p:spPr bwMode="auto">
          <a:xfrm>
            <a:off x="2533650" y="3313113"/>
            <a:ext cx="450850"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eªvnvg</a:t>
            </a:r>
          </a:p>
        </p:txBody>
      </p:sp>
      <p:sp>
        <p:nvSpPr>
          <p:cNvPr id="213003" name="Text Box 11"/>
          <p:cNvSpPr txBox="1">
            <a:spLocks noChangeArrowheads="1"/>
          </p:cNvSpPr>
          <p:nvPr/>
        </p:nvSpPr>
        <p:spPr bwMode="auto">
          <a:xfrm>
            <a:off x="2533650" y="3529013"/>
            <a:ext cx="385763"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‡ld</a:t>
            </a:r>
          </a:p>
        </p:txBody>
      </p:sp>
      <p:sp>
        <p:nvSpPr>
          <p:cNvPr id="213004" name="Text Box 12"/>
          <p:cNvSpPr txBox="1">
            <a:spLocks noChangeArrowheads="1"/>
          </p:cNvSpPr>
          <p:nvPr/>
        </p:nvSpPr>
        <p:spPr bwMode="auto">
          <a:xfrm>
            <a:off x="2533650" y="3732213"/>
            <a:ext cx="29368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kx</a:t>
            </a:r>
          </a:p>
        </p:txBody>
      </p:sp>
      <p:sp>
        <p:nvSpPr>
          <p:cNvPr id="213005" name="Text Box 13"/>
          <p:cNvSpPr txBox="1">
            <a:spLocks noChangeArrowheads="1"/>
          </p:cNvSpPr>
          <p:nvPr/>
        </p:nvSpPr>
        <p:spPr bwMode="auto">
          <a:xfrm>
            <a:off x="2533650" y="3948113"/>
            <a:ext cx="473075"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‡nvk~q</a:t>
            </a:r>
          </a:p>
        </p:txBody>
      </p:sp>
      <p:sp>
        <p:nvSpPr>
          <p:cNvPr id="53" name="TextBox 52"/>
          <p:cNvSpPr txBox="1"/>
          <p:nvPr/>
        </p:nvSpPr>
        <p:spPr>
          <a:xfrm>
            <a:off x="2890838" y="4695825"/>
            <a:ext cx="2936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A</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54" name="TextBox 53"/>
          <p:cNvSpPr txBox="1"/>
          <p:nvPr/>
        </p:nvSpPr>
        <p:spPr>
          <a:xfrm>
            <a:off x="2855913" y="4908550"/>
            <a:ext cx="3317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iv</a:t>
            </a:r>
          </a:p>
        </p:txBody>
      </p:sp>
      <p:sp>
        <p:nvSpPr>
          <p:cNvPr id="55" name="TextBox 54"/>
          <p:cNvSpPr txBox="1"/>
          <p:nvPr/>
        </p:nvSpPr>
        <p:spPr>
          <a:xfrm>
            <a:off x="2894013" y="5154613"/>
            <a:ext cx="2936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e</a:t>
            </a:r>
            <a:endParaRPr lang="en-US" sz="2400" b="1">
              <a:solidFill>
                <a:srgbClr val="1A0004"/>
              </a:solidFill>
              <a:effectLst>
                <a:outerShdw blurRad="38100" dist="38100" dir="2700000" algn="tl">
                  <a:srgbClr val="DDDDDD"/>
                </a:outerShdw>
              </a:effectLst>
              <a:latin typeface="SutonnyMJ" charset="0"/>
              <a:cs typeface="Geneva" charset="0"/>
            </a:endParaRPr>
          </a:p>
        </p:txBody>
      </p:sp>
      <p:cxnSp>
        <p:nvCxnSpPr>
          <p:cNvPr id="158768"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58769"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58770"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6" name="Text Box 14"/>
          <p:cNvSpPr txBox="1">
            <a:spLocks noChangeArrowheads="1"/>
          </p:cNvSpPr>
          <p:nvPr/>
        </p:nvSpPr>
        <p:spPr bwMode="auto">
          <a:xfrm>
            <a:off x="3022600" y="4716463"/>
            <a:ext cx="574675"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ivRKZv</a:t>
            </a:r>
          </a:p>
        </p:txBody>
      </p:sp>
      <p:sp>
        <p:nvSpPr>
          <p:cNvPr id="213007" name="Text Box 15"/>
          <p:cNvSpPr txBox="1">
            <a:spLocks noChangeArrowheads="1"/>
          </p:cNvSpPr>
          <p:nvPr/>
        </p:nvSpPr>
        <p:spPr bwMode="auto">
          <a:xfrm>
            <a:off x="3022600" y="4932363"/>
            <a:ext cx="41433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uRag©</a:t>
            </a:r>
          </a:p>
        </p:txBody>
      </p:sp>
      <p:sp>
        <p:nvSpPr>
          <p:cNvPr id="213008" name="Text Box 16"/>
          <p:cNvSpPr txBox="1">
            <a:spLocks noChangeArrowheads="1"/>
          </p:cNvSpPr>
          <p:nvPr/>
        </p:nvSpPr>
        <p:spPr bwMode="auto">
          <a:xfrm>
            <a:off x="3022600" y="5167313"/>
            <a:ext cx="498475"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w›``kv</a:t>
            </a:r>
          </a:p>
        </p:txBody>
      </p:sp>
      <p:sp>
        <p:nvSpPr>
          <p:cNvPr id="158774" name="Rectangle 55"/>
          <p:cNvSpPr>
            <a:spLocks noChangeArrowheads="1"/>
          </p:cNvSpPr>
          <p:nvPr/>
        </p:nvSpPr>
        <p:spPr bwMode="auto">
          <a:xfrm>
            <a:off x="5819775" y="2386013"/>
            <a:ext cx="600075" cy="23812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06902" name="Text Box 54"/>
          <p:cNvSpPr txBox="1">
            <a:spLocks noChangeArrowheads="1"/>
          </p:cNvSpPr>
          <p:nvPr/>
        </p:nvSpPr>
        <p:spPr bwMode="auto">
          <a:xfrm>
            <a:off x="5805488" y="2362200"/>
            <a:ext cx="590550" cy="228600"/>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chemeClr val="bg1"/>
                </a:solidFill>
                <a:effectLst>
                  <a:outerShdw blurRad="38100" dist="38100" dir="2700000" algn="tl">
                    <a:srgbClr val="000000"/>
                  </a:outerShdw>
                </a:effectLst>
                <a:latin typeface="SutonnyMJ" charset="0"/>
              </a:rPr>
              <a:t>hxï</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2997" grpId="0" animBg="1" autoUpdateAnimBg="0"/>
      <p:bldP spid="212998" grpId="0" animBg="1" autoUpdateAnimBg="0"/>
      <p:bldP spid="212999" grpId="0" animBg="1"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cs typeface="Geneva" charset="0"/>
            </a:endParaRPr>
          </a:p>
        </p:txBody>
      </p:sp>
      <p:sp>
        <p:nvSpPr>
          <p:cNvPr id="160771"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a:cs typeface="Geneva" charset="0"/>
            </a:endParaRPr>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60883"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cs typeface="Geneva" charset="0"/>
                </a:rPr>
                <a:t>...</a:t>
              </a:r>
            </a:p>
          </p:txBody>
        </p:sp>
      </p:grpSp>
      <p:sp>
        <p:nvSpPr>
          <p:cNvPr id="160781"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60782"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cs typeface="Geneva" charset="0"/>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160784" name="Text Box 25"/>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70</a:t>
            </a:r>
          </a:p>
        </p:txBody>
      </p:sp>
      <p:sp>
        <p:nvSpPr>
          <p:cNvPr id="160785"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cs typeface="Geneva" charset="0"/>
              </a:rPr>
              <a:t>9</a:t>
            </a:r>
          </a:p>
        </p:txBody>
      </p:sp>
      <p:sp>
        <p:nvSpPr>
          <p:cNvPr id="160786" name="Text Box 5"/>
          <p:cNvSpPr txBox="1">
            <a:spLocks noChangeArrowheads="1"/>
          </p:cNvSpPr>
          <p:nvPr/>
        </p:nvSpPr>
        <p:spPr bwMode="auto">
          <a:xfrm>
            <a:off x="2036763" y="684213"/>
            <a:ext cx="48910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1A0004"/>
                </a:solidFill>
                <a:latin typeface="SutonnyMJ" charset="0"/>
                <a:cs typeface="Geneva" charset="0"/>
              </a:rPr>
              <a:t>GLb... Avcbvi gvbwmK evB‡Ÿj †Lvjvi †Póv Kizb, wb‡R wb‡R A_ev Aci‡K wWªwjs ev KyB‡Ri Øviv cªk¥ K‡i|</a:t>
            </a:r>
          </a:p>
        </p:txBody>
      </p:sp>
      <p:sp>
        <p:nvSpPr>
          <p:cNvPr id="118" name="Rectangle 6"/>
          <p:cNvSpPr>
            <a:spLocks noChangeArrowheads="1"/>
          </p:cNvSpPr>
          <p:nvPr/>
        </p:nvSpPr>
        <p:spPr bwMode="auto">
          <a:xfrm>
            <a:off x="1855788" y="5851525"/>
            <a:ext cx="1922462" cy="549275"/>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r>
              <a:rPr lang="en-US" sz="1800" b="1">
                <a:solidFill>
                  <a:srgbClr val="1A0004"/>
                </a:solidFill>
                <a:latin typeface="SutonnyMJ" charset="0"/>
                <a:cs typeface="Geneva" charset="0"/>
              </a:rPr>
              <a:t>Avcbvi gvbwmK </a:t>
            </a:r>
          </a:p>
          <a:p>
            <a:r>
              <a:rPr lang="en-US" sz="1800" b="1">
                <a:solidFill>
                  <a:srgbClr val="1A0004"/>
                </a:solidFill>
                <a:latin typeface="SutonnyMJ" charset="0"/>
                <a:cs typeface="Geneva" charset="0"/>
              </a:rPr>
              <a:t>evB‡ej dvBj !</a:t>
            </a:r>
            <a:endParaRPr lang="en-US" sz="1800">
              <a:solidFill>
                <a:srgbClr val="1A0004"/>
              </a:solidFill>
              <a:latin typeface="SutonnyMJ" charset="0"/>
              <a:cs typeface="Geneva" charset="0"/>
            </a:endParaRPr>
          </a:p>
        </p:txBody>
      </p:sp>
      <p:sp>
        <p:nvSpPr>
          <p:cNvPr id="160788" name="Text Box 8"/>
          <p:cNvSpPr txBox="1">
            <a:spLocks noChangeArrowheads="1"/>
          </p:cNvSpPr>
          <p:nvPr/>
        </p:nvSpPr>
        <p:spPr bwMode="auto">
          <a:xfrm>
            <a:off x="4511675" y="4348163"/>
            <a:ext cx="27717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600" b="1">
                <a:solidFill>
                  <a:srgbClr val="1A0004"/>
                </a:solidFill>
                <a:latin typeface="SutonnyMJ" charset="0"/>
                <a:cs typeface="Geneva" charset="0"/>
              </a:rPr>
              <a:t>AZGe, `kwU kã...Ges Avcbvi `kwU dvBj †dvìv‡ii †j‡ej...n‡jv</a:t>
            </a:r>
            <a:r>
              <a:rPr lang="en-US" sz="1600" b="1">
                <a:solidFill>
                  <a:srgbClr val="1A0004"/>
                </a:solidFill>
                <a:latin typeface="Times" charset="0"/>
                <a:cs typeface="Geneva" charset="0"/>
              </a:rPr>
              <a:t>:</a:t>
            </a:r>
          </a:p>
        </p:txBody>
      </p:sp>
      <p:sp>
        <p:nvSpPr>
          <p:cNvPr id="160789" name="Text Box 10"/>
          <p:cNvSpPr txBox="1">
            <a:spLocks noChangeArrowheads="1"/>
          </p:cNvSpPr>
          <p:nvPr/>
        </p:nvSpPr>
        <p:spPr bwMode="auto">
          <a:xfrm>
            <a:off x="2582863" y="1716088"/>
            <a:ext cx="2432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a:solidFill>
                  <a:srgbClr val="1A0004"/>
                </a:solidFill>
                <a:latin typeface="SutonnyMJ" charset="0"/>
                <a:cs typeface="Geneva" charset="0"/>
              </a:rPr>
              <a:t>7 = 4+3</a:t>
            </a:r>
            <a:r>
              <a:rPr lang="en-US" sz="1800" b="1">
                <a:solidFill>
                  <a:srgbClr val="1A0004"/>
                </a:solidFill>
                <a:latin typeface="Times" charset="0"/>
                <a:cs typeface="Geneva" charset="0"/>
              </a:rPr>
              <a:t> </a:t>
            </a:r>
            <a:r>
              <a:rPr lang="en-US" sz="1400" b="1">
                <a:solidFill>
                  <a:srgbClr val="1A0004"/>
                </a:solidFill>
                <a:latin typeface="SutonnyMJ" charset="0"/>
                <a:cs typeface="Geneva" charset="0"/>
              </a:rPr>
              <a:t>n‡jv t</a:t>
            </a:r>
          </a:p>
        </p:txBody>
      </p:sp>
      <p:sp>
        <p:nvSpPr>
          <p:cNvPr id="160790" name="Text Box 11"/>
          <p:cNvSpPr txBox="1">
            <a:spLocks noChangeArrowheads="1"/>
          </p:cNvSpPr>
          <p:nvPr/>
        </p:nvSpPr>
        <p:spPr bwMode="auto">
          <a:xfrm>
            <a:off x="5016500" y="1804988"/>
            <a:ext cx="24733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600" b="1" u="sng">
                <a:solidFill>
                  <a:srgbClr val="1A0004"/>
                </a:solidFill>
                <a:latin typeface="SutonnyMJ" charset="0"/>
                <a:cs typeface="Geneva" charset="0"/>
              </a:rPr>
              <a:t>4 RbMb Ges 3 mgvR</a:t>
            </a:r>
          </a:p>
        </p:txBody>
      </p:sp>
      <p:sp>
        <p:nvSpPr>
          <p:cNvPr id="160791" name="Text Box 13"/>
          <p:cNvSpPr txBox="1">
            <a:spLocks noChangeArrowheads="1"/>
          </p:cNvSpPr>
          <p:nvPr/>
        </p:nvSpPr>
        <p:spPr bwMode="auto">
          <a:xfrm>
            <a:off x="2617788" y="1384300"/>
            <a:ext cx="2755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Ôm…Õ -Gi c~Y© kØ n‡jv t</a:t>
            </a:r>
          </a:p>
        </p:txBody>
      </p:sp>
      <p:sp>
        <p:nvSpPr>
          <p:cNvPr id="160792" name="Text Box 14"/>
          <p:cNvSpPr txBox="1">
            <a:spLocks noChangeArrowheads="1"/>
          </p:cNvSpPr>
          <p:nvPr/>
        </p:nvSpPr>
        <p:spPr bwMode="auto">
          <a:xfrm>
            <a:off x="5016500" y="1427163"/>
            <a:ext cx="1552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600" b="1" u="sng">
                <a:solidFill>
                  <a:srgbClr val="1A0004"/>
                </a:solidFill>
                <a:latin typeface="SutonnyMJ" charset="0"/>
                <a:cs typeface="Geneva" charset="0"/>
              </a:rPr>
              <a:t>m…wó</a:t>
            </a:r>
          </a:p>
        </p:txBody>
      </p:sp>
      <p:sp>
        <p:nvSpPr>
          <p:cNvPr id="160793" name="Text Box 15"/>
          <p:cNvSpPr txBox="1">
            <a:spLocks noChangeArrowheads="1"/>
          </p:cNvSpPr>
          <p:nvPr/>
        </p:nvSpPr>
        <p:spPr bwMode="auto">
          <a:xfrm>
            <a:off x="3810000" y="3676650"/>
            <a:ext cx="218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ÔbxÕ-Gi mšc~b©wU n‡jv t</a:t>
            </a:r>
          </a:p>
        </p:txBody>
      </p:sp>
      <p:sp>
        <p:nvSpPr>
          <p:cNvPr id="160794" name="Text Box 16"/>
          <p:cNvSpPr txBox="1">
            <a:spLocks noChangeArrowheads="1"/>
          </p:cNvSpPr>
          <p:nvPr/>
        </p:nvSpPr>
        <p:spPr bwMode="auto">
          <a:xfrm>
            <a:off x="5905500" y="3692525"/>
            <a:ext cx="1139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bxieZv</a:t>
            </a:r>
          </a:p>
        </p:txBody>
      </p:sp>
      <p:sp>
        <p:nvSpPr>
          <p:cNvPr id="160795" name="Text Box 17"/>
          <p:cNvSpPr txBox="1">
            <a:spLocks noChangeArrowheads="1"/>
          </p:cNvSpPr>
          <p:nvPr/>
        </p:nvSpPr>
        <p:spPr bwMode="auto">
          <a:xfrm>
            <a:off x="4035425" y="4032250"/>
            <a:ext cx="21193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ÔhxÕ gv‡b t</a:t>
            </a:r>
          </a:p>
        </p:txBody>
      </p:sp>
      <p:sp>
        <p:nvSpPr>
          <p:cNvPr id="160796"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cs typeface="Geneva" charset="0"/>
              </a:rPr>
              <a:t>JESUS</a:t>
            </a:r>
          </a:p>
        </p:txBody>
      </p:sp>
      <p:sp>
        <p:nvSpPr>
          <p:cNvPr id="160797" name="Text Box 20"/>
          <p:cNvSpPr txBox="1">
            <a:spLocks noChangeArrowheads="1"/>
          </p:cNvSpPr>
          <p:nvPr/>
        </p:nvSpPr>
        <p:spPr bwMode="auto">
          <a:xfrm>
            <a:off x="2371725" y="1085850"/>
            <a:ext cx="30781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pPr>
            <a:r>
              <a:rPr lang="en-US" sz="1400" b="1">
                <a:solidFill>
                  <a:srgbClr val="1A0004"/>
                </a:solidFill>
                <a:latin typeface="Times" charset="0"/>
                <a:cs typeface="Geneva" charset="0"/>
              </a:rPr>
              <a:t> </a:t>
            </a:r>
            <a:r>
              <a:rPr lang="en-US" sz="1600" b="1">
                <a:solidFill>
                  <a:srgbClr val="1A0004"/>
                </a:solidFill>
                <a:latin typeface="SutonnyMJ" charset="0"/>
                <a:cs typeface="Geneva" charset="0"/>
              </a:rPr>
              <a:t>evB‡ej dvBj †Lvjvi Pvwe n‡jv t</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0799" name="Text Box 24"/>
          <p:cNvSpPr txBox="1">
            <a:spLocks noChangeArrowheads="1"/>
          </p:cNvSpPr>
          <p:nvPr/>
        </p:nvSpPr>
        <p:spPr bwMode="auto">
          <a:xfrm>
            <a:off x="2582863" y="2103438"/>
            <a:ext cx="25876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PviRb RbMY n‡jbt</a:t>
            </a:r>
          </a:p>
        </p:txBody>
      </p:sp>
      <p:sp>
        <p:nvSpPr>
          <p:cNvPr id="160800" name="Text Box 25"/>
          <p:cNvSpPr txBox="1">
            <a:spLocks noChangeArrowheads="1"/>
          </p:cNvSpPr>
          <p:nvPr/>
        </p:nvSpPr>
        <p:spPr bwMode="auto">
          <a:xfrm>
            <a:off x="5016500" y="2109788"/>
            <a:ext cx="1509713"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Aeªvnvg</a:t>
            </a:r>
            <a:r>
              <a:rPr lang="en-US" sz="1400" b="1" u="sng">
                <a:solidFill>
                  <a:srgbClr val="1A0004"/>
                </a:solidFill>
                <a:latin typeface="Helvetica" charset="0"/>
                <a:cs typeface="Geneva" charset="0"/>
              </a:rPr>
              <a:t>           </a:t>
            </a:r>
            <a:r>
              <a:rPr lang="en-US" sz="1400" b="1" u="sng">
                <a:solidFill>
                  <a:srgbClr val="1A0004"/>
                </a:solidFill>
                <a:latin typeface="SutonnyMJ" charset="0"/>
                <a:cs typeface="Geneva" charset="0"/>
              </a:rPr>
              <a:t>†hv‡ld    </a:t>
            </a:r>
            <a:r>
              <a:rPr lang="en-US" sz="1400" b="1" u="sng">
                <a:solidFill>
                  <a:srgbClr val="1A0004"/>
                </a:solidFill>
                <a:latin typeface="Helvetica" charset="0"/>
                <a:cs typeface="Geneva" charset="0"/>
              </a:rPr>
              <a:t>                   </a:t>
            </a:r>
            <a:r>
              <a:rPr lang="en-US" sz="1400" b="1" u="sng">
                <a:solidFill>
                  <a:srgbClr val="1A0004"/>
                </a:solidFill>
                <a:latin typeface="SutonnyMJ" charset="0"/>
                <a:cs typeface="Geneva" charset="0"/>
              </a:rPr>
              <a:t>†gvkx</a:t>
            </a:r>
            <a:r>
              <a:rPr lang="en-US" sz="1400" b="1" u="sng">
                <a:solidFill>
                  <a:srgbClr val="1A0004"/>
                </a:solidFill>
                <a:latin typeface="Helvetica" charset="0"/>
                <a:cs typeface="Geneva" charset="0"/>
              </a:rPr>
              <a:t> </a:t>
            </a:r>
            <a:br>
              <a:rPr lang="en-US" sz="1400" b="1" u="sng">
                <a:solidFill>
                  <a:srgbClr val="1A0004"/>
                </a:solidFill>
                <a:latin typeface="Helvetica" charset="0"/>
                <a:cs typeface="Geneva" charset="0"/>
              </a:rPr>
            </a:br>
            <a:r>
              <a:rPr lang="en-US" sz="1400" b="1" u="sng">
                <a:solidFill>
                  <a:srgbClr val="1A0004"/>
                </a:solidFill>
                <a:latin typeface="SutonnyMJ" charset="0"/>
                <a:cs typeface="Geneva" charset="0"/>
              </a:rPr>
              <a:t>wh‡nvk~q</a:t>
            </a:r>
          </a:p>
        </p:txBody>
      </p:sp>
      <p:sp>
        <p:nvSpPr>
          <p:cNvPr id="160801" name="Text Box 26"/>
          <p:cNvSpPr txBox="1">
            <a:spLocks noChangeArrowheads="1"/>
          </p:cNvSpPr>
          <p:nvPr/>
        </p:nvSpPr>
        <p:spPr bwMode="auto">
          <a:xfrm>
            <a:off x="2776538" y="2360613"/>
            <a:ext cx="202088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i="1">
                <a:solidFill>
                  <a:srgbClr val="1A0004"/>
                </a:solidFill>
                <a:latin typeface="SutonnyMJ" charset="0"/>
                <a:cs typeface="Geneva" charset="0"/>
              </a:rPr>
              <a:t>Zvici...`‡ji bvg WvKzb, GKwU ev` ivLzb| DËi n‡jv?</a:t>
            </a:r>
          </a:p>
        </p:txBody>
      </p:sp>
      <p:sp>
        <p:nvSpPr>
          <p:cNvPr id="160802" name="Text Box 28"/>
          <p:cNvSpPr txBox="1">
            <a:spLocks noChangeArrowheads="1"/>
          </p:cNvSpPr>
          <p:nvPr/>
        </p:nvSpPr>
        <p:spPr bwMode="auto">
          <a:xfrm>
            <a:off x="2593975" y="2884488"/>
            <a:ext cx="2519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wZbwU mgvR n‡jvt</a:t>
            </a:r>
          </a:p>
        </p:txBody>
      </p:sp>
      <p:sp>
        <p:nvSpPr>
          <p:cNvPr id="160803" name="Text Box 29"/>
          <p:cNvSpPr txBox="1">
            <a:spLocks noChangeArrowheads="1"/>
          </p:cNvSpPr>
          <p:nvPr/>
        </p:nvSpPr>
        <p:spPr bwMode="auto">
          <a:xfrm>
            <a:off x="5016500" y="2927350"/>
            <a:ext cx="150971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AivRKZv         ivRag©           ew›``kv</a:t>
            </a:r>
          </a:p>
        </p:txBody>
      </p:sp>
      <p:sp>
        <p:nvSpPr>
          <p:cNvPr id="160804" name="Text Box 30"/>
          <p:cNvSpPr txBox="1">
            <a:spLocks noChangeArrowheads="1"/>
          </p:cNvSpPr>
          <p:nvPr/>
        </p:nvSpPr>
        <p:spPr bwMode="auto">
          <a:xfrm>
            <a:off x="2978150" y="3089275"/>
            <a:ext cx="1982788"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i="1">
                <a:solidFill>
                  <a:srgbClr val="1A0004"/>
                </a:solidFill>
                <a:latin typeface="SutonnyMJ" charset="0"/>
                <a:cs typeface="Geneva" charset="0"/>
              </a:rPr>
              <a:t>Avevi...`‡ji bvg WvKzb, GKwU ev` ivLzb| DËi n‡jv?</a:t>
            </a:r>
            <a:r>
              <a:rPr lang="en-US">
                <a:latin typeface="SutonnyMJ" charset="0"/>
              </a:rPr>
              <a:t> </a:t>
            </a:r>
          </a:p>
        </p:txBody>
      </p:sp>
      <p:grpSp>
        <p:nvGrpSpPr>
          <p:cNvPr id="160805" name="Group 32" descr="Large confetti"/>
          <p:cNvGrpSpPr>
            <a:grpSpLocks/>
          </p:cNvGrpSpPr>
          <p:nvPr/>
        </p:nvGrpSpPr>
        <p:grpSpPr bwMode="auto">
          <a:xfrm>
            <a:off x="2079625" y="3378200"/>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6"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7"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8"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9"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0"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1"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2"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3"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4"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60815" name="Text Box 92"/>
          <p:cNvSpPr txBox="1">
            <a:spLocks noChangeArrowheads="1"/>
          </p:cNvSpPr>
          <p:nvPr/>
        </p:nvSpPr>
        <p:spPr bwMode="auto">
          <a:xfrm>
            <a:off x="1366838" y="3352800"/>
            <a:ext cx="23860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m…wó</a:t>
            </a:r>
          </a:p>
        </p:txBody>
      </p:sp>
      <p:sp>
        <p:nvSpPr>
          <p:cNvPr id="160816" name="Text Box 93"/>
          <p:cNvSpPr txBox="1">
            <a:spLocks noChangeArrowheads="1"/>
          </p:cNvSpPr>
          <p:nvPr/>
        </p:nvSpPr>
        <p:spPr bwMode="auto">
          <a:xfrm>
            <a:off x="1651000" y="3690938"/>
            <a:ext cx="2384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Aeªvnvg</a:t>
            </a:r>
          </a:p>
        </p:txBody>
      </p:sp>
      <p:sp>
        <p:nvSpPr>
          <p:cNvPr id="160817" name="Text Box 94"/>
          <p:cNvSpPr txBox="1">
            <a:spLocks noChangeArrowheads="1"/>
          </p:cNvSpPr>
          <p:nvPr/>
        </p:nvSpPr>
        <p:spPr bwMode="auto">
          <a:xfrm>
            <a:off x="2024063" y="3981450"/>
            <a:ext cx="23860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†hv‡ld</a:t>
            </a:r>
          </a:p>
        </p:txBody>
      </p:sp>
      <p:sp>
        <p:nvSpPr>
          <p:cNvPr id="160818" name="Text Box 95"/>
          <p:cNvSpPr txBox="1">
            <a:spLocks noChangeArrowheads="1"/>
          </p:cNvSpPr>
          <p:nvPr/>
        </p:nvSpPr>
        <p:spPr bwMode="auto">
          <a:xfrm>
            <a:off x="2301875" y="4297363"/>
            <a:ext cx="23860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†gvkx</a:t>
            </a:r>
          </a:p>
        </p:txBody>
      </p:sp>
      <p:sp>
        <p:nvSpPr>
          <p:cNvPr id="160819" name="Text Box 96"/>
          <p:cNvSpPr txBox="1">
            <a:spLocks noChangeArrowheads="1"/>
          </p:cNvSpPr>
          <p:nvPr/>
        </p:nvSpPr>
        <p:spPr bwMode="auto">
          <a:xfrm>
            <a:off x="2598738" y="4611688"/>
            <a:ext cx="23860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wh‡nvk~q</a:t>
            </a:r>
          </a:p>
        </p:txBody>
      </p:sp>
      <p:sp>
        <p:nvSpPr>
          <p:cNvPr id="160820" name="Text Box 97"/>
          <p:cNvSpPr txBox="1">
            <a:spLocks noChangeArrowheads="1"/>
          </p:cNvSpPr>
          <p:nvPr/>
        </p:nvSpPr>
        <p:spPr bwMode="auto">
          <a:xfrm>
            <a:off x="2805113" y="4941888"/>
            <a:ext cx="2384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AivRKZv</a:t>
            </a:r>
          </a:p>
        </p:txBody>
      </p:sp>
      <p:sp>
        <p:nvSpPr>
          <p:cNvPr id="160821" name="Text Box 98"/>
          <p:cNvSpPr txBox="1">
            <a:spLocks noChangeArrowheads="1"/>
          </p:cNvSpPr>
          <p:nvPr/>
        </p:nvSpPr>
        <p:spPr bwMode="auto">
          <a:xfrm>
            <a:off x="3100388" y="5276850"/>
            <a:ext cx="2384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ivRag©</a:t>
            </a:r>
          </a:p>
        </p:txBody>
      </p:sp>
      <p:sp>
        <p:nvSpPr>
          <p:cNvPr id="160822" name="Text Box 99"/>
          <p:cNvSpPr txBox="1">
            <a:spLocks noChangeArrowheads="1"/>
          </p:cNvSpPr>
          <p:nvPr/>
        </p:nvSpPr>
        <p:spPr bwMode="auto">
          <a:xfrm>
            <a:off x="3400425" y="5610225"/>
            <a:ext cx="2384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ew›``kv</a:t>
            </a:r>
          </a:p>
        </p:txBody>
      </p:sp>
      <p:sp>
        <p:nvSpPr>
          <p:cNvPr id="160823" name="Text Box 100"/>
          <p:cNvSpPr txBox="1">
            <a:spLocks noChangeArrowheads="1"/>
          </p:cNvSpPr>
          <p:nvPr/>
        </p:nvSpPr>
        <p:spPr bwMode="auto">
          <a:xfrm>
            <a:off x="3749675" y="5951538"/>
            <a:ext cx="2384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bxieZv</a:t>
            </a:r>
          </a:p>
        </p:txBody>
      </p:sp>
      <p:sp>
        <p:nvSpPr>
          <p:cNvPr id="160824" name="Text Box 101"/>
          <p:cNvSpPr txBox="1">
            <a:spLocks noChangeArrowheads="1"/>
          </p:cNvSpPr>
          <p:nvPr/>
        </p:nvSpPr>
        <p:spPr bwMode="auto">
          <a:xfrm>
            <a:off x="3984625" y="6242050"/>
            <a:ext cx="23860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1A0004"/>
                </a:solidFill>
                <a:latin typeface="SutonnyMJ" charset="0"/>
              </a:rPr>
              <a:t>hxï</a:t>
            </a: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60826" name="Text Box 104"/>
          <p:cNvSpPr txBox="1">
            <a:spLocks noChangeArrowheads="1"/>
          </p:cNvSpPr>
          <p:nvPr/>
        </p:nvSpPr>
        <p:spPr bwMode="auto">
          <a:xfrm>
            <a:off x="2198688" y="-957263"/>
            <a:ext cx="501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latin typeface="Comic Sans MS" charset="0"/>
                <a:cs typeface="Geneva" charset="0"/>
              </a:rPr>
              <a:t>02</a:t>
            </a:r>
          </a:p>
        </p:txBody>
      </p:sp>
      <p:sp>
        <p:nvSpPr>
          <p:cNvPr id="160827"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ParashP" charset="0"/>
                <a:cs typeface="Geneva" charset="0"/>
              </a:rPr>
              <a:t>m„ 7  bx  hx</a:t>
            </a:r>
          </a:p>
        </p:txBody>
      </p:sp>
      <p:sp>
        <p:nvSpPr>
          <p:cNvPr id="211981" name="Text Box 13"/>
          <p:cNvSpPr txBox="1">
            <a:spLocks noChangeArrowheads="1"/>
          </p:cNvSpPr>
          <p:nvPr/>
        </p:nvSpPr>
        <p:spPr bwMode="auto">
          <a:xfrm>
            <a:off x="5899150" y="2500313"/>
            <a:ext cx="317976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a:solidFill>
                  <a:srgbClr val="FFFF00"/>
                </a:solidFill>
                <a:latin typeface="SutonnyMJ" charset="0"/>
                <a:ea typeface="Geneva" charset="0"/>
                <a:cs typeface="Geneva" charset="0"/>
              </a:rPr>
              <a:t>cvV mnvwqKv #02</a:t>
            </a:r>
          </a:p>
        </p:txBody>
      </p:sp>
      <p:sp>
        <p:nvSpPr>
          <p:cNvPr id="209" name="TextBox 208"/>
          <p:cNvSpPr txBox="1"/>
          <p:nvPr/>
        </p:nvSpPr>
        <p:spPr>
          <a:xfrm>
            <a:off x="2463800" y="53975"/>
            <a:ext cx="3713163" cy="7016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r>
              <a:rPr lang="en-US" sz="2000" b="1">
                <a:solidFill>
                  <a:srgbClr val="1A0004"/>
                </a:solidFill>
                <a:effectLst>
                  <a:outerShdw blurRad="38100" dist="38100" dir="2700000" algn="tl">
                    <a:srgbClr val="DDDDDD"/>
                  </a:outerShdw>
                </a:effectLst>
                <a:latin typeface="GoraiEMJ" charset="0"/>
                <a:cs typeface="Geneva" charset="0"/>
              </a:rPr>
              <a:t>evB‡ej...</a:t>
            </a:r>
          </a:p>
          <a:p>
            <a:pPr algn="r"/>
            <a:r>
              <a:rPr lang="en-US" sz="2000" b="1">
                <a:solidFill>
                  <a:srgbClr val="1A0004"/>
                </a:solidFill>
                <a:effectLst>
                  <a:outerShdw blurRad="38100" dist="38100" dir="2700000" algn="tl">
                    <a:srgbClr val="DDDDDD"/>
                  </a:outerShdw>
                </a:effectLst>
                <a:latin typeface="GoraiEMJ" charset="0"/>
                <a:cs typeface="Geneva" charset="0"/>
              </a:rPr>
              <a:t>†gŠwjKfv‡e</a:t>
            </a:r>
          </a:p>
        </p:txBody>
      </p:sp>
      <p:sp>
        <p:nvSpPr>
          <p:cNvPr id="160830" name="Text Box 16"/>
          <p:cNvSpPr txBox="1">
            <a:spLocks noChangeArrowheads="1"/>
          </p:cNvSpPr>
          <p:nvPr/>
        </p:nvSpPr>
        <p:spPr bwMode="auto">
          <a:xfrm>
            <a:off x="5981700" y="4048125"/>
            <a:ext cx="1139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hxï</a:t>
            </a:r>
          </a:p>
        </p:txBody>
      </p:sp>
      <p:sp>
        <p:nvSpPr>
          <p:cNvPr id="160831"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001838" y="0"/>
            <a:ext cx="4843462"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44800" i="1">
                <a:solidFill>
                  <a:srgbClr val="FFFF00"/>
                </a:solidFill>
                <a:effectLst>
                  <a:outerShdw blurRad="38100" dist="38100" dir="2700000" algn="tl">
                    <a:srgbClr val="000000"/>
                  </a:outerShdw>
                </a:effectLst>
                <a:latin typeface="SutonnyEMJ" charset="0"/>
              </a:rPr>
              <a:t>7</a:t>
            </a:r>
          </a:p>
        </p:txBody>
      </p:sp>
      <p:sp>
        <p:nvSpPr>
          <p:cNvPr id="162819"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62820"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62821" name="Text Box 14"/>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71</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Group 36"/>
          <p:cNvGrpSpPr>
            <a:grpSpLocks/>
          </p:cNvGrpSpPr>
          <p:nvPr/>
        </p:nvGrpSpPr>
        <p:grpSpPr bwMode="auto">
          <a:xfrm>
            <a:off x="552450" y="508000"/>
            <a:ext cx="8013700" cy="5822950"/>
            <a:chOff x="348" y="320"/>
            <a:chExt cx="5048" cy="3558"/>
          </a:xfrm>
        </p:grpSpPr>
        <p:pic>
          <p:nvPicPr>
            <p:cNvPr id="164874"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64875"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4876"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164867"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64868" name="Text Box 25"/>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72</a:t>
            </a:r>
          </a:p>
        </p:txBody>
      </p:sp>
      <p:sp>
        <p:nvSpPr>
          <p:cNvPr id="82949" name="Rectangle 5"/>
          <p:cNvSpPr>
            <a:spLocks noChangeArrowheads="1"/>
          </p:cNvSpPr>
          <p:nvPr/>
        </p:nvSpPr>
        <p:spPr bwMode="auto">
          <a:xfrm>
            <a:off x="582613" y="419576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r>
              <a:rPr lang="en-US" sz="4400" b="1" i="1">
                <a:solidFill>
                  <a:schemeClr val="tx1"/>
                </a:solidFill>
                <a:effectLst>
                  <a:outerShdw blurRad="38100" dist="38100" dir="2700000" algn="tl">
                    <a:srgbClr val="000000"/>
                  </a:outerShdw>
                </a:effectLst>
                <a:latin typeface="SutonnyEMJ" charset="0"/>
              </a:rPr>
              <a:t>ÒAvcbvi evB‡ej dvBjÓ </a:t>
            </a:r>
          </a:p>
          <a:p>
            <a:r>
              <a:rPr lang="en-US" sz="4800" b="1">
                <a:solidFill>
                  <a:srgbClr val="00FF00"/>
                </a:solidFill>
                <a:effectLst>
                  <a:outerShdw blurRad="38100" dist="38100" dir="2700000" algn="tl">
                    <a:srgbClr val="000000"/>
                  </a:outerShdw>
                </a:effectLst>
                <a:latin typeface="SutonnyMJ" charset="0"/>
              </a:rPr>
              <a:t>†Lvjvi Pvwe</a:t>
            </a:r>
          </a:p>
        </p:txBody>
      </p:sp>
      <p:grpSp>
        <p:nvGrpSpPr>
          <p:cNvPr id="164870" name="Group 13"/>
          <p:cNvGrpSpPr>
            <a:grpSpLocks/>
          </p:cNvGrpSpPr>
          <p:nvPr/>
        </p:nvGrpSpPr>
        <p:grpSpPr bwMode="auto">
          <a:xfrm>
            <a:off x="685800" y="2470150"/>
            <a:ext cx="8215313" cy="1143000"/>
            <a:chOff x="432" y="1556"/>
            <a:chExt cx="5175" cy="720"/>
          </a:xfrm>
        </p:grpSpPr>
        <p:sp>
          <p:nvSpPr>
            <p:cNvPr id="82947" name="Rectangle 3"/>
            <p:cNvSpPr>
              <a:spLocks noChangeArrowheads="1"/>
            </p:cNvSpPr>
            <p:nvPr/>
          </p:nvSpPr>
          <p:spPr bwMode="auto">
            <a:xfrm>
              <a:off x="5053" y="1597"/>
              <a:ext cx="346"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82982" name="Rectangle 38"/>
            <p:cNvSpPr>
              <a:spLocks noChangeArrowheads="1"/>
            </p:cNvSpPr>
            <p:nvPr/>
          </p:nvSpPr>
          <p:spPr bwMode="auto">
            <a:xfrm>
              <a:off x="432" y="1556"/>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l"/>
              <a:r>
                <a:rPr lang="en-US" sz="4800" b="1" i="1">
                  <a:solidFill>
                    <a:srgbClr val="F6FE0A"/>
                  </a:solidFill>
                  <a:latin typeface="GoraiEMJ" charset="0"/>
                </a:rPr>
                <a:t>  evB‡ej...</a:t>
              </a:r>
            </a:p>
            <a:p>
              <a:pPr algn="r"/>
              <a:r>
                <a:rPr lang="en-US" sz="4800" b="1" i="1">
                  <a:solidFill>
                    <a:srgbClr val="F6FE0A"/>
                  </a:solidFill>
                  <a:latin typeface="GoraiEMJ" charset="0"/>
                </a:rPr>
                <a:t>†gŠwjKfv‡e</a:t>
              </a:r>
              <a:endParaRPr lang="en-US" sz="4800" i="1">
                <a:solidFill>
                  <a:srgbClr val="F6FE0A"/>
                </a:solidFill>
                <a:latin typeface="GoraiEMJ" charset="0"/>
              </a:endParaRPr>
            </a:p>
          </p:txBody>
        </p:sp>
        <p:sp>
          <p:nvSpPr>
            <p:cNvPr id="82983" name="Rectangle 39"/>
            <p:cNvSpPr>
              <a:spLocks noChangeArrowheads="1"/>
            </p:cNvSpPr>
            <p:nvPr/>
          </p:nvSpPr>
          <p:spPr bwMode="auto">
            <a:xfrm>
              <a:off x="5262" y="1909"/>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9381" name="Text Box 5"/>
          <p:cNvSpPr txBox="1">
            <a:spLocks noChangeArrowheads="1"/>
          </p:cNvSpPr>
          <p:nvPr/>
        </p:nvSpPr>
        <p:spPr bwMode="auto">
          <a:xfrm>
            <a:off x="2679700" y="385763"/>
            <a:ext cx="6235700" cy="1311275"/>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3200" b="1" i="1">
                <a:solidFill>
                  <a:schemeClr val="tx1"/>
                </a:solidFill>
                <a:latin typeface="SutonnyMJ" charset="0"/>
              </a:rPr>
              <a:t>GLb †h‡nZz Avcbv‡`i AwfÁZv n‡q‡Q...</a:t>
            </a:r>
          </a:p>
          <a:p>
            <a:pPr algn="l">
              <a:spcBef>
                <a:spcPct val="50000"/>
              </a:spcBef>
            </a:pPr>
            <a:r>
              <a:rPr lang="en-US" sz="3200" b="1" i="1">
                <a:solidFill>
                  <a:schemeClr val="tx1"/>
                </a:solidFill>
                <a:latin typeface="SutonnyMJ" charset="0"/>
              </a:rPr>
              <a:t>GLv‡b †h_vq Avgiv hvw</a:t>
            </a:r>
            <a:r>
              <a:rPr lang="ja-JP" altLang="en-US" sz="3200" b="1" i="1">
                <a:solidFill>
                  <a:schemeClr val="tx1"/>
                </a:solidFill>
                <a:latin typeface="SutonnyMJ" charset="0"/>
              </a:rPr>
              <a:t>”</a:t>
            </a:r>
            <a:r>
              <a:rPr lang="en-US" sz="3200" b="1" i="1">
                <a:solidFill>
                  <a:schemeClr val="tx1"/>
                </a:solidFill>
                <a:latin typeface="SutonnyMJ" charset="0"/>
              </a:rPr>
              <a:t>Q....</a:t>
            </a:r>
            <a:endParaRPr lang="en-US" sz="3200" b="1" i="1">
              <a:solidFill>
                <a:srgbClr val="FF0A1E"/>
              </a:solidFill>
              <a:latin typeface="SutonnyMJ" charset="0"/>
            </a:endParaRPr>
          </a:p>
        </p:txBody>
      </p:sp>
      <p:sp>
        <p:nvSpPr>
          <p:cNvPr id="229382" name="Text Box 6"/>
          <p:cNvSpPr txBox="1">
            <a:spLocks noChangeArrowheads="1"/>
          </p:cNvSpPr>
          <p:nvPr/>
        </p:nvSpPr>
        <p:spPr bwMode="auto">
          <a:xfrm>
            <a:off x="401638" y="1555750"/>
            <a:ext cx="8742362" cy="425450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pPr>
            <a:r>
              <a:rPr lang="en-US" sz="2400" b="1">
                <a:solidFill>
                  <a:srgbClr val="FFEA18"/>
                </a:solidFill>
                <a:latin typeface="Comic Sans MS" charset="0"/>
              </a:rPr>
              <a:t>                	•</a:t>
            </a:r>
            <a:r>
              <a:rPr lang="en-US" sz="2400" b="1">
                <a:solidFill>
                  <a:srgbClr val="FFEA18"/>
                </a:solidFill>
                <a:latin typeface="SutonnyMJ" charset="0"/>
              </a:rPr>
              <a:t>GKwU cØwZ hv‡K ÒevB‡ej dvBjÓ ejv nq</a:t>
            </a:r>
            <a:endParaRPr lang="en-US" sz="2400" b="1">
              <a:solidFill>
                <a:srgbClr val="43F22C"/>
              </a:solidFill>
              <a:latin typeface="SutonnyMJ" charset="0"/>
            </a:endParaRPr>
          </a:p>
          <a:p>
            <a:pPr algn="l">
              <a:lnSpc>
                <a:spcPct val="120000"/>
              </a:lnSpc>
              <a:spcBef>
                <a:spcPct val="50000"/>
              </a:spcBef>
            </a:pPr>
            <a:r>
              <a:rPr lang="en-US" sz="2400" b="1">
                <a:solidFill>
                  <a:srgbClr val="FFEA18"/>
                </a:solidFill>
                <a:latin typeface="Comic Sans MS" charset="0"/>
              </a:rPr>
              <a:t>• </a:t>
            </a:r>
            <a:r>
              <a:rPr lang="en-US" sz="2400" b="1">
                <a:solidFill>
                  <a:srgbClr val="FFEA18"/>
                </a:solidFill>
                <a:latin typeface="SutonnyMJ" charset="0"/>
              </a:rPr>
              <a:t>ÒevB‡ej dvBjÓ‡Lvjvi gvbwmK Pvwe ... </a:t>
            </a:r>
            <a:r>
              <a:rPr lang="en-US" sz="2400" b="1">
                <a:solidFill>
                  <a:srgbClr val="43F22C"/>
                </a:solidFill>
                <a:latin typeface="SutonnyMJ" charset="0"/>
              </a:rPr>
              <a:t>m„ 7 bx hx</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GKwU gvbwmK gvbwPÎ †hLv‡b evB‡e‡ji cÖavb NUbvejx Mw</a:t>
            </a:r>
            <a:r>
              <a:rPr lang="ja-JP" altLang="en-US" sz="2400" b="1">
                <a:solidFill>
                  <a:srgbClr val="FFEA18"/>
                </a:solidFill>
                <a:latin typeface="SutonnyMJ" charset="0"/>
              </a:rPr>
              <a:t>”</a:t>
            </a:r>
            <a:r>
              <a:rPr lang="en-US" sz="2400" b="1">
                <a:solidFill>
                  <a:srgbClr val="FFEA18"/>
                </a:solidFill>
                <a:latin typeface="SutonnyMJ" charset="0"/>
              </a:rPr>
              <a:t>QZ </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evB‡e‡ji ÒMíÓ †K›`ª t </a:t>
            </a:r>
            <a:r>
              <a:rPr lang="en-US" sz="2400" b="1">
                <a:solidFill>
                  <a:srgbClr val="43F22C"/>
                </a:solidFill>
                <a:latin typeface="SutonnyMJ" charset="0"/>
              </a:rPr>
              <a:t>Ò`ª</a:t>
            </a:r>
            <a:r>
              <a:rPr lang="ja-JP" altLang="en-US" sz="2400" b="1">
                <a:solidFill>
                  <a:srgbClr val="43F22C"/>
                </a:solidFill>
                <a:latin typeface="SutonnyMJ" charset="0"/>
              </a:rPr>
              <a:t>“</a:t>
            </a:r>
            <a:r>
              <a:rPr lang="en-US" sz="2400" b="1">
                <a:solidFill>
                  <a:srgbClr val="43F22C"/>
                </a:solidFill>
                <a:latin typeface="SutonnyMJ" charset="0"/>
              </a:rPr>
              <a:t>Z NUbvcªevnÓ </a:t>
            </a:r>
            <a:endParaRPr lang="en-US" sz="2400" b="1">
              <a:solidFill>
                <a:srgbClr val="FFEA18"/>
              </a:solidFill>
              <a:latin typeface="SutonnyMJ" charset="0"/>
            </a:endParaRPr>
          </a:p>
          <a:p>
            <a:pPr algn="l">
              <a:lnSpc>
                <a:spcPct val="120000"/>
              </a:lnSpc>
              <a:spcBef>
                <a:spcPct val="50000"/>
              </a:spcBef>
            </a:pPr>
            <a:r>
              <a:rPr lang="en-US" sz="2400" b="1">
                <a:solidFill>
                  <a:srgbClr val="FFEA18"/>
                </a:solidFill>
                <a:latin typeface="Comic Sans MS" charset="0"/>
              </a:rPr>
              <a:t>•</a:t>
            </a:r>
            <a:r>
              <a:rPr lang="en-US" sz="2400" b="1">
                <a:solidFill>
                  <a:srgbClr val="43F22C"/>
                </a:solidFill>
                <a:latin typeface="SutonnyMJ" charset="0"/>
              </a:rPr>
              <a:t>kv‡¯¿iÐ Aeªvnv‡gi wfwË</a:t>
            </a:r>
            <a:r>
              <a:rPr lang="en-US" sz="2400" b="1">
                <a:solidFill>
                  <a:srgbClr val="FFEA18"/>
                </a:solidFill>
                <a:latin typeface="SutonnyMJ" charset="0"/>
              </a:rPr>
              <a:t> hv mivmwi cªfz hxï L«x‡ói wgwbwó«i w`‡K cwiPvwjZ K‡i</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evB‡e‡ji ¯</a:t>
            </a:r>
            <a:r>
              <a:rPr lang="ja-JP" altLang="en-US" sz="2400" b="1">
                <a:solidFill>
                  <a:srgbClr val="FFEA18"/>
                </a:solidFill>
                <a:latin typeface="SutonnyMJ" charset="0"/>
              </a:rPr>
              <a:t>’</a:t>
            </a:r>
            <a:r>
              <a:rPr lang="en-US" sz="2400" b="1">
                <a:solidFill>
                  <a:srgbClr val="FFEA18"/>
                </a:solidFill>
                <a:latin typeface="SutonnyMJ" charset="0"/>
              </a:rPr>
              <a:t>vcË¡ †KŠkj</a:t>
            </a:r>
            <a:r>
              <a:rPr lang="en-US" sz="2400" b="1">
                <a:solidFill>
                  <a:srgbClr val="FFEA18"/>
                </a:solidFill>
                <a:latin typeface="Comic Sans MS" charset="0"/>
              </a:rPr>
              <a:t> </a:t>
            </a:r>
            <a:r>
              <a:rPr lang="en-US" sz="2400" b="1">
                <a:solidFill>
                  <a:srgbClr val="FFEA18"/>
                </a:solidFill>
                <a:latin typeface="SutonnyMJ" charset="0"/>
              </a:rPr>
              <a:t>ÒMíÓ-Gi Dci cÖwZwôZ</a:t>
            </a:r>
            <a:r>
              <a:rPr lang="en-US" sz="2400" b="1">
                <a:solidFill>
                  <a:srgbClr val="FFEA18"/>
                </a:solidFill>
                <a:latin typeface="Comic Sans MS" charset="0"/>
              </a:rPr>
              <a:t> </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cyivZb Ges b~Zb wbq‡gi eB¸wj Ges g~jfve</a:t>
            </a:r>
            <a:endParaRPr lang="en-US" sz="2400" b="1">
              <a:solidFill>
                <a:srgbClr val="43F22C"/>
              </a:solidFill>
              <a:latin typeface="SutonnyMJ" charset="0"/>
            </a:endParaRPr>
          </a:p>
        </p:txBody>
      </p:sp>
      <p:sp>
        <p:nvSpPr>
          <p:cNvPr id="166918"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66920" name="Text Box 14"/>
          <p:cNvSpPr txBox="1">
            <a:spLocks noChangeArrowheads="1"/>
          </p:cNvSpPr>
          <p:nvPr/>
        </p:nvSpPr>
        <p:spPr bwMode="auto">
          <a:xfrm>
            <a:off x="8123238" y="6524625"/>
            <a:ext cx="325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73</a:t>
            </a:r>
          </a:p>
        </p:txBody>
      </p:sp>
      <p:sp>
        <p:nvSpPr>
          <p:cNvPr id="166921"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66922"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493713" y="195103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grpId="0"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P spid="22939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6896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68964" name="Text Box 14"/>
          <p:cNvSpPr txBox="1">
            <a:spLocks noChangeArrowheads="1"/>
          </p:cNvSpPr>
          <p:nvPr/>
        </p:nvSpPr>
        <p:spPr bwMode="auto">
          <a:xfrm>
            <a:off x="8116888" y="6523038"/>
            <a:ext cx="3381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74</a:t>
            </a:r>
          </a:p>
        </p:txBody>
      </p:sp>
      <p:grpSp>
        <p:nvGrpSpPr>
          <p:cNvPr id="168965" name="Group 11"/>
          <p:cNvGrpSpPr>
            <a:grpSpLocks/>
          </p:cNvGrpSpPr>
          <p:nvPr/>
        </p:nvGrpSpPr>
        <p:grpSpPr bwMode="auto">
          <a:xfrm>
            <a:off x="0" y="17463"/>
            <a:ext cx="9144000" cy="6891337"/>
            <a:chOff x="0" y="11"/>
            <a:chExt cx="5760" cy="4341"/>
          </a:xfrm>
        </p:grpSpPr>
        <p:pic>
          <p:nvPicPr>
            <p:cNvPr id="168966"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
              <a:ext cx="5760" cy="4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8967"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748" y="1434"/>
              <a:ext cx="1152" cy="2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168968" name="Group 6"/>
            <p:cNvGrpSpPr>
              <a:grpSpLocks/>
            </p:cNvGrpSpPr>
            <p:nvPr/>
          </p:nvGrpSpPr>
          <p:grpSpPr bwMode="auto">
            <a:xfrm>
              <a:off x="48" y="3424"/>
              <a:ext cx="5415" cy="848"/>
              <a:chOff x="48" y="3424"/>
              <a:chExt cx="5415" cy="848"/>
            </a:xfrm>
          </p:grpSpPr>
          <p:sp>
            <p:nvSpPr>
              <p:cNvPr id="100359" name="Text Box 7"/>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7"/>
                  <a:cs typeface="Gulim" pitchFamily="34" charset="-127"/>
                </a:endParaRPr>
              </a:p>
            </p:txBody>
          </p:sp>
          <p:sp>
            <p:nvSpPr>
              <p:cNvPr id="100360" name="Text Box 8"/>
              <p:cNvSpPr txBox="1">
                <a:spLocks noChangeArrowheads="1"/>
              </p:cNvSpPr>
              <p:nvPr/>
            </p:nvSpPr>
            <p:spPr bwMode="auto">
              <a:xfrm>
                <a:off x="409" y="3424"/>
                <a:ext cx="5054" cy="51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i="1">
                    <a:solidFill>
                      <a:srgbClr val="FAFD00"/>
                    </a:solidFill>
                    <a:latin typeface="SutonnyMJ" charset="0"/>
                  </a:rPr>
                  <a:t>`v evB‡ej ...†ewmKvjx wgwbwó«m B›Uvi‡bkbvj Bb‡Kv. †dvU© A_© †U·vm-Gi </a:t>
                </a:r>
              </a:p>
              <a:p>
                <a:r>
                  <a:rPr lang="en-US" sz="2400" b="1" i="1">
                    <a:solidFill>
                      <a:srgbClr val="FAFD00"/>
                    </a:solidFill>
                    <a:latin typeface="SutonnyMJ" charset="0"/>
                  </a:rPr>
                  <a:t>GKwU Dc¯</a:t>
                </a:r>
                <a:r>
                  <a:rPr lang="ja-JP" altLang="en-US" sz="2400" b="1" i="1">
                    <a:solidFill>
                      <a:srgbClr val="FAFD00"/>
                    </a:solidFill>
                    <a:latin typeface="SutonnyMJ" charset="0"/>
                  </a:rPr>
                  <a:t>’</a:t>
                </a:r>
                <a:r>
                  <a:rPr lang="en-US" sz="2400" b="1" i="1">
                    <a:solidFill>
                      <a:srgbClr val="FAFD00"/>
                    </a:solidFill>
                    <a:latin typeface="SutonnyMJ" charset="0"/>
                  </a:rPr>
                  <a:t>vcbv </a:t>
                </a:r>
                <a:endParaRPr lang="en-US" sz="2400" b="1">
                  <a:solidFill>
                    <a:srgbClr val="FAFD00"/>
                  </a:solidFill>
                  <a:latin typeface="SutonnyMJ" charset="0"/>
                </a:endParaRPr>
              </a:p>
            </p:txBody>
          </p:sp>
          <p:sp>
            <p:nvSpPr>
              <p:cNvPr id="100361" name="Text Box 9"/>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dirty="0">
                    <a:solidFill>
                      <a:srgbClr val="FFFB0C"/>
                    </a:solidFill>
                    <a:latin typeface="Helvetica" charset="0"/>
                    <a:ea typeface="Gulim" pitchFamily="34" charset="-127"/>
                    <a:cs typeface="Gulim" pitchFamily="34" charset="-127"/>
                  </a:rPr>
                  <a:t>www.biblebasically.org</a:t>
                </a:r>
              </a:p>
            </p:txBody>
          </p:sp>
        </p:grpSp>
        <p:sp>
          <p:nvSpPr>
            <p:cNvPr id="168969" name="Text Box 10"/>
            <p:cNvSpPr txBox="1">
              <a:spLocks noChangeArrowheads="1"/>
            </p:cNvSpPr>
            <p:nvPr/>
          </p:nvSpPr>
          <p:spPr bwMode="auto">
            <a:xfrm>
              <a:off x="312" y="4123"/>
              <a:ext cx="55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©2006TBBMI</a:t>
              </a:r>
            </a:p>
          </p:txBody>
        </p:sp>
        <p:sp>
          <p:nvSpPr>
            <p:cNvPr id="100363" name="Text Box 11"/>
            <p:cNvSpPr txBox="1">
              <a:spLocks noChangeArrowheads="1"/>
            </p:cNvSpPr>
            <p:nvPr/>
          </p:nvSpPr>
          <p:spPr bwMode="auto">
            <a:xfrm>
              <a:off x="0" y="981"/>
              <a:ext cx="5760" cy="144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evB‡ej...</a:t>
              </a:r>
            </a:p>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       †gŠwjKfv‡e </a:t>
              </a:r>
            </a:p>
          </p:txBody>
        </p:sp>
        <p:sp>
          <p:nvSpPr>
            <p:cNvPr id="168971" name="Line 12"/>
            <p:cNvSpPr>
              <a:spLocks noChangeShapeType="1"/>
            </p:cNvSpPr>
            <p:nvPr/>
          </p:nvSpPr>
          <p:spPr bwMode="auto">
            <a:xfrm flipV="1">
              <a:off x="0" y="1294"/>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65" name="Text Box 13"/>
            <p:cNvSpPr txBox="1">
              <a:spLocks noChangeArrowheads="1"/>
            </p:cNvSpPr>
            <p:nvPr/>
          </p:nvSpPr>
          <p:spPr bwMode="auto">
            <a:xfrm>
              <a:off x="1358" y="125"/>
              <a:ext cx="2972" cy="231"/>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SutonnyMJ" charset="0"/>
                  <a:ea typeface="ＭＳ Ｐゴシック" charset="-128"/>
                  <a:cs typeface="ＭＳ Ｐゴシック" charset="-128"/>
                </a:rPr>
                <a:t>fvm©b 9.65</a:t>
              </a:r>
            </a:p>
          </p:txBody>
        </p:sp>
        <p:sp>
          <p:nvSpPr>
            <p:cNvPr id="100366" name="Rectangle 14"/>
            <p:cNvSpPr>
              <a:spLocks noChangeArrowheads="1"/>
            </p:cNvSpPr>
            <p:nvPr/>
          </p:nvSpPr>
          <p:spPr bwMode="auto">
            <a:xfrm>
              <a:off x="4801" y="4111"/>
              <a:ext cx="415"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00367" name="Rectangle 15"/>
            <p:cNvSpPr>
              <a:spLocks noChangeArrowheads="1"/>
            </p:cNvSpPr>
            <p:nvPr/>
          </p:nvSpPr>
          <p:spPr bwMode="auto">
            <a:xfrm>
              <a:off x="5093" y="4109"/>
              <a:ext cx="221" cy="15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74</a:t>
              </a:r>
            </a:p>
          </p:txBody>
        </p:sp>
      </p:gr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71011"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71012"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171014" name="Text Box 10"/>
          <p:cNvSpPr txBox="1">
            <a:spLocks noChangeArrowheads="1"/>
          </p:cNvSpPr>
          <p:nvPr/>
        </p:nvSpPr>
        <p:spPr bwMode="auto">
          <a:xfrm>
            <a:off x="8134350" y="6524625"/>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75</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5"/>
          <p:cNvGrpSpPr>
            <a:grpSpLocks/>
          </p:cNvGrpSpPr>
          <p:nvPr/>
        </p:nvGrpSpPr>
        <p:grpSpPr bwMode="auto">
          <a:xfrm>
            <a:off x="0" y="0"/>
            <a:ext cx="9144000" cy="6891338"/>
            <a:chOff x="0" y="11"/>
            <a:chExt cx="5760" cy="4341"/>
          </a:xfrm>
        </p:grpSpPr>
        <p:sp>
          <p:nvSpPr>
            <p:cNvPr id="27651" name="Text Box 11"/>
            <p:cNvSpPr txBox="1">
              <a:spLocks noChangeArrowheads="1"/>
            </p:cNvSpPr>
            <p:nvPr/>
          </p:nvSpPr>
          <p:spPr bwMode="auto">
            <a:xfrm>
              <a:off x="5564" y="3896"/>
              <a:ext cx="1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7652" name="Text Box 14"/>
            <p:cNvSpPr txBox="1">
              <a:spLocks noChangeArrowheads="1"/>
            </p:cNvSpPr>
            <p:nvPr/>
          </p:nvSpPr>
          <p:spPr bwMode="auto">
            <a:xfrm>
              <a:off x="302" y="4123"/>
              <a:ext cx="57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8303" name="Rectangle 15"/>
            <p:cNvSpPr>
              <a:spLocks noChangeArrowheads="1"/>
            </p:cNvSpPr>
            <p:nvPr/>
          </p:nvSpPr>
          <p:spPr bwMode="auto">
            <a:xfrm>
              <a:off x="4776" y="4111"/>
              <a:ext cx="464"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27654" name="Text Box 16"/>
            <p:cNvSpPr txBox="1">
              <a:spLocks noChangeArrowheads="1"/>
            </p:cNvSpPr>
            <p:nvPr/>
          </p:nvSpPr>
          <p:spPr bwMode="auto">
            <a:xfrm>
              <a:off x="5127" y="4107"/>
              <a:ext cx="2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04</a:t>
              </a:r>
            </a:p>
          </p:txBody>
        </p:sp>
        <p:pic>
          <p:nvPicPr>
            <p:cNvPr id="27655"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
              <a:ext cx="5760" cy="4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6"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748" y="1434"/>
              <a:ext cx="1152" cy="2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27657" name="Group 6"/>
            <p:cNvGrpSpPr>
              <a:grpSpLocks/>
            </p:cNvGrpSpPr>
            <p:nvPr/>
          </p:nvGrpSpPr>
          <p:grpSpPr bwMode="auto">
            <a:xfrm>
              <a:off x="48" y="3424"/>
              <a:ext cx="5415" cy="848"/>
              <a:chOff x="48" y="3424"/>
              <a:chExt cx="5415" cy="848"/>
            </a:xfrm>
          </p:grpSpPr>
          <p:sp>
            <p:nvSpPr>
              <p:cNvPr id="100359" name="Text Box 7"/>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7"/>
                  <a:cs typeface="Gulim" pitchFamily="34" charset="-127"/>
                </a:endParaRPr>
              </a:p>
            </p:txBody>
          </p:sp>
          <p:sp>
            <p:nvSpPr>
              <p:cNvPr id="100360" name="Text Box 8"/>
              <p:cNvSpPr txBox="1">
                <a:spLocks noChangeArrowheads="1"/>
              </p:cNvSpPr>
              <p:nvPr/>
            </p:nvSpPr>
            <p:spPr bwMode="auto">
              <a:xfrm>
                <a:off x="409" y="3424"/>
                <a:ext cx="5054" cy="51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i="1">
                    <a:solidFill>
                      <a:srgbClr val="FAFD00"/>
                    </a:solidFill>
                    <a:latin typeface="SutonnyMJ" charset="0"/>
                  </a:rPr>
                  <a:t>`v evB‡ej ...†ewmKvjx wgwbwó«m B›Uvi‡bkbvj Bb‡Kv. †dvU© A_© †U·vm-Gi </a:t>
                </a:r>
              </a:p>
              <a:p>
                <a:r>
                  <a:rPr lang="en-US" sz="2400" b="1" i="1">
                    <a:solidFill>
                      <a:srgbClr val="FAFD00"/>
                    </a:solidFill>
                    <a:latin typeface="SutonnyMJ" charset="0"/>
                  </a:rPr>
                  <a:t>GKwU Dc¯</a:t>
                </a:r>
                <a:r>
                  <a:rPr lang="ja-JP" altLang="en-US" sz="2400" b="1" i="1">
                    <a:solidFill>
                      <a:srgbClr val="FAFD00"/>
                    </a:solidFill>
                    <a:latin typeface="SutonnyMJ" charset="0"/>
                  </a:rPr>
                  <a:t>’</a:t>
                </a:r>
                <a:r>
                  <a:rPr lang="en-US" sz="2400" b="1" i="1">
                    <a:solidFill>
                      <a:srgbClr val="FAFD00"/>
                    </a:solidFill>
                    <a:latin typeface="SutonnyMJ" charset="0"/>
                  </a:rPr>
                  <a:t>vcbv </a:t>
                </a:r>
                <a:endParaRPr lang="en-US" sz="2400" b="1">
                  <a:solidFill>
                    <a:srgbClr val="FAFD00"/>
                  </a:solidFill>
                  <a:latin typeface="SutonnyMJ" charset="0"/>
                </a:endParaRPr>
              </a:p>
            </p:txBody>
          </p:sp>
          <p:sp>
            <p:nvSpPr>
              <p:cNvPr id="100361" name="Text Box 9"/>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a:solidFill>
                      <a:srgbClr val="FFFB0C"/>
                    </a:solidFill>
                    <a:latin typeface="Helvetica" charset="0"/>
                    <a:ea typeface="Gulim" pitchFamily="34" charset="-127"/>
                    <a:cs typeface="Gulim" pitchFamily="34" charset="-127"/>
                  </a:rPr>
                  <a:t>www.biblebasically.com</a:t>
                </a:r>
              </a:p>
            </p:txBody>
          </p:sp>
        </p:grpSp>
        <p:sp>
          <p:nvSpPr>
            <p:cNvPr id="27658" name="Text Box 10"/>
            <p:cNvSpPr txBox="1">
              <a:spLocks noChangeArrowheads="1"/>
            </p:cNvSpPr>
            <p:nvPr/>
          </p:nvSpPr>
          <p:spPr bwMode="auto">
            <a:xfrm>
              <a:off x="312" y="4123"/>
              <a:ext cx="55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©2006TBBMI</a:t>
              </a:r>
            </a:p>
          </p:txBody>
        </p:sp>
        <p:sp>
          <p:nvSpPr>
            <p:cNvPr id="100363" name="Text Box 11"/>
            <p:cNvSpPr txBox="1">
              <a:spLocks noChangeArrowheads="1"/>
            </p:cNvSpPr>
            <p:nvPr/>
          </p:nvSpPr>
          <p:spPr bwMode="auto">
            <a:xfrm>
              <a:off x="0" y="981"/>
              <a:ext cx="5760" cy="144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evB‡ej...</a:t>
              </a:r>
            </a:p>
            <a:p>
              <a:r>
                <a:rPr lang="en-US" sz="7200" b="1" i="1">
                  <a:solidFill>
                    <a:srgbClr val="FFFF00"/>
                  </a:solidFill>
                  <a:effectLst>
                    <a:outerShdw blurRad="38100" dist="38100" dir="2700000" algn="tl">
                      <a:srgbClr val="000000"/>
                    </a:outerShdw>
                  </a:effectLst>
                  <a:latin typeface="GoraiEMJ" charset="0"/>
                  <a:ea typeface="Gungsuh" charset="0"/>
                  <a:cs typeface="Gungsuh" charset="0"/>
                </a:rPr>
                <a:t>       †gŠwjKfv‡e </a:t>
              </a:r>
            </a:p>
          </p:txBody>
        </p:sp>
        <p:sp>
          <p:nvSpPr>
            <p:cNvPr id="27660" name="Line 12"/>
            <p:cNvSpPr>
              <a:spLocks noChangeShapeType="1"/>
            </p:cNvSpPr>
            <p:nvPr/>
          </p:nvSpPr>
          <p:spPr bwMode="auto">
            <a:xfrm flipV="1">
              <a:off x="0" y="1294"/>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366" name="Rectangle 14"/>
            <p:cNvSpPr>
              <a:spLocks noChangeArrowheads="1"/>
            </p:cNvSpPr>
            <p:nvPr/>
          </p:nvSpPr>
          <p:spPr bwMode="auto">
            <a:xfrm>
              <a:off x="4824" y="4111"/>
              <a:ext cx="369"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100367" name="Rectangle 15"/>
            <p:cNvSpPr>
              <a:spLocks noChangeArrowheads="1"/>
            </p:cNvSpPr>
            <p:nvPr/>
          </p:nvSpPr>
          <p:spPr bwMode="auto">
            <a:xfrm>
              <a:off x="5105" y="4110"/>
              <a:ext cx="196"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07</a:t>
              </a:r>
            </a:p>
          </p:txBody>
        </p:sp>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1" name="Picture 3"/>
          <p:cNvPicPr>
            <a:picLocks noChangeAspect="1" noChangeArrowheads="1"/>
          </p:cNvPicPr>
          <p:nvPr/>
        </p:nvPicPr>
        <p:blipFill>
          <a:blip r:embed="rId3">
            <a:lum contrast="-10000"/>
          </a:blip>
          <a:srcRect/>
          <a:stretch>
            <a:fillRect/>
          </a:stretch>
        </p:blipFill>
        <p:spPr bwMode="auto">
          <a:xfrm>
            <a:off x="0" y="0"/>
            <a:ext cx="9144000" cy="6970713"/>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29699" name="Rectangle 146"/>
          <p:cNvSpPr>
            <a:spLocks noChangeArrowheads="1"/>
          </p:cNvSpPr>
          <p:nvPr/>
        </p:nvSpPr>
        <p:spPr bwMode="auto">
          <a:xfrm>
            <a:off x="0" y="-150813"/>
            <a:ext cx="9144000" cy="7008813"/>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1513" name="Text Box 25"/>
          <p:cNvSpPr txBox="1">
            <a:spLocks noChangeArrowheads="1"/>
          </p:cNvSpPr>
          <p:nvPr/>
        </p:nvSpPr>
        <p:spPr bwMode="auto">
          <a:xfrm>
            <a:off x="1530350" y="1058863"/>
            <a:ext cx="5684838" cy="5627687"/>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600" b="1">
                <a:solidFill>
                  <a:srgbClr val="FFFF00"/>
                </a:solidFill>
                <a:latin typeface="SutonnyMJ" charset="0"/>
              </a:rPr>
              <a:t>Avmyb GKwU e„nr </a:t>
            </a:r>
          </a:p>
          <a:p>
            <a:pPr>
              <a:spcBef>
                <a:spcPct val="50000"/>
              </a:spcBef>
            </a:pPr>
            <a:r>
              <a:rPr lang="en-US" sz="6600" b="1">
                <a:solidFill>
                  <a:srgbClr val="FFFF00"/>
                </a:solidFill>
                <a:latin typeface="SutonnyMJ" charset="0"/>
              </a:rPr>
              <a:t>aviYv wb‡q </a:t>
            </a:r>
          </a:p>
          <a:p>
            <a:pPr>
              <a:spcBef>
                <a:spcPct val="50000"/>
              </a:spcBef>
            </a:pPr>
            <a:r>
              <a:rPr lang="en-US" sz="6600" b="1">
                <a:solidFill>
                  <a:srgbClr val="FFFF00"/>
                </a:solidFill>
                <a:latin typeface="SutonnyMJ" charset="0"/>
              </a:rPr>
              <a:t>GB  †KŠkj ïi</a:t>
            </a:r>
            <a:r>
              <a:rPr lang="ja-JP" altLang="en-US" sz="6600" b="1">
                <a:solidFill>
                  <a:srgbClr val="FFFF00"/>
                </a:solidFill>
                <a:latin typeface="SutonnyMJ" charset="0"/>
              </a:rPr>
              <a:t>“</a:t>
            </a:r>
            <a:r>
              <a:rPr lang="en-US" sz="6600" b="1">
                <a:solidFill>
                  <a:srgbClr val="FFFF00"/>
                </a:solidFill>
                <a:latin typeface="SutonnyMJ" charset="0"/>
              </a:rPr>
              <a:t> </a:t>
            </a:r>
          </a:p>
          <a:p>
            <a:pPr>
              <a:spcBef>
                <a:spcPct val="50000"/>
              </a:spcBef>
            </a:pPr>
            <a:r>
              <a:rPr lang="en-US" sz="6600" b="1">
                <a:solidFill>
                  <a:srgbClr val="FFFF00"/>
                </a:solidFill>
                <a:latin typeface="SutonnyMJ" charset="0"/>
              </a:rPr>
              <a:t>Kwi!</a:t>
            </a:r>
            <a:endParaRPr lang="en-US" sz="6600" b="1">
              <a:solidFill>
                <a:srgbClr val="FFFF00"/>
              </a:solidFill>
              <a:latin typeface="Comic Sans MS" charset="0"/>
            </a:endParaRPr>
          </a:p>
        </p:txBody>
      </p:sp>
      <p:sp>
        <p:nvSpPr>
          <p:cNvPr id="191645" name="Rectangle 157"/>
          <p:cNvSpPr>
            <a:spLocks noChangeArrowheads="1"/>
          </p:cNvSpPr>
          <p:nvPr/>
        </p:nvSpPr>
        <p:spPr bwMode="auto">
          <a:xfrm>
            <a:off x="0" y="0"/>
            <a:ext cx="9144000" cy="7056438"/>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9702" name="Rectangle 9"/>
          <p:cNvSpPr>
            <a:spLocks noChangeArrowheads="1"/>
          </p:cNvSpPr>
          <p:nvPr/>
        </p:nvSpPr>
        <p:spPr bwMode="auto">
          <a:xfrm>
            <a:off x="0" y="-17463"/>
            <a:ext cx="939800" cy="6888163"/>
          </a:xfrm>
          <a:prstGeom prst="rect">
            <a:avLst/>
          </a:prstGeom>
          <a:solidFill>
            <a:srgbClr val="1010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703" name="Text Box 125"/>
          <p:cNvSpPr txBox="1">
            <a:spLocks noChangeArrowheads="1"/>
          </p:cNvSpPr>
          <p:nvPr/>
        </p:nvSpPr>
        <p:spPr bwMode="auto">
          <a:xfrm>
            <a:off x="242888" y="6629400"/>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419975" y="6613525"/>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29705" name="Text Box 127"/>
          <p:cNvSpPr txBox="1">
            <a:spLocks noChangeArrowheads="1"/>
          </p:cNvSpPr>
          <p:nvPr/>
        </p:nvSpPr>
        <p:spPr bwMode="auto">
          <a:xfrm>
            <a:off x="8004175" y="6613525"/>
            <a:ext cx="3127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08</a:t>
            </a:r>
          </a:p>
        </p:txBody>
      </p:sp>
      <p:sp>
        <p:nvSpPr>
          <p:cNvPr id="191627" name="Text Box 139"/>
          <p:cNvSpPr txBox="1">
            <a:spLocks noChangeArrowheads="1"/>
          </p:cNvSpPr>
          <p:nvPr/>
        </p:nvSpPr>
        <p:spPr bwMode="auto">
          <a:xfrm>
            <a:off x="2482850" y="5588000"/>
            <a:ext cx="4313238"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mviv c„w_exi wek¦vmx Ges Awek¦vmxi</a:t>
            </a:r>
          </a:p>
        </p:txBody>
      </p:sp>
      <p:sp>
        <p:nvSpPr>
          <p:cNvPr id="191590" name="Text Box 102"/>
          <p:cNvSpPr txBox="1">
            <a:spLocks noChangeArrowheads="1"/>
          </p:cNvSpPr>
          <p:nvPr/>
        </p:nvSpPr>
        <p:spPr bwMode="auto">
          <a:xfrm>
            <a:off x="3705225" y="270510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000">
                <a:latin typeface="Comic Sans MS" pitchFamily="-107" charset="0"/>
                <a:ea typeface="+mn-ea"/>
                <a:cs typeface="+mn-cs"/>
              </a:rPr>
              <a:t> </a:t>
            </a:r>
          </a:p>
        </p:txBody>
      </p:sp>
      <p:sp>
        <p:nvSpPr>
          <p:cNvPr id="191618" name="Text Box 130"/>
          <p:cNvSpPr txBox="1">
            <a:spLocks noChangeArrowheads="1"/>
          </p:cNvSpPr>
          <p:nvPr/>
        </p:nvSpPr>
        <p:spPr bwMode="auto">
          <a:xfrm>
            <a:off x="3651250" y="477838"/>
            <a:ext cx="2032000" cy="76835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4400" i="1" u="sng" dirty="0" err="1">
                <a:solidFill>
                  <a:schemeClr val="tx1"/>
                </a:solidFill>
                <a:latin typeface="SutonnyMJ"/>
                <a:ea typeface="ＭＳ Ｐゴシック" charset="-128"/>
                <a:cs typeface="SutonnyMJ"/>
              </a:rPr>
              <a:t>Drm</a:t>
            </a:r>
            <a:r>
              <a:rPr lang="en-US" sz="4400" i="1" dirty="0">
                <a:solidFill>
                  <a:schemeClr val="tx1"/>
                </a:solidFill>
                <a:latin typeface="SutonnyMJ"/>
                <a:ea typeface="ＭＳ Ｐゴシック" charset="-128"/>
                <a:cs typeface="SutonnyMJ"/>
              </a:rPr>
              <a:t> </a:t>
            </a:r>
            <a:r>
              <a:rPr lang="en-US" sz="4400" i="1" dirty="0" err="1">
                <a:solidFill>
                  <a:schemeClr val="tx1"/>
                </a:solidFill>
                <a:latin typeface="SutonnyMJ"/>
                <a:ea typeface="ＭＳ Ｐゴシック" charset="-128"/>
                <a:cs typeface="SutonnyMJ"/>
              </a:rPr>
              <a:t>wK</a:t>
            </a:r>
            <a:r>
              <a:rPr lang="en-US" sz="4400" i="1" dirty="0">
                <a:solidFill>
                  <a:schemeClr val="tx1"/>
                </a:solidFill>
                <a:latin typeface="SutonnyMJ"/>
                <a:ea typeface="ＭＳ Ｐゴシック" charset="-128"/>
                <a:cs typeface="SutonnyMJ"/>
              </a:rPr>
              <a:t>..</a:t>
            </a:r>
            <a:r>
              <a:rPr lang="en-US" sz="4400" i="1" dirty="0">
                <a:solidFill>
                  <a:schemeClr val="tx1"/>
                </a:solidFill>
                <a:latin typeface="SutonnyCMJ" pitchFamily="2" charset="0"/>
                <a:ea typeface="ＭＳ Ｐゴシック" charset="-128"/>
                <a:cs typeface="ＭＳ Ｐゴシック" charset="-128"/>
              </a:rPr>
              <a:t>.</a:t>
            </a:r>
            <a:r>
              <a:rPr lang="en-US" sz="4400" dirty="0">
                <a:solidFill>
                  <a:schemeClr val="tx1"/>
                </a:solidFill>
                <a:latin typeface="Comic Sans MS" charset="0"/>
                <a:ea typeface="ＭＳ Ｐゴシック" charset="-128"/>
                <a:cs typeface="ＭＳ Ｐゴシック" charset="-128"/>
              </a:rPr>
              <a:t> </a:t>
            </a:r>
          </a:p>
        </p:txBody>
      </p:sp>
      <p:sp>
        <p:nvSpPr>
          <p:cNvPr id="191628" name="Text Box 140"/>
          <p:cNvSpPr txBox="1">
            <a:spLocks noChangeArrowheads="1"/>
          </p:cNvSpPr>
          <p:nvPr/>
        </p:nvSpPr>
        <p:spPr bwMode="auto">
          <a:xfrm>
            <a:off x="2271713" y="5272088"/>
            <a:ext cx="4400550" cy="347662"/>
          </a:xfrm>
          <a:prstGeom prst="rect">
            <a:avLst/>
          </a:prstGeom>
          <a:noFill/>
          <a:ln w="12700">
            <a:noFill/>
            <a:miter lim="800000"/>
            <a:headEnd/>
            <a:tailEnd/>
          </a:ln>
          <a:effectLst>
            <a:outerShdw blurRad="63500" dist="71842" dir="2700000" algn="ctr" rotWithShape="0">
              <a:srgbClr val="040404">
                <a:alpha val="74997"/>
              </a:srgbClr>
            </a:outerShdw>
          </a:effectLst>
        </p:spPr>
        <p:txBody>
          <a:bodyPr anchor="ctr">
            <a:spAutoFit/>
          </a:bodyPr>
          <a:lstStyle/>
          <a:p>
            <a:pPr>
              <a:lnSpc>
                <a:spcPct val="60000"/>
              </a:lnSpc>
              <a:spcBef>
                <a:spcPct val="50000"/>
              </a:spcBef>
              <a:defRPr/>
            </a:pPr>
            <a:r>
              <a:rPr lang="en-US" sz="2800" b="1">
                <a:solidFill>
                  <a:schemeClr val="tx1"/>
                </a:solidFill>
                <a:latin typeface="SushreeMJ" charset="0"/>
                <a:ea typeface="ＭＳ Ｐゴシック" charset="-128"/>
                <a:cs typeface="ＭＳ Ｐゴシック" charset="-128"/>
              </a:rPr>
              <a:t>evB‡ej wfwËK wPš—vavivi</a:t>
            </a:r>
          </a:p>
        </p:txBody>
      </p:sp>
      <p:sp>
        <p:nvSpPr>
          <p:cNvPr id="191635" name="Text Box 147"/>
          <p:cNvSpPr txBox="1">
            <a:spLocks noChangeArrowheads="1"/>
          </p:cNvSpPr>
          <p:nvPr/>
        </p:nvSpPr>
        <p:spPr bwMode="auto">
          <a:xfrm>
            <a:off x="2698750" y="2017713"/>
            <a:ext cx="3668713"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chemeClr val="tx1"/>
                </a:solidFill>
                <a:latin typeface="SushreeMJ" charset="0"/>
                <a:ea typeface="ＭＳ Ｐゴシック" charset="-128"/>
                <a:cs typeface="ＭＳ Ｐゴシック" charset="-128"/>
              </a:rPr>
              <a:t>cÖwZwU evB‡ej wfwËK eB‡qi:</a:t>
            </a:r>
          </a:p>
        </p:txBody>
      </p:sp>
      <p:sp>
        <p:nvSpPr>
          <p:cNvPr id="191636" name="Text Box 148"/>
          <p:cNvSpPr txBox="1">
            <a:spLocks noChangeArrowheads="1"/>
          </p:cNvSpPr>
          <p:nvPr/>
        </p:nvSpPr>
        <p:spPr bwMode="auto">
          <a:xfrm>
            <a:off x="2805113" y="1612900"/>
            <a:ext cx="343852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cÖwZwU Lªxóvb wek¦vm  cÏwZi</a:t>
            </a:r>
          </a:p>
        </p:txBody>
      </p:sp>
      <p:sp>
        <p:nvSpPr>
          <p:cNvPr id="191637" name="Text Box 149"/>
          <p:cNvSpPr txBox="1">
            <a:spLocks noChangeArrowheads="1"/>
          </p:cNvSpPr>
          <p:nvPr/>
        </p:nvSpPr>
        <p:spPr bwMode="auto">
          <a:xfrm>
            <a:off x="3022600" y="1198563"/>
            <a:ext cx="2806700"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cÖwZwU Lªxóvb gZev‡`i</a:t>
            </a:r>
          </a:p>
        </p:txBody>
      </p:sp>
      <p:sp>
        <p:nvSpPr>
          <p:cNvPr id="191638" name="Text Box 150"/>
          <p:cNvSpPr txBox="1">
            <a:spLocks noChangeArrowheads="1"/>
          </p:cNvSpPr>
          <p:nvPr/>
        </p:nvSpPr>
        <p:spPr bwMode="auto">
          <a:xfrm>
            <a:off x="3486150" y="4394200"/>
            <a:ext cx="2179638"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cÖvq cÖwZwU fvlvi</a:t>
            </a:r>
          </a:p>
        </p:txBody>
      </p:sp>
      <p:sp>
        <p:nvSpPr>
          <p:cNvPr id="191639" name="Text Box 151"/>
          <p:cNvSpPr txBox="1">
            <a:spLocks noChangeArrowheads="1"/>
          </p:cNvSpPr>
          <p:nvPr/>
        </p:nvSpPr>
        <p:spPr bwMode="auto">
          <a:xfrm>
            <a:off x="3313113" y="3937000"/>
            <a:ext cx="2462212"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we‡k¦i cÖwZwU †`‡ki</a:t>
            </a:r>
          </a:p>
        </p:txBody>
      </p:sp>
      <p:sp>
        <p:nvSpPr>
          <p:cNvPr id="191640" name="Text Box 152"/>
          <p:cNvSpPr txBox="1">
            <a:spLocks noChangeArrowheads="1"/>
          </p:cNvSpPr>
          <p:nvPr/>
        </p:nvSpPr>
        <p:spPr bwMode="auto">
          <a:xfrm>
            <a:off x="2890838" y="2425700"/>
            <a:ext cx="3271837"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†mwgbvix MÖš</a:t>
            </a:r>
            <a:r>
              <a:rPr lang="ja-JP" altLang="en-US" sz="2800" b="1">
                <a:solidFill>
                  <a:srgbClr val="FFFF00"/>
                </a:solidFill>
                <a:latin typeface="SushreeMJ" charset="0"/>
              </a:rPr>
              <a:t>’</a:t>
            </a:r>
            <a:r>
              <a:rPr lang="en-US" sz="2800" b="1">
                <a:solidFill>
                  <a:srgbClr val="FFFF00"/>
                </a:solidFill>
                <a:latin typeface="SushreeMJ" charset="0"/>
              </a:rPr>
              <a:t>vMv‡ii</a:t>
            </a:r>
          </a:p>
        </p:txBody>
      </p:sp>
      <p:sp>
        <p:nvSpPr>
          <p:cNvPr id="191641" name="Text Box 153"/>
          <p:cNvSpPr txBox="1">
            <a:spLocks noChangeArrowheads="1"/>
          </p:cNvSpPr>
          <p:nvPr/>
        </p:nvSpPr>
        <p:spPr bwMode="auto">
          <a:xfrm>
            <a:off x="4143375" y="4851400"/>
            <a:ext cx="67627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Ges</a:t>
            </a:r>
          </a:p>
        </p:txBody>
      </p:sp>
      <p:sp>
        <p:nvSpPr>
          <p:cNvPr id="191642" name="Text Box 154"/>
          <p:cNvSpPr txBox="1">
            <a:spLocks noChangeArrowheads="1"/>
          </p:cNvSpPr>
          <p:nvPr/>
        </p:nvSpPr>
        <p:spPr bwMode="auto">
          <a:xfrm>
            <a:off x="2735263" y="3582988"/>
            <a:ext cx="3594100"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wek¦weÏvjq MÖš</a:t>
            </a:r>
            <a:r>
              <a:rPr lang="ja-JP" altLang="en-US" sz="2800" b="1">
                <a:solidFill>
                  <a:srgbClr val="FFFF00"/>
                </a:solidFill>
                <a:latin typeface="SushreeMJ" charset="0"/>
              </a:rPr>
              <a:t>’</a:t>
            </a:r>
            <a:r>
              <a:rPr lang="en-US" sz="2800" b="1">
                <a:solidFill>
                  <a:srgbClr val="FFFF00"/>
                </a:solidFill>
                <a:latin typeface="SushreeMJ" charset="0"/>
              </a:rPr>
              <a:t>vMv‡ii</a:t>
            </a:r>
            <a:endParaRPr lang="en-US" sz="6000" b="1">
              <a:solidFill>
                <a:srgbClr val="FFFF00"/>
              </a:solidFill>
              <a:latin typeface="SushreeMJ" charset="0"/>
            </a:endParaRPr>
          </a:p>
        </p:txBody>
      </p:sp>
      <p:sp>
        <p:nvSpPr>
          <p:cNvPr id="191643" name="Text Box 155"/>
          <p:cNvSpPr txBox="1">
            <a:spLocks noChangeArrowheads="1"/>
          </p:cNvSpPr>
          <p:nvPr/>
        </p:nvSpPr>
        <p:spPr bwMode="auto">
          <a:xfrm>
            <a:off x="3090863" y="3178175"/>
            <a:ext cx="288607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wbR¯^ MÖš</a:t>
            </a:r>
            <a:r>
              <a:rPr lang="ja-JP" altLang="en-US" sz="2800" b="1">
                <a:solidFill>
                  <a:srgbClr val="FFFF00"/>
                </a:solidFill>
                <a:latin typeface="SushreeMJ" charset="0"/>
              </a:rPr>
              <a:t>’</a:t>
            </a:r>
            <a:r>
              <a:rPr lang="en-US" sz="2800" b="1">
                <a:solidFill>
                  <a:srgbClr val="FFFF00"/>
                </a:solidFill>
                <a:latin typeface="SushreeMJ" charset="0"/>
              </a:rPr>
              <a:t>vMv‡ii</a:t>
            </a:r>
            <a:endParaRPr lang="en-US" sz="6000" b="1">
              <a:solidFill>
                <a:srgbClr val="FFFF00"/>
              </a:solidFill>
              <a:latin typeface="SushreeMJ" charset="0"/>
            </a:endParaRPr>
          </a:p>
        </p:txBody>
      </p:sp>
      <p:sp>
        <p:nvSpPr>
          <p:cNvPr id="191644" name="Text Box 156"/>
          <p:cNvSpPr txBox="1">
            <a:spLocks noChangeArrowheads="1"/>
          </p:cNvSpPr>
          <p:nvPr/>
        </p:nvSpPr>
        <p:spPr bwMode="auto">
          <a:xfrm>
            <a:off x="3252788" y="2803525"/>
            <a:ext cx="2636837"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MY  MÖš</a:t>
            </a:r>
            <a:r>
              <a:rPr lang="ja-JP" altLang="en-US" sz="2800" b="1">
                <a:solidFill>
                  <a:srgbClr val="FFFF00"/>
                </a:solidFill>
                <a:latin typeface="SushreeMJ" charset="0"/>
              </a:rPr>
              <a:t>’</a:t>
            </a:r>
            <a:r>
              <a:rPr lang="en-US" sz="2800" b="1">
                <a:solidFill>
                  <a:srgbClr val="FFFF00"/>
                </a:solidFill>
                <a:latin typeface="SushreeMJ" charset="0"/>
              </a:rPr>
              <a:t>vMv‡ii</a:t>
            </a:r>
          </a:p>
        </p:txBody>
      </p:sp>
      <p:sp>
        <p:nvSpPr>
          <p:cNvPr id="191631" name="Text Box 143"/>
          <p:cNvSpPr txBox="1">
            <a:spLocks noChangeArrowheads="1"/>
          </p:cNvSpPr>
          <p:nvPr/>
        </p:nvSpPr>
        <p:spPr bwMode="auto">
          <a:xfrm>
            <a:off x="2092325" y="315913"/>
            <a:ext cx="4387850" cy="6294437"/>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CC1417"/>
                </a:solidFill>
                <a:latin typeface="Helvetica" pitchFamily="-107" charset="0"/>
                <a:ea typeface="+mn-ea"/>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1513"/>
                                        </p:tgtEl>
                                        <p:attrNameLst>
                                          <p:attrName>style.visibility</p:attrName>
                                        </p:attrNameLst>
                                      </p:cBhvr>
                                      <p:to>
                                        <p:strVal val="visible"/>
                                      </p:to>
                                    </p:set>
                                    <p:animEffect transition="in" filter="checkerboard(across)">
                                      <p:cBhvr>
                                        <p:cTn id="7"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1618">
                                            <p:txEl>
                                              <p:pRg st="0" end="0"/>
                                            </p:txEl>
                                          </p:spTgt>
                                        </p:tgtEl>
                                        <p:attrNameLst>
                                          <p:attrName>style.visibility</p:attrName>
                                        </p:attrNameLst>
                                      </p:cBhvr>
                                      <p:to>
                                        <p:strVal val="visible"/>
                                      </p:to>
                                    </p:set>
                                    <p:anim calcmode="lin" valueType="num">
                                      <p:cBhvr additive="base">
                                        <p:cTn id="12" dur="500" fill="hold"/>
                                        <p:tgtEl>
                                          <p:spTgt spid="1916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16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1637"/>
                                        </p:tgtEl>
                                        <p:attrNameLst>
                                          <p:attrName>style.visibility</p:attrName>
                                        </p:attrNameLst>
                                      </p:cBhvr>
                                      <p:to>
                                        <p:strVal val="visible"/>
                                      </p:to>
                                    </p:set>
                                    <p:anim calcmode="lin" valueType="num">
                                      <p:cBhvr additive="base">
                                        <p:cTn id="18" dur="500" fill="hold"/>
                                        <p:tgtEl>
                                          <p:spTgt spid="191637"/>
                                        </p:tgtEl>
                                        <p:attrNameLst>
                                          <p:attrName>ppt_x</p:attrName>
                                        </p:attrNameLst>
                                      </p:cBhvr>
                                      <p:tavLst>
                                        <p:tav tm="0">
                                          <p:val>
                                            <p:strVal val="#ppt_x"/>
                                          </p:val>
                                        </p:tav>
                                        <p:tav tm="100000">
                                          <p:val>
                                            <p:strVal val="#ppt_x"/>
                                          </p:val>
                                        </p:tav>
                                      </p:tavLst>
                                    </p:anim>
                                    <p:anim calcmode="lin" valueType="num">
                                      <p:cBhvr additive="base">
                                        <p:cTn id="19" dur="500" fill="hold"/>
                                        <p:tgtEl>
                                          <p:spTgt spid="19163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1636"/>
                                        </p:tgtEl>
                                        <p:attrNameLst>
                                          <p:attrName>style.visibility</p:attrName>
                                        </p:attrNameLst>
                                      </p:cBhvr>
                                      <p:to>
                                        <p:strVal val="visible"/>
                                      </p:to>
                                    </p:set>
                                    <p:anim calcmode="lin" valueType="num">
                                      <p:cBhvr additive="base">
                                        <p:cTn id="24" dur="500" fill="hold"/>
                                        <p:tgtEl>
                                          <p:spTgt spid="191636"/>
                                        </p:tgtEl>
                                        <p:attrNameLst>
                                          <p:attrName>ppt_x</p:attrName>
                                        </p:attrNameLst>
                                      </p:cBhvr>
                                      <p:tavLst>
                                        <p:tav tm="0">
                                          <p:val>
                                            <p:strVal val="#ppt_x"/>
                                          </p:val>
                                        </p:tav>
                                        <p:tav tm="100000">
                                          <p:val>
                                            <p:strVal val="#ppt_x"/>
                                          </p:val>
                                        </p:tav>
                                      </p:tavLst>
                                    </p:anim>
                                    <p:anim calcmode="lin" valueType="num">
                                      <p:cBhvr additive="base">
                                        <p:cTn id="25" dur="500" fill="hold"/>
                                        <p:tgtEl>
                                          <p:spTgt spid="19163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1635"/>
                                        </p:tgtEl>
                                        <p:attrNameLst>
                                          <p:attrName>style.visibility</p:attrName>
                                        </p:attrNameLst>
                                      </p:cBhvr>
                                      <p:to>
                                        <p:strVal val="visible"/>
                                      </p:to>
                                    </p:set>
                                    <p:anim calcmode="lin" valueType="num">
                                      <p:cBhvr additive="base">
                                        <p:cTn id="30" dur="500" fill="hold"/>
                                        <p:tgtEl>
                                          <p:spTgt spid="191635"/>
                                        </p:tgtEl>
                                        <p:attrNameLst>
                                          <p:attrName>ppt_x</p:attrName>
                                        </p:attrNameLst>
                                      </p:cBhvr>
                                      <p:tavLst>
                                        <p:tav tm="0">
                                          <p:val>
                                            <p:strVal val="#ppt_x"/>
                                          </p:val>
                                        </p:tav>
                                        <p:tav tm="100000">
                                          <p:val>
                                            <p:strVal val="#ppt_x"/>
                                          </p:val>
                                        </p:tav>
                                      </p:tavLst>
                                    </p:anim>
                                    <p:anim calcmode="lin" valueType="num">
                                      <p:cBhvr additive="base">
                                        <p:cTn id="31" dur="500" fill="hold"/>
                                        <p:tgtEl>
                                          <p:spTgt spid="19163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1640"/>
                                        </p:tgtEl>
                                        <p:attrNameLst>
                                          <p:attrName>style.visibility</p:attrName>
                                        </p:attrNameLst>
                                      </p:cBhvr>
                                      <p:to>
                                        <p:strVal val="visible"/>
                                      </p:to>
                                    </p:set>
                                    <p:anim calcmode="lin" valueType="num">
                                      <p:cBhvr additive="base">
                                        <p:cTn id="36" dur="500" fill="hold"/>
                                        <p:tgtEl>
                                          <p:spTgt spid="191640"/>
                                        </p:tgtEl>
                                        <p:attrNameLst>
                                          <p:attrName>ppt_x</p:attrName>
                                        </p:attrNameLst>
                                      </p:cBhvr>
                                      <p:tavLst>
                                        <p:tav tm="0">
                                          <p:val>
                                            <p:strVal val="#ppt_x"/>
                                          </p:val>
                                        </p:tav>
                                        <p:tav tm="100000">
                                          <p:val>
                                            <p:strVal val="#ppt_x"/>
                                          </p:val>
                                        </p:tav>
                                      </p:tavLst>
                                    </p:anim>
                                    <p:anim calcmode="lin" valueType="num">
                                      <p:cBhvr additive="base">
                                        <p:cTn id="37" dur="500" fill="hold"/>
                                        <p:tgtEl>
                                          <p:spTgt spid="19164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1644"/>
                                        </p:tgtEl>
                                        <p:attrNameLst>
                                          <p:attrName>style.visibility</p:attrName>
                                        </p:attrNameLst>
                                      </p:cBhvr>
                                      <p:to>
                                        <p:strVal val="visible"/>
                                      </p:to>
                                    </p:set>
                                    <p:anim calcmode="lin" valueType="num">
                                      <p:cBhvr additive="base">
                                        <p:cTn id="42" dur="500" fill="hold"/>
                                        <p:tgtEl>
                                          <p:spTgt spid="191644"/>
                                        </p:tgtEl>
                                        <p:attrNameLst>
                                          <p:attrName>ppt_x</p:attrName>
                                        </p:attrNameLst>
                                      </p:cBhvr>
                                      <p:tavLst>
                                        <p:tav tm="0">
                                          <p:val>
                                            <p:strVal val="#ppt_x"/>
                                          </p:val>
                                        </p:tav>
                                        <p:tav tm="100000">
                                          <p:val>
                                            <p:strVal val="#ppt_x"/>
                                          </p:val>
                                        </p:tav>
                                      </p:tavLst>
                                    </p:anim>
                                    <p:anim calcmode="lin" valueType="num">
                                      <p:cBhvr additive="base">
                                        <p:cTn id="43" dur="500" fill="hold"/>
                                        <p:tgtEl>
                                          <p:spTgt spid="19164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1643"/>
                                        </p:tgtEl>
                                        <p:attrNameLst>
                                          <p:attrName>style.visibility</p:attrName>
                                        </p:attrNameLst>
                                      </p:cBhvr>
                                      <p:to>
                                        <p:strVal val="visible"/>
                                      </p:to>
                                    </p:set>
                                    <p:anim calcmode="lin" valueType="num">
                                      <p:cBhvr additive="base">
                                        <p:cTn id="48" dur="500" fill="hold"/>
                                        <p:tgtEl>
                                          <p:spTgt spid="191643"/>
                                        </p:tgtEl>
                                        <p:attrNameLst>
                                          <p:attrName>ppt_x</p:attrName>
                                        </p:attrNameLst>
                                      </p:cBhvr>
                                      <p:tavLst>
                                        <p:tav tm="0">
                                          <p:val>
                                            <p:strVal val="#ppt_x"/>
                                          </p:val>
                                        </p:tav>
                                        <p:tav tm="100000">
                                          <p:val>
                                            <p:strVal val="#ppt_x"/>
                                          </p:val>
                                        </p:tav>
                                      </p:tavLst>
                                    </p:anim>
                                    <p:anim calcmode="lin" valueType="num">
                                      <p:cBhvr additive="base">
                                        <p:cTn id="49" dur="500" fill="hold"/>
                                        <p:tgtEl>
                                          <p:spTgt spid="19164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1642"/>
                                        </p:tgtEl>
                                        <p:attrNameLst>
                                          <p:attrName>style.visibility</p:attrName>
                                        </p:attrNameLst>
                                      </p:cBhvr>
                                      <p:to>
                                        <p:strVal val="visible"/>
                                      </p:to>
                                    </p:set>
                                    <p:anim calcmode="lin" valueType="num">
                                      <p:cBhvr additive="base">
                                        <p:cTn id="54" dur="500" fill="hold"/>
                                        <p:tgtEl>
                                          <p:spTgt spid="191642"/>
                                        </p:tgtEl>
                                        <p:attrNameLst>
                                          <p:attrName>ppt_x</p:attrName>
                                        </p:attrNameLst>
                                      </p:cBhvr>
                                      <p:tavLst>
                                        <p:tav tm="0">
                                          <p:val>
                                            <p:strVal val="#ppt_x"/>
                                          </p:val>
                                        </p:tav>
                                        <p:tav tm="100000">
                                          <p:val>
                                            <p:strVal val="#ppt_x"/>
                                          </p:val>
                                        </p:tav>
                                      </p:tavLst>
                                    </p:anim>
                                    <p:anim calcmode="lin" valueType="num">
                                      <p:cBhvr additive="base">
                                        <p:cTn id="55" dur="500" fill="hold"/>
                                        <p:tgtEl>
                                          <p:spTgt spid="191642"/>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1639"/>
                                        </p:tgtEl>
                                        <p:attrNameLst>
                                          <p:attrName>style.visibility</p:attrName>
                                        </p:attrNameLst>
                                      </p:cBhvr>
                                      <p:to>
                                        <p:strVal val="visible"/>
                                      </p:to>
                                    </p:set>
                                    <p:anim calcmode="lin" valueType="num">
                                      <p:cBhvr additive="base">
                                        <p:cTn id="60" dur="500" fill="hold"/>
                                        <p:tgtEl>
                                          <p:spTgt spid="191639"/>
                                        </p:tgtEl>
                                        <p:attrNameLst>
                                          <p:attrName>ppt_x</p:attrName>
                                        </p:attrNameLst>
                                      </p:cBhvr>
                                      <p:tavLst>
                                        <p:tav tm="0">
                                          <p:val>
                                            <p:strVal val="#ppt_x"/>
                                          </p:val>
                                        </p:tav>
                                        <p:tav tm="100000">
                                          <p:val>
                                            <p:strVal val="#ppt_x"/>
                                          </p:val>
                                        </p:tav>
                                      </p:tavLst>
                                    </p:anim>
                                    <p:anim calcmode="lin" valueType="num">
                                      <p:cBhvr additive="base">
                                        <p:cTn id="61" dur="500" fill="hold"/>
                                        <p:tgtEl>
                                          <p:spTgt spid="191639"/>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1638"/>
                                        </p:tgtEl>
                                        <p:attrNameLst>
                                          <p:attrName>style.visibility</p:attrName>
                                        </p:attrNameLst>
                                      </p:cBhvr>
                                      <p:to>
                                        <p:strVal val="visible"/>
                                      </p:to>
                                    </p:set>
                                    <p:anim calcmode="lin" valueType="num">
                                      <p:cBhvr additive="base">
                                        <p:cTn id="66" dur="500" fill="hold"/>
                                        <p:tgtEl>
                                          <p:spTgt spid="191638"/>
                                        </p:tgtEl>
                                        <p:attrNameLst>
                                          <p:attrName>ppt_x</p:attrName>
                                        </p:attrNameLst>
                                      </p:cBhvr>
                                      <p:tavLst>
                                        <p:tav tm="0">
                                          <p:val>
                                            <p:strVal val="#ppt_x"/>
                                          </p:val>
                                        </p:tav>
                                        <p:tav tm="100000">
                                          <p:val>
                                            <p:strVal val="#ppt_x"/>
                                          </p:val>
                                        </p:tav>
                                      </p:tavLst>
                                    </p:anim>
                                    <p:anim calcmode="lin" valueType="num">
                                      <p:cBhvr additive="base">
                                        <p:cTn id="67" dur="500" fill="hold"/>
                                        <p:tgtEl>
                                          <p:spTgt spid="191638"/>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91641"/>
                                        </p:tgtEl>
                                        <p:attrNameLst>
                                          <p:attrName>style.visibility</p:attrName>
                                        </p:attrNameLst>
                                      </p:cBhvr>
                                      <p:to>
                                        <p:strVal val="visible"/>
                                      </p:to>
                                    </p:set>
                                    <p:anim calcmode="lin" valueType="num">
                                      <p:cBhvr additive="base">
                                        <p:cTn id="72" dur="500" fill="hold"/>
                                        <p:tgtEl>
                                          <p:spTgt spid="191641"/>
                                        </p:tgtEl>
                                        <p:attrNameLst>
                                          <p:attrName>ppt_x</p:attrName>
                                        </p:attrNameLst>
                                      </p:cBhvr>
                                      <p:tavLst>
                                        <p:tav tm="0">
                                          <p:val>
                                            <p:strVal val="#ppt_x"/>
                                          </p:val>
                                        </p:tav>
                                        <p:tav tm="100000">
                                          <p:val>
                                            <p:strVal val="#ppt_x"/>
                                          </p:val>
                                        </p:tav>
                                      </p:tavLst>
                                    </p:anim>
                                    <p:anim calcmode="lin" valueType="num">
                                      <p:cBhvr additive="base">
                                        <p:cTn id="73" dur="500" fill="hold"/>
                                        <p:tgtEl>
                                          <p:spTgt spid="191641"/>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91628"/>
                                        </p:tgtEl>
                                        <p:attrNameLst>
                                          <p:attrName>style.visibility</p:attrName>
                                        </p:attrNameLst>
                                      </p:cBhvr>
                                      <p:to>
                                        <p:strVal val="visible"/>
                                      </p:to>
                                    </p:set>
                                    <p:anim calcmode="lin" valueType="num">
                                      <p:cBhvr additive="base">
                                        <p:cTn id="78" dur="500" fill="hold"/>
                                        <p:tgtEl>
                                          <p:spTgt spid="191628"/>
                                        </p:tgtEl>
                                        <p:attrNameLst>
                                          <p:attrName>ppt_x</p:attrName>
                                        </p:attrNameLst>
                                      </p:cBhvr>
                                      <p:tavLst>
                                        <p:tav tm="0">
                                          <p:val>
                                            <p:strVal val="#ppt_x"/>
                                          </p:val>
                                        </p:tav>
                                        <p:tav tm="100000">
                                          <p:val>
                                            <p:strVal val="#ppt_x"/>
                                          </p:val>
                                        </p:tav>
                                      </p:tavLst>
                                    </p:anim>
                                    <p:anim calcmode="lin" valueType="num">
                                      <p:cBhvr additive="base">
                                        <p:cTn id="79" dur="500" fill="hold"/>
                                        <p:tgtEl>
                                          <p:spTgt spid="191628"/>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1627"/>
                                        </p:tgtEl>
                                        <p:attrNameLst>
                                          <p:attrName>style.visibility</p:attrName>
                                        </p:attrNameLst>
                                      </p:cBhvr>
                                      <p:to>
                                        <p:strVal val="visible"/>
                                      </p:to>
                                    </p:set>
                                    <p:anim calcmode="lin" valueType="num">
                                      <p:cBhvr additive="base">
                                        <p:cTn id="84" dur="500" fill="hold"/>
                                        <p:tgtEl>
                                          <p:spTgt spid="191627"/>
                                        </p:tgtEl>
                                        <p:attrNameLst>
                                          <p:attrName>ppt_x</p:attrName>
                                        </p:attrNameLst>
                                      </p:cBhvr>
                                      <p:tavLst>
                                        <p:tav tm="0">
                                          <p:val>
                                            <p:strVal val="#ppt_x"/>
                                          </p:val>
                                        </p:tav>
                                        <p:tav tm="100000">
                                          <p:val>
                                            <p:strVal val="#ppt_x"/>
                                          </p:val>
                                        </p:tav>
                                      </p:tavLst>
                                    </p:anim>
                                    <p:anim calcmode="lin" valueType="num">
                                      <p:cBhvr additive="base">
                                        <p:cTn id="85" dur="500" fill="hold"/>
                                        <p:tgtEl>
                                          <p:spTgt spid="191627"/>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91645"/>
                                        </p:tgtEl>
                                        <p:attrNameLst>
                                          <p:attrName>style.visibility</p:attrName>
                                        </p:attrNameLst>
                                      </p:cBhvr>
                                      <p:to>
                                        <p:strVal val="visible"/>
                                      </p:to>
                                    </p:set>
                                    <p:animEffect transition="in" filter="diamond(in)">
                                      <p:cBhvr>
                                        <p:cTn id="90" dur="2000"/>
                                        <p:tgtEl>
                                          <p:spTgt spid="19164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1631"/>
                                        </p:tgtEl>
                                        <p:attrNameLst>
                                          <p:attrName>style.visibility</p:attrName>
                                        </p:attrNameLst>
                                      </p:cBhvr>
                                      <p:to>
                                        <p:strVal val="visible"/>
                                      </p:to>
                                    </p:set>
                                    <p:animEffect transition="in" filter="blinds(horizontal)">
                                      <p:cBhvr>
                                        <p:cTn id="95"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3" grpId="0"/>
      <p:bldP spid="191645" grpId="0" animBg="1"/>
      <p:bldP spid="191627" grpId="0"/>
      <p:bldP spid="191628" grpId="0"/>
      <p:bldP spid="191635" grpId="0"/>
      <p:bldP spid="191636" grpId="0"/>
      <p:bldP spid="191637" grpId="0"/>
      <p:bldP spid="191638" grpId="0"/>
      <p:bldP spid="191639" grpId="0"/>
      <p:bldP spid="191640" grpId="0"/>
      <p:bldP spid="191641" grpId="0"/>
      <p:bldP spid="191642" grpId="0"/>
      <p:bldP spid="191643" grpId="0"/>
      <p:bldP spid="191644" grpId="0"/>
      <p:bldP spid="191631" grpId="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7231</TotalTime>
  <Pages>43</Pages>
  <Words>8503</Words>
  <Application>Microsoft Office PowerPoint</Application>
  <PresentationFormat>On-screen Show (4:3)</PresentationFormat>
  <Paragraphs>1124</Paragraphs>
  <Slides>78</Slides>
  <Notes>78</Notes>
  <HiddenSlides>0</HiddenSlides>
  <MMClips>0</MMClips>
  <ScaleCrop>false</ScaleCrop>
  <HeadingPairs>
    <vt:vector size="8" baseType="variant">
      <vt:variant>
        <vt:lpstr>Fonts Used</vt:lpstr>
      </vt:variant>
      <vt:variant>
        <vt:i4>27</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108" baseType="lpstr">
      <vt:lpstr>Gulim</vt:lpstr>
      <vt:lpstr>ＭＳ Ｐゴシック</vt:lpstr>
      <vt:lpstr>Arial</vt:lpstr>
      <vt:lpstr>B VAG Rounded Bold</vt:lpstr>
      <vt:lpstr>Brush Script MT</vt:lpstr>
      <vt:lpstr>Comic Sans MS</vt:lpstr>
      <vt:lpstr>Geneva</vt:lpstr>
      <vt:lpstr>GoraiEMJ</vt:lpstr>
      <vt:lpstr>Helvetica</vt:lpstr>
      <vt:lpstr>Lucida Handwriting</vt:lpstr>
      <vt:lpstr>Monotype Sorts</vt:lpstr>
      <vt:lpstr>MS P????</vt:lpstr>
      <vt:lpstr>Papyrus</vt:lpstr>
      <vt:lpstr>ParashP</vt:lpstr>
      <vt:lpstr>RinkiyEMJ</vt:lpstr>
      <vt:lpstr>RinkiyMJ</vt:lpstr>
      <vt:lpstr>RuposhreeEMJ</vt:lpstr>
      <vt:lpstr>RuposhreeMJ</vt:lpstr>
      <vt:lpstr>SushreeMJ</vt:lpstr>
      <vt:lpstr>SutonnyCMJ</vt:lpstr>
      <vt:lpstr>SutonnyEMJ</vt:lpstr>
      <vt:lpstr>SutonnyMJ</vt:lpstr>
      <vt:lpstr>SutonnyP</vt:lpstr>
      <vt:lpstr>Times</vt:lpstr>
      <vt:lpstr>Times New Roman</vt:lpstr>
      <vt:lpstr>Webdings</vt:lpstr>
      <vt:lpstr>Wingdings</vt:lpstr>
      <vt:lpstr>untitled 1</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Rb gvbyl n‡jbt</vt:lpstr>
      <vt:lpstr>PowerPoint Presentation</vt:lpstr>
      <vt:lpstr>       4 Rb gvbyl n‡jb t</vt:lpstr>
      <vt:lpstr>PowerPoint Presentation</vt:lpstr>
      <vt:lpstr>PowerPoint Presentation</vt:lpstr>
      <vt:lpstr>PowerPoint Presentation</vt:lpstr>
      <vt:lpstr>   3wU mgvR n‡jv t</vt:lpstr>
      <vt:lpstr>  m„wó  Aeªvnvg   ‡hv‡ld  ‡gvkx  wh‡nvk~q  AivRKZv  ivRag©  ew›``kv </vt:lpstr>
      <vt:lpstr>PowerPoint Presentation</vt:lpstr>
      <vt:lpstr>  m„wó 4 RbMb 3 mgvR bxieZv hxï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Botros Salah</cp:lastModifiedBy>
  <cp:revision>547</cp:revision>
  <cp:lastPrinted>2003-03-25T20:32:03Z</cp:lastPrinted>
  <dcterms:created xsi:type="dcterms:W3CDTF">2010-04-27T04:49:29Z</dcterms:created>
  <dcterms:modified xsi:type="dcterms:W3CDTF">2024-12-30T23:10:47Z</dcterms:modified>
</cp:coreProperties>
</file>