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6.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7.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8.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9.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0.xml" ContentType="application/vnd.openxmlformats-officedocument.theme+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theme/theme11.xml" ContentType="application/vnd.openxmlformats-officedocument.theme+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12.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3.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theme/theme14.xml" ContentType="application/vnd.openxmlformats-officedocument.theme+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theme/theme15.xml" ContentType="application/vnd.openxmlformats-officedocument.theme+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theme/theme16.xml" ContentType="application/vnd.openxmlformats-officedocument.theme+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theme/theme17.xml" ContentType="application/vnd.openxmlformats-officedocument.theme+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theme/theme18.xml" ContentType="application/vnd.openxmlformats-officedocument.theme+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theme/theme19.xml" ContentType="application/vnd.openxmlformats-officedocument.theme+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theme/theme20.xml" ContentType="application/vnd.openxmlformats-officedocument.theme+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theme/theme21.xml" ContentType="application/vnd.openxmlformats-officedocument.theme+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theme/theme22.xml" ContentType="application/vnd.openxmlformats-officedocument.theme+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theme/theme23.xml" ContentType="application/vnd.openxmlformats-officedocument.theme+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theme/theme24.xml" ContentType="application/vnd.openxmlformats-officedocument.theme+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theme/theme25.xml" ContentType="application/vnd.openxmlformats-officedocument.theme+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theme/theme26.xml" ContentType="application/vnd.openxmlformats-officedocument.theme+xml"/>
  <Override PartName="/ppt/theme/theme2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 id="2147483654" r:id="rId7"/>
    <p:sldMasterId id="2147483655" r:id="rId8"/>
    <p:sldMasterId id="2147483656" r:id="rId9"/>
    <p:sldMasterId id="2147483657" r:id="rId10"/>
    <p:sldMasterId id="2147483658" r:id="rId11"/>
    <p:sldMasterId id="2147483659" r:id="rId12"/>
    <p:sldMasterId id="2147483660" r:id="rId13"/>
    <p:sldMasterId id="2147483661" r:id="rId14"/>
    <p:sldMasterId id="2147483662" r:id="rId15"/>
    <p:sldMasterId id="2147483663" r:id="rId16"/>
    <p:sldMasterId id="2147483664" r:id="rId17"/>
    <p:sldMasterId id="2147483665" r:id="rId18"/>
    <p:sldMasterId id="2147483666" r:id="rId19"/>
    <p:sldMasterId id="2147483667" r:id="rId20"/>
    <p:sldMasterId id="2147483668" r:id="rId21"/>
    <p:sldMasterId id="2147483669" r:id="rId22"/>
    <p:sldMasterId id="2147483670" r:id="rId23"/>
    <p:sldMasterId id="2147483671" r:id="rId24"/>
    <p:sldMasterId id="2147483672" r:id="rId25"/>
    <p:sldMasterId id="2147483949" r:id="rId26"/>
  </p:sldMasterIdLst>
  <p:notesMasterIdLst>
    <p:notesMasterId r:id="rId148"/>
  </p:notesMasterIdLst>
  <p:sldIdLst>
    <p:sldId id="384" r:id="rId27"/>
    <p:sldId id="257" r:id="rId28"/>
    <p:sldId id="258" r:id="rId29"/>
    <p:sldId id="259" r:id="rId30"/>
    <p:sldId id="260" r:id="rId31"/>
    <p:sldId id="261" r:id="rId32"/>
    <p:sldId id="262" r:id="rId33"/>
    <p:sldId id="263" r:id="rId34"/>
    <p:sldId id="264" r:id="rId35"/>
    <p:sldId id="265" r:id="rId36"/>
    <p:sldId id="266" r:id="rId37"/>
    <p:sldId id="267" r:id="rId38"/>
    <p:sldId id="268" r:id="rId39"/>
    <p:sldId id="269" r:id="rId40"/>
    <p:sldId id="270" r:id="rId41"/>
    <p:sldId id="271" r:id="rId42"/>
    <p:sldId id="272" r:id="rId43"/>
    <p:sldId id="273" r:id="rId44"/>
    <p:sldId id="275" r:id="rId45"/>
    <p:sldId id="277" r:id="rId46"/>
    <p:sldId id="278" r:id="rId47"/>
    <p:sldId id="279" r:id="rId48"/>
    <p:sldId id="280" r:id="rId49"/>
    <p:sldId id="281" r:id="rId50"/>
    <p:sldId id="282" r:id="rId51"/>
    <p:sldId id="283" r:id="rId52"/>
    <p:sldId id="284" r:id="rId53"/>
    <p:sldId id="285" r:id="rId54"/>
    <p:sldId id="286" r:id="rId55"/>
    <p:sldId id="287" r:id="rId56"/>
    <p:sldId id="288" r:id="rId57"/>
    <p:sldId id="289" r:id="rId58"/>
    <p:sldId id="290" r:id="rId59"/>
    <p:sldId id="291" r:id="rId60"/>
    <p:sldId id="292" r:id="rId61"/>
    <p:sldId id="293" r:id="rId62"/>
    <p:sldId id="294" r:id="rId63"/>
    <p:sldId id="295" r:id="rId64"/>
    <p:sldId id="296" r:id="rId65"/>
    <p:sldId id="297" r:id="rId66"/>
    <p:sldId id="298" r:id="rId67"/>
    <p:sldId id="299" r:id="rId68"/>
    <p:sldId id="300" r:id="rId69"/>
    <p:sldId id="301" r:id="rId70"/>
    <p:sldId id="302" r:id="rId71"/>
    <p:sldId id="303" r:id="rId72"/>
    <p:sldId id="304" r:id="rId73"/>
    <p:sldId id="305" r:id="rId74"/>
    <p:sldId id="306" r:id="rId75"/>
    <p:sldId id="307" r:id="rId76"/>
    <p:sldId id="308" r:id="rId77"/>
    <p:sldId id="309" r:id="rId78"/>
    <p:sldId id="310" r:id="rId79"/>
    <p:sldId id="311" r:id="rId80"/>
    <p:sldId id="312" r:id="rId81"/>
    <p:sldId id="313" r:id="rId82"/>
    <p:sldId id="314" r:id="rId83"/>
    <p:sldId id="315" r:id="rId84"/>
    <p:sldId id="316" r:id="rId85"/>
    <p:sldId id="317" r:id="rId86"/>
    <p:sldId id="318" r:id="rId87"/>
    <p:sldId id="319" r:id="rId88"/>
    <p:sldId id="320" r:id="rId89"/>
    <p:sldId id="321" r:id="rId90"/>
    <p:sldId id="322" r:id="rId91"/>
    <p:sldId id="323" r:id="rId92"/>
    <p:sldId id="324" r:id="rId93"/>
    <p:sldId id="325" r:id="rId94"/>
    <p:sldId id="326" r:id="rId95"/>
    <p:sldId id="327" r:id="rId96"/>
    <p:sldId id="328" r:id="rId97"/>
    <p:sldId id="329" r:id="rId98"/>
    <p:sldId id="330" r:id="rId99"/>
    <p:sldId id="331" r:id="rId100"/>
    <p:sldId id="332" r:id="rId101"/>
    <p:sldId id="333" r:id="rId102"/>
    <p:sldId id="383" r:id="rId103"/>
    <p:sldId id="335" r:id="rId104"/>
    <p:sldId id="336" r:id="rId105"/>
    <p:sldId id="337" r:id="rId106"/>
    <p:sldId id="338" r:id="rId107"/>
    <p:sldId id="339" r:id="rId108"/>
    <p:sldId id="340" r:id="rId109"/>
    <p:sldId id="341" r:id="rId110"/>
    <p:sldId id="342" r:id="rId111"/>
    <p:sldId id="343" r:id="rId112"/>
    <p:sldId id="344" r:id="rId113"/>
    <p:sldId id="345" r:id="rId114"/>
    <p:sldId id="346" r:id="rId115"/>
    <p:sldId id="347" r:id="rId116"/>
    <p:sldId id="348" r:id="rId117"/>
    <p:sldId id="349" r:id="rId118"/>
    <p:sldId id="350" r:id="rId119"/>
    <p:sldId id="351" r:id="rId120"/>
    <p:sldId id="352" r:id="rId121"/>
    <p:sldId id="355" r:id="rId122"/>
    <p:sldId id="356" r:id="rId123"/>
    <p:sldId id="357" r:id="rId124"/>
    <p:sldId id="358" r:id="rId125"/>
    <p:sldId id="359" r:id="rId126"/>
    <p:sldId id="360" r:id="rId127"/>
    <p:sldId id="361" r:id="rId128"/>
    <p:sldId id="362" r:id="rId129"/>
    <p:sldId id="363" r:id="rId130"/>
    <p:sldId id="382" r:id="rId131"/>
    <p:sldId id="365" r:id="rId132"/>
    <p:sldId id="366" r:id="rId133"/>
    <p:sldId id="367" r:id="rId134"/>
    <p:sldId id="368" r:id="rId135"/>
    <p:sldId id="369" r:id="rId136"/>
    <p:sldId id="370" r:id="rId137"/>
    <p:sldId id="371" r:id="rId138"/>
    <p:sldId id="372" r:id="rId139"/>
    <p:sldId id="373" r:id="rId140"/>
    <p:sldId id="374" r:id="rId141"/>
    <p:sldId id="375" r:id="rId142"/>
    <p:sldId id="376" r:id="rId143"/>
    <p:sldId id="377" r:id="rId144"/>
    <p:sldId id="378" r:id="rId145"/>
    <p:sldId id="385" r:id="rId146"/>
    <p:sldId id="386" r:id="rId147"/>
  </p:sldIdLst>
  <p:sldSz cx="24384000" cy="13716000"/>
  <p:notesSz cx="6858000" cy="9144000"/>
  <p:defaultTextStyle>
    <a:defPPr>
      <a:defRPr lang="en-GB"/>
    </a:defPPr>
    <a:lvl1pPr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1pPr>
    <a:lvl2pPr marL="742950" indent="-28575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2pPr>
    <a:lvl3pPr marL="11430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3pPr>
    <a:lvl4pPr marL="16002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4pPr>
    <a:lvl5pPr marL="2057400" indent="-228600" algn="l" defTabSz="449263" rtl="0" eaLnBrk="0" fontAlgn="base" hangingPunct="0">
      <a:spcBef>
        <a:spcPct val="0"/>
      </a:spcBef>
      <a:spcAft>
        <a:spcPct val="0"/>
      </a:spcAft>
      <a:defRPr kern="1200">
        <a:solidFill>
          <a:schemeClr val="tx1"/>
        </a:solidFill>
        <a:latin typeface="Arial" panose="020B0604020202020204" pitchFamily="34" charset="0"/>
        <a:ea typeface="Microsoft YaHei" panose="020B0503020204020204" pitchFamily="34" charset="-122"/>
        <a:cs typeface="+mn-cs"/>
      </a:defRPr>
    </a:lvl5pPr>
    <a:lvl6pPr marL="22860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6pPr>
    <a:lvl7pPr marL="27432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7pPr>
    <a:lvl8pPr marL="32004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8pPr>
    <a:lvl9pPr marL="3657600" algn="l" defTabSz="914400" rtl="0" eaLnBrk="1" latinLnBrk="0" hangingPunct="1">
      <a:defRPr kern="1200">
        <a:solidFill>
          <a:schemeClr val="tx1"/>
        </a:solidFill>
        <a:latin typeface="Arial" panose="020B0604020202020204" pitchFamily="34" charset="0"/>
        <a:ea typeface="Microsoft YaHei" panose="020B0503020204020204" pitchFamily="34" charset="-122"/>
        <a:cs typeface="+mn-cs"/>
      </a:defRPr>
    </a:lvl9pPr>
  </p:defaultTextStyle>
  <p:extLst>
    <p:ext uri="{EFAFB233-063F-42B5-8137-9DF3F51BA10A}">
      <p15:sldGuideLst xmlns:p15="http://schemas.microsoft.com/office/powerpoint/2012/main" xmlns="">
        <p15:guide id="1" orient="horz" pos="4320" userDrawn="1">
          <p15:clr>
            <a:srgbClr val="A4A3A4"/>
          </p15:clr>
        </p15:guide>
        <p15:guide id="2" pos="7725"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0745"/>
    <p:restoredTop sz="94697"/>
  </p:normalViewPr>
  <p:slideViewPr>
    <p:cSldViewPr showGuides="1">
      <p:cViewPr varScale="1">
        <p:scale>
          <a:sx n="51" d="100"/>
          <a:sy n="51" d="100"/>
        </p:scale>
        <p:origin x="-104" y="-800"/>
      </p:cViewPr>
      <p:guideLst>
        <p:guide orient="horz" pos="4320"/>
        <p:guide pos="7725"/>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66" d="100"/>
        <a:sy n="66" d="100"/>
      </p:scale>
      <p:origin x="0" y="0"/>
    </p:cViewPr>
  </p:sorterViewPr>
  <p:notesViewPr>
    <p:cSldViewPr showGuides="1">
      <p:cViewPr varScale="1">
        <p:scale>
          <a:sx n="59" d="100"/>
          <a:sy n="59" d="100"/>
        </p:scale>
        <p:origin x="-1752" y="-7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0" Type="http://schemas.openxmlformats.org/officeDocument/2006/relationships/slideMaster" Target="slideMasters/slideMaster10.xml"/><Relationship Id="rId11" Type="http://schemas.openxmlformats.org/officeDocument/2006/relationships/slideMaster" Target="slideMasters/slideMaster11.xml"/><Relationship Id="rId12" Type="http://schemas.openxmlformats.org/officeDocument/2006/relationships/slideMaster" Target="slideMasters/slideMaster12.xml"/><Relationship Id="rId13" Type="http://schemas.openxmlformats.org/officeDocument/2006/relationships/slideMaster" Target="slideMasters/slideMaster13.xml"/><Relationship Id="rId14" Type="http://schemas.openxmlformats.org/officeDocument/2006/relationships/slideMaster" Target="slideMasters/slideMaster14.xml"/><Relationship Id="rId15" Type="http://schemas.openxmlformats.org/officeDocument/2006/relationships/slideMaster" Target="slideMasters/slideMaster15.xml"/><Relationship Id="rId16" Type="http://schemas.openxmlformats.org/officeDocument/2006/relationships/slideMaster" Target="slideMasters/slideMaster16.xml"/><Relationship Id="rId17" Type="http://schemas.openxmlformats.org/officeDocument/2006/relationships/slideMaster" Target="slideMasters/slideMaster17.xml"/><Relationship Id="rId18" Type="http://schemas.openxmlformats.org/officeDocument/2006/relationships/slideMaster" Target="slideMasters/slideMaster18.xml"/><Relationship Id="rId19" Type="http://schemas.openxmlformats.org/officeDocument/2006/relationships/slideMaster" Target="slideMasters/slideMaster19.xml"/><Relationship Id="rId60" Type="http://schemas.openxmlformats.org/officeDocument/2006/relationships/slide" Target="slides/slide34.xml"/><Relationship Id="rId61" Type="http://schemas.openxmlformats.org/officeDocument/2006/relationships/slide" Target="slides/slide35.xml"/><Relationship Id="rId62" Type="http://schemas.openxmlformats.org/officeDocument/2006/relationships/slide" Target="slides/slide36.xml"/><Relationship Id="rId63" Type="http://schemas.openxmlformats.org/officeDocument/2006/relationships/slide" Target="slides/slide37.xml"/><Relationship Id="rId64" Type="http://schemas.openxmlformats.org/officeDocument/2006/relationships/slide" Target="slides/slide38.xml"/><Relationship Id="rId65" Type="http://schemas.openxmlformats.org/officeDocument/2006/relationships/slide" Target="slides/slide39.xml"/><Relationship Id="rId66" Type="http://schemas.openxmlformats.org/officeDocument/2006/relationships/slide" Target="slides/slide40.xml"/><Relationship Id="rId67" Type="http://schemas.openxmlformats.org/officeDocument/2006/relationships/slide" Target="slides/slide41.xml"/><Relationship Id="rId68" Type="http://schemas.openxmlformats.org/officeDocument/2006/relationships/slide" Target="slides/slide42.xml"/><Relationship Id="rId69" Type="http://schemas.openxmlformats.org/officeDocument/2006/relationships/slide" Target="slides/slide43.xml"/><Relationship Id="rId120" Type="http://schemas.openxmlformats.org/officeDocument/2006/relationships/slide" Target="slides/slide94.xml"/><Relationship Id="rId121" Type="http://schemas.openxmlformats.org/officeDocument/2006/relationships/slide" Target="slides/slide95.xml"/><Relationship Id="rId122" Type="http://schemas.openxmlformats.org/officeDocument/2006/relationships/slide" Target="slides/slide96.xml"/><Relationship Id="rId123" Type="http://schemas.openxmlformats.org/officeDocument/2006/relationships/slide" Target="slides/slide97.xml"/><Relationship Id="rId124" Type="http://schemas.openxmlformats.org/officeDocument/2006/relationships/slide" Target="slides/slide98.xml"/><Relationship Id="rId125" Type="http://schemas.openxmlformats.org/officeDocument/2006/relationships/slide" Target="slides/slide99.xml"/><Relationship Id="rId126" Type="http://schemas.openxmlformats.org/officeDocument/2006/relationships/slide" Target="slides/slide100.xml"/><Relationship Id="rId127" Type="http://schemas.openxmlformats.org/officeDocument/2006/relationships/slide" Target="slides/slide101.xml"/><Relationship Id="rId128" Type="http://schemas.openxmlformats.org/officeDocument/2006/relationships/slide" Target="slides/slide102.xml"/><Relationship Id="rId129" Type="http://schemas.openxmlformats.org/officeDocument/2006/relationships/slide" Target="slides/slide103.xml"/><Relationship Id="rId40" Type="http://schemas.openxmlformats.org/officeDocument/2006/relationships/slide" Target="slides/slide14.xml"/><Relationship Id="rId41" Type="http://schemas.openxmlformats.org/officeDocument/2006/relationships/slide" Target="slides/slide15.xml"/><Relationship Id="rId42" Type="http://schemas.openxmlformats.org/officeDocument/2006/relationships/slide" Target="slides/slide16.xml"/><Relationship Id="rId90" Type="http://schemas.openxmlformats.org/officeDocument/2006/relationships/slide" Target="slides/slide64.xml"/><Relationship Id="rId91" Type="http://schemas.openxmlformats.org/officeDocument/2006/relationships/slide" Target="slides/slide65.xml"/><Relationship Id="rId92" Type="http://schemas.openxmlformats.org/officeDocument/2006/relationships/slide" Target="slides/slide66.xml"/><Relationship Id="rId93" Type="http://schemas.openxmlformats.org/officeDocument/2006/relationships/slide" Target="slides/slide67.xml"/><Relationship Id="rId94" Type="http://schemas.openxmlformats.org/officeDocument/2006/relationships/slide" Target="slides/slide68.xml"/><Relationship Id="rId95" Type="http://schemas.openxmlformats.org/officeDocument/2006/relationships/slide" Target="slides/slide69.xml"/><Relationship Id="rId96" Type="http://schemas.openxmlformats.org/officeDocument/2006/relationships/slide" Target="slides/slide70.xml"/><Relationship Id="rId101" Type="http://schemas.openxmlformats.org/officeDocument/2006/relationships/slide" Target="slides/slide75.xml"/><Relationship Id="rId102" Type="http://schemas.openxmlformats.org/officeDocument/2006/relationships/slide" Target="slides/slide76.xml"/><Relationship Id="rId103" Type="http://schemas.openxmlformats.org/officeDocument/2006/relationships/slide" Target="slides/slide77.xml"/><Relationship Id="rId104" Type="http://schemas.openxmlformats.org/officeDocument/2006/relationships/slide" Target="slides/slide78.xml"/><Relationship Id="rId105" Type="http://schemas.openxmlformats.org/officeDocument/2006/relationships/slide" Target="slides/slide79.xml"/><Relationship Id="rId106" Type="http://schemas.openxmlformats.org/officeDocument/2006/relationships/slide" Target="slides/slide80.xml"/><Relationship Id="rId107" Type="http://schemas.openxmlformats.org/officeDocument/2006/relationships/slide" Target="slides/slide81.xml"/><Relationship Id="rId108" Type="http://schemas.openxmlformats.org/officeDocument/2006/relationships/slide" Target="slides/slide82.xml"/><Relationship Id="rId109" Type="http://schemas.openxmlformats.org/officeDocument/2006/relationships/slide" Target="slides/slide83.xml"/><Relationship Id="rId97" Type="http://schemas.openxmlformats.org/officeDocument/2006/relationships/slide" Target="slides/slide71.xml"/><Relationship Id="rId98" Type="http://schemas.openxmlformats.org/officeDocument/2006/relationships/slide" Target="slides/slide72.xml"/><Relationship Id="rId99" Type="http://schemas.openxmlformats.org/officeDocument/2006/relationships/slide" Target="slides/slide73.xml"/><Relationship Id="rId43" Type="http://schemas.openxmlformats.org/officeDocument/2006/relationships/slide" Target="slides/slide17.xml"/><Relationship Id="rId44" Type="http://schemas.openxmlformats.org/officeDocument/2006/relationships/slide" Target="slides/slide18.xml"/><Relationship Id="rId45" Type="http://schemas.openxmlformats.org/officeDocument/2006/relationships/slide" Target="slides/slide19.xml"/><Relationship Id="rId46" Type="http://schemas.openxmlformats.org/officeDocument/2006/relationships/slide" Target="slides/slide20.xml"/><Relationship Id="rId47" Type="http://schemas.openxmlformats.org/officeDocument/2006/relationships/slide" Target="slides/slide21.xml"/><Relationship Id="rId48" Type="http://schemas.openxmlformats.org/officeDocument/2006/relationships/slide" Target="slides/slide22.xml"/><Relationship Id="rId49" Type="http://schemas.openxmlformats.org/officeDocument/2006/relationships/slide" Target="slides/slide23.xml"/><Relationship Id="rId100" Type="http://schemas.openxmlformats.org/officeDocument/2006/relationships/slide" Target="slides/slide74.xml"/><Relationship Id="rId150" Type="http://schemas.openxmlformats.org/officeDocument/2006/relationships/presProps" Target="presProps.xml"/><Relationship Id="rId151" Type="http://schemas.openxmlformats.org/officeDocument/2006/relationships/viewProps" Target="viewProps.xml"/><Relationship Id="rId152" Type="http://schemas.openxmlformats.org/officeDocument/2006/relationships/theme" Target="theme/theme1.xml"/><Relationship Id="rId153" Type="http://schemas.openxmlformats.org/officeDocument/2006/relationships/tableStyles" Target="tableStyles.xml"/><Relationship Id="rId20" Type="http://schemas.openxmlformats.org/officeDocument/2006/relationships/slideMaster" Target="slideMasters/slideMaster20.xml"/><Relationship Id="rId21" Type="http://schemas.openxmlformats.org/officeDocument/2006/relationships/slideMaster" Target="slideMasters/slideMaster21.xml"/><Relationship Id="rId22" Type="http://schemas.openxmlformats.org/officeDocument/2006/relationships/slideMaster" Target="slideMasters/slideMaster22.xml"/><Relationship Id="rId70" Type="http://schemas.openxmlformats.org/officeDocument/2006/relationships/slide" Target="slides/slide44.xml"/><Relationship Id="rId71" Type="http://schemas.openxmlformats.org/officeDocument/2006/relationships/slide" Target="slides/slide45.xml"/><Relationship Id="rId72" Type="http://schemas.openxmlformats.org/officeDocument/2006/relationships/slide" Target="slides/slide46.xml"/><Relationship Id="rId73" Type="http://schemas.openxmlformats.org/officeDocument/2006/relationships/slide" Target="slides/slide47.xml"/><Relationship Id="rId74" Type="http://schemas.openxmlformats.org/officeDocument/2006/relationships/slide" Target="slides/slide48.xml"/><Relationship Id="rId75" Type="http://schemas.openxmlformats.org/officeDocument/2006/relationships/slide" Target="slides/slide49.xml"/><Relationship Id="rId76" Type="http://schemas.openxmlformats.org/officeDocument/2006/relationships/slide" Target="slides/slide50.xml"/><Relationship Id="rId77" Type="http://schemas.openxmlformats.org/officeDocument/2006/relationships/slide" Target="slides/slide51.xml"/><Relationship Id="rId78" Type="http://schemas.openxmlformats.org/officeDocument/2006/relationships/slide" Target="slides/slide52.xml"/><Relationship Id="rId79" Type="http://schemas.openxmlformats.org/officeDocument/2006/relationships/slide" Target="slides/slide53.xml"/><Relationship Id="rId23" Type="http://schemas.openxmlformats.org/officeDocument/2006/relationships/slideMaster" Target="slideMasters/slideMaster23.xml"/><Relationship Id="rId24" Type="http://schemas.openxmlformats.org/officeDocument/2006/relationships/slideMaster" Target="slideMasters/slideMaster24.xml"/><Relationship Id="rId25" Type="http://schemas.openxmlformats.org/officeDocument/2006/relationships/slideMaster" Target="slideMasters/slideMaster25.xml"/><Relationship Id="rId26" Type="http://schemas.openxmlformats.org/officeDocument/2006/relationships/slideMaster" Target="slideMasters/slideMaster26.xml"/><Relationship Id="rId27" Type="http://schemas.openxmlformats.org/officeDocument/2006/relationships/slide" Target="slides/slide1.xml"/><Relationship Id="rId28" Type="http://schemas.openxmlformats.org/officeDocument/2006/relationships/slide" Target="slides/slide2.xml"/><Relationship Id="rId29" Type="http://schemas.openxmlformats.org/officeDocument/2006/relationships/slide" Target="slides/slide3.xml"/><Relationship Id="rId130" Type="http://schemas.openxmlformats.org/officeDocument/2006/relationships/slide" Target="slides/slide104.xml"/><Relationship Id="rId131" Type="http://schemas.openxmlformats.org/officeDocument/2006/relationships/slide" Target="slides/slide105.xml"/><Relationship Id="rId132" Type="http://schemas.openxmlformats.org/officeDocument/2006/relationships/slide" Target="slides/slide106.xml"/><Relationship Id="rId133" Type="http://schemas.openxmlformats.org/officeDocument/2006/relationships/slide" Target="slides/slide107.xml"/><Relationship Id="rId134" Type="http://schemas.openxmlformats.org/officeDocument/2006/relationships/slide" Target="slides/slide108.xml"/><Relationship Id="rId135" Type="http://schemas.openxmlformats.org/officeDocument/2006/relationships/slide" Target="slides/slide109.xml"/><Relationship Id="rId136" Type="http://schemas.openxmlformats.org/officeDocument/2006/relationships/slide" Target="slides/slide110.xml"/><Relationship Id="rId137" Type="http://schemas.openxmlformats.org/officeDocument/2006/relationships/slide" Target="slides/slide111.xml"/><Relationship Id="rId138" Type="http://schemas.openxmlformats.org/officeDocument/2006/relationships/slide" Target="slides/slide112.xml"/><Relationship Id="rId139" Type="http://schemas.openxmlformats.org/officeDocument/2006/relationships/slide" Target="slides/slide113.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Master" Target="slideMasters/slideMaster5.xml"/><Relationship Id="rId6" Type="http://schemas.openxmlformats.org/officeDocument/2006/relationships/slideMaster" Target="slideMasters/slideMaster6.xml"/><Relationship Id="rId7" Type="http://schemas.openxmlformats.org/officeDocument/2006/relationships/slideMaster" Target="slideMasters/slideMaster7.xml"/><Relationship Id="rId8" Type="http://schemas.openxmlformats.org/officeDocument/2006/relationships/slideMaster" Target="slideMasters/slideMaster8.xml"/><Relationship Id="rId9" Type="http://schemas.openxmlformats.org/officeDocument/2006/relationships/slideMaster" Target="slideMasters/slideMaster9.xml"/><Relationship Id="rId50" Type="http://schemas.openxmlformats.org/officeDocument/2006/relationships/slide" Target="slides/slide24.xml"/><Relationship Id="rId51" Type="http://schemas.openxmlformats.org/officeDocument/2006/relationships/slide" Target="slides/slide25.xml"/><Relationship Id="rId52" Type="http://schemas.openxmlformats.org/officeDocument/2006/relationships/slide" Target="slides/slide26.xml"/><Relationship Id="rId53" Type="http://schemas.openxmlformats.org/officeDocument/2006/relationships/slide" Target="slides/slide27.xml"/><Relationship Id="rId54" Type="http://schemas.openxmlformats.org/officeDocument/2006/relationships/slide" Target="slides/slide28.xml"/><Relationship Id="rId55" Type="http://schemas.openxmlformats.org/officeDocument/2006/relationships/slide" Target="slides/slide29.xml"/><Relationship Id="rId56" Type="http://schemas.openxmlformats.org/officeDocument/2006/relationships/slide" Target="slides/slide30.xml"/><Relationship Id="rId57" Type="http://schemas.openxmlformats.org/officeDocument/2006/relationships/slide" Target="slides/slide31.xml"/><Relationship Id="rId58" Type="http://schemas.openxmlformats.org/officeDocument/2006/relationships/slide" Target="slides/slide32.xml"/><Relationship Id="rId59" Type="http://schemas.openxmlformats.org/officeDocument/2006/relationships/slide" Target="slides/slide33.xml"/><Relationship Id="rId110" Type="http://schemas.openxmlformats.org/officeDocument/2006/relationships/slide" Target="slides/slide84.xml"/><Relationship Id="rId111" Type="http://schemas.openxmlformats.org/officeDocument/2006/relationships/slide" Target="slides/slide85.xml"/><Relationship Id="rId112" Type="http://schemas.openxmlformats.org/officeDocument/2006/relationships/slide" Target="slides/slide86.xml"/><Relationship Id="rId113" Type="http://schemas.openxmlformats.org/officeDocument/2006/relationships/slide" Target="slides/slide87.xml"/><Relationship Id="rId114" Type="http://schemas.openxmlformats.org/officeDocument/2006/relationships/slide" Target="slides/slide88.xml"/><Relationship Id="rId115" Type="http://schemas.openxmlformats.org/officeDocument/2006/relationships/slide" Target="slides/slide89.xml"/><Relationship Id="rId116" Type="http://schemas.openxmlformats.org/officeDocument/2006/relationships/slide" Target="slides/slide90.xml"/><Relationship Id="rId117" Type="http://schemas.openxmlformats.org/officeDocument/2006/relationships/slide" Target="slides/slide91.xml"/><Relationship Id="rId118" Type="http://schemas.openxmlformats.org/officeDocument/2006/relationships/slide" Target="slides/slide92.xml"/><Relationship Id="rId119" Type="http://schemas.openxmlformats.org/officeDocument/2006/relationships/slide" Target="slides/slide93.xml"/><Relationship Id="rId30" Type="http://schemas.openxmlformats.org/officeDocument/2006/relationships/slide" Target="slides/slide4.xml"/><Relationship Id="rId31" Type="http://schemas.openxmlformats.org/officeDocument/2006/relationships/slide" Target="slides/slide5.xml"/><Relationship Id="rId32" Type="http://schemas.openxmlformats.org/officeDocument/2006/relationships/slide" Target="slides/slide6.xml"/><Relationship Id="rId33" Type="http://schemas.openxmlformats.org/officeDocument/2006/relationships/slide" Target="slides/slide7.xml"/><Relationship Id="rId34" Type="http://schemas.openxmlformats.org/officeDocument/2006/relationships/slide" Target="slides/slide8.xml"/><Relationship Id="rId35" Type="http://schemas.openxmlformats.org/officeDocument/2006/relationships/slide" Target="slides/slide9.xml"/><Relationship Id="rId36" Type="http://schemas.openxmlformats.org/officeDocument/2006/relationships/slide" Target="slides/slide10.xml"/><Relationship Id="rId37" Type="http://schemas.openxmlformats.org/officeDocument/2006/relationships/slide" Target="slides/slide11.xml"/><Relationship Id="rId38" Type="http://schemas.openxmlformats.org/officeDocument/2006/relationships/slide" Target="slides/slide12.xml"/><Relationship Id="rId39" Type="http://schemas.openxmlformats.org/officeDocument/2006/relationships/slide" Target="slides/slide13.xml"/><Relationship Id="rId80" Type="http://schemas.openxmlformats.org/officeDocument/2006/relationships/slide" Target="slides/slide54.xml"/><Relationship Id="rId81" Type="http://schemas.openxmlformats.org/officeDocument/2006/relationships/slide" Target="slides/slide55.xml"/><Relationship Id="rId82" Type="http://schemas.openxmlformats.org/officeDocument/2006/relationships/slide" Target="slides/slide56.xml"/><Relationship Id="rId83" Type="http://schemas.openxmlformats.org/officeDocument/2006/relationships/slide" Target="slides/slide57.xml"/><Relationship Id="rId84" Type="http://schemas.openxmlformats.org/officeDocument/2006/relationships/slide" Target="slides/slide58.xml"/><Relationship Id="rId85" Type="http://schemas.openxmlformats.org/officeDocument/2006/relationships/slide" Target="slides/slide59.xml"/><Relationship Id="rId86" Type="http://schemas.openxmlformats.org/officeDocument/2006/relationships/slide" Target="slides/slide60.xml"/><Relationship Id="rId87" Type="http://schemas.openxmlformats.org/officeDocument/2006/relationships/slide" Target="slides/slide61.xml"/><Relationship Id="rId88" Type="http://schemas.openxmlformats.org/officeDocument/2006/relationships/slide" Target="slides/slide62.xml"/><Relationship Id="rId89" Type="http://schemas.openxmlformats.org/officeDocument/2006/relationships/slide" Target="slides/slide63.xml"/><Relationship Id="rId140" Type="http://schemas.openxmlformats.org/officeDocument/2006/relationships/slide" Target="slides/slide114.xml"/><Relationship Id="rId141" Type="http://schemas.openxmlformats.org/officeDocument/2006/relationships/slide" Target="slides/slide115.xml"/><Relationship Id="rId142" Type="http://schemas.openxmlformats.org/officeDocument/2006/relationships/slide" Target="slides/slide116.xml"/><Relationship Id="rId143" Type="http://schemas.openxmlformats.org/officeDocument/2006/relationships/slide" Target="slides/slide117.xml"/><Relationship Id="rId144" Type="http://schemas.openxmlformats.org/officeDocument/2006/relationships/slide" Target="slides/slide118.xml"/><Relationship Id="rId145" Type="http://schemas.openxmlformats.org/officeDocument/2006/relationships/slide" Target="slides/slide119.xml"/><Relationship Id="rId146" Type="http://schemas.openxmlformats.org/officeDocument/2006/relationships/slide" Target="slides/slide120.xml"/><Relationship Id="rId147" Type="http://schemas.openxmlformats.org/officeDocument/2006/relationships/slide" Target="slides/slide121.xml"/><Relationship Id="rId148" Type="http://schemas.openxmlformats.org/officeDocument/2006/relationships/notesMaster" Target="notesMasters/notesMaster1.xml"/><Relationship Id="rId149" Type="http://schemas.openxmlformats.org/officeDocument/2006/relationships/printerSettings" Target="printerSettings/printerSettings1.bin"/></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5026" name="Rectangle 1">
            <a:extLst>
              <a:ext uri="{FF2B5EF4-FFF2-40B4-BE49-F238E27FC236}">
                <a16:creationId xmlns:a16="http://schemas.microsoft.com/office/drawing/2014/main" xmlns="" id="{4F6126C0-F173-4A4D-86EF-B60D28F1DD45}"/>
              </a:ext>
            </a:extLst>
          </p:cNvPr>
          <p:cNvSpPr>
            <a:spLocks noGrp="1" noRot="1" noChangeAspect="1" noChangeArrowheads="1"/>
          </p:cNvSpPr>
          <p:nvPr>
            <p:ph type="sldImg"/>
          </p:nvPr>
        </p:nvSpPr>
        <p:spPr bwMode="auto">
          <a:xfrm>
            <a:off x="1106488" y="812800"/>
            <a:ext cx="5343525" cy="4006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sp>
      <p:sp>
        <p:nvSpPr>
          <p:cNvPr id="26626" name="Rectangle 2">
            <a:extLst>
              <a:ext uri="{FF2B5EF4-FFF2-40B4-BE49-F238E27FC236}">
                <a16:creationId xmlns:a16="http://schemas.microsoft.com/office/drawing/2014/main" xmlns="" id="{D923DBC2-A4AF-BB4C-BB12-52B9354C4AF3}"/>
              </a:ext>
            </a:extLst>
          </p:cNvPr>
          <p:cNvSpPr>
            <a:spLocks noGrp="1" noChangeArrowheads="1"/>
          </p:cNvSpPr>
          <p:nvPr>
            <p:ph type="body"/>
          </p:nvPr>
        </p:nvSpPr>
        <p:spPr bwMode="auto">
          <a:xfrm>
            <a:off x="755650" y="5078413"/>
            <a:ext cx="6046788" cy="4810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pl-PL" altLang="pl-PL" noProof="0"/>
          </a:p>
        </p:txBody>
      </p:sp>
      <p:sp>
        <p:nvSpPr>
          <p:cNvPr id="26627" name="Rectangle 3">
            <a:extLst>
              <a:ext uri="{FF2B5EF4-FFF2-40B4-BE49-F238E27FC236}">
                <a16:creationId xmlns:a16="http://schemas.microsoft.com/office/drawing/2014/main" xmlns="" id="{8104E63F-9A8E-2F4D-A258-0DA5003EE76A}"/>
              </a:ext>
            </a:extLst>
          </p:cNvPr>
          <p:cNvSpPr>
            <a:spLocks noGrp="1" noChangeArrowheads="1"/>
          </p:cNvSpPr>
          <p:nvPr>
            <p:ph type="hdr"/>
          </p:nvPr>
        </p:nvSpPr>
        <p:spPr bwMode="auto">
          <a:xfrm>
            <a:off x="0"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eaLnBrk="1">
              <a:lnSpc>
                <a:spcPct val="95000"/>
              </a:lnSpc>
              <a:buClr>
                <a:srgbClr val="000000"/>
              </a:buClr>
              <a:buSzPct val="100000"/>
              <a:buFont typeface="Times New Roman" pitchFamily="16" charset="0"/>
              <a:buNone/>
              <a:tabLst>
                <a:tab pos="723900" algn="l"/>
                <a:tab pos="1447800" algn="l"/>
                <a:tab pos="2171700" algn="l"/>
                <a:tab pos="2895600" algn="l"/>
              </a:tabLst>
              <a:defRPr sz="1400">
                <a:solidFill>
                  <a:srgbClr val="000000"/>
                </a:solidFill>
                <a:latin typeface="Times New Roman" pitchFamily="16" charset="0"/>
                <a:ea typeface="Microsoft YaHei" charset="-122"/>
              </a:defRPr>
            </a:lvl1pPr>
          </a:lstStyle>
          <a:p>
            <a:pPr>
              <a:defRPr/>
            </a:pPr>
            <a:endParaRPr lang="pl-PL" altLang="pl-PL"/>
          </a:p>
        </p:txBody>
      </p:sp>
      <p:sp>
        <p:nvSpPr>
          <p:cNvPr id="26628" name="Rectangle 4">
            <a:extLst>
              <a:ext uri="{FF2B5EF4-FFF2-40B4-BE49-F238E27FC236}">
                <a16:creationId xmlns:a16="http://schemas.microsoft.com/office/drawing/2014/main" xmlns="" id="{6284538A-69FD-2640-A276-F4A050833BDE}"/>
              </a:ext>
            </a:extLst>
          </p:cNvPr>
          <p:cNvSpPr>
            <a:spLocks noGrp="1" noChangeArrowheads="1"/>
          </p:cNvSpPr>
          <p:nvPr>
            <p:ph type="dt"/>
          </p:nvPr>
        </p:nvSpPr>
        <p:spPr bwMode="auto">
          <a:xfrm>
            <a:off x="4278313" y="0"/>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eaLnBrk="1">
              <a:lnSpc>
                <a:spcPct val="95000"/>
              </a:lnSpc>
              <a:buClr>
                <a:srgbClr val="000000"/>
              </a:buClr>
              <a:buSzPct val="100000"/>
              <a:buFont typeface="Times New Roman" pitchFamily="16" charset="0"/>
              <a:buNone/>
              <a:tabLst>
                <a:tab pos="723900" algn="l"/>
                <a:tab pos="1447800" algn="l"/>
                <a:tab pos="2171700" algn="l"/>
                <a:tab pos="2895600" algn="l"/>
              </a:tabLst>
              <a:defRPr sz="1400">
                <a:solidFill>
                  <a:srgbClr val="000000"/>
                </a:solidFill>
                <a:latin typeface="Times New Roman" pitchFamily="16" charset="0"/>
                <a:ea typeface="Microsoft YaHei" charset="-122"/>
              </a:defRPr>
            </a:lvl1pPr>
          </a:lstStyle>
          <a:p>
            <a:pPr>
              <a:defRPr/>
            </a:pPr>
            <a:endParaRPr lang="pl-PL" altLang="pl-PL"/>
          </a:p>
        </p:txBody>
      </p:sp>
      <p:sp>
        <p:nvSpPr>
          <p:cNvPr id="26629" name="Rectangle 5">
            <a:extLst>
              <a:ext uri="{FF2B5EF4-FFF2-40B4-BE49-F238E27FC236}">
                <a16:creationId xmlns:a16="http://schemas.microsoft.com/office/drawing/2014/main" xmlns="" id="{38199BA4-4B11-934B-8852-CA784E57065C}"/>
              </a:ext>
            </a:extLst>
          </p:cNvPr>
          <p:cNvSpPr>
            <a:spLocks noGrp="1" noChangeArrowheads="1"/>
          </p:cNvSpPr>
          <p:nvPr>
            <p:ph type="ftr"/>
          </p:nvPr>
        </p:nvSpPr>
        <p:spPr bwMode="auto">
          <a:xfrm>
            <a:off x="0"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eaLnBrk="1">
              <a:lnSpc>
                <a:spcPct val="95000"/>
              </a:lnSpc>
              <a:buClr>
                <a:srgbClr val="000000"/>
              </a:buClr>
              <a:buSzPct val="100000"/>
              <a:buFont typeface="Times New Roman" pitchFamily="16" charset="0"/>
              <a:buNone/>
              <a:tabLst>
                <a:tab pos="723900" algn="l"/>
                <a:tab pos="1447800" algn="l"/>
                <a:tab pos="2171700" algn="l"/>
                <a:tab pos="2895600" algn="l"/>
              </a:tabLst>
              <a:defRPr sz="1400">
                <a:solidFill>
                  <a:srgbClr val="000000"/>
                </a:solidFill>
                <a:latin typeface="Times New Roman" pitchFamily="16" charset="0"/>
                <a:ea typeface="Microsoft YaHei" charset="-122"/>
              </a:defRPr>
            </a:lvl1pPr>
          </a:lstStyle>
          <a:p>
            <a:pPr>
              <a:defRPr/>
            </a:pPr>
            <a:endParaRPr lang="pl-PL" altLang="pl-PL"/>
          </a:p>
        </p:txBody>
      </p:sp>
      <p:sp>
        <p:nvSpPr>
          <p:cNvPr id="26630" name="Rectangle 6">
            <a:extLst>
              <a:ext uri="{FF2B5EF4-FFF2-40B4-BE49-F238E27FC236}">
                <a16:creationId xmlns:a16="http://schemas.microsoft.com/office/drawing/2014/main" xmlns="" id="{BF4491D2-865A-9E40-9A17-E5475455E433}"/>
              </a:ext>
            </a:extLst>
          </p:cNvPr>
          <p:cNvSpPr>
            <a:spLocks noGrp="1" noChangeArrowheads="1"/>
          </p:cNvSpPr>
          <p:nvPr>
            <p:ph type="sldNum"/>
          </p:nvPr>
        </p:nvSpPr>
        <p:spPr bwMode="auto">
          <a:xfrm>
            <a:off x="4278313" y="10156825"/>
            <a:ext cx="3279775" cy="533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eaLnBrk="1">
              <a:lnSpc>
                <a:spcPct val="95000"/>
              </a:lnSpc>
              <a:buClr>
                <a:srgbClr val="000000"/>
              </a:buClr>
              <a:buSzPct val="100000"/>
              <a:buFont typeface="Times New Roman" panose="02020603050405020304" pitchFamily="18" charset="0"/>
              <a:buNone/>
              <a:tabLst>
                <a:tab pos="723900" algn="l"/>
                <a:tab pos="1447800" algn="l"/>
                <a:tab pos="2171700" algn="l"/>
                <a:tab pos="2895600" algn="l"/>
              </a:tabLst>
              <a:defRPr sz="1400" smtClean="0">
                <a:solidFill>
                  <a:srgbClr val="000000"/>
                </a:solidFill>
                <a:latin typeface="Times New Roman" panose="02020603050405020304" pitchFamily="18" charset="0"/>
              </a:defRPr>
            </a:lvl1pPr>
          </a:lstStyle>
          <a:p>
            <a:pPr>
              <a:defRPr/>
            </a:pPr>
            <a:fld id="{5BC342A5-5496-244A-A45B-38D2C6CAF9D7}" type="slidenum">
              <a:rPr lang="pl-PL" altLang="pl-PL"/>
              <a:pPr>
                <a:defRPr/>
              </a:pPr>
              <a:t>‹#›</a:t>
            </a:fld>
            <a:endParaRPr lang="pl-PL" altLang="pl-PL"/>
          </a:p>
        </p:txBody>
      </p:sp>
    </p:spTree>
    <p:extLst>
      <p:ext uri="{BB962C8B-B14F-4D97-AF65-F5344CB8AC3E}">
        <p14:creationId xmlns:p14="http://schemas.microsoft.com/office/powerpoint/2010/main" val="1449928943"/>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instagram.com/p/vrrNz5IaLY/" TargetMode="External"/><Relationship Id="rId4" Type="http://schemas.openxmlformats.org/officeDocument/2006/relationships/hyperlink" Target="http://spacetelescope.org/" TargetMode="External"/><Relationship Id="rId5" Type="http://schemas.openxmlformats.org/officeDocument/2006/relationships/hyperlink" Target="http://www.nasa.gov/" TargetMode="External"/><Relationship Id="rId6" Type="http://schemas.openxmlformats.org/officeDocument/2006/relationships/hyperlink" Target="https://instagram.com/p/10dDfiIaI0/" TargetMode="External"/><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0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0.xml"/></Relationships>
</file>

<file path=ppt/notesSlides/_rels/notesSlide10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1.xml"/></Relationships>
</file>

<file path=ppt/notesSlides/_rels/notesSlide10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2.xml"/></Relationships>
</file>

<file path=ppt/notesSlides/_rels/notesSlide10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3.xml"/><Relationship Id="rId3" Type="http://schemas.openxmlformats.org/officeDocument/2006/relationships/hyperlink" Target="http://www.cnn.com/2015/08/10/us/universe-dying/index.html" TargetMode="External"/></Relationships>
</file>

<file path=ppt/notesSlides/_rels/notesSlide10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4.xml"/></Relationships>
</file>

<file path=ppt/notesSlides/_rels/notesSlide105.xml.rels><?xml version="1.0" encoding="UTF-8" standalone="yes"?>
<Relationships xmlns="http://schemas.openxmlformats.org/package/2006/relationships"><Relationship Id="rId3" Type="http://schemas.openxmlformats.org/officeDocument/2006/relationships/hyperlink" Target="https://www.youtube.com/watch?v=rVrr_BbEtJE" TargetMode="External"/><Relationship Id="rId4" Type="http://schemas.openxmlformats.org/officeDocument/2006/relationships/hyperlink" Target="http://www.youtube.com/watch?v=7ImvlS8PLIo&amp;feature=related" TargetMode="External"/><Relationship Id="rId1" Type="http://schemas.openxmlformats.org/officeDocument/2006/relationships/notesMaster" Target="../notesMasters/notesMaster1.xml"/><Relationship Id="rId2" Type="http://schemas.openxmlformats.org/officeDocument/2006/relationships/slide" Target="../slides/slide105.xml"/></Relationships>
</file>

<file path=ppt/notesSlides/_rels/notesSlide10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6.xml"/><Relationship Id="rId3" Type="http://schemas.openxmlformats.org/officeDocument/2006/relationships/hyperlink" Target="http://woodagency.wordpress.com/category/our-work/red-giant-sydney-observatory/" TargetMode="External"/></Relationships>
</file>

<file path=ppt/notesSlides/_rels/notesSlide10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7.xml"/></Relationships>
</file>

<file path=ppt/notesSlides/_rels/notesSlide10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8.xml"/><Relationship Id="rId3" Type="http://schemas.openxmlformats.org/officeDocument/2006/relationships/hyperlink" Target="https://www.youtube.com/watch?v=UUo-Q8hhvB0" TargetMode="External"/></Relationships>
</file>

<file path=ppt/notesSlides/_rels/notesSlide10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9.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0.xml"/></Relationships>
</file>

<file path=ppt/notesSlides/_rels/notesSlide1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1.xml"/></Relationships>
</file>

<file path=ppt/notesSlides/_rels/notesSlide1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2.xml"/></Relationships>
</file>

<file path=ppt/notesSlides/_rels/notesSlide1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3.xml"/></Relationships>
</file>

<file path=ppt/notesSlides/_rels/notesSlide1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4.xml"/></Relationships>
</file>

<file path=ppt/notesSlides/_rels/notesSlide1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5.xml"/></Relationships>
</file>

<file path=ppt/notesSlides/_rels/notesSlide1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6.xml"/></Relationships>
</file>

<file path=ppt/notesSlides/_rels/notesSlide1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7.xml"/></Relationships>
</file>

<file path=ppt/notesSlides/_rels/notesSlide1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8.xml"/></Relationships>
</file>

<file path=ppt/notesSlides/_rels/notesSlide1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9.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flickr.com/photos/44494372@N05/9464533971/" TargetMode="External"/><Relationship Id="rId4" Type="http://schemas.openxmlformats.org/officeDocument/2006/relationships/hyperlink" Target="http://www.nasa.gov/sites/default/files/images/729779main_hubble_spin_full_full.jpg" TargetMode="External"/><Relationship Id="rId5" Type="http://schemas.openxmlformats.org/officeDocument/2006/relationships/hyperlink" Target="https://www.flickr.com/photos/44494372@N05/9460797842/" TargetMode="External"/><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 Id="rId3" Type="http://schemas.openxmlformats.org/officeDocument/2006/relationships/hyperlink" Target="http://nssdc.gsfc.nasa.gov/image/planetary/saturn/hst_saturn_nicmos.jpg" TargetMode="Externa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en.wikipedia.org/wiki/Vesto_Slipher" TargetMode="External"/><Relationship Id="rId4" Type="http://schemas.openxmlformats.org/officeDocument/2006/relationships/hyperlink" Target="http://en.wikipedia.org/wiki/Doppler_shift" TargetMode="External"/><Relationship Id="rId5" Type="http://schemas.openxmlformats.org/officeDocument/2006/relationships/hyperlink" Target="http://en.wikipedia.org/wiki/Spiral_nebula" TargetMode="External"/><Relationship Id="rId6" Type="http://schemas.openxmlformats.org/officeDocument/2006/relationships/hyperlink" Target="http://en.wikipedia.org/wiki/Russia" TargetMode="External"/><Relationship Id="rId7" Type="http://schemas.openxmlformats.org/officeDocument/2006/relationships/hyperlink" Target="http://en.wikipedia.org/wiki/Physical_cosmology" TargetMode="External"/><Relationship Id="rId8" Type="http://schemas.openxmlformats.org/officeDocument/2006/relationships/hyperlink" Target="http://en.wikipedia.org/wiki/Mathematician" TargetMode="External"/><Relationship Id="rId9" Type="http://schemas.openxmlformats.org/officeDocument/2006/relationships/hyperlink" Target="http://en.wikipedia.org/wiki/Friedmann_equations" TargetMode="External"/><Relationship Id="rId10" Type="http://schemas.openxmlformats.org/officeDocument/2006/relationships/hyperlink" Target="http://en.wikipedia.org/wiki/Einstein_equation" TargetMode="External"/><Relationship Id="rId11" Type="http://schemas.openxmlformats.org/officeDocument/2006/relationships/hyperlink" Target="http://en.wikipedia.org/wiki/Static_universe" TargetMode="External"/><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 Id="rId3" Type="http://schemas.openxmlformats.org/officeDocument/2006/relationships/hyperlink" Target="http://nssdc.gsfc.nasa.gov/image/planetary/saturn/hst_saturn_nicmos.jpg" TargetMode="Externa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www.space.com/scienceastronomy/solarsystem/moon_making_010815-1.html" TargetMode="External"/><Relationship Id="rId4" Type="http://schemas.openxmlformats.org/officeDocument/2006/relationships/hyperlink" Target="http://www.space.com/14627-moon-quakes-lunar-activity.html" TargetMode="External"/><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 Id="rId3" Type="http://schemas.openxmlformats.org/officeDocument/2006/relationships/hyperlink" Target="http://starchild.gsfc.nasa.gov/docs/StarChild/questions/question38.html" TargetMode="Externa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 Id="rId3" Type="http://schemas.openxmlformats.org/officeDocument/2006/relationships/hyperlink" Target="http://phys.org/news/2012-03-provokes-moon.html" TargetMode="Externa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3" Type="http://schemas.openxmlformats.org/officeDocument/2006/relationships/hyperlink" Target="http://members.bellatlantic.net/~vze2vrva/eclipse/hires/img013.jpg" TargetMode="External"/><Relationship Id="rId4" Type="http://schemas.openxmlformats.org/officeDocument/2006/relationships/hyperlink" Target="http://aida.astroinfo.org/nies/solar-eclipse-2003-05-31.jpg" TargetMode="External"/><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 Id="rId3" Type="http://schemas.openxmlformats.org/officeDocument/2006/relationships/hyperlink" Target="http://en.wikipedia.org/wiki/Neil_Armstrong" TargetMode="Externa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 Id="rId3" Type="http://schemas.openxmlformats.org/officeDocument/2006/relationships/hyperlink" Target="http://www.aerospaceweb.org/question/astronomy/q0247.shtml" TargetMode="Externa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 Id="rId3" Type="http://schemas.openxmlformats.org/officeDocument/2006/relationships/hyperlink" Target="http://apod.nasa.gov/apod/ap120524.html" TargetMode="Externa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3" Type="http://schemas.openxmlformats.org/officeDocument/2006/relationships/hyperlink" Target="http://www.windows2universe.org/mercury/Atmosphere/atmosphere.html" TargetMode="External"/><Relationship Id="rId4" Type="http://schemas.openxmlformats.org/officeDocument/2006/relationships/hyperlink" Target="http://www.windows2universe.org/venus/atmosphere.html" TargetMode="External"/><Relationship Id="rId5" Type="http://schemas.openxmlformats.org/officeDocument/2006/relationships/hyperlink" Target="http://coolcosmos.ipac.caltech.edu/ask/79-Does-Mars-have-an-atmosphere-" TargetMode="External"/><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 Id="rId3" Type="http://schemas.openxmlformats.org/officeDocument/2006/relationships/hyperlink" Target="http://news.nationalgeographic.com/news/2006/08/060824-pluto-planet.html" TargetMode="Externa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 Id="rId3" Type="http://schemas.openxmlformats.org/officeDocument/2006/relationships/hyperlink" Target="http://www.nobel.se/physics/laureates/1979/weinberg-autobio.html"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 Id="rId3" Type="http://schemas.openxmlformats.org/officeDocument/2006/relationships/hyperlink" Target="http://www.popularscience.co.uk/marcuschown/" TargetMode="Externa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 Id="rId3" Type="http://schemas.openxmlformats.org/officeDocument/2006/relationships/hyperlink" Target="http://today.reuters.com/news/articlenews.aspx?type=domesticNews&amp;storyid=2006-10-03T144526Z_01_L03200407_RTRUKOC_0_US-NOBEL-PHYSICS.xml&amp;src=rss&amp;rpc=22" TargetMode="Externa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3.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 Id="rId3" Type="http://schemas.openxmlformats.org/officeDocument/2006/relationships/hyperlink" Target="http://www.coasttocoastam.com/guests/548.html" TargetMode="External"/></Relationships>
</file>

<file path=ppt/notesSlides/_rels/notesSlide65.xml.rels><?xml version="1.0" encoding="UTF-8" standalone="yes"?>
<Relationships xmlns="http://schemas.openxmlformats.org/package/2006/relationships"><Relationship Id="rId3" Type="http://schemas.openxmlformats.org/officeDocument/2006/relationships/hyperlink" Target="http://www.desmogblog.com/david-whitehouse" TargetMode="External"/><Relationship Id="rId4" Type="http://schemas.openxmlformats.org/officeDocument/2006/relationships/hyperlink" Target="http://www.davidwhitehouse.com/Academic.html" TargetMode="External"/><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66.xml.rels><?xml version="1.0" encoding="UTF-8" standalone="yes"?>
<Relationships xmlns="http://schemas.openxmlformats.org/package/2006/relationships"><Relationship Id="rId3" Type="http://schemas.openxmlformats.org/officeDocument/2006/relationships/hyperlink" Target="http://www.newscientist.com/article/mg18224482.900-bucking-the-big-bang.html" TargetMode="External"/><Relationship Id="rId4" Type="http://schemas.openxmlformats.org/officeDocument/2006/relationships/hyperlink" Target="https://web.archive.org/web/20140401081546/http:/cosmologystatement.org/" TargetMode="External"/><Relationship Id="rId5" Type="http://schemas.openxmlformats.org/officeDocument/2006/relationships/hyperlink" Target="http://www.focusfusion.org/we.html" TargetMode="External"/><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67.xml.rels><?xml version="1.0" encoding="UTF-8" standalone="yes"?>
<Relationships xmlns="http://schemas.openxmlformats.org/package/2006/relationships"><Relationship Id="rId3" Type="http://schemas.openxmlformats.org/officeDocument/2006/relationships/hyperlink" Target="http://www.newscientist.com/article/mg18224482.900-bucking-the-big-bang.html" TargetMode="External"/><Relationship Id="rId4" Type="http://schemas.openxmlformats.org/officeDocument/2006/relationships/hyperlink" Target="https://web.archive.org/web/20140401081546/http:/cosmologystatement.org/" TargetMode="External"/><Relationship Id="rId5" Type="http://schemas.openxmlformats.org/officeDocument/2006/relationships/hyperlink" Target="http://www.focusfusion.org/we.html" TargetMode="External"/><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68.xml.rels><?xml version="1.0" encoding="UTF-8" standalone="yes"?>
<Relationships xmlns="http://schemas.openxmlformats.org/package/2006/relationships"><Relationship Id="rId3" Type="http://schemas.openxmlformats.org/officeDocument/2006/relationships/hyperlink" Target="http://www.newscientist.com/article/mg18224482.900-bucking-the-big-bang.html" TargetMode="External"/><Relationship Id="rId4" Type="http://schemas.openxmlformats.org/officeDocument/2006/relationships/hyperlink" Target="https://web.archive.org/web/20140401081546/http:/cosmologystatement.org/" TargetMode="External"/><Relationship Id="rId5" Type="http://schemas.openxmlformats.org/officeDocument/2006/relationships/hyperlink" Target="http://www.focusfusion.org/we.html" TargetMode="External"/><Relationship Id="rId1" Type="http://schemas.openxmlformats.org/officeDocument/2006/relationships/notesMaster" Target="../notesMasters/notesMaster1.xml"/><Relationship Id="rId2" Type="http://schemas.openxmlformats.org/officeDocument/2006/relationships/slide" Target="../slides/slide68.xml"/></Relationships>
</file>

<file path=ppt/notesSlides/_rels/notesSlide69.xml.rels><?xml version="1.0" encoding="UTF-8" standalone="yes"?>
<Relationships xmlns="http://schemas.openxmlformats.org/package/2006/relationships"><Relationship Id="rId3" Type="http://schemas.openxmlformats.org/officeDocument/2006/relationships/hyperlink" Target="http://www.hiltonratcliffe.com/about/" TargetMode="External"/><Relationship Id="rId4" Type="http://schemas.openxmlformats.org/officeDocument/2006/relationships/hyperlink" Target="http://creation.com/review-hilton-radcliffe-virtue-of-heresy" TargetMode="External"/><Relationship Id="rId5" Type="http://schemas.openxmlformats.org/officeDocument/2006/relationships/hyperlink" Target="http://creation.com/is-there-evidence-for-expanding-universe" TargetMode="External"/><Relationship Id="rId1" Type="http://schemas.openxmlformats.org/officeDocument/2006/relationships/notesMaster" Target="../notesMasters/notesMaster1.xml"/><Relationship Id="rId2" Type="http://schemas.openxmlformats.org/officeDocument/2006/relationships/slide" Target="../slides/slide6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0.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2.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3.xml"/><Relationship Id="rId3" Type="http://schemas.openxmlformats.org/officeDocument/2006/relationships/hyperlink" Target="http://www.physics.princeton.edu/~steinh/" TargetMode="Externa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4.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5.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6.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7.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8.xml"/></Relationships>
</file>

<file path=ppt/notesSlides/_rels/notesSlide7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9.xml"/><Relationship Id="rId3" Type="http://schemas.openxmlformats.org/officeDocument/2006/relationships/hyperlink" Target="http://www.pozsarko.hu/dla/futurologia/5_ora/56.jpg" TargetMode="Externa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8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0.xml"/></Relationships>
</file>

<file path=ppt/notesSlides/_rels/notesSlide8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1.xml"/></Relationships>
</file>

<file path=ppt/notesSlides/_rels/notesSlide8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2.xml"/></Relationships>
</file>

<file path=ppt/notesSlides/_rels/notesSlide8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3.xml"/></Relationships>
</file>

<file path=ppt/notesSlides/_rels/notesSlide8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4.xml"/></Relationships>
</file>

<file path=ppt/notesSlides/_rels/notesSlide8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5.xml"/><Relationship Id="rId3" Type="http://schemas.openxmlformats.org/officeDocument/2006/relationships/hyperlink" Target="https://answersingenesis.org/astronomy/solar-system/plutos-surface-is-young/" TargetMode="External"/></Relationships>
</file>

<file path=ppt/notesSlides/_rels/notesSlide8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6.xml"/><Relationship Id="rId3" Type="http://schemas.openxmlformats.org/officeDocument/2006/relationships/hyperlink" Target="http://www.answersingenesis.org/articles/am/v6/n1/galaxies" TargetMode="External"/></Relationships>
</file>

<file path=ppt/notesSlides/_rels/notesSlide8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7.xml"/></Relationships>
</file>

<file path=ppt/notesSlides/_rels/notesSlide8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8.xml"/></Relationships>
</file>

<file path=ppt/notesSlides/_rels/notesSlide8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9.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instagram.com/p/2gpC5CoaM1/" TargetMode="External"/><Relationship Id="rId4" Type="http://schemas.openxmlformats.org/officeDocument/2006/relationships/hyperlink" Target="https://instagram.com/p/13ycB6IaJx/" TargetMode="External"/><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9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0.xml"/></Relationships>
</file>

<file path=ppt/notesSlides/_rels/notesSlide9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1.xml"/></Relationships>
</file>

<file path=ppt/notesSlides/_rels/notesSlide9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2.xml"/></Relationships>
</file>

<file path=ppt/notesSlides/_rels/notesSlide93.xml.rels><?xml version="1.0" encoding="UTF-8" standalone="yes"?>
<Relationships xmlns="http://schemas.openxmlformats.org/package/2006/relationships"><Relationship Id="rId3" Type="http://schemas.openxmlformats.org/officeDocument/2006/relationships/hyperlink" Target="http://www.astrosurf.com/sguisard/Pagim/Orion_constellation-HRVB-50mm.html" TargetMode="External"/><Relationship Id="rId4" Type="http://schemas.openxmlformats.org/officeDocument/2006/relationships/hyperlink" Target="http://my.execpc.com/60/B3/culp/astronomy/Spring/Polar.html" TargetMode="External"/><Relationship Id="rId1" Type="http://schemas.openxmlformats.org/officeDocument/2006/relationships/notesMaster" Target="../notesMasters/notesMaster1.xml"/><Relationship Id="rId2" Type="http://schemas.openxmlformats.org/officeDocument/2006/relationships/slide" Target="../slides/slide93.xml"/></Relationships>
</file>

<file path=ppt/notesSlides/_rels/notesSlide9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4.xml"/></Relationships>
</file>

<file path=ppt/notesSlides/_rels/notesSlide9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5.xml"/></Relationships>
</file>

<file path=ppt/notesSlides/_rels/notesSlide9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6.xml"/></Relationships>
</file>

<file path=ppt/notesSlides/_rels/notesSlide9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7.xml"/></Relationships>
</file>

<file path=ppt/notesSlides/_rels/notesSlide9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8.xml"/></Relationships>
</file>

<file path=ppt/notesSlides/_rels/notesSlide9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9.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62" name="Rectangle 6">
            <a:extLst>
              <a:ext uri="{FF2B5EF4-FFF2-40B4-BE49-F238E27FC236}">
                <a16:creationId xmlns:a16="http://schemas.microsoft.com/office/drawing/2014/main" xmlns="" id="{369F031C-55F5-594D-9978-54B3D0B42AD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94B86774-1F71-CE4E-BABC-256D461CF719}" type="slidenum">
              <a:rPr lang="pl-PL" altLang="pl-PL">
                <a:solidFill>
                  <a:srgbClr val="000000"/>
                </a:solidFill>
                <a:latin typeface="Times New Roman" panose="02020603050405020304" pitchFamily="18" charset="0"/>
              </a:rPr>
              <a:pPr>
                <a:lnSpc>
                  <a:spcPct val="95000"/>
                </a:lnSpc>
              </a:pPr>
              <a:t>1</a:t>
            </a:fld>
            <a:endParaRPr lang="pl-PL" altLang="pl-PL">
              <a:solidFill>
                <a:srgbClr val="000000"/>
              </a:solidFill>
              <a:latin typeface="Times New Roman" panose="02020603050405020304" pitchFamily="18" charset="0"/>
            </a:endParaRPr>
          </a:p>
        </p:txBody>
      </p:sp>
      <p:sp>
        <p:nvSpPr>
          <p:cNvPr id="399363" name="Rectangle 1">
            <a:extLst>
              <a:ext uri="{FF2B5EF4-FFF2-40B4-BE49-F238E27FC236}">
                <a16:creationId xmlns:a16="http://schemas.microsoft.com/office/drawing/2014/main" xmlns="" id="{FEBDEF9B-8F8B-9245-9CAD-00CA1BD896AB}"/>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64" name="Rectangle 2">
            <a:extLst>
              <a:ext uri="{FF2B5EF4-FFF2-40B4-BE49-F238E27FC236}">
                <a16:creationId xmlns:a16="http://schemas.microsoft.com/office/drawing/2014/main" xmlns="" id="{02D8763E-3C2E-584D-849E-6B713BEF8B88}"/>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5506" name="Rectangle 6">
            <a:extLst>
              <a:ext uri="{FF2B5EF4-FFF2-40B4-BE49-F238E27FC236}">
                <a16:creationId xmlns:a16="http://schemas.microsoft.com/office/drawing/2014/main" xmlns="" id="{EA9441D3-31F4-CF45-8CE8-301BC2AC01C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DEDB4ACF-3E23-7B47-8180-E5A01AEC9B5C}" type="slidenum">
              <a:rPr lang="pl-PL" altLang="pl-PL">
                <a:solidFill>
                  <a:srgbClr val="000000"/>
                </a:solidFill>
                <a:latin typeface="Times New Roman" panose="02020603050405020304" pitchFamily="18" charset="0"/>
              </a:rPr>
              <a:pPr>
                <a:lnSpc>
                  <a:spcPct val="95000"/>
                </a:lnSpc>
              </a:pPr>
              <a:t>10</a:t>
            </a:fld>
            <a:endParaRPr lang="pl-PL" altLang="pl-PL">
              <a:solidFill>
                <a:srgbClr val="000000"/>
              </a:solidFill>
              <a:latin typeface="Times New Roman" panose="02020603050405020304" pitchFamily="18" charset="0"/>
            </a:endParaRPr>
          </a:p>
        </p:txBody>
      </p:sp>
      <p:sp>
        <p:nvSpPr>
          <p:cNvPr id="405507" name="Rectangle 1">
            <a:extLst>
              <a:ext uri="{FF2B5EF4-FFF2-40B4-BE49-F238E27FC236}">
                <a16:creationId xmlns:a16="http://schemas.microsoft.com/office/drawing/2014/main" xmlns="" id="{B95580CB-184A-3840-90D6-8A749C274914}"/>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5508" name="Text Box 2">
            <a:extLst>
              <a:ext uri="{FF2B5EF4-FFF2-40B4-BE49-F238E27FC236}">
                <a16:creationId xmlns:a16="http://schemas.microsoft.com/office/drawing/2014/main" xmlns="" id="{05B8E437-DAEB-0942-8DA6-9D94AA41AA13}"/>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1600">
                <a:solidFill>
                  <a:srgbClr val="042EEE"/>
                </a:solidFill>
                <a:latin typeface="Helvetica Neue" panose="02000503000000020004" pitchFamily="2" charset="0"/>
                <a:ea typeface="Helvetica Neue" panose="02000503000000020004" pitchFamily="2" charset="0"/>
                <a:cs typeface="Helvetica Neue" panose="02000503000000020004" pitchFamily="2" charset="0"/>
              </a:rPr>
              <a:t>On the left: </a:t>
            </a:r>
            <a:r>
              <a:rPr lang="pl-PL" altLang="pl-PL" sz="1600" u="sng">
                <a:solidFill>
                  <a:srgbClr val="042EEE"/>
                </a:solidFill>
                <a:latin typeface="Times New Roman" panose="02020603050405020304" pitchFamily="18" charset="0"/>
                <a:cs typeface="Times New Roman" panose="02020603050405020304" pitchFamily="18" charset="0"/>
                <a:hlinkClick r:id="rId3"/>
              </a:rPr>
              <a:t>https://instagram.com/p/vrrNz5IaLY/</a:t>
            </a:r>
            <a:r>
              <a:rPr lang="pl-PL" altLang="pl-PL" sz="1600">
                <a:solidFill>
                  <a:srgbClr val="042EEE"/>
                </a:solidFill>
                <a:latin typeface="Times New Roman" panose="02020603050405020304" pitchFamily="18" charset="0"/>
                <a:cs typeface="Times New Roman" panose="02020603050405020304" pitchFamily="18" charset="0"/>
              </a:rPr>
              <a:t>: </a:t>
            </a:r>
            <a:r>
              <a:rPr lang="pl-PL" altLang="pl-PL" sz="1600">
                <a:solidFill>
                  <a:srgbClr val="042EEE"/>
                </a:solidFill>
                <a:latin typeface="Helvetica Neue" panose="02000503000000020004" pitchFamily="2" charset="0"/>
                <a:ea typeface="Helvetica Neue" panose="02000503000000020004" pitchFamily="2" charset="0"/>
                <a:cs typeface="Helvetica Neue" panose="02000503000000020004" pitchFamily="2" charset="0"/>
              </a:rPr>
              <a:t>NGC 986 — a barred spiral galaxy, </a:t>
            </a:r>
            <a:r>
              <a:rPr lang="pl-PL" altLang="pl-PL" sz="1600">
                <a:solidFill>
                  <a:srgbClr val="042EEE"/>
                </a:solidFill>
                <a:latin typeface="Times New Roman" panose="02020603050405020304" pitchFamily="18" charset="0"/>
                <a:cs typeface="Times New Roman" panose="02020603050405020304" pitchFamily="18" charset="0"/>
              </a:rPr>
              <a:t>Credit: </a:t>
            </a:r>
            <a:r>
              <a:rPr lang="pl-PL" altLang="pl-PL" sz="1600" u="sng">
                <a:solidFill>
                  <a:srgbClr val="042EEE"/>
                </a:solidFill>
                <a:latin typeface="Times New Roman" panose="02020603050405020304" pitchFamily="18" charset="0"/>
                <a:cs typeface="Times New Roman" panose="02020603050405020304" pitchFamily="18" charset="0"/>
                <a:hlinkClick r:id="rId4"/>
              </a:rPr>
              <a:t>ESA/Hubble</a:t>
            </a:r>
            <a:r>
              <a:rPr lang="pl-PL" altLang="pl-PL" sz="1600">
                <a:solidFill>
                  <a:srgbClr val="042EEE"/>
                </a:solidFill>
                <a:latin typeface="Times New Roman" panose="02020603050405020304" pitchFamily="18" charset="0"/>
                <a:cs typeface="Times New Roman" panose="02020603050405020304" pitchFamily="18" charset="0"/>
              </a:rPr>
              <a:t> &amp; </a:t>
            </a:r>
            <a:r>
              <a:rPr lang="pl-PL" altLang="pl-PL" sz="1600" u="sng">
                <a:solidFill>
                  <a:srgbClr val="042EEE"/>
                </a:solidFill>
                <a:latin typeface="Times New Roman" panose="02020603050405020304" pitchFamily="18" charset="0"/>
                <a:cs typeface="Times New Roman" panose="02020603050405020304" pitchFamily="18" charset="0"/>
                <a:hlinkClick r:id="rId5"/>
              </a:rPr>
              <a:t>NASA</a:t>
            </a:r>
          </a:p>
          <a:p>
            <a:pPr marL="215900" indent="-214313" eaLnBrk="1">
              <a:spcBef>
                <a:spcPct val="0"/>
              </a:spcBef>
              <a:tabLst>
                <a:tab pos="723900" algn="l"/>
                <a:tab pos="1447800" algn="l"/>
                <a:tab pos="2171700" algn="l"/>
                <a:tab pos="2895600" algn="l"/>
                <a:tab pos="3619500" algn="l"/>
                <a:tab pos="4343400" algn="l"/>
              </a:tabLst>
            </a:pPr>
            <a:endParaRPr lang="pl-PL" altLang="pl-PL" sz="1600">
              <a:solidFill>
                <a:srgbClr val="042EEE"/>
              </a:solidFill>
              <a:latin typeface="Helvetica Neue" panose="02000503000000020004" pitchFamily="2" charset="0"/>
              <a:ea typeface="Helvetica Neue" panose="02000503000000020004" pitchFamily="2" charset="0"/>
              <a:cs typeface="Helvetica Neue" panose="02000503000000020004" pitchFamily="2" charset="0"/>
            </a:endParaRPr>
          </a:p>
          <a:p>
            <a:pPr marL="215900" indent="-214313" eaLnBrk="1">
              <a:spcBef>
                <a:spcPct val="0"/>
              </a:spcBef>
              <a:tabLst>
                <a:tab pos="723900" algn="l"/>
                <a:tab pos="1447800" algn="l"/>
                <a:tab pos="2171700" algn="l"/>
                <a:tab pos="2895600" algn="l"/>
                <a:tab pos="3619500" algn="l"/>
                <a:tab pos="4343400" algn="l"/>
              </a:tabLst>
            </a:pPr>
            <a:r>
              <a:rPr lang="pl-PL" altLang="pl-PL" sz="1600">
                <a:solidFill>
                  <a:srgbClr val="042EEE"/>
                </a:solidFill>
                <a:latin typeface="Helvetica Neue" panose="02000503000000020004" pitchFamily="2" charset="0"/>
                <a:ea typeface="Helvetica Neue" panose="02000503000000020004" pitchFamily="2" charset="0"/>
                <a:cs typeface="Helvetica Neue" panose="02000503000000020004" pitchFamily="2" charset="0"/>
              </a:rPr>
              <a:t>On the right: </a:t>
            </a:r>
            <a:r>
              <a:rPr lang="pl-PL" altLang="pl-PL" sz="1600" u="sng">
                <a:solidFill>
                  <a:srgbClr val="042EEE"/>
                </a:solidFill>
                <a:latin typeface="Helvetica Neue" panose="02000503000000020004" pitchFamily="2" charset="0"/>
                <a:ea typeface="Helvetica Neue" panose="02000503000000020004" pitchFamily="2" charset="0"/>
                <a:cs typeface="Helvetica Neue" panose="02000503000000020004" pitchFamily="2" charset="0"/>
                <a:hlinkClick r:id="rId6"/>
              </a:rPr>
              <a:t>https://instagram.com/p/10dDfiIaI0/</a:t>
            </a:r>
            <a:r>
              <a:rPr lang="pl-PL" altLang="pl-PL" sz="1600">
                <a:solidFill>
                  <a:srgbClr val="042EEE"/>
                </a:solidFill>
                <a:latin typeface="Helvetica Neue" panose="02000503000000020004" pitchFamily="2" charset="0"/>
                <a:ea typeface="Helvetica Neue" panose="02000503000000020004" pitchFamily="2" charset="0"/>
                <a:cs typeface="Helvetica Neue" panose="02000503000000020004" pitchFamily="2" charset="0"/>
              </a:rPr>
              <a:t>, </a:t>
            </a:r>
            <a:r>
              <a:rPr lang="pl-PL" altLang="pl-PL" sz="1600">
                <a:solidFill>
                  <a:srgbClr val="042EEE"/>
                </a:solidFill>
                <a:latin typeface="Times New Roman" panose="02020603050405020304" pitchFamily="18" charset="0"/>
                <a:cs typeface="Times New Roman" panose="02020603050405020304" pitchFamily="18" charset="0"/>
              </a:rPr>
              <a:t>Credit: NASA</a:t>
            </a: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3922" name="Rectangle 6">
            <a:extLst>
              <a:ext uri="{FF2B5EF4-FFF2-40B4-BE49-F238E27FC236}">
                <a16:creationId xmlns:a16="http://schemas.microsoft.com/office/drawing/2014/main" xmlns="" id="{2BB5FAB7-4E58-A144-B734-CF3B7E73DED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CCE5563A-EA58-1840-A444-6103696EEDB0}" type="slidenum">
              <a:rPr lang="pl-PL" altLang="pl-PL">
                <a:solidFill>
                  <a:srgbClr val="000000"/>
                </a:solidFill>
                <a:latin typeface="Times New Roman" panose="02020603050405020304" pitchFamily="18" charset="0"/>
              </a:rPr>
              <a:pPr>
                <a:lnSpc>
                  <a:spcPct val="95000"/>
                </a:lnSpc>
              </a:pPr>
              <a:t>100</a:t>
            </a:fld>
            <a:endParaRPr lang="pl-PL" altLang="pl-PL">
              <a:solidFill>
                <a:srgbClr val="000000"/>
              </a:solidFill>
              <a:latin typeface="Times New Roman" panose="02020603050405020304" pitchFamily="18" charset="0"/>
            </a:endParaRPr>
          </a:p>
        </p:txBody>
      </p:sp>
      <p:sp>
        <p:nvSpPr>
          <p:cNvPr id="593923" name="Rectangle 1">
            <a:extLst>
              <a:ext uri="{FF2B5EF4-FFF2-40B4-BE49-F238E27FC236}">
                <a16:creationId xmlns:a16="http://schemas.microsoft.com/office/drawing/2014/main" xmlns="" id="{65197AD7-7C63-D44E-A12A-F4D6FC2F0E75}"/>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3924" name="Text Box 2">
            <a:extLst>
              <a:ext uri="{FF2B5EF4-FFF2-40B4-BE49-F238E27FC236}">
                <a16:creationId xmlns:a16="http://schemas.microsoft.com/office/drawing/2014/main" xmlns="" id="{B234979E-D154-3343-88D8-5DF3BAD0828C}"/>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ea typeface="Microsoft YaHei" panose="020B0503020204020204" pitchFamily="34" charset="-122"/>
              </a:rPr>
              <a:t>NASB</a:t>
            </a:r>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5970" name="Rectangle 6">
            <a:extLst>
              <a:ext uri="{FF2B5EF4-FFF2-40B4-BE49-F238E27FC236}">
                <a16:creationId xmlns:a16="http://schemas.microsoft.com/office/drawing/2014/main" xmlns="" id="{2D8F5A18-A1AD-1F4B-B03B-1A55E704594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82C4AFB0-CD8D-F841-9C9A-69AB2F84C0DD}" type="slidenum">
              <a:rPr lang="pl-PL" altLang="pl-PL">
                <a:solidFill>
                  <a:srgbClr val="000000"/>
                </a:solidFill>
                <a:latin typeface="Times New Roman" panose="02020603050405020304" pitchFamily="18" charset="0"/>
              </a:rPr>
              <a:pPr>
                <a:lnSpc>
                  <a:spcPct val="95000"/>
                </a:lnSpc>
              </a:pPr>
              <a:t>101</a:t>
            </a:fld>
            <a:endParaRPr lang="pl-PL" altLang="pl-PL">
              <a:solidFill>
                <a:srgbClr val="000000"/>
              </a:solidFill>
              <a:latin typeface="Times New Roman" panose="02020603050405020304" pitchFamily="18" charset="0"/>
            </a:endParaRPr>
          </a:p>
        </p:txBody>
      </p:sp>
      <p:sp>
        <p:nvSpPr>
          <p:cNvPr id="595971" name="Rectangle 1">
            <a:extLst>
              <a:ext uri="{FF2B5EF4-FFF2-40B4-BE49-F238E27FC236}">
                <a16:creationId xmlns:a16="http://schemas.microsoft.com/office/drawing/2014/main" xmlns="" id="{377C4BF7-4965-7E46-AB91-0B9427E71423}"/>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5972" name="Rectangle 2">
            <a:extLst>
              <a:ext uri="{FF2B5EF4-FFF2-40B4-BE49-F238E27FC236}">
                <a16:creationId xmlns:a16="http://schemas.microsoft.com/office/drawing/2014/main" xmlns="" id="{1C254FDD-40CE-8C4B-A7C9-36CCAAE3A852}"/>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8018" name="Rectangle 6">
            <a:extLst>
              <a:ext uri="{FF2B5EF4-FFF2-40B4-BE49-F238E27FC236}">
                <a16:creationId xmlns:a16="http://schemas.microsoft.com/office/drawing/2014/main" xmlns="" id="{E65207EA-A282-BC40-9BF5-1A9F0D6BB20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A8AB9620-2AB4-6140-9181-06884496A310}" type="slidenum">
              <a:rPr lang="pl-PL" altLang="pl-PL">
                <a:solidFill>
                  <a:srgbClr val="000000"/>
                </a:solidFill>
                <a:latin typeface="Times New Roman" panose="02020603050405020304" pitchFamily="18" charset="0"/>
              </a:rPr>
              <a:pPr>
                <a:lnSpc>
                  <a:spcPct val="95000"/>
                </a:lnSpc>
              </a:pPr>
              <a:t>102</a:t>
            </a:fld>
            <a:endParaRPr lang="pl-PL" altLang="pl-PL">
              <a:solidFill>
                <a:srgbClr val="000000"/>
              </a:solidFill>
              <a:latin typeface="Times New Roman" panose="02020603050405020304" pitchFamily="18" charset="0"/>
            </a:endParaRPr>
          </a:p>
        </p:txBody>
      </p:sp>
      <p:sp>
        <p:nvSpPr>
          <p:cNvPr id="598019" name="Rectangle 1">
            <a:extLst>
              <a:ext uri="{FF2B5EF4-FFF2-40B4-BE49-F238E27FC236}">
                <a16:creationId xmlns:a16="http://schemas.microsoft.com/office/drawing/2014/main" xmlns="" id="{ACBD3F6D-79F8-C14D-AC74-3FFFF0C2A146}"/>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8020" name="Rectangle 2">
            <a:extLst>
              <a:ext uri="{FF2B5EF4-FFF2-40B4-BE49-F238E27FC236}">
                <a16:creationId xmlns:a16="http://schemas.microsoft.com/office/drawing/2014/main" xmlns="" id="{1D35B817-B55A-4044-B4A8-411000E1A526}"/>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0066" name="Rectangle 6">
            <a:extLst>
              <a:ext uri="{FF2B5EF4-FFF2-40B4-BE49-F238E27FC236}">
                <a16:creationId xmlns:a16="http://schemas.microsoft.com/office/drawing/2014/main" xmlns="" id="{CAAA0871-3744-F041-8B98-30BA32D78E9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1C72FB5D-C043-8344-826B-67B8E9BD70EB}" type="slidenum">
              <a:rPr lang="pl-PL" altLang="pl-PL">
                <a:solidFill>
                  <a:srgbClr val="000000"/>
                </a:solidFill>
                <a:latin typeface="Times New Roman" panose="02020603050405020304" pitchFamily="18" charset="0"/>
              </a:rPr>
              <a:pPr>
                <a:lnSpc>
                  <a:spcPct val="95000"/>
                </a:lnSpc>
              </a:pPr>
              <a:t>103</a:t>
            </a:fld>
            <a:endParaRPr lang="pl-PL" altLang="pl-PL">
              <a:solidFill>
                <a:srgbClr val="000000"/>
              </a:solidFill>
              <a:latin typeface="Times New Roman" panose="02020603050405020304" pitchFamily="18" charset="0"/>
            </a:endParaRPr>
          </a:p>
        </p:txBody>
      </p:sp>
      <p:sp>
        <p:nvSpPr>
          <p:cNvPr id="600067" name="Rectangle 1">
            <a:extLst>
              <a:ext uri="{FF2B5EF4-FFF2-40B4-BE49-F238E27FC236}">
                <a16:creationId xmlns:a16="http://schemas.microsoft.com/office/drawing/2014/main" xmlns="" id="{B5D8C709-6882-FA4E-BDC6-35FB05C9240A}"/>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0068" name="Text Box 2">
            <a:extLst>
              <a:ext uri="{FF2B5EF4-FFF2-40B4-BE49-F238E27FC236}">
                <a16:creationId xmlns:a16="http://schemas.microsoft.com/office/drawing/2014/main" xmlns="" id="{038FF9C5-AD19-EE46-98F2-EE6C58F4FBF7}"/>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3200">
                <a:latin typeface="Arial" panose="020B0604020202020204" pitchFamily="34" charset="0"/>
                <a:ea typeface="Microsoft YaHei" panose="020B0503020204020204" pitchFamily="34" charset="-122"/>
              </a:rPr>
              <a:t>The bottom have of the slide is covered by a black box that is animated.</a:t>
            </a:r>
          </a:p>
          <a:p>
            <a:pPr marL="215900" indent="-214313" eaLnBrk="1">
              <a:spcBef>
                <a:spcPct val="0"/>
              </a:spcBef>
              <a:tabLst>
                <a:tab pos="723900" algn="l"/>
                <a:tab pos="1447800" algn="l"/>
                <a:tab pos="2171700" algn="l"/>
                <a:tab pos="2895600" algn="l"/>
                <a:tab pos="3619500" algn="l"/>
                <a:tab pos="4343400" algn="l"/>
              </a:tabLst>
            </a:pPr>
            <a:endParaRPr lang="pl-PL" altLang="pl-PL" sz="3200">
              <a:latin typeface="Arial" panose="020B0604020202020204" pitchFamily="34" charset="0"/>
              <a:ea typeface="Microsoft YaHei" panose="020B0503020204020204" pitchFamily="34" charset="-122"/>
            </a:endParaRPr>
          </a:p>
          <a:p>
            <a:pPr marL="215900" indent="-214313" eaLnBrk="1">
              <a:spcBef>
                <a:spcPct val="0"/>
              </a:spcBef>
              <a:tabLst>
                <a:tab pos="723900" algn="l"/>
                <a:tab pos="1447800" algn="l"/>
                <a:tab pos="2171700" algn="l"/>
                <a:tab pos="2895600" algn="l"/>
                <a:tab pos="3619500" algn="l"/>
                <a:tab pos="4343400" algn="l"/>
              </a:tabLst>
            </a:pPr>
            <a:r>
              <a:rPr lang="pl-PL" altLang="pl-PL" sz="1800">
                <a:latin typeface="Arial" panose="020B0604020202020204" pitchFamily="34" charset="0"/>
                <a:ea typeface="Microsoft YaHei" panose="020B0503020204020204" pitchFamily="34" charset="-122"/>
              </a:rPr>
              <a:t>Evolutionist view of future heat death (cold lifeless) universe: </a:t>
            </a:r>
            <a:r>
              <a:rPr lang="pl-PL" altLang="pl-PL" sz="1800" u="sng">
                <a:latin typeface="Arial" panose="020B0604020202020204" pitchFamily="34" charset="0"/>
                <a:ea typeface="Microsoft YaHei" panose="020B0503020204020204" pitchFamily="34" charset="-122"/>
                <a:hlinkClick r:id="rId3"/>
              </a:rPr>
              <a:t>http://www.cnn.com/2015/08/10/us/universe-dying/index.html</a:t>
            </a: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2114" name="Rectangle 6">
            <a:extLst>
              <a:ext uri="{FF2B5EF4-FFF2-40B4-BE49-F238E27FC236}">
                <a16:creationId xmlns:a16="http://schemas.microsoft.com/office/drawing/2014/main" xmlns="" id="{99119699-3691-3F4E-AEEE-4271A39D8D2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C977E139-7894-094B-8AF9-CCE26C42E8C9}" type="slidenum">
              <a:rPr lang="pl-PL" altLang="pl-PL">
                <a:solidFill>
                  <a:srgbClr val="000000"/>
                </a:solidFill>
                <a:latin typeface="Times New Roman" panose="02020603050405020304" pitchFamily="18" charset="0"/>
              </a:rPr>
              <a:pPr>
                <a:lnSpc>
                  <a:spcPct val="95000"/>
                </a:lnSpc>
              </a:pPr>
              <a:t>104</a:t>
            </a:fld>
            <a:endParaRPr lang="pl-PL" altLang="pl-PL">
              <a:solidFill>
                <a:srgbClr val="000000"/>
              </a:solidFill>
              <a:latin typeface="Times New Roman" panose="02020603050405020304" pitchFamily="18" charset="0"/>
            </a:endParaRPr>
          </a:p>
        </p:txBody>
      </p:sp>
      <p:sp>
        <p:nvSpPr>
          <p:cNvPr id="602115" name="Rectangle 1">
            <a:extLst>
              <a:ext uri="{FF2B5EF4-FFF2-40B4-BE49-F238E27FC236}">
                <a16:creationId xmlns:a16="http://schemas.microsoft.com/office/drawing/2014/main" xmlns="" id="{AE1280CE-6404-B94F-B948-734BB4235BA8}"/>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2116" name="Rectangle 2">
            <a:extLst>
              <a:ext uri="{FF2B5EF4-FFF2-40B4-BE49-F238E27FC236}">
                <a16:creationId xmlns:a16="http://schemas.microsoft.com/office/drawing/2014/main" xmlns="" id="{D3D513A7-784E-D84E-835E-E690970B2210}"/>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61" name="Shape 1984">
            <a:extLst>
              <a:ext uri="{FF2B5EF4-FFF2-40B4-BE49-F238E27FC236}">
                <a16:creationId xmlns:a16="http://schemas.microsoft.com/office/drawing/2014/main" xmlns="" id="{FE6F3A79-02A3-E54F-BDD4-8BA8CBFCD3FD}"/>
              </a:ext>
            </a:extLst>
          </p:cNvPr>
          <p:cNvSpPr>
            <a:spLocks noGrp="1" noRot="1" noChangeAspect="1" noChangeArrowheads="1" noTextEdit="1"/>
          </p:cNvSpPr>
          <p:nvPr>
            <p:ph type="sldImg"/>
          </p:nvPr>
        </p:nvSpPr>
        <p:spPr>
          <a:xfrm>
            <a:off x="381000" y="685800"/>
            <a:ext cx="6096000" cy="3429000"/>
          </a:xfrm>
        </p:spPr>
      </p:sp>
      <p:sp>
        <p:nvSpPr>
          <p:cNvPr id="604162" name="Shape 1985">
            <a:extLst>
              <a:ext uri="{FF2B5EF4-FFF2-40B4-BE49-F238E27FC236}">
                <a16:creationId xmlns:a16="http://schemas.microsoft.com/office/drawing/2014/main" xmlns="" id="{48F68DD5-E701-1945-8AAA-933EFE4E0E3F}"/>
              </a:ext>
            </a:extLst>
          </p:cNvPr>
          <p:cNvSpPr>
            <a:spLocks noGrp="1"/>
          </p:cNvSpPr>
          <p:nvPr>
            <p:ph type="body" sz="quarter" idx="1"/>
          </p:nvPr>
        </p:nvSpPr>
        <p:spPr>
          <a:noFill/>
          <a:extLst>
            <a:ext uri="{91240B29-F687-4f45-9708-019B960494DF}">
              <a14:hiddenLine xmlns:a14="http://schemas.microsoft.com/office/drawing/2010/main" w="9525">
                <a:solidFill>
                  <a:srgbClr val="808080"/>
                </a:solidFill>
                <a:miter lim="800000"/>
                <a:headEnd/>
                <a:tailEnd/>
              </a14:hiddenLine>
            </a:ext>
          </a:extLst>
        </p:spPr>
        <p:txBody>
          <a:bodyPr/>
          <a:lstStyle/>
          <a:p>
            <a:pPr marL="39688" defTabSz="914400">
              <a:spcBef>
                <a:spcPts val="400"/>
              </a:spcBef>
              <a:buFont typeface="Arial" panose="020B0604020202020204" pitchFamily="34" charset="0"/>
              <a:buNone/>
            </a:pPr>
            <a:r>
              <a:rPr lang="pl-PL" altLang="pl-PL" sz="2400" b="1">
                <a:latin typeface="DejaVu Sans Condensed" panose="020B0606030804020204" pitchFamily="34" charset="2"/>
                <a:ea typeface="DejaVu Sans Condensed" panose="020B0606030804020204" pitchFamily="34" charset="2"/>
                <a:cs typeface="DejaVu Sans Condensed" panose="020B0606030804020204" pitchFamily="34" charset="2"/>
                <a:sym typeface="DejaVu Sans Condensed" panose="020B0606030804020204" pitchFamily="34" charset="2"/>
              </a:rPr>
              <a:t>The text of this video is in several animated boxes on top of each other. The text in each box is below for you to translation.  I can paste the translations into the boxes when I come to Austria.</a:t>
            </a:r>
          </a:p>
          <a:p>
            <a:pPr marL="39688" defTabSz="914400">
              <a:spcBef>
                <a:spcPts val="400"/>
              </a:spcBef>
              <a:buFont typeface="Arial" panose="020B0604020202020204" pitchFamily="34" charset="0"/>
              <a:buNone/>
            </a:pPr>
            <a:endParaRPr lang="pl-PL" altLang="pl-PL" sz="2400">
              <a:latin typeface="DejaVu Sans Condensed" panose="020B0606030804020204" pitchFamily="34" charset="2"/>
              <a:ea typeface="DejaVu Sans Condensed" panose="020B0606030804020204" pitchFamily="34" charset="2"/>
              <a:cs typeface="DejaVu Sans Condensed" panose="020B0606030804020204" pitchFamily="34" charset="2"/>
              <a:sym typeface="DejaVu Sans Condensed" panose="020B0606030804020204" pitchFamily="34" charset="2"/>
            </a:endParaRPr>
          </a:p>
          <a:p>
            <a:pPr marL="39688" defTabSz="914400">
              <a:spcBef>
                <a:spcPts val="400"/>
              </a:spcBef>
              <a:buFont typeface="Arial" panose="020B0604020202020204" pitchFamily="34" charset="0"/>
              <a:buNone/>
            </a:pPr>
            <a:r>
              <a:rPr lang="pl-PL" altLang="pl-PL" sz="2400">
                <a:latin typeface="DejaVu Sans Condensed" panose="020B0606030804020204" pitchFamily="34" charset="2"/>
                <a:ea typeface="DejaVu Sans Condensed" panose="020B0606030804020204" pitchFamily="34" charset="2"/>
                <a:cs typeface="DejaVu Sans Condensed" panose="020B0606030804020204" pitchFamily="34" charset="2"/>
                <a:sym typeface="DejaVu Sans Condensed" panose="020B0606030804020204" pitchFamily="34" charset="2"/>
              </a:rPr>
              <a:t>47 seconds, Dr. Lawrence Krauss, astrophysicist at Arizona State University</a:t>
            </a:r>
          </a:p>
          <a:p>
            <a:pPr marL="39688" defTabSz="914400">
              <a:spcBef>
                <a:spcPts val="400"/>
              </a:spcBef>
              <a:buFont typeface="Arial" panose="020B0604020202020204" pitchFamily="34" charset="0"/>
              <a:buNone/>
            </a:pPr>
            <a:r>
              <a:rPr lang="pl-PL" altLang="pl-PL" sz="2400">
                <a:latin typeface="Arial" panose="020B0604020202020204" pitchFamily="34" charset="0"/>
                <a:cs typeface="Arial" panose="020B0604020202020204" pitchFamily="34" charset="0"/>
                <a:sym typeface="Arial" panose="020B0604020202020204" pitchFamily="34" charset="0"/>
              </a:rPr>
              <a:t>Lecture at an Richard Dawkins-led Atheist Alliance Int’l 15</a:t>
            </a:r>
            <a:r>
              <a:rPr lang="pl-PL" altLang="pl-PL" sz="2400" baseline="31000">
                <a:latin typeface="Arial" panose="020B0604020202020204" pitchFamily="34" charset="0"/>
                <a:cs typeface="Arial" panose="020B0604020202020204" pitchFamily="34" charset="0"/>
                <a:sym typeface="Arial" panose="020B0604020202020204" pitchFamily="34" charset="0"/>
              </a:rPr>
              <a:t>th</a:t>
            </a:r>
            <a:r>
              <a:rPr lang="pl-PL" altLang="pl-PL" sz="2400">
                <a:latin typeface="Arial" panose="020B0604020202020204" pitchFamily="34" charset="0"/>
                <a:cs typeface="Arial" panose="020B0604020202020204" pitchFamily="34" charset="0"/>
                <a:sym typeface="Arial" panose="020B0604020202020204" pitchFamily="34" charset="0"/>
              </a:rPr>
              <a:t> annual conference in Burbank, CA on 21 Oct. 2009</a:t>
            </a:r>
          </a:p>
          <a:p>
            <a:pPr marL="39688" defTabSz="914400">
              <a:spcBef>
                <a:spcPts val="400"/>
              </a:spcBef>
              <a:buFont typeface="Arial" panose="020B0604020202020204" pitchFamily="34" charset="0"/>
              <a:buNone/>
            </a:pPr>
            <a:r>
              <a:rPr lang="pl-PL" altLang="pl-PL">
                <a:latin typeface="Arial" panose="020B0604020202020204" pitchFamily="34" charset="0"/>
                <a:cs typeface="Arial" panose="020B0604020202020204" pitchFamily="34" charset="0"/>
                <a:sym typeface="Arial" panose="020B0604020202020204" pitchFamily="34" charset="0"/>
              </a:rPr>
              <a:t>As of Dec 2009 he is Foundation Professor in the School of Earth and Space Exploration and Physics Department, and Inaugural Director of the Origins Initiative at Arizona State University. Formerly professor at Case Western Reserve Univ. in Cleveland. </a:t>
            </a:r>
          </a:p>
          <a:p>
            <a:pPr marL="39688" defTabSz="914400">
              <a:spcBef>
                <a:spcPts val="400"/>
              </a:spcBef>
              <a:buFont typeface="Arial" panose="020B0604020202020204" pitchFamily="34" charset="0"/>
              <a:buNone/>
            </a:pPr>
            <a:r>
              <a:rPr lang="pl-PL" altLang="pl-PL">
                <a:latin typeface="Arial" panose="020B0604020202020204" pitchFamily="34" charset="0"/>
                <a:cs typeface="Arial" panose="020B0604020202020204" pitchFamily="34" charset="0"/>
                <a:sym typeface="Arial" panose="020B0604020202020204" pitchFamily="34" charset="0"/>
              </a:rPr>
              <a:t>Krauss walked through the Creation Museum with AiG’s Chief Communications Officer, Mark Looy.  Mark actually timed Krauss’s visit.  He took a whole 22 minutes to walk through the Museum, most of the time asking Mark Looy questions and occasionally glancing at some of the exhibits.  Considering it would take a person nearly one and a half hours to watch the programs in the theaters, including the Planetarium and SFX theatre, take 2 hours to watch all the videos in the various exhibits, and a further two hours to read carefully all the signage—it was obvious Krauss wasn’t the least bit interested in researching the content of the Museum (as one would expect from a real scientist), but only visited presumably to tell people he has seen the Creation Museum—what a farce!</a:t>
            </a:r>
          </a:p>
          <a:p>
            <a:pPr marL="39688" defTabSz="914400">
              <a:spcBef>
                <a:spcPts val="400"/>
              </a:spcBef>
              <a:buFont typeface="Arial" panose="020B0604020202020204" pitchFamily="34" charset="0"/>
              <a:buNone/>
            </a:pPr>
            <a:r>
              <a:rPr lang="pl-PL" altLang="pl-PL">
                <a:latin typeface="Arial" panose="020B0604020202020204" pitchFamily="34" charset="0"/>
                <a:cs typeface="Arial" panose="020B0604020202020204" pitchFamily="34" charset="0"/>
                <a:sym typeface="Arial" panose="020B0604020202020204" pitchFamily="34" charset="0"/>
              </a:rPr>
              <a:t>“The Stars Died So That You Could Be Here Today - Lawrence Krauss,” YouTube video, 0:44, from a talk given by Lawrence Krauss in 2009, posted by toesTV, July 31, 2011, </a:t>
            </a:r>
            <a:r>
              <a:rPr lang="pl-PL" altLang="pl-PL" u="sng">
                <a:latin typeface="Arial" panose="020B0604020202020204" pitchFamily="34" charset="0"/>
                <a:cs typeface="Arial" panose="020B0604020202020204" pitchFamily="34" charset="0"/>
                <a:sym typeface="Arial" panose="020B0604020202020204" pitchFamily="34" charset="0"/>
                <a:hlinkClick r:id="rId3"/>
              </a:rPr>
              <a:t>https://www.youtube.com/watch?v=rVrr_BbEtJE</a:t>
            </a:r>
            <a:r>
              <a:rPr lang="pl-PL" altLang="pl-PL">
                <a:latin typeface="Arial" panose="020B0604020202020204" pitchFamily="34" charset="0"/>
                <a:cs typeface="Arial" panose="020B0604020202020204" pitchFamily="34" charset="0"/>
                <a:sym typeface="Arial" panose="020B0604020202020204" pitchFamily="34" charset="0"/>
              </a:rPr>
              <a:t>.  Whole lecture is here: </a:t>
            </a:r>
            <a:r>
              <a:rPr lang="pl-PL" altLang="pl-PL" u="sng">
                <a:latin typeface="Arial" panose="020B0604020202020204" pitchFamily="34" charset="0"/>
                <a:cs typeface="Arial" panose="020B0604020202020204" pitchFamily="34" charset="0"/>
                <a:sym typeface="Arial" panose="020B0604020202020204" pitchFamily="34" charset="0"/>
                <a:hlinkClick r:id="rId4"/>
              </a:rPr>
              <a:t>http://www.youtube.com/watch?v=7ImvlS8PLIo&amp;feature=related</a:t>
            </a:r>
            <a:r>
              <a:rPr lang="pl-PL" altLang="pl-PL">
                <a:latin typeface="Arial" panose="020B0604020202020204" pitchFamily="34" charset="0"/>
                <a:cs typeface="Arial" panose="020B0604020202020204" pitchFamily="34" charset="0"/>
                <a:sym typeface="Arial" panose="020B0604020202020204" pitchFamily="34" charset="0"/>
              </a:rPr>
              <a:t>, and the clip is at about 16 min.</a:t>
            </a:r>
          </a:p>
          <a:p>
            <a:pPr marL="39688" defTabSz="914400">
              <a:spcBef>
                <a:spcPts val="400"/>
              </a:spcBef>
              <a:buFont typeface="Arial" panose="020B0604020202020204" pitchFamily="34" charset="0"/>
              <a:buNone/>
            </a:pPr>
            <a:endParaRPr lang="pl-PL" altLang="pl-PL">
              <a:latin typeface="Arial" panose="020B0604020202020204" pitchFamily="34" charset="0"/>
              <a:cs typeface="Arial" panose="020B0604020202020204" pitchFamily="34" charset="0"/>
              <a:sym typeface="Arial" panose="020B0604020202020204" pitchFamily="34" charset="0"/>
            </a:endParaRPr>
          </a:p>
          <a:p>
            <a:pPr marL="39688" defTabSz="914400">
              <a:spcBef>
                <a:spcPts val="400"/>
              </a:spcBef>
              <a:buFont typeface="Arial" panose="020B0604020202020204" pitchFamily="34" charset="0"/>
              <a:buNone/>
            </a:pPr>
            <a:r>
              <a:rPr lang="pl-PL" altLang="pl-PL">
                <a:latin typeface="Arial" panose="020B0604020202020204" pitchFamily="34" charset="0"/>
                <a:cs typeface="Arial" panose="020B0604020202020204" pitchFamily="34" charset="0"/>
                <a:sym typeface="Arial" panose="020B0604020202020204" pitchFamily="34" charset="0"/>
              </a:rPr>
              <a:t>Krauss video clip</a:t>
            </a:r>
          </a:p>
          <a:p>
            <a:pPr marL="39688" defTabSz="914400">
              <a:spcBef>
                <a:spcPts val="400"/>
              </a:spcBef>
              <a:buFont typeface="Arial" panose="020B0604020202020204" pitchFamily="34" charset="0"/>
              <a:buNone/>
            </a:pPr>
            <a:r>
              <a:rPr lang="pl-PL" altLang="pl-PL">
                <a:latin typeface="Arial" panose="020B0604020202020204" pitchFamily="34" charset="0"/>
                <a:cs typeface="Arial" panose="020B0604020202020204" pitchFamily="34" charset="0"/>
                <a:sym typeface="Arial" panose="020B0604020202020204" pitchFamily="34" charset="0"/>
              </a:rPr>
              <a:t>Textbox 1</a:t>
            </a:r>
          </a:p>
          <a:p>
            <a:pPr marL="39688" defTabSz="914400">
              <a:spcBef>
                <a:spcPts val="400"/>
              </a:spcBef>
              <a:buFont typeface="Arial" panose="020B0604020202020204" pitchFamily="34" charset="0"/>
              <a:buNone/>
            </a:pPr>
            <a:r>
              <a:rPr lang="pl-PL" altLang="pl-PL">
                <a:latin typeface="Arial" panose="020B0604020202020204" pitchFamily="34" charset="0"/>
                <a:cs typeface="Arial" panose="020B0604020202020204" pitchFamily="34" charset="0"/>
                <a:sym typeface="Arial" panose="020B0604020202020204" pitchFamily="34" charset="0"/>
              </a:rPr>
              <a:t>This is something I wrote a whole book about. And someone asked yesterday why I wrote that book. Because it is the most poetic thing I know about the universe. </a:t>
            </a:r>
          </a:p>
          <a:p>
            <a:pPr marL="39688" defTabSz="914400">
              <a:spcBef>
                <a:spcPts val="400"/>
              </a:spcBef>
              <a:buFont typeface="Arial" panose="020B0604020202020204" pitchFamily="34" charset="0"/>
              <a:buNone/>
            </a:pPr>
            <a:endParaRPr lang="pl-PL" altLang="pl-PL">
              <a:latin typeface="Arial" panose="020B0604020202020204" pitchFamily="34" charset="0"/>
              <a:cs typeface="Arial" panose="020B0604020202020204" pitchFamily="34" charset="0"/>
              <a:sym typeface="Arial" panose="020B0604020202020204" pitchFamily="34" charset="0"/>
            </a:endParaRPr>
          </a:p>
          <a:p>
            <a:pPr marL="39688" defTabSz="914400">
              <a:spcBef>
                <a:spcPts val="400"/>
              </a:spcBef>
              <a:buFont typeface="Arial" panose="020B0604020202020204" pitchFamily="34" charset="0"/>
              <a:buNone/>
            </a:pPr>
            <a:r>
              <a:rPr lang="pl-PL" altLang="pl-PL">
                <a:latin typeface="Arial" panose="020B0604020202020204" pitchFamily="34" charset="0"/>
                <a:cs typeface="Arial" panose="020B0604020202020204" pitchFamily="34" charset="0"/>
                <a:sym typeface="Arial" panose="020B0604020202020204" pitchFamily="34" charset="0"/>
              </a:rPr>
              <a:t>Textbox 2</a:t>
            </a:r>
          </a:p>
          <a:p>
            <a:pPr marL="39688" defTabSz="914400">
              <a:spcBef>
                <a:spcPts val="400"/>
              </a:spcBef>
              <a:buFont typeface="Arial" panose="020B0604020202020204" pitchFamily="34" charset="0"/>
              <a:buNone/>
            </a:pPr>
            <a:r>
              <a:rPr lang="pl-PL" altLang="pl-PL">
                <a:latin typeface="Arial" panose="020B0604020202020204" pitchFamily="34" charset="0"/>
                <a:cs typeface="Arial" panose="020B0604020202020204" pitchFamily="34" charset="0"/>
                <a:sym typeface="Arial" panose="020B0604020202020204" pitchFamily="34" charset="0"/>
              </a:rPr>
              <a:t>But the amazing thing is that every atom in your body came from a star that exploded. And the atoms in your left hand probably came from a different star than your right hand.</a:t>
            </a:r>
          </a:p>
          <a:p>
            <a:pPr marL="39688" defTabSz="914400">
              <a:spcBef>
                <a:spcPts val="400"/>
              </a:spcBef>
              <a:buFont typeface="Arial" panose="020B0604020202020204" pitchFamily="34" charset="0"/>
              <a:buNone/>
            </a:pPr>
            <a:endParaRPr lang="pl-PL" altLang="pl-PL">
              <a:latin typeface="Arial" panose="020B0604020202020204" pitchFamily="34" charset="0"/>
              <a:cs typeface="Arial" panose="020B0604020202020204" pitchFamily="34" charset="0"/>
              <a:sym typeface="Arial" panose="020B0604020202020204" pitchFamily="34" charset="0"/>
            </a:endParaRPr>
          </a:p>
          <a:p>
            <a:pPr marL="39688" defTabSz="914400">
              <a:spcBef>
                <a:spcPts val="400"/>
              </a:spcBef>
              <a:buFont typeface="Arial" panose="020B0604020202020204" pitchFamily="34" charset="0"/>
              <a:buNone/>
            </a:pPr>
            <a:r>
              <a:rPr lang="pl-PL" altLang="pl-PL">
                <a:latin typeface="Arial" panose="020B0604020202020204" pitchFamily="34" charset="0"/>
                <a:cs typeface="Arial" panose="020B0604020202020204" pitchFamily="34" charset="0"/>
                <a:sym typeface="Arial" panose="020B0604020202020204" pitchFamily="34" charset="0"/>
              </a:rPr>
              <a:t>Textbox 3</a:t>
            </a:r>
          </a:p>
          <a:p>
            <a:pPr marL="39688" defTabSz="914400">
              <a:spcBef>
                <a:spcPts val="400"/>
              </a:spcBef>
              <a:buFont typeface="Arial" panose="020B0604020202020204" pitchFamily="34" charset="0"/>
              <a:buNone/>
            </a:pPr>
            <a:r>
              <a:rPr lang="pl-PL" altLang="pl-PL">
                <a:latin typeface="Arial" panose="020B0604020202020204" pitchFamily="34" charset="0"/>
                <a:cs typeface="Arial" panose="020B0604020202020204" pitchFamily="34" charset="0"/>
                <a:sym typeface="Arial" panose="020B0604020202020204" pitchFamily="34" charset="0"/>
              </a:rPr>
              <a:t>It really is the most poetic thing I know about physics. You are all stardust. You could be here if stars had not exploded, because the elements</a:t>
            </a:r>
          </a:p>
          <a:p>
            <a:pPr marL="39688" defTabSz="914400">
              <a:spcBef>
                <a:spcPts val="400"/>
              </a:spcBef>
              <a:buFont typeface="Arial" panose="020B0604020202020204" pitchFamily="34" charset="0"/>
              <a:buNone/>
            </a:pPr>
            <a:endParaRPr lang="pl-PL" altLang="pl-PL">
              <a:latin typeface="Arial" panose="020B0604020202020204" pitchFamily="34" charset="0"/>
              <a:cs typeface="Arial" panose="020B0604020202020204" pitchFamily="34" charset="0"/>
              <a:sym typeface="Arial" panose="020B0604020202020204" pitchFamily="34" charset="0"/>
            </a:endParaRPr>
          </a:p>
          <a:p>
            <a:pPr marL="39688" defTabSz="914400">
              <a:spcBef>
                <a:spcPts val="400"/>
              </a:spcBef>
              <a:buFont typeface="Arial" panose="020B0604020202020204" pitchFamily="34" charset="0"/>
              <a:buNone/>
            </a:pPr>
            <a:r>
              <a:rPr lang="pl-PL" altLang="pl-PL">
                <a:latin typeface="Arial" panose="020B0604020202020204" pitchFamily="34" charset="0"/>
                <a:cs typeface="Arial" panose="020B0604020202020204" pitchFamily="34" charset="0"/>
                <a:sym typeface="Arial" panose="020B0604020202020204" pitchFamily="34" charset="0"/>
              </a:rPr>
              <a:t>Textbox 4</a:t>
            </a:r>
          </a:p>
          <a:p>
            <a:pPr marL="39688" defTabSz="914400">
              <a:spcBef>
                <a:spcPts val="400"/>
              </a:spcBef>
              <a:buFont typeface="Arial" panose="020B0604020202020204" pitchFamily="34" charset="0"/>
              <a:buNone/>
            </a:pPr>
            <a:r>
              <a:rPr lang="pl-PL" altLang="pl-PL">
                <a:latin typeface="Arial" panose="020B0604020202020204" pitchFamily="34" charset="0"/>
                <a:cs typeface="Arial" panose="020B0604020202020204" pitchFamily="34" charset="0"/>
                <a:sym typeface="Arial" panose="020B0604020202020204" pitchFamily="34" charset="0"/>
              </a:rPr>
              <a:t>(the carbon, nitrogen, oxygen, iron—all the things that matter for evolution) weren’t created at the beginning of time. They were created in the nuclear furnaces of stars. </a:t>
            </a:r>
          </a:p>
          <a:p>
            <a:pPr marL="39688" defTabSz="914400">
              <a:spcBef>
                <a:spcPts val="400"/>
              </a:spcBef>
              <a:buFont typeface="Arial" panose="020B0604020202020204" pitchFamily="34" charset="0"/>
              <a:buNone/>
            </a:pPr>
            <a:endParaRPr lang="pl-PL" altLang="pl-PL">
              <a:latin typeface="Arial" panose="020B0604020202020204" pitchFamily="34" charset="0"/>
              <a:cs typeface="Arial" panose="020B0604020202020204" pitchFamily="34" charset="0"/>
              <a:sym typeface="Arial" panose="020B0604020202020204" pitchFamily="34" charset="0"/>
            </a:endParaRPr>
          </a:p>
          <a:p>
            <a:pPr marL="39688" defTabSz="914400">
              <a:spcBef>
                <a:spcPts val="400"/>
              </a:spcBef>
              <a:buFont typeface="Arial" panose="020B0604020202020204" pitchFamily="34" charset="0"/>
              <a:buNone/>
            </a:pPr>
            <a:r>
              <a:rPr lang="pl-PL" altLang="pl-PL">
                <a:latin typeface="Arial" panose="020B0604020202020204" pitchFamily="34" charset="0"/>
                <a:cs typeface="Arial" panose="020B0604020202020204" pitchFamily="34" charset="0"/>
                <a:sym typeface="Arial" panose="020B0604020202020204" pitchFamily="34" charset="0"/>
              </a:rPr>
              <a:t>Textbox 5</a:t>
            </a:r>
          </a:p>
          <a:p>
            <a:pPr marL="39688" defTabSz="914400">
              <a:spcBef>
                <a:spcPts val="400"/>
              </a:spcBef>
              <a:buFont typeface="Arial" panose="020B0604020202020204" pitchFamily="34" charset="0"/>
              <a:buNone/>
            </a:pPr>
            <a:r>
              <a:rPr lang="pl-PL" altLang="pl-PL">
                <a:latin typeface="Arial" panose="020B0604020202020204" pitchFamily="34" charset="0"/>
                <a:cs typeface="Arial" panose="020B0604020202020204" pitchFamily="34" charset="0"/>
                <a:sym typeface="Arial" panose="020B0604020202020204" pitchFamily="34" charset="0"/>
              </a:rPr>
              <a:t>And the only way they could get into your body is if the stars were kind enough to explode. So forget Jesus!  The stars died so that you could be here today.</a:t>
            </a: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6210" name="Rectangle 6">
            <a:extLst>
              <a:ext uri="{FF2B5EF4-FFF2-40B4-BE49-F238E27FC236}">
                <a16:creationId xmlns:a16="http://schemas.microsoft.com/office/drawing/2014/main" xmlns="" id="{D1B4D574-4D71-7F4D-B3A5-92DBA54093F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2827C1CB-E6F7-B64C-9E51-7FFF62985247}" type="slidenum">
              <a:rPr lang="pl-PL" altLang="pl-PL">
                <a:solidFill>
                  <a:srgbClr val="000000"/>
                </a:solidFill>
                <a:latin typeface="Times New Roman" panose="02020603050405020304" pitchFamily="18" charset="0"/>
              </a:rPr>
              <a:pPr>
                <a:lnSpc>
                  <a:spcPct val="95000"/>
                </a:lnSpc>
              </a:pPr>
              <a:t>106</a:t>
            </a:fld>
            <a:endParaRPr lang="pl-PL" altLang="pl-PL">
              <a:solidFill>
                <a:srgbClr val="000000"/>
              </a:solidFill>
              <a:latin typeface="Times New Roman" panose="02020603050405020304" pitchFamily="18" charset="0"/>
            </a:endParaRPr>
          </a:p>
        </p:txBody>
      </p:sp>
      <p:sp>
        <p:nvSpPr>
          <p:cNvPr id="606211" name="Rectangle 1">
            <a:extLst>
              <a:ext uri="{FF2B5EF4-FFF2-40B4-BE49-F238E27FC236}">
                <a16:creationId xmlns:a16="http://schemas.microsoft.com/office/drawing/2014/main" xmlns="" id="{EC7BCF9B-E3F7-FA4C-AF34-81D77E50F878}"/>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6212" name="Text Box 2">
            <a:extLst>
              <a:ext uri="{FF2B5EF4-FFF2-40B4-BE49-F238E27FC236}">
                <a16:creationId xmlns:a16="http://schemas.microsoft.com/office/drawing/2014/main" xmlns="" id="{EA3DD44A-B7F1-EE43-B758-B89D30BF4ED5}"/>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400">
                <a:latin typeface="Arial" panose="020B0604020202020204" pitchFamily="34" charset="0"/>
                <a:cs typeface="Arial" panose="020B0604020202020204" pitchFamily="34" charset="0"/>
              </a:rPr>
              <a:t>These signs mean that you are just an accident.</a:t>
            </a:r>
          </a:p>
          <a:p>
            <a:pPr marL="215900" indent="-214313" eaLnBrk="1">
              <a:spcBef>
                <a:spcPct val="0"/>
              </a:spcBef>
              <a:tabLst>
                <a:tab pos="723900" algn="l"/>
                <a:tab pos="1447800" algn="l"/>
                <a:tab pos="2171700" algn="l"/>
                <a:tab pos="2895600" algn="l"/>
                <a:tab pos="3619500" algn="l"/>
                <a:tab pos="4343400" algn="l"/>
              </a:tabLst>
            </a:pPr>
            <a:r>
              <a:rPr lang="pl-PL" altLang="pl-PL" sz="2400">
                <a:latin typeface="Arial" panose="020B0604020202020204" pitchFamily="34" charset="0"/>
                <a:cs typeface="Arial" panose="020B0604020202020204" pitchFamily="34" charset="0"/>
              </a:rPr>
              <a:t>No, you are a special creation, made in the image of God.  Your mother, grandpa and father are human beings, descended from the first man and woman, Adam and Eve.</a:t>
            </a:r>
          </a:p>
          <a:p>
            <a:pPr marL="215900" indent="-214313" eaLnBrk="1">
              <a:spcBef>
                <a:spcPct val="0"/>
              </a:spcBef>
              <a:tabLst>
                <a:tab pos="723900" algn="l"/>
                <a:tab pos="1447800" algn="l"/>
                <a:tab pos="2171700" algn="l"/>
                <a:tab pos="2895600" algn="l"/>
                <a:tab pos="3619500" algn="l"/>
                <a:tab pos="4343400" algn="l"/>
              </a:tabLst>
            </a:pPr>
            <a:endParaRPr lang="pl-PL" altLang="pl-PL" sz="2400">
              <a:latin typeface="Arial" panose="020B0604020202020204" pitchFamily="34" charset="0"/>
              <a:cs typeface="Arial" panose="020B0604020202020204" pitchFamily="34" charset="0"/>
            </a:endParaRPr>
          </a:p>
          <a:p>
            <a:pPr marL="215900" indent="-214313" eaLnBrk="1">
              <a:spcBef>
                <a:spcPct val="0"/>
              </a:spcBef>
              <a:tabLst>
                <a:tab pos="723900" algn="l"/>
                <a:tab pos="1447800" algn="l"/>
                <a:tab pos="2171700" algn="l"/>
                <a:tab pos="2895600" algn="l"/>
                <a:tab pos="3619500" algn="l"/>
                <a:tab pos="4343400" algn="l"/>
              </a:tabLst>
            </a:pPr>
            <a:r>
              <a:rPr lang="pl-PL" altLang="pl-PL" sz="2400">
                <a:latin typeface="Arial" panose="020B0604020202020204" pitchFamily="34" charset="0"/>
                <a:cs typeface="Arial" panose="020B0604020202020204" pitchFamily="34" charset="0"/>
              </a:rPr>
              <a:t>Sydney (Austraila) Observatory</a:t>
            </a:r>
          </a:p>
          <a:p>
            <a:pPr marL="215900" indent="-214313" eaLnBrk="1">
              <a:spcBef>
                <a:spcPct val="0"/>
              </a:spcBef>
              <a:tabLst>
                <a:tab pos="723900" algn="l"/>
                <a:tab pos="1447800" algn="l"/>
                <a:tab pos="2171700" algn="l"/>
                <a:tab pos="2895600" algn="l"/>
                <a:tab pos="3619500" algn="l"/>
                <a:tab pos="4343400" algn="l"/>
              </a:tabLst>
            </a:pPr>
            <a:r>
              <a:rPr lang="pl-PL" altLang="pl-PL" sz="2400">
                <a:latin typeface="Arial" panose="020B0604020202020204" pitchFamily="34" charset="0"/>
                <a:cs typeface="Arial" panose="020B0604020202020204" pitchFamily="34" charset="0"/>
                <a:hlinkClick r:id="rId3"/>
              </a:rPr>
              <a:t>http://woodagency.wordpress.com/category/our-work/red-giant-sydney-observatory.</a:t>
            </a:r>
          </a:p>
          <a:p>
            <a:pPr marL="215900" indent="-214313" eaLnBrk="1">
              <a:spcBef>
                <a:spcPct val="0"/>
              </a:spcBef>
              <a:tabLst>
                <a:tab pos="723900" algn="l"/>
                <a:tab pos="1447800" algn="l"/>
                <a:tab pos="2171700" algn="l"/>
                <a:tab pos="2895600" algn="l"/>
                <a:tab pos="3619500" algn="l"/>
                <a:tab pos="4343400" algn="l"/>
              </a:tabLst>
            </a:pPr>
            <a:endParaRPr lang="pl-PL" altLang="pl-PL" sz="2400">
              <a:latin typeface="Arial" panose="020B0604020202020204" pitchFamily="34" charset="0"/>
              <a:cs typeface="Arial" panose="020B0604020202020204" pitchFamily="34"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08258" name="Rectangle 6">
            <a:extLst>
              <a:ext uri="{FF2B5EF4-FFF2-40B4-BE49-F238E27FC236}">
                <a16:creationId xmlns:a16="http://schemas.microsoft.com/office/drawing/2014/main" xmlns="" id="{A2ECE495-4B69-F54E-B461-982ED8F963B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C07DC64B-597F-8D4B-9E23-065E6F017988}" type="slidenum">
              <a:rPr lang="pl-PL" altLang="pl-PL">
                <a:solidFill>
                  <a:srgbClr val="000000"/>
                </a:solidFill>
                <a:latin typeface="Times New Roman" panose="02020603050405020304" pitchFamily="18" charset="0"/>
              </a:rPr>
              <a:pPr>
                <a:lnSpc>
                  <a:spcPct val="95000"/>
                </a:lnSpc>
              </a:pPr>
              <a:t>107</a:t>
            </a:fld>
            <a:endParaRPr lang="pl-PL" altLang="pl-PL">
              <a:solidFill>
                <a:srgbClr val="000000"/>
              </a:solidFill>
              <a:latin typeface="Times New Roman" panose="02020603050405020304" pitchFamily="18" charset="0"/>
            </a:endParaRPr>
          </a:p>
        </p:txBody>
      </p:sp>
      <p:sp>
        <p:nvSpPr>
          <p:cNvPr id="608259" name="Rectangle 1">
            <a:extLst>
              <a:ext uri="{FF2B5EF4-FFF2-40B4-BE49-F238E27FC236}">
                <a16:creationId xmlns:a16="http://schemas.microsoft.com/office/drawing/2014/main" xmlns="" id="{56453BA0-9107-664D-B7E3-FFCA5EFE698A}"/>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08260" name="Text Box 2">
            <a:extLst>
              <a:ext uri="{FF2B5EF4-FFF2-40B4-BE49-F238E27FC236}">
                <a16:creationId xmlns:a16="http://schemas.microsoft.com/office/drawing/2014/main" xmlns="" id="{5B46B9C4-E594-2E4C-8D86-5398B0D30006}"/>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200">
                <a:latin typeface="Arial" panose="020B0604020202020204" pitchFamily="34" charset="0"/>
                <a:ea typeface="Microsoft YaHei" panose="020B0503020204020204" pitchFamily="34" charset="-122"/>
              </a:rPr>
              <a:t>34 seconds </a:t>
            </a:r>
          </a:p>
          <a:p>
            <a:pPr marL="215900" indent="-214313" eaLnBrk="1">
              <a:spcBef>
                <a:spcPct val="0"/>
              </a:spcBef>
              <a:tabLst>
                <a:tab pos="723900" algn="l"/>
                <a:tab pos="1447800" algn="l"/>
                <a:tab pos="2171700" algn="l"/>
                <a:tab pos="2895600" algn="l"/>
                <a:tab pos="3619500" algn="l"/>
                <a:tab pos="4343400" algn="l"/>
              </a:tabLst>
            </a:pPr>
            <a:r>
              <a:rPr lang="pl-PL" altLang="pl-PL" sz="2200">
                <a:latin typeface="Arial" panose="020B0604020202020204" pitchFamily="34" charset="0"/>
                <a:ea typeface="Microsoft YaHei" panose="020B0503020204020204" pitchFamily="34" charset="-122"/>
              </a:rPr>
              <a:t>Cosmos: A Spacetime Odyssey is a 2014 American science documentary television series.[1] The show is a follow-up to the 1980 television series Cosmos: A Personal Voyage, which was presented by Carl Sagan.  This quote: </a:t>
            </a:r>
          </a:p>
          <a:p>
            <a:pPr marL="215900" indent="-214313" eaLnBrk="1">
              <a:spcBef>
                <a:spcPct val="0"/>
              </a:spcBef>
              <a:tabLst>
                <a:tab pos="723900" algn="l"/>
                <a:tab pos="1447800" algn="l"/>
                <a:tab pos="2171700" algn="l"/>
                <a:tab pos="2895600" algn="l"/>
                <a:tab pos="3619500" algn="l"/>
                <a:tab pos="4343400" algn="l"/>
              </a:tabLst>
            </a:pPr>
            <a:r>
              <a:rPr lang="pl-PL" altLang="pl-PL" sz="2200">
                <a:latin typeface="Arial" panose="020B0604020202020204" pitchFamily="34" charset="0"/>
                <a:ea typeface="Microsoft YaHei" panose="020B0503020204020204" pitchFamily="34" charset="-122"/>
              </a:rPr>
              <a:t>"Our ancestors worshipped the sun. They were far from foolish. It makes good sense to revere the sun and stars because we are their children. The silicon in the rocks, the oxygen in the air, the carbon in our DNA, the iron in our skyscrapers, the silver in our jewelry—were all made in stars billions of years ago. Our planet, our society, and we ourselves are stardust.”</a:t>
            </a:r>
          </a:p>
          <a:p>
            <a:pPr marL="215900" indent="-214313" eaLnBrk="1">
              <a:spcBef>
                <a:spcPct val="0"/>
              </a:spcBef>
              <a:tabLst>
                <a:tab pos="723900" algn="l"/>
                <a:tab pos="1447800" algn="l"/>
                <a:tab pos="2171700" algn="l"/>
                <a:tab pos="2895600" algn="l"/>
                <a:tab pos="3619500" algn="l"/>
                <a:tab pos="4343400" algn="l"/>
              </a:tabLst>
            </a:pPr>
            <a:endParaRPr lang="pl-PL" altLang="pl-PL" sz="2200">
              <a:latin typeface="Arial" panose="020B0604020202020204" pitchFamily="34" charset="0"/>
              <a:ea typeface="Microsoft YaHei" panose="020B0503020204020204" pitchFamily="34" charset="-122"/>
            </a:endParaRPr>
          </a:p>
          <a:p>
            <a:pPr marL="215900" indent="-214313" eaLnBrk="1">
              <a:spcBef>
                <a:spcPct val="0"/>
              </a:spcBef>
              <a:tabLst>
                <a:tab pos="723900" algn="l"/>
                <a:tab pos="1447800" algn="l"/>
                <a:tab pos="2171700" algn="l"/>
                <a:tab pos="2895600" algn="l"/>
                <a:tab pos="3619500" algn="l"/>
                <a:tab pos="4343400" algn="l"/>
              </a:tabLst>
            </a:pPr>
            <a:r>
              <a:rPr lang="pl-PL" altLang="pl-PL" sz="2200">
                <a:latin typeface="Arial" panose="020B0604020202020204" pitchFamily="34" charset="0"/>
                <a:ea typeface="Microsoft YaHei" panose="020B0503020204020204" pitchFamily="34" charset="-122"/>
              </a:rPr>
              <a:t>Cosmos episode 8, called Sisters of the Sun, this clip was at approx 54 minute mark (counting commercials)</a:t>
            </a: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0306" name="Rectangle 6">
            <a:extLst>
              <a:ext uri="{FF2B5EF4-FFF2-40B4-BE49-F238E27FC236}">
                <a16:creationId xmlns:a16="http://schemas.microsoft.com/office/drawing/2014/main" xmlns="" id="{15169F82-72DA-6441-BE40-AE5F49DEEA9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FDB325F9-6067-EC45-8997-E01A36B8C261}" type="slidenum">
              <a:rPr lang="pl-PL" altLang="pl-PL">
                <a:solidFill>
                  <a:srgbClr val="000000"/>
                </a:solidFill>
                <a:latin typeface="Times New Roman" panose="02020603050405020304" pitchFamily="18" charset="0"/>
              </a:rPr>
              <a:pPr>
                <a:lnSpc>
                  <a:spcPct val="95000"/>
                </a:lnSpc>
              </a:pPr>
              <a:t>108</a:t>
            </a:fld>
            <a:endParaRPr lang="pl-PL" altLang="pl-PL">
              <a:solidFill>
                <a:srgbClr val="000000"/>
              </a:solidFill>
              <a:latin typeface="Times New Roman" panose="02020603050405020304" pitchFamily="18" charset="0"/>
            </a:endParaRPr>
          </a:p>
        </p:txBody>
      </p:sp>
      <p:sp>
        <p:nvSpPr>
          <p:cNvPr id="610307" name="Rectangle 1">
            <a:extLst>
              <a:ext uri="{FF2B5EF4-FFF2-40B4-BE49-F238E27FC236}">
                <a16:creationId xmlns:a16="http://schemas.microsoft.com/office/drawing/2014/main" xmlns="" id="{5CB9B05B-0841-BD40-9550-0B729F0499F4}"/>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0308" name="Text Box 2">
            <a:extLst>
              <a:ext uri="{FF2B5EF4-FFF2-40B4-BE49-F238E27FC236}">
                <a16:creationId xmlns:a16="http://schemas.microsoft.com/office/drawing/2014/main" xmlns="" id="{24AD0783-BBAF-AB4C-9CB1-0505E00AF358}"/>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Calibri" panose="020F0502020204030204" pitchFamily="34" charset="0"/>
                <a:cs typeface="Calibri" panose="020F0502020204030204" pitchFamily="34" charset="0"/>
              </a:rPr>
              <a:t>9 sec.</a:t>
            </a:r>
          </a:p>
          <a:p>
            <a:pPr marL="215900" indent="-214313" eaLnBrk="1">
              <a:spcBef>
                <a:spcPct val="0"/>
              </a:spcBef>
              <a:tabLst>
                <a:tab pos="723900" algn="l"/>
                <a:tab pos="1447800" algn="l"/>
                <a:tab pos="2171700" algn="l"/>
                <a:tab pos="2895600" algn="l"/>
                <a:tab pos="3619500" algn="l"/>
                <a:tab pos="4343400" algn="l"/>
              </a:tabLst>
            </a:pPr>
            <a:endParaRPr lang="pl-PL" altLang="pl-PL" sz="2000">
              <a:latin typeface="Calibri" panose="020F0502020204030204" pitchFamily="34" charset="0"/>
              <a:cs typeface="Calibri" panose="020F0502020204030204" pitchFamily="34" charset="0"/>
            </a:endParaRPr>
          </a:p>
          <a:p>
            <a:pPr marL="215900" indent="-214313" eaLnBrk="1">
              <a:spcBef>
                <a:spcPts val="1400"/>
              </a:spcBef>
              <a:tabLst>
                <a:tab pos="723900" algn="l"/>
                <a:tab pos="1447800" algn="l"/>
                <a:tab pos="2171700" algn="l"/>
                <a:tab pos="2895600" algn="l"/>
                <a:tab pos="3619500" algn="l"/>
                <a:tab pos="4343400" algn="l"/>
              </a:tabLst>
            </a:pPr>
            <a:r>
              <a:rPr lang="pl-PL" altLang="pl-PL" sz="2000">
                <a:latin typeface="Calibri" panose="020F0502020204030204" pitchFamily="34" charset="0"/>
                <a:cs typeface="Calibri" panose="020F0502020204030204" pitchFamily="34" charset="0"/>
              </a:rPr>
              <a:t>Dr. Michelle L. Thaller is the Assistant Director for Science Communication and Higher Education, Sciences and Exploration Directorate (NASA). She received a BS degree from Harvard in 1992 and a PhD in astrophysics from Georgia State University in 1998. Her research interests have included hot stars, colliding stellar winds, binary star evolution, and evolved stellar companions.</a:t>
            </a:r>
          </a:p>
          <a:p>
            <a:pPr marL="215900" indent="-214313" eaLnBrk="1">
              <a:spcBef>
                <a:spcPts val="1400"/>
              </a:spcBef>
              <a:tabLst>
                <a:tab pos="723900" algn="l"/>
                <a:tab pos="1447800" algn="l"/>
                <a:tab pos="2171700" algn="l"/>
                <a:tab pos="2895600" algn="l"/>
                <a:tab pos="3619500" algn="l"/>
                <a:tab pos="4343400" algn="l"/>
              </a:tabLst>
            </a:pPr>
            <a:r>
              <a:rPr lang="pl-PL" altLang="pl-PL" sz="2000" u="sng">
                <a:latin typeface="Calibri" panose="020F0502020204030204" pitchFamily="34" charset="0"/>
                <a:cs typeface="Calibri" panose="020F0502020204030204" pitchFamily="34" charset="0"/>
                <a:hlinkClick r:id="rId3"/>
              </a:rPr>
              <a:t>https://www.youtube.com/watch?v=UUo-Q8hhvB0</a:t>
            </a:r>
            <a:r>
              <a:rPr lang="pl-PL" altLang="pl-PL" sz="2000">
                <a:latin typeface="Calibri" panose="020F0502020204030204" pitchFamily="34" charset="0"/>
                <a:cs typeface="Calibri" panose="020F0502020204030204" pitchFamily="34" charset="0"/>
              </a:rPr>
              <a:t>, 0:00</a:t>
            </a:r>
          </a:p>
          <a:p>
            <a:pPr marL="215900" indent="-214313" eaLnBrk="1">
              <a:spcBef>
                <a:spcPts val="1400"/>
              </a:spcBef>
              <a:tabLst>
                <a:tab pos="723900" algn="l"/>
                <a:tab pos="1447800" algn="l"/>
                <a:tab pos="2171700" algn="l"/>
                <a:tab pos="2895600" algn="l"/>
                <a:tab pos="3619500" algn="l"/>
                <a:tab pos="4343400" algn="l"/>
              </a:tabLst>
            </a:pPr>
            <a:r>
              <a:rPr lang="pl-PL" altLang="pl-PL" sz="2000">
                <a:latin typeface="Calibri" panose="020F0502020204030204" pitchFamily="34" charset="0"/>
                <a:cs typeface="Calibri" panose="020F0502020204030204" pitchFamily="34" charset="0"/>
              </a:rPr>
              <a:t>AiG file: Thaller_NASA_Astronomer_WeAreDeadStars.mp4</a:t>
            </a: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2354" name="Rectangle 6">
            <a:extLst>
              <a:ext uri="{FF2B5EF4-FFF2-40B4-BE49-F238E27FC236}">
                <a16:creationId xmlns:a16="http://schemas.microsoft.com/office/drawing/2014/main" xmlns="" id="{1E3869DF-163D-4D42-8665-70C11A7DE13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1AF421B5-21C4-864E-B2D3-CB7633DBC93A}" type="slidenum">
              <a:rPr lang="pl-PL" altLang="pl-PL">
                <a:solidFill>
                  <a:srgbClr val="000000"/>
                </a:solidFill>
                <a:latin typeface="Times New Roman" panose="02020603050405020304" pitchFamily="18" charset="0"/>
              </a:rPr>
              <a:pPr>
                <a:lnSpc>
                  <a:spcPct val="95000"/>
                </a:lnSpc>
              </a:pPr>
              <a:t>109</a:t>
            </a:fld>
            <a:endParaRPr lang="pl-PL" altLang="pl-PL">
              <a:solidFill>
                <a:srgbClr val="000000"/>
              </a:solidFill>
              <a:latin typeface="Times New Roman" panose="02020603050405020304" pitchFamily="18" charset="0"/>
            </a:endParaRPr>
          </a:p>
        </p:txBody>
      </p:sp>
      <p:sp>
        <p:nvSpPr>
          <p:cNvPr id="612355" name="Rectangle 1">
            <a:extLst>
              <a:ext uri="{FF2B5EF4-FFF2-40B4-BE49-F238E27FC236}">
                <a16:creationId xmlns:a16="http://schemas.microsoft.com/office/drawing/2014/main" xmlns="" id="{34440A34-26A3-0B4A-ABB3-D955A50E68EB}"/>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2356" name="Text Box 2">
            <a:extLst>
              <a:ext uri="{FF2B5EF4-FFF2-40B4-BE49-F238E27FC236}">
                <a16:creationId xmlns:a16="http://schemas.microsoft.com/office/drawing/2014/main" xmlns="" id="{590D3CEC-C39D-9347-AF0D-94F5573B7AB8}"/>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41275" indent="-41275" eaLnBrk="1">
              <a:spcBef>
                <a:spcPts val="400"/>
              </a:spcBef>
              <a:tabLst>
                <a:tab pos="723900" algn="l"/>
                <a:tab pos="1447800" algn="l"/>
                <a:tab pos="2171700" algn="l"/>
                <a:tab pos="2895600" algn="l"/>
                <a:tab pos="3619500" algn="l"/>
                <a:tab pos="4343400" algn="l"/>
              </a:tabLst>
            </a:pPr>
            <a:r>
              <a:rPr lang="pl-PL" altLang="pl-PL" sz="2000">
                <a:latin typeface="Arial" panose="020B0604020202020204" pitchFamily="34" charset="0"/>
                <a:ea typeface="Microsoft YaHei" panose="020B0503020204020204" pitchFamily="34" charset="-122"/>
              </a:rPr>
              <a:t>Sir Isaac Newton, </a:t>
            </a:r>
            <a:r>
              <a:rPr lang="pl-PL" altLang="pl-PL" sz="2000" i="1">
                <a:latin typeface="Arial" panose="020B0604020202020204" pitchFamily="34" charset="0"/>
                <a:cs typeface="Arial" panose="020B0604020202020204" pitchFamily="34" charset="0"/>
              </a:rPr>
              <a:t>Principia</a:t>
            </a:r>
            <a:r>
              <a:rPr lang="pl-PL" altLang="pl-PL" sz="2000">
                <a:latin typeface="Arial" panose="020B0604020202020204" pitchFamily="34" charset="0"/>
                <a:cs typeface="Arial" panose="020B0604020202020204" pitchFamily="34" charset="0"/>
              </a:rPr>
              <a:t>, Book </a:t>
            </a:r>
            <a:r>
              <a:rPr lang="pl-PL" altLang="pl-PL" sz="2000" b="1">
                <a:latin typeface="Arial" panose="020B0604020202020204" pitchFamily="34" charset="0"/>
                <a:cs typeface="Arial" panose="020B0604020202020204" pitchFamily="34" charset="0"/>
              </a:rPr>
              <a:t>III</a:t>
            </a:r>
            <a:r>
              <a:rPr lang="pl-PL" altLang="pl-PL" sz="2000">
                <a:latin typeface="Arial" panose="020B0604020202020204" pitchFamily="34" charset="0"/>
                <a:cs typeface="Arial" panose="020B0604020202020204" pitchFamily="34" charset="0"/>
              </a:rPr>
              <a:t>; cited in; </a:t>
            </a:r>
            <a:r>
              <a:rPr lang="pl-PL" altLang="pl-PL" sz="2000" i="1">
                <a:latin typeface="Arial" panose="020B0604020202020204" pitchFamily="34" charset="0"/>
                <a:cs typeface="Arial" panose="020B0604020202020204" pitchFamily="34" charset="0"/>
              </a:rPr>
              <a:t>Newton’s Philosophy of Nature: Selections from his writings</a:t>
            </a:r>
            <a:r>
              <a:rPr lang="pl-PL" altLang="pl-PL" sz="2000">
                <a:latin typeface="Arial" panose="020B0604020202020204" pitchFamily="34" charset="0"/>
                <a:cs typeface="Arial" panose="020B0604020202020204" pitchFamily="34" charset="0"/>
              </a:rPr>
              <a:t>, H.S. Thayer, ed. (New York: Hafner Library of Classics, 1953), p. 42.</a:t>
            </a:r>
          </a:p>
          <a:p>
            <a:pPr marL="41275" indent="-41275" eaLnBrk="1">
              <a:spcBef>
                <a:spcPts val="400"/>
              </a:spcBef>
              <a:tabLst>
                <a:tab pos="723900" algn="l"/>
                <a:tab pos="1447800" algn="l"/>
                <a:tab pos="2171700" algn="l"/>
                <a:tab pos="2895600" algn="l"/>
                <a:tab pos="3619500" algn="l"/>
                <a:tab pos="4343400" algn="l"/>
              </a:tabLst>
            </a:pPr>
            <a:endParaRPr lang="pl-PL" altLang="pl-PL" sz="2200">
              <a:latin typeface="Arial" panose="020B0604020202020204" pitchFamily="34" charset="0"/>
              <a:cs typeface="Arial" panose="020B0604020202020204" pitchFamily="34"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7554" name="Rectangle 6">
            <a:extLst>
              <a:ext uri="{FF2B5EF4-FFF2-40B4-BE49-F238E27FC236}">
                <a16:creationId xmlns:a16="http://schemas.microsoft.com/office/drawing/2014/main" xmlns="" id="{60ACA0A2-7A97-624A-A1FC-AF04229E994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CA10632-509F-CD43-AE6D-ACB01AEF1CEE}" type="slidenum">
              <a:rPr lang="pl-PL" altLang="pl-PL">
                <a:solidFill>
                  <a:srgbClr val="000000"/>
                </a:solidFill>
                <a:latin typeface="Times New Roman" panose="02020603050405020304" pitchFamily="18" charset="0"/>
              </a:rPr>
              <a:pPr>
                <a:lnSpc>
                  <a:spcPct val="95000"/>
                </a:lnSpc>
              </a:pPr>
              <a:t>11</a:t>
            </a:fld>
            <a:endParaRPr lang="pl-PL" altLang="pl-PL">
              <a:solidFill>
                <a:srgbClr val="000000"/>
              </a:solidFill>
              <a:latin typeface="Times New Roman" panose="02020603050405020304" pitchFamily="18" charset="0"/>
            </a:endParaRPr>
          </a:p>
        </p:txBody>
      </p:sp>
      <p:sp>
        <p:nvSpPr>
          <p:cNvPr id="407555" name="Rectangle 1">
            <a:extLst>
              <a:ext uri="{FF2B5EF4-FFF2-40B4-BE49-F238E27FC236}">
                <a16:creationId xmlns:a16="http://schemas.microsoft.com/office/drawing/2014/main" xmlns="" id="{FE077D4E-C095-5C4B-8930-E0F596DD0657}"/>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7556" name="Rectangle 2">
            <a:extLst>
              <a:ext uri="{FF2B5EF4-FFF2-40B4-BE49-F238E27FC236}">
                <a16:creationId xmlns:a16="http://schemas.microsoft.com/office/drawing/2014/main" xmlns="" id="{C767A7C7-D1C5-A04F-883A-4E1F27894E73}"/>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4402" name="Rectangle 6">
            <a:extLst>
              <a:ext uri="{FF2B5EF4-FFF2-40B4-BE49-F238E27FC236}">
                <a16:creationId xmlns:a16="http://schemas.microsoft.com/office/drawing/2014/main" xmlns="" id="{C0B2BF72-10CF-8849-8D44-9B37B391A3B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7473F50A-18B5-3A44-8815-37D3278CEC8E}" type="slidenum">
              <a:rPr lang="pl-PL" altLang="pl-PL">
                <a:solidFill>
                  <a:srgbClr val="000000"/>
                </a:solidFill>
                <a:latin typeface="Times New Roman" panose="02020603050405020304" pitchFamily="18" charset="0"/>
              </a:rPr>
              <a:pPr>
                <a:lnSpc>
                  <a:spcPct val="95000"/>
                </a:lnSpc>
              </a:pPr>
              <a:t>110</a:t>
            </a:fld>
            <a:endParaRPr lang="pl-PL" altLang="pl-PL">
              <a:solidFill>
                <a:srgbClr val="000000"/>
              </a:solidFill>
              <a:latin typeface="Times New Roman" panose="02020603050405020304" pitchFamily="18" charset="0"/>
            </a:endParaRPr>
          </a:p>
        </p:txBody>
      </p:sp>
      <p:sp>
        <p:nvSpPr>
          <p:cNvPr id="614403" name="Rectangle 1">
            <a:extLst>
              <a:ext uri="{FF2B5EF4-FFF2-40B4-BE49-F238E27FC236}">
                <a16:creationId xmlns:a16="http://schemas.microsoft.com/office/drawing/2014/main" xmlns="" id="{E8EE6B57-76EB-F746-BE1A-30A2429979B0}"/>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4404" name="Text Box 2">
            <a:extLst>
              <a:ext uri="{FF2B5EF4-FFF2-40B4-BE49-F238E27FC236}">
                <a16:creationId xmlns:a16="http://schemas.microsoft.com/office/drawing/2014/main" xmlns="" id="{F51DF196-B9C1-AB44-BCD4-C22BA77127FB}"/>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1800">
                <a:latin typeface="Arial" panose="020B0604020202020204" pitchFamily="34" charset="0"/>
                <a:cs typeface="Arial" panose="020B0604020202020204" pitchFamily="34" charset="0"/>
              </a:rPr>
              <a:t>Sir Isaac Newton, </a:t>
            </a:r>
            <a:r>
              <a:rPr lang="pl-PL" altLang="pl-PL" sz="1800" i="1">
                <a:latin typeface="Arial" panose="020B0604020202020204" pitchFamily="34" charset="0"/>
                <a:cs typeface="Arial" panose="020B0604020202020204" pitchFamily="34" charset="0"/>
              </a:rPr>
              <a:t>A Short Scheme of the True Religion</a:t>
            </a:r>
            <a:r>
              <a:rPr lang="pl-PL" altLang="pl-PL" sz="1800">
                <a:latin typeface="Arial" panose="020B0604020202020204" pitchFamily="34" charset="0"/>
                <a:cs typeface="Arial" panose="020B0604020202020204" pitchFamily="34" charset="0"/>
              </a:rPr>
              <a:t>, manuscript quoted in Sir David Brewster, </a:t>
            </a:r>
            <a:r>
              <a:rPr lang="pl-PL" altLang="pl-PL" sz="1800" i="1">
                <a:latin typeface="Arial" panose="020B0604020202020204" pitchFamily="34" charset="0"/>
                <a:cs typeface="Arial" panose="020B0604020202020204" pitchFamily="34" charset="0"/>
              </a:rPr>
              <a:t>Memoirs of the Life, Writings and Discoveries of Sir Isaac Newton</a:t>
            </a:r>
            <a:r>
              <a:rPr lang="pl-PL" altLang="pl-PL" sz="1800">
                <a:latin typeface="Arial" panose="020B0604020202020204" pitchFamily="34" charset="0"/>
                <a:cs typeface="Arial" panose="020B0604020202020204" pitchFamily="34" charset="0"/>
              </a:rPr>
              <a:t> (Edinburgh, 1850), cited in </a:t>
            </a:r>
            <a:r>
              <a:rPr lang="pl-PL" altLang="pl-PL" sz="1800" i="1">
                <a:latin typeface="Arial" panose="020B0604020202020204" pitchFamily="34" charset="0"/>
                <a:cs typeface="Arial" panose="020B0604020202020204" pitchFamily="34" charset="0"/>
              </a:rPr>
              <a:t>Newton’s Philosophy of Nature: Selections from his writings</a:t>
            </a:r>
            <a:r>
              <a:rPr lang="pl-PL" altLang="pl-PL" sz="1800">
                <a:latin typeface="Arial" panose="020B0604020202020204" pitchFamily="34" charset="0"/>
                <a:cs typeface="Arial" panose="020B0604020202020204" pitchFamily="34" charset="0"/>
              </a:rPr>
              <a:t>, H.S. Thayer, ed. (New York: Hafner Library of Classics, 1953), p. 65.</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6450" name="Rectangle 6">
            <a:extLst>
              <a:ext uri="{FF2B5EF4-FFF2-40B4-BE49-F238E27FC236}">
                <a16:creationId xmlns:a16="http://schemas.microsoft.com/office/drawing/2014/main" xmlns="" id="{B2135EAB-F268-8F47-A921-5868107E2BE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CAD44484-DBE8-6348-A0F5-8ADB617EB9DC}" type="slidenum">
              <a:rPr lang="pl-PL" altLang="pl-PL">
                <a:solidFill>
                  <a:srgbClr val="000000"/>
                </a:solidFill>
                <a:latin typeface="Times New Roman" panose="02020603050405020304" pitchFamily="18" charset="0"/>
              </a:rPr>
              <a:pPr>
                <a:lnSpc>
                  <a:spcPct val="95000"/>
                </a:lnSpc>
              </a:pPr>
              <a:t>111</a:t>
            </a:fld>
            <a:endParaRPr lang="pl-PL" altLang="pl-PL">
              <a:solidFill>
                <a:srgbClr val="000000"/>
              </a:solidFill>
              <a:latin typeface="Times New Roman" panose="02020603050405020304" pitchFamily="18" charset="0"/>
            </a:endParaRPr>
          </a:p>
        </p:txBody>
      </p:sp>
      <p:sp>
        <p:nvSpPr>
          <p:cNvPr id="616451" name="Rectangle 1">
            <a:extLst>
              <a:ext uri="{FF2B5EF4-FFF2-40B4-BE49-F238E27FC236}">
                <a16:creationId xmlns:a16="http://schemas.microsoft.com/office/drawing/2014/main" xmlns="" id="{CAF23996-3708-8142-913D-0D1C334AF423}"/>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6452" name="Rectangle 2">
            <a:extLst>
              <a:ext uri="{FF2B5EF4-FFF2-40B4-BE49-F238E27FC236}">
                <a16:creationId xmlns:a16="http://schemas.microsoft.com/office/drawing/2014/main" xmlns="" id="{11CFE2ED-B367-504F-9C45-856CFDFFF827}"/>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18498" name="Rectangle 6">
            <a:extLst>
              <a:ext uri="{FF2B5EF4-FFF2-40B4-BE49-F238E27FC236}">
                <a16:creationId xmlns:a16="http://schemas.microsoft.com/office/drawing/2014/main" xmlns="" id="{AA752EFD-F5DD-CA41-895B-88572C8E4C9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DA9F025-611B-8B47-9F6C-9662252E3DE8}" type="slidenum">
              <a:rPr lang="pl-PL" altLang="pl-PL">
                <a:solidFill>
                  <a:srgbClr val="000000"/>
                </a:solidFill>
                <a:latin typeface="Times New Roman" panose="02020603050405020304" pitchFamily="18" charset="0"/>
              </a:rPr>
              <a:pPr>
                <a:lnSpc>
                  <a:spcPct val="95000"/>
                </a:lnSpc>
              </a:pPr>
              <a:t>112</a:t>
            </a:fld>
            <a:endParaRPr lang="pl-PL" altLang="pl-PL">
              <a:solidFill>
                <a:srgbClr val="000000"/>
              </a:solidFill>
              <a:latin typeface="Times New Roman" panose="02020603050405020304" pitchFamily="18" charset="0"/>
            </a:endParaRPr>
          </a:p>
        </p:txBody>
      </p:sp>
      <p:sp>
        <p:nvSpPr>
          <p:cNvPr id="618499" name="Rectangle 1">
            <a:extLst>
              <a:ext uri="{FF2B5EF4-FFF2-40B4-BE49-F238E27FC236}">
                <a16:creationId xmlns:a16="http://schemas.microsoft.com/office/drawing/2014/main" xmlns="" id="{8E30EDCE-DC58-B544-BE7D-A6FFDAA9A2DB}"/>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18500" name="Rectangle 2">
            <a:extLst>
              <a:ext uri="{FF2B5EF4-FFF2-40B4-BE49-F238E27FC236}">
                <a16:creationId xmlns:a16="http://schemas.microsoft.com/office/drawing/2014/main" xmlns="" id="{A27490F9-9668-734B-9A28-68A28BB6EC82}"/>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0546" name="Rectangle 6">
            <a:extLst>
              <a:ext uri="{FF2B5EF4-FFF2-40B4-BE49-F238E27FC236}">
                <a16:creationId xmlns:a16="http://schemas.microsoft.com/office/drawing/2014/main" xmlns="" id="{2A20F55F-B8C3-1549-A227-89C092A8684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8B522E94-69F5-E448-AF43-0F6368C67694}" type="slidenum">
              <a:rPr lang="pl-PL" altLang="pl-PL">
                <a:solidFill>
                  <a:srgbClr val="000000"/>
                </a:solidFill>
                <a:latin typeface="Times New Roman" panose="02020603050405020304" pitchFamily="18" charset="0"/>
              </a:rPr>
              <a:pPr>
                <a:lnSpc>
                  <a:spcPct val="95000"/>
                </a:lnSpc>
              </a:pPr>
              <a:t>113</a:t>
            </a:fld>
            <a:endParaRPr lang="pl-PL" altLang="pl-PL">
              <a:solidFill>
                <a:srgbClr val="000000"/>
              </a:solidFill>
              <a:latin typeface="Times New Roman" panose="02020603050405020304" pitchFamily="18" charset="0"/>
            </a:endParaRPr>
          </a:p>
        </p:txBody>
      </p:sp>
      <p:sp>
        <p:nvSpPr>
          <p:cNvPr id="620547" name="Rectangle 1">
            <a:extLst>
              <a:ext uri="{FF2B5EF4-FFF2-40B4-BE49-F238E27FC236}">
                <a16:creationId xmlns:a16="http://schemas.microsoft.com/office/drawing/2014/main" xmlns="" id="{1CF2FAFC-ECE5-254C-AE53-93DCD9AFB4CD}"/>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0548" name="Rectangle 2">
            <a:extLst>
              <a:ext uri="{FF2B5EF4-FFF2-40B4-BE49-F238E27FC236}">
                <a16:creationId xmlns:a16="http://schemas.microsoft.com/office/drawing/2014/main" xmlns="" id="{041B4E7C-433A-B446-8499-3421835E81A5}"/>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2594" name="Rectangle 6">
            <a:extLst>
              <a:ext uri="{FF2B5EF4-FFF2-40B4-BE49-F238E27FC236}">
                <a16:creationId xmlns:a16="http://schemas.microsoft.com/office/drawing/2014/main" xmlns="" id="{CB4A0FB8-2936-2046-BEBD-F9C96B84F0A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20C9E2A-D37B-8643-A13E-D68B07B74E80}" type="slidenum">
              <a:rPr lang="pl-PL" altLang="pl-PL">
                <a:solidFill>
                  <a:srgbClr val="000000"/>
                </a:solidFill>
                <a:latin typeface="Times New Roman" panose="02020603050405020304" pitchFamily="18" charset="0"/>
              </a:rPr>
              <a:pPr>
                <a:lnSpc>
                  <a:spcPct val="95000"/>
                </a:lnSpc>
              </a:pPr>
              <a:t>114</a:t>
            </a:fld>
            <a:endParaRPr lang="pl-PL" altLang="pl-PL">
              <a:solidFill>
                <a:srgbClr val="000000"/>
              </a:solidFill>
              <a:latin typeface="Times New Roman" panose="02020603050405020304" pitchFamily="18" charset="0"/>
            </a:endParaRPr>
          </a:p>
        </p:txBody>
      </p:sp>
      <p:sp>
        <p:nvSpPr>
          <p:cNvPr id="622595" name="Rectangle 1">
            <a:extLst>
              <a:ext uri="{FF2B5EF4-FFF2-40B4-BE49-F238E27FC236}">
                <a16:creationId xmlns:a16="http://schemas.microsoft.com/office/drawing/2014/main" xmlns="" id="{383DCE19-BB6B-E043-91F7-A1A6B3DB5C18}"/>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2596" name="Rectangle 2">
            <a:extLst>
              <a:ext uri="{FF2B5EF4-FFF2-40B4-BE49-F238E27FC236}">
                <a16:creationId xmlns:a16="http://schemas.microsoft.com/office/drawing/2014/main" xmlns="" id="{63DD2CDA-D649-2E4E-BA24-D79407BB89D2}"/>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4642" name="Rectangle 6">
            <a:extLst>
              <a:ext uri="{FF2B5EF4-FFF2-40B4-BE49-F238E27FC236}">
                <a16:creationId xmlns:a16="http://schemas.microsoft.com/office/drawing/2014/main" xmlns="" id="{4E3F69BC-DBD7-7B45-A52B-3F87620891E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745A40CF-1491-864C-8830-38B30CA53C4F}" type="slidenum">
              <a:rPr lang="pl-PL" altLang="pl-PL">
                <a:solidFill>
                  <a:srgbClr val="000000"/>
                </a:solidFill>
                <a:latin typeface="Times New Roman" panose="02020603050405020304" pitchFamily="18" charset="0"/>
              </a:rPr>
              <a:pPr>
                <a:lnSpc>
                  <a:spcPct val="95000"/>
                </a:lnSpc>
              </a:pPr>
              <a:t>115</a:t>
            </a:fld>
            <a:endParaRPr lang="pl-PL" altLang="pl-PL">
              <a:solidFill>
                <a:srgbClr val="000000"/>
              </a:solidFill>
              <a:latin typeface="Times New Roman" panose="02020603050405020304" pitchFamily="18" charset="0"/>
            </a:endParaRPr>
          </a:p>
        </p:txBody>
      </p:sp>
      <p:sp>
        <p:nvSpPr>
          <p:cNvPr id="624643" name="Rectangle 1">
            <a:extLst>
              <a:ext uri="{FF2B5EF4-FFF2-40B4-BE49-F238E27FC236}">
                <a16:creationId xmlns:a16="http://schemas.microsoft.com/office/drawing/2014/main" xmlns="" id="{205EF1C4-47DD-F349-B7CD-85ED9E2B50E8}"/>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4644" name="Text Box 2">
            <a:extLst>
              <a:ext uri="{FF2B5EF4-FFF2-40B4-BE49-F238E27FC236}">
                <a16:creationId xmlns:a16="http://schemas.microsoft.com/office/drawing/2014/main" xmlns="" id="{48C26576-8F8C-F249-91CF-2A9CB6BC024B}"/>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ea typeface="Microsoft YaHei" panose="020B0503020204020204" pitchFamily="34" charset="-122"/>
              </a:rPr>
              <a:t>Answer the 130 most asked questions</a:t>
            </a:r>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6690" name="Rectangle 6">
            <a:extLst>
              <a:ext uri="{FF2B5EF4-FFF2-40B4-BE49-F238E27FC236}">
                <a16:creationId xmlns:a16="http://schemas.microsoft.com/office/drawing/2014/main" xmlns="" id="{644A326D-1717-254B-916D-E7F6DB98DD0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48C35360-4512-C34E-9516-BD7918F667A8}" type="slidenum">
              <a:rPr lang="pl-PL" altLang="pl-PL">
                <a:solidFill>
                  <a:srgbClr val="000000"/>
                </a:solidFill>
                <a:latin typeface="Times New Roman" panose="02020603050405020304" pitchFamily="18" charset="0"/>
              </a:rPr>
              <a:pPr>
                <a:lnSpc>
                  <a:spcPct val="95000"/>
                </a:lnSpc>
              </a:pPr>
              <a:t>116</a:t>
            </a:fld>
            <a:endParaRPr lang="pl-PL" altLang="pl-PL">
              <a:solidFill>
                <a:srgbClr val="000000"/>
              </a:solidFill>
              <a:latin typeface="Times New Roman" panose="02020603050405020304" pitchFamily="18" charset="0"/>
            </a:endParaRPr>
          </a:p>
        </p:txBody>
      </p:sp>
      <p:sp>
        <p:nvSpPr>
          <p:cNvPr id="626691" name="Rectangle 1">
            <a:extLst>
              <a:ext uri="{FF2B5EF4-FFF2-40B4-BE49-F238E27FC236}">
                <a16:creationId xmlns:a16="http://schemas.microsoft.com/office/drawing/2014/main" xmlns="" id="{DE340860-C013-944B-8BE4-600F83C32A56}"/>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6692" name="Rectangle 2">
            <a:extLst>
              <a:ext uri="{FF2B5EF4-FFF2-40B4-BE49-F238E27FC236}">
                <a16:creationId xmlns:a16="http://schemas.microsoft.com/office/drawing/2014/main" xmlns="" id="{D583D875-8A65-2745-9393-B238A265C255}"/>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28738" name="Rectangle 6">
            <a:extLst>
              <a:ext uri="{FF2B5EF4-FFF2-40B4-BE49-F238E27FC236}">
                <a16:creationId xmlns:a16="http://schemas.microsoft.com/office/drawing/2014/main" xmlns="" id="{454E9415-9CAB-5A46-AB71-41762A790281}"/>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020C9182-14F9-AE40-ABA9-1C99F6A3354D}" type="slidenum">
              <a:rPr lang="pl-PL" altLang="pl-PL">
                <a:solidFill>
                  <a:srgbClr val="000000"/>
                </a:solidFill>
                <a:latin typeface="Times New Roman" panose="02020603050405020304" pitchFamily="18" charset="0"/>
              </a:rPr>
              <a:pPr>
                <a:lnSpc>
                  <a:spcPct val="95000"/>
                </a:lnSpc>
              </a:pPr>
              <a:t>117</a:t>
            </a:fld>
            <a:endParaRPr lang="pl-PL" altLang="pl-PL">
              <a:solidFill>
                <a:srgbClr val="000000"/>
              </a:solidFill>
              <a:latin typeface="Times New Roman" panose="02020603050405020304" pitchFamily="18" charset="0"/>
            </a:endParaRPr>
          </a:p>
        </p:txBody>
      </p:sp>
      <p:sp>
        <p:nvSpPr>
          <p:cNvPr id="628739" name="Rectangle 1">
            <a:extLst>
              <a:ext uri="{FF2B5EF4-FFF2-40B4-BE49-F238E27FC236}">
                <a16:creationId xmlns:a16="http://schemas.microsoft.com/office/drawing/2014/main" xmlns="" id="{6AAA34A2-693E-B044-8177-811089595696}"/>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28740" name="Rectangle 2">
            <a:extLst>
              <a:ext uri="{FF2B5EF4-FFF2-40B4-BE49-F238E27FC236}">
                <a16:creationId xmlns:a16="http://schemas.microsoft.com/office/drawing/2014/main" xmlns="" id="{3DB1FD58-EA58-FA49-BE80-DA795680DADF}"/>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0786" name="Rectangle 6">
            <a:extLst>
              <a:ext uri="{FF2B5EF4-FFF2-40B4-BE49-F238E27FC236}">
                <a16:creationId xmlns:a16="http://schemas.microsoft.com/office/drawing/2014/main" xmlns="" id="{D692B3C7-510E-0B46-9AB8-B574F306EFC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D6D6800B-79DF-C04E-877C-C156BA286C4F}" type="slidenum">
              <a:rPr lang="pl-PL" altLang="pl-PL">
                <a:solidFill>
                  <a:srgbClr val="000000"/>
                </a:solidFill>
                <a:latin typeface="Times New Roman" panose="02020603050405020304" pitchFamily="18" charset="0"/>
              </a:rPr>
              <a:pPr>
                <a:lnSpc>
                  <a:spcPct val="95000"/>
                </a:lnSpc>
              </a:pPr>
              <a:t>118</a:t>
            </a:fld>
            <a:endParaRPr lang="pl-PL" altLang="pl-PL">
              <a:solidFill>
                <a:srgbClr val="000000"/>
              </a:solidFill>
              <a:latin typeface="Times New Roman" panose="02020603050405020304" pitchFamily="18" charset="0"/>
            </a:endParaRPr>
          </a:p>
        </p:txBody>
      </p:sp>
      <p:sp>
        <p:nvSpPr>
          <p:cNvPr id="630787" name="Rectangle 1">
            <a:extLst>
              <a:ext uri="{FF2B5EF4-FFF2-40B4-BE49-F238E27FC236}">
                <a16:creationId xmlns:a16="http://schemas.microsoft.com/office/drawing/2014/main" xmlns="" id="{0AA4818F-2297-7B48-A1CD-025D091CFA55}"/>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0788" name="Rectangle 2">
            <a:extLst>
              <a:ext uri="{FF2B5EF4-FFF2-40B4-BE49-F238E27FC236}">
                <a16:creationId xmlns:a16="http://schemas.microsoft.com/office/drawing/2014/main" xmlns="" id="{582B9762-6730-0D4A-8406-B7D5267904A5}"/>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32834" name="Rectangle 6">
            <a:extLst>
              <a:ext uri="{FF2B5EF4-FFF2-40B4-BE49-F238E27FC236}">
                <a16:creationId xmlns:a16="http://schemas.microsoft.com/office/drawing/2014/main" xmlns="" id="{74B69AAD-B58A-A540-AB8D-DA731C04B9C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9ADC035-F2B6-694D-9180-88C6641220C0}" type="slidenum">
              <a:rPr lang="pl-PL" altLang="pl-PL">
                <a:solidFill>
                  <a:srgbClr val="000000"/>
                </a:solidFill>
                <a:latin typeface="Times New Roman" panose="02020603050405020304" pitchFamily="18" charset="0"/>
              </a:rPr>
              <a:pPr>
                <a:lnSpc>
                  <a:spcPct val="95000"/>
                </a:lnSpc>
              </a:pPr>
              <a:t>119</a:t>
            </a:fld>
            <a:endParaRPr lang="pl-PL" altLang="pl-PL">
              <a:solidFill>
                <a:srgbClr val="000000"/>
              </a:solidFill>
              <a:latin typeface="Times New Roman" panose="02020603050405020304" pitchFamily="18" charset="0"/>
            </a:endParaRPr>
          </a:p>
        </p:txBody>
      </p:sp>
      <p:sp>
        <p:nvSpPr>
          <p:cNvPr id="632835" name="Rectangle 1">
            <a:extLst>
              <a:ext uri="{FF2B5EF4-FFF2-40B4-BE49-F238E27FC236}">
                <a16:creationId xmlns:a16="http://schemas.microsoft.com/office/drawing/2014/main" xmlns="" id="{0A1C9DA7-6EE9-1045-889C-A2F8AF970A2C}"/>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632836" name="Rectangle 2">
            <a:extLst>
              <a:ext uri="{FF2B5EF4-FFF2-40B4-BE49-F238E27FC236}">
                <a16:creationId xmlns:a16="http://schemas.microsoft.com/office/drawing/2014/main" xmlns="" id="{A7364E66-7D5E-614F-83C4-DD18CC54FA85}"/>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02" name="Rectangle 6">
            <a:extLst>
              <a:ext uri="{FF2B5EF4-FFF2-40B4-BE49-F238E27FC236}">
                <a16:creationId xmlns:a16="http://schemas.microsoft.com/office/drawing/2014/main" xmlns="" id="{8F60A576-2824-654A-A161-FE05B748ADF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811994DE-D354-384E-A97B-1DBCDAC2066A}" type="slidenum">
              <a:rPr lang="pl-PL" altLang="pl-PL">
                <a:solidFill>
                  <a:srgbClr val="000000"/>
                </a:solidFill>
                <a:latin typeface="Times New Roman" panose="02020603050405020304" pitchFamily="18" charset="0"/>
              </a:rPr>
              <a:pPr>
                <a:lnSpc>
                  <a:spcPct val="95000"/>
                </a:lnSpc>
              </a:pPr>
              <a:t>12</a:t>
            </a:fld>
            <a:endParaRPr lang="pl-PL" altLang="pl-PL">
              <a:solidFill>
                <a:srgbClr val="000000"/>
              </a:solidFill>
              <a:latin typeface="Times New Roman" panose="02020603050405020304" pitchFamily="18" charset="0"/>
            </a:endParaRPr>
          </a:p>
        </p:txBody>
      </p:sp>
      <p:sp>
        <p:nvSpPr>
          <p:cNvPr id="409603" name="Rectangle 1">
            <a:extLst>
              <a:ext uri="{FF2B5EF4-FFF2-40B4-BE49-F238E27FC236}">
                <a16:creationId xmlns:a16="http://schemas.microsoft.com/office/drawing/2014/main" xmlns="" id="{F3785A6B-A4E8-AB48-9B11-0991CEC66B31}"/>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9604" name="Text Box 2">
            <a:extLst>
              <a:ext uri="{FF2B5EF4-FFF2-40B4-BE49-F238E27FC236}">
                <a16:creationId xmlns:a16="http://schemas.microsoft.com/office/drawing/2014/main" xmlns="" id="{1C82D0F7-F371-9F42-A7C7-AC518698739F}"/>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1400">
                <a:latin typeface="Arial" panose="020B0604020202020204" pitchFamily="34" charset="0"/>
                <a:cs typeface="Arial" panose="020B0604020202020204" pitchFamily="34" charset="0"/>
              </a:rPr>
              <a:t>NASA photos, accessed 2015 May 20</a:t>
            </a:r>
          </a:p>
          <a:p>
            <a:pPr marL="215900" indent="-214313" eaLnBrk="1">
              <a:spcBef>
                <a:spcPct val="0"/>
              </a:spcBef>
              <a:tabLst>
                <a:tab pos="723900" algn="l"/>
                <a:tab pos="1447800" algn="l"/>
                <a:tab pos="2171700" algn="l"/>
                <a:tab pos="2895600" algn="l"/>
                <a:tab pos="3619500" algn="l"/>
                <a:tab pos="4343400" algn="l"/>
              </a:tabLst>
            </a:pPr>
            <a:r>
              <a:rPr lang="pl-PL" altLang="pl-PL" sz="1400">
                <a:latin typeface="Arial" panose="020B0604020202020204" pitchFamily="34" charset="0"/>
                <a:cs typeface="Arial" panose="020B0604020202020204" pitchFamily="34" charset="0"/>
              </a:rPr>
              <a:t>On the left: </a:t>
            </a:r>
            <a:r>
              <a:rPr lang="pl-PL" altLang="pl-PL" sz="1400" u="sng">
                <a:latin typeface="Arial" panose="020B0604020202020204" pitchFamily="34" charset="0"/>
                <a:cs typeface="Arial" panose="020B0604020202020204" pitchFamily="34" charset="0"/>
                <a:hlinkClick r:id="rId3"/>
              </a:rPr>
              <a:t>https://www.flickr.com/photos/44494372@N05/9464533971/</a:t>
            </a:r>
          </a:p>
          <a:p>
            <a:pPr marL="215900" indent="-214313" eaLnBrk="1">
              <a:lnSpc>
                <a:spcPts val="3388"/>
              </a:lnSpc>
              <a:spcBef>
                <a:spcPct val="0"/>
              </a:spcBef>
              <a:tabLst>
                <a:tab pos="723900" algn="l"/>
                <a:tab pos="1447800" algn="l"/>
                <a:tab pos="2171700" algn="l"/>
                <a:tab pos="2895600" algn="l"/>
                <a:tab pos="3619500" algn="l"/>
                <a:tab pos="4343400" algn="l"/>
              </a:tabLst>
            </a:pPr>
            <a:r>
              <a:rPr lang="pl-PL" altLang="pl-PL" sz="1400">
                <a:solidFill>
                  <a:srgbClr val="212124"/>
                </a:solidFill>
                <a:latin typeface="Arial" panose="020B0604020202020204" pitchFamily="34" charset="0"/>
                <a:cs typeface="Arial" panose="020B0604020202020204" pitchFamily="34" charset="0"/>
              </a:rPr>
              <a:t>"polar-ring" galaxy NGC 4650A. Located about 130 million light-years away, NGC 4650A is one of only 100 known polar-ring galaxies. Their unusual disk-ring structure is not yet understood fully.</a:t>
            </a:r>
          </a:p>
          <a:p>
            <a:pPr marL="215900" indent="-214313" eaLnBrk="1">
              <a:lnSpc>
                <a:spcPts val="3388"/>
              </a:lnSpc>
              <a:spcBef>
                <a:spcPct val="0"/>
              </a:spcBef>
              <a:tabLst>
                <a:tab pos="723900" algn="l"/>
                <a:tab pos="1447800" algn="l"/>
                <a:tab pos="2171700" algn="l"/>
                <a:tab pos="2895600" algn="l"/>
                <a:tab pos="3619500" algn="l"/>
                <a:tab pos="4343400" algn="l"/>
              </a:tabLst>
            </a:pPr>
            <a:r>
              <a:rPr lang="pl-PL" altLang="pl-PL" sz="1400">
                <a:solidFill>
                  <a:srgbClr val="212124"/>
                </a:solidFill>
                <a:latin typeface="Arial" panose="020B0604020202020204" pitchFamily="34" charset="0"/>
                <a:cs typeface="Arial" panose="020B0604020202020204" pitchFamily="34" charset="0"/>
              </a:rPr>
              <a:t>In center: </a:t>
            </a:r>
            <a:r>
              <a:rPr lang="pl-PL" altLang="pl-PL" sz="1400" u="sng">
                <a:solidFill>
                  <a:srgbClr val="212124"/>
                </a:solidFill>
                <a:latin typeface="Arial" panose="020B0604020202020204" pitchFamily="34" charset="0"/>
                <a:cs typeface="Arial" panose="020B0604020202020204" pitchFamily="34" charset="0"/>
                <a:hlinkClick r:id="rId4"/>
              </a:rPr>
              <a:t>http://www.nasa.gov/sites/default/files/images/729779main_hubble_spin_full_full.jpg</a:t>
            </a:r>
          </a:p>
          <a:p>
            <a:pPr marL="215900" indent="-214313" eaLnBrk="1">
              <a:lnSpc>
                <a:spcPts val="3600"/>
              </a:lnSpc>
              <a:spcBef>
                <a:spcPct val="0"/>
              </a:spcBef>
              <a:tabLst>
                <a:tab pos="723900" algn="l"/>
                <a:tab pos="1447800" algn="l"/>
                <a:tab pos="2171700" algn="l"/>
                <a:tab pos="2895600" algn="l"/>
                <a:tab pos="3619500" algn="l"/>
                <a:tab pos="4343400" algn="l"/>
              </a:tabLst>
            </a:pPr>
            <a:r>
              <a:rPr lang="pl-PL" altLang="pl-PL" sz="1400">
                <a:solidFill>
                  <a:srgbClr val="212124"/>
                </a:solidFill>
                <a:latin typeface="Helvetica Neue" panose="02000503000000020004" pitchFamily="2" charset="0"/>
                <a:ea typeface="Helvetica Neue" panose="02000503000000020004" pitchFamily="2" charset="0"/>
                <a:cs typeface="Helvetica Neue" panose="02000503000000020004" pitchFamily="2" charset="0"/>
              </a:rPr>
              <a:t>At only 30 million light years distant and fully 60 thousand light years across, M51, also known as NGC 5194, is one of the brightest and most picturesque galaxies on the sky.</a:t>
            </a:r>
          </a:p>
          <a:p>
            <a:pPr marL="215900" indent="-214313" eaLnBrk="1">
              <a:lnSpc>
                <a:spcPts val="3600"/>
              </a:lnSpc>
              <a:spcBef>
                <a:spcPct val="0"/>
              </a:spcBef>
              <a:tabLst>
                <a:tab pos="723900" algn="l"/>
                <a:tab pos="1447800" algn="l"/>
                <a:tab pos="2171700" algn="l"/>
                <a:tab pos="2895600" algn="l"/>
                <a:tab pos="3619500" algn="l"/>
                <a:tab pos="4343400" algn="l"/>
              </a:tabLst>
            </a:pPr>
            <a:r>
              <a:rPr lang="pl-PL" altLang="pl-PL" sz="1400">
                <a:solidFill>
                  <a:srgbClr val="212124"/>
                </a:solidFill>
                <a:latin typeface="Helvetica Neue" panose="02000503000000020004" pitchFamily="2" charset="0"/>
                <a:ea typeface="Helvetica Neue" panose="02000503000000020004" pitchFamily="2" charset="0"/>
                <a:cs typeface="Helvetica Neue" panose="02000503000000020004" pitchFamily="2" charset="0"/>
              </a:rPr>
              <a:t>On the right: </a:t>
            </a:r>
            <a:r>
              <a:rPr lang="pl-PL" altLang="pl-PL" sz="1400" u="sng">
                <a:solidFill>
                  <a:srgbClr val="212124"/>
                </a:solidFill>
                <a:latin typeface="Helvetica Neue" panose="02000503000000020004" pitchFamily="2" charset="0"/>
                <a:ea typeface="Helvetica Neue" panose="02000503000000020004" pitchFamily="2" charset="0"/>
                <a:cs typeface="Helvetica Neue" panose="02000503000000020004" pitchFamily="2" charset="0"/>
                <a:hlinkClick r:id="rId5"/>
              </a:rPr>
              <a:t>https://www.flickr.com/photos/44494372@N05/9460797842/</a:t>
            </a:r>
          </a:p>
          <a:p>
            <a:pPr marL="215900" indent="-214313" eaLnBrk="1">
              <a:lnSpc>
                <a:spcPts val="3388"/>
              </a:lnSpc>
              <a:spcBef>
                <a:spcPct val="0"/>
              </a:spcBef>
              <a:tabLst>
                <a:tab pos="723900" algn="l"/>
                <a:tab pos="1447800" algn="l"/>
                <a:tab pos="2171700" algn="l"/>
                <a:tab pos="2895600" algn="l"/>
                <a:tab pos="3619500" algn="l"/>
                <a:tab pos="4343400" algn="l"/>
              </a:tabLst>
            </a:pPr>
            <a:r>
              <a:rPr lang="pl-PL" altLang="pl-PL" sz="1400">
                <a:solidFill>
                  <a:srgbClr val="212124"/>
                </a:solidFill>
                <a:latin typeface="Helvetica Neue" panose="02000503000000020004" pitchFamily="2" charset="0"/>
                <a:ea typeface="Helvetica Neue" panose="02000503000000020004" pitchFamily="2" charset="0"/>
                <a:cs typeface="Helvetica Neue" panose="02000503000000020004" pitchFamily="2" charset="0"/>
              </a:rPr>
              <a:t>a vast nebula called NGC 604, which lies in the neighboring spiral galaxy M33, located 2.7 million light-years away in the constellation Triangulum.</a:t>
            </a:r>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121</a:t>
            </a:fld>
            <a:endParaRPr lang="en-US" sz="1200">
              <a:solidFill>
                <a:srgbClr val="000000"/>
              </a:solidFill>
            </a:endParaRPr>
          </a:p>
        </p:txBody>
      </p:sp>
      <p:sp>
        <p:nvSpPr>
          <p:cNvPr id="100354" name="Rectangle 2"/>
          <p:cNvSpPr>
            <a:spLocks noGrp="1" noRot="1" noChangeAspect="1" noChangeArrowheads="1"/>
          </p:cNvSpPr>
          <p:nvPr>
            <p:ph type="sldImg"/>
          </p:nvPr>
        </p:nvSpPr>
        <p:spPr>
          <a:xfrm>
            <a:off x="1143000" y="685800"/>
            <a:ext cx="4572000" cy="3429000"/>
          </a:xfrm>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val="1"/>
            </a:ext>
          </a:extLst>
        </p:spPr>
        <p:txBody>
          <a:bodyPr/>
          <a:lstStyle/>
          <a:p>
            <a:pPr eaLnBrk="1" hangingPunct="1"/>
            <a:r>
              <a:rPr lang="en-US" dirty="0" smtClean="0">
                <a:latin typeface="Arial" charset="0"/>
                <a:ea typeface="ＭＳ Ｐゴシック" charset="0"/>
                <a:cs typeface="ＭＳ Ｐゴシック" charset="0"/>
              </a:rPr>
              <a:t>The Bible</a:t>
            </a:r>
            <a:r>
              <a:rPr lang="is-IS" dirty="0" smtClean="0">
                <a:latin typeface="Arial" charset="0"/>
                <a:ea typeface="ＭＳ Ｐゴシック" charset="0"/>
                <a:cs typeface="ＭＳ Ｐゴシック" charset="0"/>
              </a:rPr>
              <a:t>…Basically (bb)</a:t>
            </a:r>
            <a:endParaRPr lang="en-US" dirty="0">
              <a:latin typeface="Arial" charset="0"/>
              <a:ea typeface="ＭＳ Ｐゴシック" charset="0"/>
              <a:cs typeface="ＭＳ Ｐゴシック"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1650" name="Rectangle 6">
            <a:extLst>
              <a:ext uri="{FF2B5EF4-FFF2-40B4-BE49-F238E27FC236}">
                <a16:creationId xmlns:a16="http://schemas.microsoft.com/office/drawing/2014/main" xmlns="" id="{06C31954-348B-9E47-9E75-C7B1A15F1CF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42149663-6D1C-864F-A0A5-D008F3BAFAE3}" type="slidenum">
              <a:rPr lang="pl-PL" altLang="pl-PL">
                <a:solidFill>
                  <a:srgbClr val="000000"/>
                </a:solidFill>
                <a:latin typeface="Times New Roman" panose="02020603050405020304" pitchFamily="18" charset="0"/>
              </a:rPr>
              <a:pPr>
                <a:lnSpc>
                  <a:spcPct val="95000"/>
                </a:lnSpc>
              </a:pPr>
              <a:t>13</a:t>
            </a:fld>
            <a:endParaRPr lang="pl-PL" altLang="pl-PL">
              <a:solidFill>
                <a:srgbClr val="000000"/>
              </a:solidFill>
              <a:latin typeface="Times New Roman" panose="02020603050405020304" pitchFamily="18" charset="0"/>
            </a:endParaRPr>
          </a:p>
        </p:txBody>
      </p:sp>
      <p:sp>
        <p:nvSpPr>
          <p:cNvPr id="411651" name="Rectangle 1">
            <a:extLst>
              <a:ext uri="{FF2B5EF4-FFF2-40B4-BE49-F238E27FC236}">
                <a16:creationId xmlns:a16="http://schemas.microsoft.com/office/drawing/2014/main" xmlns="" id="{8AC9A6C9-CDAE-E24F-BD39-0F8C02B99A72}"/>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1652" name="Text Box 2">
            <a:extLst>
              <a:ext uri="{FF2B5EF4-FFF2-40B4-BE49-F238E27FC236}">
                <a16:creationId xmlns:a16="http://schemas.microsoft.com/office/drawing/2014/main" xmlns="" id="{A84067AB-64D6-8E45-94B9-ACD2631CCE1E}"/>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u="sng">
                <a:latin typeface="DejaVu Sans Condensed" panose="020B0606030804020204" pitchFamily="34" charset="2"/>
                <a:ea typeface="DejaVu Sans Condensed" panose="020B0606030804020204" pitchFamily="34" charset="2"/>
                <a:cs typeface="DejaVu Sans Condensed" panose="020B0606030804020204" pitchFamily="34" charset="2"/>
                <a:hlinkClick r:id="rId3"/>
              </a:rPr>
              <a:t>http://nssdc.gsfc.nasa.gov/image/planetary/saturn/hst_saturn_nicmos.jpg</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Image credit: Erich Karkoschka (University of Arizona), and NASA</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3698" name="Rectangle 6">
            <a:extLst>
              <a:ext uri="{FF2B5EF4-FFF2-40B4-BE49-F238E27FC236}">
                <a16:creationId xmlns:a16="http://schemas.microsoft.com/office/drawing/2014/main" xmlns="" id="{5BB20C3C-A542-4D40-99E4-539781FEB36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3C9A2B95-3A8E-6345-B65F-B2E9012E0D39}" type="slidenum">
              <a:rPr lang="pl-PL" altLang="pl-PL">
                <a:solidFill>
                  <a:srgbClr val="000000"/>
                </a:solidFill>
                <a:latin typeface="Times New Roman" panose="02020603050405020304" pitchFamily="18" charset="0"/>
              </a:rPr>
              <a:pPr>
                <a:lnSpc>
                  <a:spcPct val="95000"/>
                </a:lnSpc>
              </a:pPr>
              <a:t>14</a:t>
            </a:fld>
            <a:endParaRPr lang="pl-PL" altLang="pl-PL">
              <a:solidFill>
                <a:srgbClr val="000000"/>
              </a:solidFill>
              <a:latin typeface="Times New Roman" panose="02020603050405020304" pitchFamily="18" charset="0"/>
            </a:endParaRPr>
          </a:p>
        </p:txBody>
      </p:sp>
      <p:sp>
        <p:nvSpPr>
          <p:cNvPr id="413699" name="Rectangle 1">
            <a:extLst>
              <a:ext uri="{FF2B5EF4-FFF2-40B4-BE49-F238E27FC236}">
                <a16:creationId xmlns:a16="http://schemas.microsoft.com/office/drawing/2014/main" xmlns="" id="{1D10F336-61FB-3846-8F0C-4CCFEFCC9726}"/>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3700" name="Text Box 2">
            <a:extLst>
              <a:ext uri="{FF2B5EF4-FFF2-40B4-BE49-F238E27FC236}">
                <a16:creationId xmlns:a16="http://schemas.microsoft.com/office/drawing/2014/main" xmlns="" id="{F84B8322-CAC5-3240-A7C7-0E17E690004F}"/>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1400">
                <a:latin typeface="Calibri" panose="020F0502020204030204" pitchFamily="34" charset="0"/>
                <a:cs typeface="Calibri" panose="020F0502020204030204" pitchFamily="34" charset="0"/>
              </a:rPr>
              <a:t>Credit for Jupiter: NASA, ESA, and A. Simon (Goddard Space Flight Center)</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5746" name="Rectangle 6">
            <a:extLst>
              <a:ext uri="{FF2B5EF4-FFF2-40B4-BE49-F238E27FC236}">
                <a16:creationId xmlns:a16="http://schemas.microsoft.com/office/drawing/2014/main" xmlns="" id="{0989B2D4-62C0-AD45-98E5-16E0BC30762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B0E3D2B8-FB2E-C34D-A003-6B625CE782FC}" type="slidenum">
              <a:rPr lang="pl-PL" altLang="pl-PL">
                <a:solidFill>
                  <a:srgbClr val="000000"/>
                </a:solidFill>
                <a:latin typeface="Times New Roman" panose="02020603050405020304" pitchFamily="18" charset="0"/>
              </a:rPr>
              <a:pPr>
                <a:lnSpc>
                  <a:spcPct val="95000"/>
                </a:lnSpc>
              </a:pPr>
              <a:t>15</a:t>
            </a:fld>
            <a:endParaRPr lang="pl-PL" altLang="pl-PL">
              <a:solidFill>
                <a:srgbClr val="000000"/>
              </a:solidFill>
              <a:latin typeface="Times New Roman" panose="02020603050405020304" pitchFamily="18" charset="0"/>
            </a:endParaRPr>
          </a:p>
        </p:txBody>
      </p:sp>
      <p:sp>
        <p:nvSpPr>
          <p:cNvPr id="415747" name="Rectangle 1">
            <a:extLst>
              <a:ext uri="{FF2B5EF4-FFF2-40B4-BE49-F238E27FC236}">
                <a16:creationId xmlns:a16="http://schemas.microsoft.com/office/drawing/2014/main" xmlns="" id="{6066F579-F54C-D349-A524-25A52B735A90}"/>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5748" name="Text Box 2">
            <a:extLst>
              <a:ext uri="{FF2B5EF4-FFF2-40B4-BE49-F238E27FC236}">
                <a16:creationId xmlns:a16="http://schemas.microsoft.com/office/drawing/2014/main" xmlns="" id="{B7945D9E-819A-4A4E-AE39-2C602123ED1F}"/>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1400">
                <a:latin typeface="Calibri" panose="020F0502020204030204" pitchFamily="34" charset="0"/>
                <a:cs typeface="Calibri" panose="020F0502020204030204" pitchFamily="34" charset="0"/>
              </a:rPr>
              <a:t>Credit for Jupiter: NASA, ESA, and A. Simon (Goddard Space Flight Center)</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7794" name="Rectangle 6">
            <a:extLst>
              <a:ext uri="{FF2B5EF4-FFF2-40B4-BE49-F238E27FC236}">
                <a16:creationId xmlns:a16="http://schemas.microsoft.com/office/drawing/2014/main" xmlns="" id="{830C3614-163C-CB4D-9EE6-AF3EB60C857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D34AF66C-C5E8-7C4E-A356-F526E39836A8}" type="slidenum">
              <a:rPr lang="pl-PL" altLang="pl-PL">
                <a:solidFill>
                  <a:srgbClr val="000000"/>
                </a:solidFill>
                <a:latin typeface="Times New Roman" panose="02020603050405020304" pitchFamily="18" charset="0"/>
              </a:rPr>
              <a:pPr>
                <a:lnSpc>
                  <a:spcPct val="95000"/>
                </a:lnSpc>
              </a:pPr>
              <a:t>16</a:t>
            </a:fld>
            <a:endParaRPr lang="pl-PL" altLang="pl-PL">
              <a:solidFill>
                <a:srgbClr val="000000"/>
              </a:solidFill>
              <a:latin typeface="Times New Roman" panose="02020603050405020304" pitchFamily="18"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42" name="Rectangle 6">
            <a:extLst>
              <a:ext uri="{FF2B5EF4-FFF2-40B4-BE49-F238E27FC236}">
                <a16:creationId xmlns:a16="http://schemas.microsoft.com/office/drawing/2014/main" xmlns="" id="{1F060D08-60B5-4A48-8B1A-0AC4686BCA3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00E0F80B-4BFF-CE4D-876A-5909EA9DFD7F}" type="slidenum">
              <a:rPr lang="pl-PL" altLang="pl-PL">
                <a:solidFill>
                  <a:srgbClr val="000000"/>
                </a:solidFill>
                <a:latin typeface="Times New Roman" panose="02020603050405020304" pitchFamily="18" charset="0"/>
              </a:rPr>
              <a:pPr>
                <a:lnSpc>
                  <a:spcPct val="95000"/>
                </a:lnSpc>
              </a:pPr>
              <a:t>17</a:t>
            </a:fld>
            <a:endParaRPr lang="pl-PL" altLang="pl-PL">
              <a:solidFill>
                <a:srgbClr val="000000"/>
              </a:solidFill>
              <a:latin typeface="Times New Roman" panose="02020603050405020304" pitchFamily="18" charset="0"/>
            </a:endParaRPr>
          </a:p>
        </p:txBody>
      </p:sp>
      <p:sp>
        <p:nvSpPr>
          <p:cNvPr id="419843" name="Rectangle 1">
            <a:extLst>
              <a:ext uri="{FF2B5EF4-FFF2-40B4-BE49-F238E27FC236}">
                <a16:creationId xmlns:a16="http://schemas.microsoft.com/office/drawing/2014/main" xmlns="" id="{B4071537-1D41-D846-86D1-396983C1D293}"/>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19844" name="Rectangle 2">
            <a:extLst>
              <a:ext uri="{FF2B5EF4-FFF2-40B4-BE49-F238E27FC236}">
                <a16:creationId xmlns:a16="http://schemas.microsoft.com/office/drawing/2014/main" xmlns="" id="{B7A33FE7-0119-F44C-9C72-81FB6C2F98CA}"/>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1890" name="Rectangle 6">
            <a:extLst>
              <a:ext uri="{FF2B5EF4-FFF2-40B4-BE49-F238E27FC236}">
                <a16:creationId xmlns:a16="http://schemas.microsoft.com/office/drawing/2014/main" xmlns="" id="{450BCEEA-8BAA-2C43-98CF-3C04A7784E1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FF10AE71-C958-D440-9575-CA79373E2684}" type="slidenum">
              <a:rPr lang="pl-PL" altLang="pl-PL">
                <a:solidFill>
                  <a:srgbClr val="000000"/>
                </a:solidFill>
                <a:latin typeface="Times New Roman" panose="02020603050405020304" pitchFamily="18" charset="0"/>
              </a:rPr>
              <a:pPr>
                <a:lnSpc>
                  <a:spcPct val="95000"/>
                </a:lnSpc>
              </a:pPr>
              <a:t>18</a:t>
            </a:fld>
            <a:endParaRPr lang="pl-PL" altLang="pl-PL">
              <a:solidFill>
                <a:srgbClr val="000000"/>
              </a:solidFill>
              <a:latin typeface="Times New Roman" panose="02020603050405020304" pitchFamily="18" charset="0"/>
            </a:endParaRPr>
          </a:p>
        </p:txBody>
      </p:sp>
      <p:sp>
        <p:nvSpPr>
          <p:cNvPr id="421891" name="Rectangle 1">
            <a:extLst>
              <a:ext uri="{FF2B5EF4-FFF2-40B4-BE49-F238E27FC236}">
                <a16:creationId xmlns:a16="http://schemas.microsoft.com/office/drawing/2014/main" xmlns="" id="{260FEAE5-2C85-B144-9B6F-DDDD8540AFA3}"/>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21892" name="Text Box 2">
            <a:extLst>
              <a:ext uri="{FF2B5EF4-FFF2-40B4-BE49-F238E27FC236}">
                <a16:creationId xmlns:a16="http://schemas.microsoft.com/office/drawing/2014/main" xmlns="" id="{FF84A428-F0B3-EB4B-884B-5FA76E1151AC}"/>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600">
                <a:latin typeface="Arial" panose="020B0604020202020204" pitchFamily="34" charset="0"/>
                <a:cs typeface="Arial" panose="020B0604020202020204" pitchFamily="34" charset="0"/>
              </a:rPr>
              <a:t>The Big Bang developed in the 1920s and 30s (see notes below).  Today Big Bangers don’t believe in an original “kernel.”  Rather they believe that something popped into existence from nothing and immediately started expanding.</a:t>
            </a:r>
          </a:p>
          <a:p>
            <a:pPr marL="215900" indent="-214313" eaLnBrk="1">
              <a:spcBef>
                <a:spcPct val="0"/>
              </a:spcBef>
              <a:tabLst>
                <a:tab pos="723900" algn="l"/>
                <a:tab pos="1447800" algn="l"/>
                <a:tab pos="2171700" algn="l"/>
                <a:tab pos="2895600" algn="l"/>
                <a:tab pos="3619500" algn="l"/>
                <a:tab pos="4343400" algn="l"/>
              </a:tabLst>
            </a:pPr>
            <a:endParaRPr lang="pl-PL" altLang="pl-PL">
              <a:latin typeface="Arial" panose="020B0604020202020204" pitchFamily="34" charset="0"/>
              <a:cs typeface="Arial" panose="020B0604020202020204" pitchFamily="34" charset="0"/>
            </a:endParaRP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Diagram slightly modified from: Don DeYoung, </a:t>
            </a:r>
            <a:r>
              <a:rPr lang="pl-PL" altLang="pl-PL" i="1">
                <a:latin typeface="Arial" panose="020B0604020202020204" pitchFamily="34" charset="0"/>
                <a:cs typeface="Arial" panose="020B0604020202020204" pitchFamily="34" charset="0"/>
              </a:rPr>
              <a:t>Astronomy and the Bible</a:t>
            </a:r>
            <a:r>
              <a:rPr lang="pl-PL" altLang="pl-PL">
                <a:latin typeface="Arial" panose="020B0604020202020204" pitchFamily="34" charset="0"/>
                <a:cs typeface="Arial" panose="020B0604020202020204" pitchFamily="34" charset="0"/>
              </a:rPr>
              <a:t> (Grand Rapids: Baker 2000), p. 95</a:t>
            </a:r>
          </a:p>
          <a:p>
            <a:pPr marL="215900" indent="-214313" eaLnBrk="1">
              <a:spcBef>
                <a:spcPct val="0"/>
              </a:spcBef>
              <a:tabLst>
                <a:tab pos="723900" algn="l"/>
                <a:tab pos="1447800" algn="l"/>
                <a:tab pos="2171700" algn="l"/>
                <a:tab pos="2895600" algn="l"/>
                <a:tab pos="3619500" algn="l"/>
                <a:tab pos="4343400" algn="l"/>
              </a:tabLst>
            </a:pPr>
            <a:endParaRPr lang="pl-PL" altLang="pl-PL">
              <a:latin typeface="DejaVu Sans Condensed" panose="020B0606030804020204" pitchFamily="34" charset="2"/>
              <a:ea typeface="DejaVu Sans Condensed" panose="020B0606030804020204" pitchFamily="34" charset="2"/>
              <a:cs typeface="DejaVu Sans Condensed" panose="020B0606030804020204" pitchFamily="34" charset="2"/>
            </a:endParaRPr>
          </a:p>
          <a:p>
            <a:pPr marL="215900" indent="-214313" eaLnBrk="1">
              <a:spcBef>
                <a:spcPct val="0"/>
              </a:spcBef>
              <a:tabLst>
                <a:tab pos="723900" algn="l"/>
                <a:tab pos="1447800" algn="l"/>
                <a:tab pos="2171700" algn="l"/>
                <a:tab pos="2895600" algn="l"/>
                <a:tab pos="3619500" algn="l"/>
                <a:tab pos="4343400" algn="l"/>
              </a:tabLst>
            </a:pPr>
            <a:r>
              <a:rPr lang="pl-PL" altLang="pl-PL">
                <a:latin typeface="Times New Roman" panose="02020603050405020304" pitchFamily="18" charset="0"/>
                <a:cs typeface="Times New Roman" panose="02020603050405020304" pitchFamily="18" charset="0"/>
              </a:rPr>
              <a:t>Development of big bang theory</a:t>
            </a:r>
          </a:p>
          <a:p>
            <a:pPr marL="215900" indent="-214313" eaLnBrk="1">
              <a:spcBef>
                <a:spcPct val="0"/>
              </a:spcBef>
              <a:tabLst>
                <a:tab pos="723900" algn="l"/>
                <a:tab pos="1447800" algn="l"/>
                <a:tab pos="2171700" algn="l"/>
                <a:tab pos="2895600" algn="l"/>
                <a:tab pos="3619500" algn="l"/>
                <a:tab pos="4343400" algn="l"/>
              </a:tabLst>
            </a:pPr>
            <a:r>
              <a:rPr lang="pl-PL" altLang="pl-PL">
                <a:latin typeface="Times New Roman" panose="02020603050405020304" pitchFamily="18" charset="0"/>
                <a:cs typeface="Times New Roman" panose="02020603050405020304" pitchFamily="18" charset="0"/>
              </a:rPr>
              <a:t>(source Danny Faulkner and Wikipedia)	</a:t>
            </a:r>
          </a:p>
          <a:p>
            <a:pPr marL="215900" indent="-214313" eaLnBrk="1">
              <a:spcBef>
                <a:spcPct val="0"/>
              </a:spcBef>
              <a:tabLst>
                <a:tab pos="723900" algn="l"/>
                <a:tab pos="1447800" algn="l"/>
                <a:tab pos="2171700" algn="l"/>
                <a:tab pos="2895600" algn="l"/>
                <a:tab pos="3619500" algn="l"/>
                <a:tab pos="4343400" algn="l"/>
              </a:tabLst>
            </a:pPr>
            <a:endParaRPr lang="pl-PL" altLang="pl-PL">
              <a:latin typeface="Times New Roman" panose="02020603050405020304" pitchFamily="18" charset="0"/>
              <a:cs typeface="Times New Roman" panose="02020603050405020304" pitchFamily="18" charset="0"/>
            </a:endParaRPr>
          </a:p>
          <a:p>
            <a:pPr marL="215900" indent="-214313" eaLnBrk="1">
              <a:spcBef>
                <a:spcPct val="0"/>
              </a:spcBef>
              <a:tabLst>
                <a:tab pos="723900" algn="l"/>
                <a:tab pos="1447800" algn="l"/>
                <a:tab pos="2171700" algn="l"/>
                <a:tab pos="2895600" algn="l"/>
                <a:tab pos="3619500" algn="l"/>
                <a:tab pos="4343400" algn="l"/>
              </a:tabLst>
            </a:pPr>
            <a:r>
              <a:rPr lang="pl-PL" altLang="pl-PL">
                <a:latin typeface="Times New Roman" panose="02020603050405020304" pitchFamily="18" charset="0"/>
                <a:cs typeface="Times New Roman" panose="02020603050405020304" pitchFamily="18" charset="0"/>
              </a:rPr>
              <a:t>1912 	</a:t>
            </a:r>
            <a:r>
              <a:rPr lang="pl-PL" altLang="pl-PL" u="sng">
                <a:latin typeface="Times New Roman" panose="02020603050405020304" pitchFamily="18" charset="0"/>
                <a:cs typeface="Times New Roman" panose="02020603050405020304" pitchFamily="18" charset="0"/>
                <a:hlinkClick r:id="rId3"/>
              </a:rPr>
              <a:t>Vesto Slipher</a:t>
            </a:r>
            <a:r>
              <a:rPr lang="pl-PL" altLang="pl-PL">
                <a:latin typeface="Times New Roman" panose="02020603050405020304" pitchFamily="18" charset="0"/>
                <a:cs typeface="Times New Roman" panose="02020603050405020304" pitchFamily="18" charset="0"/>
              </a:rPr>
              <a:t> measured the first </a:t>
            </a:r>
            <a:r>
              <a:rPr lang="pl-PL" altLang="pl-PL" u="sng">
                <a:latin typeface="Times New Roman" panose="02020603050405020304" pitchFamily="18" charset="0"/>
                <a:cs typeface="Times New Roman" panose="02020603050405020304" pitchFamily="18" charset="0"/>
                <a:hlinkClick r:id="rId4"/>
              </a:rPr>
              <a:t>Doppler shift</a:t>
            </a:r>
            <a:r>
              <a:rPr lang="pl-PL" altLang="pl-PL">
                <a:latin typeface="Times New Roman" panose="02020603050405020304" pitchFamily="18" charset="0"/>
                <a:cs typeface="Times New Roman" panose="02020603050405020304" pitchFamily="18" charset="0"/>
              </a:rPr>
              <a:t> of a "</a:t>
            </a:r>
            <a:r>
              <a:rPr lang="pl-PL" altLang="pl-PL" u="sng">
                <a:latin typeface="Times New Roman" panose="02020603050405020304" pitchFamily="18" charset="0"/>
                <a:cs typeface="Times New Roman" panose="02020603050405020304" pitchFamily="18" charset="0"/>
                <a:hlinkClick r:id="rId5"/>
              </a:rPr>
              <a:t>spiral nebula</a:t>
            </a:r>
            <a:r>
              <a:rPr lang="pl-PL" altLang="pl-PL">
                <a:latin typeface="Times New Roman" panose="02020603050405020304" pitchFamily="18" charset="0"/>
                <a:cs typeface="Times New Roman" panose="02020603050405020304" pitchFamily="18" charset="0"/>
              </a:rPr>
              <a:t>" (spiral nebula is the obsolete term for spiral galaxies), and soon concluded that almost all such nebulae were receding from Earth. He did not grasp the cosmological implications of this fact.</a:t>
            </a:r>
          </a:p>
          <a:p>
            <a:pPr marL="215900" indent="-214313" eaLnBrk="1">
              <a:spcBef>
                <a:spcPct val="0"/>
              </a:spcBef>
              <a:tabLst>
                <a:tab pos="723900" algn="l"/>
                <a:tab pos="1447800" algn="l"/>
                <a:tab pos="2171700" algn="l"/>
                <a:tab pos="2895600" algn="l"/>
                <a:tab pos="3619500" algn="l"/>
                <a:tab pos="4343400" algn="l"/>
              </a:tabLst>
            </a:pPr>
            <a:endParaRPr lang="pl-PL" altLang="pl-PL">
              <a:latin typeface="Times New Roman" panose="02020603050405020304" pitchFamily="18" charset="0"/>
              <a:cs typeface="Times New Roman" panose="02020603050405020304" pitchFamily="18" charset="0"/>
            </a:endParaRPr>
          </a:p>
          <a:p>
            <a:pPr marL="215900" indent="-214313" eaLnBrk="1">
              <a:spcBef>
                <a:spcPct val="0"/>
              </a:spcBef>
              <a:tabLst>
                <a:tab pos="723900" algn="l"/>
                <a:tab pos="1447800" algn="l"/>
                <a:tab pos="2171700" algn="l"/>
                <a:tab pos="2895600" algn="l"/>
                <a:tab pos="3619500" algn="l"/>
                <a:tab pos="4343400" algn="l"/>
              </a:tabLst>
            </a:pPr>
            <a:r>
              <a:rPr lang="pl-PL" altLang="pl-PL">
                <a:latin typeface="Times New Roman" panose="02020603050405020304" pitchFamily="18" charset="0"/>
                <a:cs typeface="Times New Roman" panose="02020603050405020304" pitchFamily="18" charset="0"/>
              </a:rPr>
              <a:t>1922 	Alexander Friedmann, a </a:t>
            </a:r>
            <a:r>
              <a:rPr lang="pl-PL" altLang="pl-PL" u="sng">
                <a:latin typeface="Times New Roman" panose="02020603050405020304" pitchFamily="18" charset="0"/>
                <a:cs typeface="Times New Roman" panose="02020603050405020304" pitchFamily="18" charset="0"/>
                <a:hlinkClick r:id="rId6"/>
              </a:rPr>
              <a:t>Russian</a:t>
            </a:r>
            <a:r>
              <a:rPr lang="pl-PL" altLang="pl-PL">
                <a:latin typeface="Times New Roman" panose="02020603050405020304" pitchFamily="18" charset="0"/>
                <a:cs typeface="Times New Roman" panose="02020603050405020304" pitchFamily="18" charset="0"/>
              </a:rPr>
              <a:t> </a:t>
            </a:r>
            <a:r>
              <a:rPr lang="pl-PL" altLang="pl-PL" u="sng">
                <a:latin typeface="Times New Roman" panose="02020603050405020304" pitchFamily="18" charset="0"/>
                <a:cs typeface="Times New Roman" panose="02020603050405020304" pitchFamily="18" charset="0"/>
                <a:hlinkClick r:id="rId7"/>
              </a:rPr>
              <a:t>cosmologist</a:t>
            </a:r>
            <a:r>
              <a:rPr lang="pl-PL" altLang="pl-PL">
                <a:latin typeface="Times New Roman" panose="02020603050405020304" pitchFamily="18" charset="0"/>
                <a:cs typeface="Times New Roman" panose="02020603050405020304" pitchFamily="18" charset="0"/>
              </a:rPr>
              <a:t> and </a:t>
            </a:r>
            <a:r>
              <a:rPr lang="pl-PL" altLang="pl-PL" u="sng">
                <a:latin typeface="Times New Roman" panose="02020603050405020304" pitchFamily="18" charset="0"/>
                <a:cs typeface="Times New Roman" panose="02020603050405020304" pitchFamily="18" charset="0"/>
                <a:hlinkClick r:id="rId8"/>
              </a:rPr>
              <a:t>mathematician</a:t>
            </a:r>
            <a:r>
              <a:rPr lang="pl-PL" altLang="pl-PL">
                <a:latin typeface="Times New Roman" panose="02020603050405020304" pitchFamily="18" charset="0"/>
                <a:cs typeface="Times New Roman" panose="02020603050405020304" pitchFamily="18" charset="0"/>
              </a:rPr>
              <a:t>, derived </a:t>
            </a:r>
            <a:r>
              <a:rPr lang="pl-PL" altLang="pl-PL" u="sng">
                <a:latin typeface="Times New Roman" panose="02020603050405020304" pitchFamily="18" charset="0"/>
                <a:cs typeface="Times New Roman" panose="02020603050405020304" pitchFamily="18" charset="0"/>
                <a:hlinkClick r:id="rId9"/>
              </a:rPr>
              <a:t>the Friedmann equations</a:t>
            </a:r>
            <a:r>
              <a:rPr lang="pl-PL" altLang="pl-PL">
                <a:latin typeface="Times New Roman" panose="02020603050405020304" pitchFamily="18" charset="0"/>
                <a:cs typeface="Times New Roman" panose="02020603050405020304" pitchFamily="18" charset="0"/>
              </a:rPr>
              <a:t> from </a:t>
            </a:r>
            <a:r>
              <a:rPr lang="pl-PL" altLang="pl-PL" u="sng">
                <a:latin typeface="Times New Roman" panose="02020603050405020304" pitchFamily="18" charset="0"/>
                <a:cs typeface="Times New Roman" panose="02020603050405020304" pitchFamily="18" charset="0"/>
                <a:hlinkClick r:id="rId10"/>
              </a:rPr>
              <a:t>Albert Einstein's equations of general relativity</a:t>
            </a:r>
            <a:r>
              <a:rPr lang="pl-PL" altLang="pl-PL">
                <a:latin typeface="Times New Roman" panose="02020603050405020304" pitchFamily="18" charset="0"/>
                <a:cs typeface="Times New Roman" panose="02020603050405020304" pitchFamily="18" charset="0"/>
              </a:rPr>
              <a:t>, showing that the universe might be expanding in contrast to the </a:t>
            </a:r>
            <a:r>
              <a:rPr lang="pl-PL" altLang="pl-PL" u="sng">
                <a:latin typeface="Times New Roman" panose="02020603050405020304" pitchFamily="18" charset="0"/>
                <a:cs typeface="Times New Roman" panose="02020603050405020304" pitchFamily="18" charset="0"/>
                <a:hlinkClick r:id="rId11"/>
              </a:rPr>
              <a:t>static universe</a:t>
            </a:r>
            <a:r>
              <a:rPr lang="pl-PL" altLang="pl-PL">
                <a:latin typeface="Times New Roman" panose="02020603050405020304" pitchFamily="18" charset="0"/>
                <a:cs typeface="Times New Roman" panose="02020603050405020304" pitchFamily="18" charset="0"/>
              </a:rPr>
              <a:t> model advocated by Einstein at that time. </a:t>
            </a:r>
          </a:p>
          <a:p>
            <a:pPr marL="215900" indent="-214313" eaLnBrk="1">
              <a:spcBef>
                <a:spcPct val="0"/>
              </a:spcBef>
              <a:tabLst>
                <a:tab pos="723900" algn="l"/>
                <a:tab pos="1447800" algn="l"/>
                <a:tab pos="2171700" algn="l"/>
                <a:tab pos="2895600" algn="l"/>
                <a:tab pos="3619500" algn="l"/>
                <a:tab pos="4343400" algn="l"/>
              </a:tabLst>
            </a:pPr>
            <a:endParaRPr lang="pl-PL" altLang="pl-PL">
              <a:latin typeface="Times New Roman" panose="02020603050405020304" pitchFamily="18" charset="0"/>
              <a:cs typeface="Times New Roman" panose="02020603050405020304" pitchFamily="18" charset="0"/>
            </a:endParaRPr>
          </a:p>
          <a:p>
            <a:pPr marL="215900" indent="-214313" eaLnBrk="1">
              <a:spcBef>
                <a:spcPct val="0"/>
              </a:spcBef>
              <a:tabLst>
                <a:tab pos="723900" algn="l"/>
                <a:tab pos="1447800" algn="l"/>
                <a:tab pos="2171700" algn="l"/>
                <a:tab pos="2895600" algn="l"/>
                <a:tab pos="3619500" algn="l"/>
                <a:tab pos="4343400" algn="l"/>
              </a:tabLst>
            </a:pPr>
            <a:r>
              <a:rPr lang="pl-PL" altLang="pl-PL">
                <a:latin typeface="Times New Roman" panose="02020603050405020304" pitchFamily="18" charset="0"/>
                <a:cs typeface="Times New Roman" panose="02020603050405020304" pitchFamily="18" charset="0"/>
              </a:rPr>
              <a:t>1927	Georges Lamaitre (“la-may’-tre”, Belgian Catholic astronomer) proposed that the inferred recession of nebulae was due to the expansion of the universe.</a:t>
            </a:r>
          </a:p>
          <a:p>
            <a:pPr marL="215900" indent="-214313" eaLnBrk="1">
              <a:spcBef>
                <a:spcPct val="0"/>
              </a:spcBef>
              <a:tabLst>
                <a:tab pos="723900" algn="l"/>
                <a:tab pos="1447800" algn="l"/>
                <a:tab pos="2171700" algn="l"/>
                <a:tab pos="2895600" algn="l"/>
                <a:tab pos="3619500" algn="l"/>
                <a:tab pos="4343400" algn="l"/>
              </a:tabLst>
            </a:pPr>
            <a:endParaRPr lang="pl-PL" altLang="pl-PL">
              <a:latin typeface="Times New Roman" panose="02020603050405020304" pitchFamily="18" charset="0"/>
              <a:cs typeface="Times New Roman" panose="02020603050405020304" pitchFamily="18" charset="0"/>
            </a:endParaRPr>
          </a:p>
          <a:p>
            <a:pPr marL="215900" indent="-214313" eaLnBrk="1">
              <a:spcBef>
                <a:spcPct val="0"/>
              </a:spcBef>
              <a:tabLst>
                <a:tab pos="723900" algn="l"/>
                <a:tab pos="1447800" algn="l"/>
                <a:tab pos="2171700" algn="l"/>
                <a:tab pos="2895600" algn="l"/>
                <a:tab pos="3619500" algn="l"/>
                <a:tab pos="4343400" algn="l"/>
              </a:tabLst>
            </a:pPr>
            <a:r>
              <a:rPr lang="pl-PL" altLang="pl-PL">
                <a:latin typeface="Times New Roman" panose="02020603050405020304" pitchFamily="18" charset="0"/>
                <a:cs typeface="Times New Roman" panose="02020603050405020304" pitchFamily="18" charset="0"/>
              </a:rPr>
              <a:t>1929	Edwin Hubble published paper on the relation of redshift to expansion</a:t>
            </a:r>
          </a:p>
          <a:p>
            <a:pPr marL="215900" indent="-214313" eaLnBrk="1">
              <a:spcBef>
                <a:spcPct val="0"/>
              </a:spcBef>
              <a:tabLst>
                <a:tab pos="723900" algn="l"/>
                <a:tab pos="1447800" algn="l"/>
                <a:tab pos="2171700" algn="l"/>
                <a:tab pos="2895600" algn="l"/>
                <a:tab pos="3619500" algn="l"/>
                <a:tab pos="4343400" algn="l"/>
              </a:tabLst>
            </a:pPr>
            <a:endParaRPr lang="pl-PL" altLang="pl-PL">
              <a:latin typeface="Times New Roman" panose="02020603050405020304" pitchFamily="18" charset="0"/>
              <a:cs typeface="Times New Roman" panose="02020603050405020304" pitchFamily="18" charset="0"/>
            </a:endParaRPr>
          </a:p>
          <a:p>
            <a:pPr marL="215900" indent="-214313" eaLnBrk="1">
              <a:spcBef>
                <a:spcPct val="0"/>
              </a:spcBef>
              <a:tabLst>
                <a:tab pos="723900" algn="l"/>
                <a:tab pos="1447800" algn="l"/>
                <a:tab pos="2171700" algn="l"/>
                <a:tab pos="2895600" algn="l"/>
                <a:tab pos="3619500" algn="l"/>
                <a:tab pos="4343400" algn="l"/>
              </a:tabLst>
            </a:pPr>
            <a:r>
              <a:rPr lang="pl-PL" altLang="pl-PL">
                <a:latin typeface="Times New Roman" panose="02020603050405020304" pitchFamily="18" charset="0"/>
                <a:cs typeface="Times New Roman" panose="02020603050405020304" pitchFamily="18" charset="0"/>
              </a:rPr>
              <a:t>1931	Lamaitre suggested the big bang by supposing that an expanding universe might be traced back in time to an originating single tiny point of immense density and temperature.</a:t>
            </a:r>
          </a:p>
          <a:p>
            <a:pPr marL="215900" indent="-214313" eaLnBrk="1">
              <a:spcBef>
                <a:spcPct val="0"/>
              </a:spcBef>
              <a:tabLst>
                <a:tab pos="723900" algn="l"/>
                <a:tab pos="1447800" algn="l"/>
                <a:tab pos="2171700" algn="l"/>
                <a:tab pos="2895600" algn="l"/>
                <a:tab pos="3619500" algn="l"/>
                <a:tab pos="4343400" algn="l"/>
              </a:tabLst>
            </a:pPr>
            <a:endParaRPr lang="pl-PL" altLang="pl-PL">
              <a:latin typeface="Times New Roman" panose="02020603050405020304" pitchFamily="18" charset="0"/>
              <a:cs typeface="Times New Roman" panose="02020603050405020304" pitchFamily="18" charset="0"/>
            </a:endParaRPr>
          </a:p>
          <a:p>
            <a:pPr marL="215900" indent="-214313" eaLnBrk="1">
              <a:spcBef>
                <a:spcPct val="0"/>
              </a:spcBef>
              <a:tabLst>
                <a:tab pos="723900" algn="l"/>
                <a:tab pos="1447800" algn="l"/>
                <a:tab pos="2171700" algn="l"/>
                <a:tab pos="2895600" algn="l"/>
                <a:tab pos="3619500" algn="l"/>
                <a:tab pos="4343400" algn="l"/>
              </a:tabLst>
            </a:pPr>
            <a:r>
              <a:rPr lang="pl-PL" altLang="pl-PL">
                <a:latin typeface="Times New Roman" panose="02020603050405020304" pitchFamily="18" charset="0"/>
                <a:cs typeface="Times New Roman" panose="02020603050405020304" pitchFamily="18" charset="0"/>
              </a:rPr>
              <a:t>1948	Gamow published paper in defense of big bang.</a:t>
            </a:r>
          </a:p>
          <a:p>
            <a:pPr marL="215900" indent="-214313" eaLnBrk="1">
              <a:spcBef>
                <a:spcPct val="0"/>
              </a:spcBef>
              <a:tabLst>
                <a:tab pos="723900" algn="l"/>
                <a:tab pos="1447800" algn="l"/>
                <a:tab pos="2171700" algn="l"/>
                <a:tab pos="2895600" algn="l"/>
                <a:tab pos="3619500" algn="l"/>
                <a:tab pos="4343400" algn="l"/>
              </a:tabLst>
            </a:pPr>
            <a:endParaRPr lang="pl-PL" altLang="pl-PL">
              <a:latin typeface="Times New Roman" panose="02020603050405020304" pitchFamily="18" charset="0"/>
              <a:cs typeface="Times New Roman" panose="02020603050405020304" pitchFamily="18" charset="0"/>
            </a:endParaRPr>
          </a:p>
          <a:p>
            <a:pPr marL="215900" indent="-214313" eaLnBrk="1">
              <a:spcBef>
                <a:spcPct val="0"/>
              </a:spcBef>
              <a:tabLst>
                <a:tab pos="723900" algn="l"/>
                <a:tab pos="1447800" algn="l"/>
                <a:tab pos="2171700" algn="l"/>
                <a:tab pos="2895600" algn="l"/>
                <a:tab pos="3619500" algn="l"/>
                <a:tab pos="4343400" algn="l"/>
              </a:tabLst>
            </a:pPr>
            <a:r>
              <a:rPr lang="pl-PL" altLang="pl-PL">
                <a:latin typeface="Times New Roman" panose="02020603050405020304" pitchFamily="18" charset="0"/>
                <a:cs typeface="Times New Roman" panose="02020603050405020304" pitchFamily="18" charset="0"/>
              </a:rPr>
              <a:t>1949	Sir Fred Hoyle (favored the steady state model) coined the term “big bang” in a BBC radio broadcast.</a:t>
            </a:r>
          </a:p>
          <a:p>
            <a:pPr marL="215900" indent="-214313" eaLnBrk="1">
              <a:spcBef>
                <a:spcPct val="0"/>
              </a:spcBef>
              <a:tabLst>
                <a:tab pos="723900" algn="l"/>
                <a:tab pos="1447800" algn="l"/>
                <a:tab pos="2171700" algn="l"/>
                <a:tab pos="2895600" algn="l"/>
                <a:tab pos="3619500" algn="l"/>
                <a:tab pos="4343400" algn="l"/>
              </a:tabLst>
            </a:pPr>
            <a:endParaRPr lang="pl-PL" altLang="pl-PL">
              <a:latin typeface="Times New Roman" panose="02020603050405020304" pitchFamily="18" charset="0"/>
              <a:cs typeface="Times New Roman" panose="02020603050405020304" pitchFamily="18" charset="0"/>
            </a:endParaRPr>
          </a:p>
          <a:p>
            <a:pPr marL="215900" indent="-214313" eaLnBrk="1">
              <a:spcBef>
                <a:spcPct val="0"/>
              </a:spcBef>
              <a:tabLst>
                <a:tab pos="723900" algn="l"/>
                <a:tab pos="1447800" algn="l"/>
                <a:tab pos="2171700" algn="l"/>
                <a:tab pos="2895600" algn="l"/>
                <a:tab pos="3619500" algn="l"/>
                <a:tab pos="4343400" algn="l"/>
              </a:tabLst>
            </a:pPr>
            <a:r>
              <a:rPr lang="pl-PL" altLang="pl-PL">
                <a:latin typeface="Times New Roman" panose="02020603050405020304" pitchFamily="18" charset="0"/>
                <a:cs typeface="Times New Roman" panose="02020603050405020304" pitchFamily="18" charset="0"/>
              </a:rPr>
              <a:t>1952	When Hugh Ross (b. 1945) was 7 years old (when he became enamored with astronomy) only a minority of astronomers believed in the big bang.  Most held to the Steady State model of eternal expanding universe with new material coming into existence all the time.</a:t>
            </a:r>
          </a:p>
          <a:p>
            <a:pPr marL="215900" indent="-214313" eaLnBrk="1">
              <a:spcBef>
                <a:spcPct val="0"/>
              </a:spcBef>
              <a:tabLst>
                <a:tab pos="723900" algn="l"/>
                <a:tab pos="1447800" algn="l"/>
                <a:tab pos="2171700" algn="l"/>
                <a:tab pos="2895600" algn="l"/>
                <a:tab pos="3619500" algn="l"/>
                <a:tab pos="4343400" algn="l"/>
              </a:tabLst>
            </a:pPr>
            <a:endParaRPr lang="pl-PL" altLang="pl-PL">
              <a:latin typeface="Times New Roman" panose="02020603050405020304" pitchFamily="18" charset="0"/>
              <a:cs typeface="Times New Roman" panose="02020603050405020304" pitchFamily="18" charset="0"/>
            </a:endParaRPr>
          </a:p>
          <a:p>
            <a:pPr marL="215900" indent="-214313" eaLnBrk="1">
              <a:spcBef>
                <a:spcPct val="0"/>
              </a:spcBef>
              <a:tabLst>
                <a:tab pos="723900" algn="l"/>
                <a:tab pos="1447800" algn="l"/>
                <a:tab pos="2171700" algn="l"/>
                <a:tab pos="2895600" algn="l"/>
                <a:tab pos="3619500" algn="l"/>
                <a:tab pos="4343400" algn="l"/>
              </a:tabLst>
            </a:pPr>
            <a:r>
              <a:rPr lang="pl-PL" altLang="pl-PL">
                <a:latin typeface="Times New Roman" panose="02020603050405020304" pitchFamily="18" charset="0"/>
                <a:cs typeface="Times New Roman" panose="02020603050405020304" pitchFamily="18" charset="0"/>
              </a:rPr>
              <a:t>1964 	Abell’s astronomy textbook mentions the big bang theory as a minor view of the expanding universe.  Steady State still more popular because big bang perceived as religious.  The cosmic microwave background radiation was discovered.</a:t>
            </a:r>
          </a:p>
          <a:p>
            <a:pPr marL="215900" indent="-214313" eaLnBrk="1">
              <a:spcBef>
                <a:spcPct val="0"/>
              </a:spcBef>
              <a:tabLst>
                <a:tab pos="723900" algn="l"/>
                <a:tab pos="1447800" algn="l"/>
                <a:tab pos="2171700" algn="l"/>
                <a:tab pos="2895600" algn="l"/>
                <a:tab pos="3619500" algn="l"/>
                <a:tab pos="4343400" algn="l"/>
              </a:tabLst>
            </a:pPr>
            <a:endParaRPr lang="pl-PL" altLang="pl-PL">
              <a:latin typeface="Times New Roman" panose="02020603050405020304" pitchFamily="18" charset="0"/>
              <a:cs typeface="Times New Roman" panose="02020603050405020304" pitchFamily="18" charset="0"/>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3938" name="Rectangle 6">
            <a:extLst>
              <a:ext uri="{FF2B5EF4-FFF2-40B4-BE49-F238E27FC236}">
                <a16:creationId xmlns:a16="http://schemas.microsoft.com/office/drawing/2014/main" xmlns="" id="{DAAB0E0C-C184-3842-BC72-A964992E69A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FC347BD4-85FA-6C4E-AFF1-5C0C8A020DDC}" type="slidenum">
              <a:rPr lang="pl-PL" altLang="pl-PL">
                <a:solidFill>
                  <a:srgbClr val="000000"/>
                </a:solidFill>
                <a:latin typeface="Times New Roman" panose="02020603050405020304" pitchFamily="18" charset="0"/>
              </a:rPr>
              <a:pPr>
                <a:lnSpc>
                  <a:spcPct val="95000"/>
                </a:lnSpc>
              </a:pPr>
              <a:t>19</a:t>
            </a:fld>
            <a:endParaRPr lang="pl-PL" altLang="pl-PL">
              <a:solidFill>
                <a:srgbClr val="000000"/>
              </a:solidFill>
              <a:latin typeface="Times New Roman" panose="02020603050405020304" pitchFamily="18" charset="0"/>
            </a:endParaRPr>
          </a:p>
        </p:txBody>
      </p:sp>
      <p:sp>
        <p:nvSpPr>
          <p:cNvPr id="423939" name="Rectangle 1">
            <a:extLst>
              <a:ext uri="{FF2B5EF4-FFF2-40B4-BE49-F238E27FC236}">
                <a16:creationId xmlns:a16="http://schemas.microsoft.com/office/drawing/2014/main" xmlns="" id="{0C7A6B44-0D9A-1E46-AE18-9DC5A2D32108}"/>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23940" name="Rectangle 2">
            <a:extLst>
              <a:ext uri="{FF2B5EF4-FFF2-40B4-BE49-F238E27FC236}">
                <a16:creationId xmlns:a16="http://schemas.microsoft.com/office/drawing/2014/main" xmlns="" id="{9C808FEA-F978-8745-91D7-47FC8FD84D3E}"/>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22" name="Rectangle 6">
            <a:extLst>
              <a:ext uri="{FF2B5EF4-FFF2-40B4-BE49-F238E27FC236}">
                <a16:creationId xmlns:a16="http://schemas.microsoft.com/office/drawing/2014/main" xmlns="" id="{3C1C841A-7968-5B48-A084-70D14FE4D57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CB2506DA-F07E-2B48-8E6B-BCFB9825B5AD}" type="slidenum">
              <a:rPr lang="pl-PL" altLang="pl-PL">
                <a:solidFill>
                  <a:srgbClr val="000000"/>
                </a:solidFill>
                <a:latin typeface="Times New Roman" panose="02020603050405020304" pitchFamily="18" charset="0"/>
              </a:rPr>
              <a:pPr>
                <a:lnSpc>
                  <a:spcPct val="95000"/>
                </a:lnSpc>
              </a:pPr>
              <a:t>2</a:t>
            </a:fld>
            <a:endParaRPr lang="pl-PL" altLang="pl-PL">
              <a:solidFill>
                <a:srgbClr val="000000"/>
              </a:solidFill>
              <a:latin typeface="Times New Roman" panose="02020603050405020304" pitchFamily="18" charset="0"/>
            </a:endParaRPr>
          </a:p>
        </p:txBody>
      </p:sp>
      <p:sp>
        <p:nvSpPr>
          <p:cNvPr id="389123" name="Rectangle 1">
            <a:extLst>
              <a:ext uri="{FF2B5EF4-FFF2-40B4-BE49-F238E27FC236}">
                <a16:creationId xmlns:a16="http://schemas.microsoft.com/office/drawing/2014/main" xmlns="" id="{85CD599E-E39D-FB42-BC16-FD958D5DF508}"/>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89124" name="Rectangle 2">
            <a:extLst>
              <a:ext uri="{FF2B5EF4-FFF2-40B4-BE49-F238E27FC236}">
                <a16:creationId xmlns:a16="http://schemas.microsoft.com/office/drawing/2014/main" xmlns="" id="{856A8905-0F02-BF44-80F4-09CF0DCB725D}"/>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5986" name="Rectangle 6">
            <a:extLst>
              <a:ext uri="{FF2B5EF4-FFF2-40B4-BE49-F238E27FC236}">
                <a16:creationId xmlns:a16="http://schemas.microsoft.com/office/drawing/2014/main" xmlns="" id="{245C247B-1A34-CD49-AF06-EA3E69C18A4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E49BDA18-3C57-EB4B-BBB3-33CE68B60E82}" type="slidenum">
              <a:rPr lang="pl-PL" altLang="pl-PL">
                <a:solidFill>
                  <a:srgbClr val="000000"/>
                </a:solidFill>
                <a:latin typeface="Times New Roman" panose="02020603050405020304" pitchFamily="18" charset="0"/>
              </a:rPr>
              <a:pPr>
                <a:lnSpc>
                  <a:spcPct val="95000"/>
                </a:lnSpc>
              </a:pPr>
              <a:t>20</a:t>
            </a:fld>
            <a:endParaRPr lang="pl-PL" altLang="pl-PL">
              <a:solidFill>
                <a:srgbClr val="000000"/>
              </a:solidFill>
              <a:latin typeface="Times New Roman" panose="02020603050405020304" pitchFamily="18" charset="0"/>
            </a:endParaRPr>
          </a:p>
        </p:txBody>
      </p:sp>
      <p:sp>
        <p:nvSpPr>
          <p:cNvPr id="425987" name="Rectangle 1">
            <a:extLst>
              <a:ext uri="{FF2B5EF4-FFF2-40B4-BE49-F238E27FC236}">
                <a16:creationId xmlns:a16="http://schemas.microsoft.com/office/drawing/2014/main" xmlns="" id="{E26FAE20-F258-E54B-80CE-6966523DF756}"/>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25988" name="Rectangle 2">
            <a:extLst>
              <a:ext uri="{FF2B5EF4-FFF2-40B4-BE49-F238E27FC236}">
                <a16:creationId xmlns:a16="http://schemas.microsoft.com/office/drawing/2014/main" xmlns="" id="{2B87349B-1CB5-1F4F-A7BA-9375A74574E9}"/>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28034" name="Rectangle 6">
            <a:extLst>
              <a:ext uri="{FF2B5EF4-FFF2-40B4-BE49-F238E27FC236}">
                <a16:creationId xmlns:a16="http://schemas.microsoft.com/office/drawing/2014/main" xmlns="" id="{1ED930C3-0B9E-EB47-972B-1B76E1DEA78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2D0FF133-C442-294E-82EB-04990C9CC662}" type="slidenum">
              <a:rPr lang="pl-PL" altLang="pl-PL">
                <a:solidFill>
                  <a:srgbClr val="000000"/>
                </a:solidFill>
                <a:latin typeface="Times New Roman" panose="02020603050405020304" pitchFamily="18" charset="0"/>
              </a:rPr>
              <a:pPr>
                <a:lnSpc>
                  <a:spcPct val="95000"/>
                </a:lnSpc>
              </a:pPr>
              <a:t>21</a:t>
            </a:fld>
            <a:endParaRPr lang="pl-PL" altLang="pl-PL">
              <a:solidFill>
                <a:srgbClr val="000000"/>
              </a:solidFill>
              <a:latin typeface="Times New Roman" panose="02020603050405020304" pitchFamily="18" charset="0"/>
            </a:endParaRPr>
          </a:p>
        </p:txBody>
      </p:sp>
      <p:sp>
        <p:nvSpPr>
          <p:cNvPr id="428035" name="Rectangle 1">
            <a:extLst>
              <a:ext uri="{FF2B5EF4-FFF2-40B4-BE49-F238E27FC236}">
                <a16:creationId xmlns:a16="http://schemas.microsoft.com/office/drawing/2014/main" xmlns="" id="{3D47AAAA-8F1C-F04B-AECE-3CC38B0A7D9C}"/>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28036" name="Text Box 2">
            <a:extLst>
              <a:ext uri="{FF2B5EF4-FFF2-40B4-BE49-F238E27FC236}">
                <a16:creationId xmlns:a16="http://schemas.microsoft.com/office/drawing/2014/main" xmlns="" id="{96152FBC-6B42-CE46-9013-8912D473347B}"/>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1800">
                <a:latin typeface="Arial" panose="020B0604020202020204" pitchFamily="34" charset="0"/>
                <a:ea typeface="Microsoft YaHei" panose="020B0503020204020204" pitchFamily="34" charset="-122"/>
              </a:rPr>
              <a:t>These are examples of operation/experimental/observational science.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82" name="Rectangle 6">
            <a:extLst>
              <a:ext uri="{FF2B5EF4-FFF2-40B4-BE49-F238E27FC236}">
                <a16:creationId xmlns:a16="http://schemas.microsoft.com/office/drawing/2014/main" xmlns="" id="{1C9ABDEF-C019-924A-AC96-BF82BE537CF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CCA0E714-EE7B-DF47-8997-D6B5560D1F9B}" type="slidenum">
              <a:rPr lang="pl-PL" altLang="pl-PL">
                <a:solidFill>
                  <a:srgbClr val="000000"/>
                </a:solidFill>
                <a:latin typeface="Times New Roman" panose="02020603050405020304" pitchFamily="18" charset="0"/>
              </a:rPr>
              <a:pPr>
                <a:lnSpc>
                  <a:spcPct val="95000"/>
                </a:lnSpc>
              </a:pPr>
              <a:t>22</a:t>
            </a:fld>
            <a:endParaRPr lang="pl-PL" altLang="pl-PL">
              <a:solidFill>
                <a:srgbClr val="000000"/>
              </a:solidFill>
              <a:latin typeface="Times New Roman" panose="02020603050405020304" pitchFamily="18" charset="0"/>
            </a:endParaRPr>
          </a:p>
        </p:txBody>
      </p:sp>
      <p:sp>
        <p:nvSpPr>
          <p:cNvPr id="430083" name="Rectangle 1">
            <a:extLst>
              <a:ext uri="{FF2B5EF4-FFF2-40B4-BE49-F238E27FC236}">
                <a16:creationId xmlns:a16="http://schemas.microsoft.com/office/drawing/2014/main" xmlns="" id="{C2B64708-6320-9E46-9EB9-AF2D837CC3B3}"/>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0084" name="Text Box 2">
            <a:extLst>
              <a:ext uri="{FF2B5EF4-FFF2-40B4-BE49-F238E27FC236}">
                <a16:creationId xmlns:a16="http://schemas.microsoft.com/office/drawing/2014/main" xmlns="" id="{36075EAB-3817-B04F-B364-CCE6A4C799E6}"/>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u="sng">
                <a:latin typeface="DejaVu Sans Condensed" panose="020B0606030804020204" pitchFamily="34" charset="2"/>
                <a:ea typeface="DejaVu Sans Condensed" panose="020B0606030804020204" pitchFamily="34" charset="2"/>
                <a:cs typeface="DejaVu Sans Condensed" panose="020B0606030804020204" pitchFamily="34" charset="2"/>
                <a:hlinkClick r:id="rId3"/>
              </a:rPr>
              <a:t>http://nssdc.gsfc.nasa.gov/image/planetary/saturn/hst_saturn_nicmos.jpg</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Image credit: Erich Karkoschka (University of Arizona), and NASA</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2130" name="Rectangle 6">
            <a:extLst>
              <a:ext uri="{FF2B5EF4-FFF2-40B4-BE49-F238E27FC236}">
                <a16:creationId xmlns:a16="http://schemas.microsoft.com/office/drawing/2014/main" xmlns="" id="{A7A92AA5-E2AF-B245-BD52-CD95BCB20CF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CE81DA98-E8CE-3A44-B9B0-08F956DB62FE}" type="slidenum">
              <a:rPr lang="pl-PL" altLang="pl-PL">
                <a:solidFill>
                  <a:srgbClr val="000000"/>
                </a:solidFill>
                <a:latin typeface="Times New Roman" panose="02020603050405020304" pitchFamily="18" charset="0"/>
              </a:rPr>
              <a:pPr>
                <a:lnSpc>
                  <a:spcPct val="95000"/>
                </a:lnSpc>
              </a:pPr>
              <a:t>23</a:t>
            </a:fld>
            <a:endParaRPr lang="pl-PL" altLang="pl-PL">
              <a:solidFill>
                <a:srgbClr val="000000"/>
              </a:solidFill>
              <a:latin typeface="Times New Roman" panose="02020603050405020304" pitchFamily="18" charset="0"/>
            </a:endParaRPr>
          </a:p>
        </p:txBody>
      </p:sp>
      <p:sp>
        <p:nvSpPr>
          <p:cNvPr id="432131" name="Rectangle 1">
            <a:extLst>
              <a:ext uri="{FF2B5EF4-FFF2-40B4-BE49-F238E27FC236}">
                <a16:creationId xmlns:a16="http://schemas.microsoft.com/office/drawing/2014/main" xmlns="" id="{C2811DC0-AE3E-7D40-8828-ED1289681846}"/>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2132" name="Text Box 2">
            <a:extLst>
              <a:ext uri="{FF2B5EF4-FFF2-40B4-BE49-F238E27FC236}">
                <a16:creationId xmlns:a16="http://schemas.microsoft.com/office/drawing/2014/main" xmlns="" id="{207D32DE-DCE9-3E4A-819A-A0E07F4A946C}"/>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1800">
                <a:latin typeface="Arial" panose="020B0604020202020204" pitchFamily="34" charset="0"/>
                <a:ea typeface="Microsoft YaHei" panose="020B0503020204020204" pitchFamily="34" charset="-122"/>
              </a:rPr>
              <a:t>ORIGIN science is also called HISTORICAL science, and these are examples of that kind of science.</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4178" name="Rectangle 6">
            <a:extLst>
              <a:ext uri="{FF2B5EF4-FFF2-40B4-BE49-F238E27FC236}">
                <a16:creationId xmlns:a16="http://schemas.microsoft.com/office/drawing/2014/main" xmlns="" id="{360F14DB-8D66-1D45-AB8D-D22A7AAB0B2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E7BDF052-FE6F-8E4E-9FEB-7EDF94A936F7}" type="slidenum">
              <a:rPr lang="pl-PL" altLang="pl-PL">
                <a:solidFill>
                  <a:srgbClr val="000000"/>
                </a:solidFill>
                <a:latin typeface="Times New Roman" panose="02020603050405020304" pitchFamily="18" charset="0"/>
              </a:rPr>
              <a:pPr>
                <a:lnSpc>
                  <a:spcPct val="95000"/>
                </a:lnSpc>
              </a:pPr>
              <a:t>24</a:t>
            </a:fld>
            <a:endParaRPr lang="pl-PL" altLang="pl-PL">
              <a:solidFill>
                <a:srgbClr val="000000"/>
              </a:solidFill>
              <a:latin typeface="Times New Roman" panose="02020603050405020304" pitchFamily="18" charset="0"/>
            </a:endParaRPr>
          </a:p>
        </p:txBody>
      </p:sp>
      <p:sp>
        <p:nvSpPr>
          <p:cNvPr id="434179" name="Rectangle 1">
            <a:extLst>
              <a:ext uri="{FF2B5EF4-FFF2-40B4-BE49-F238E27FC236}">
                <a16:creationId xmlns:a16="http://schemas.microsoft.com/office/drawing/2014/main" xmlns="" id="{2624E16E-872D-D74D-A969-09F93DA9378F}"/>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4180" name="Text Box 2">
            <a:extLst>
              <a:ext uri="{FF2B5EF4-FFF2-40B4-BE49-F238E27FC236}">
                <a16:creationId xmlns:a16="http://schemas.microsoft.com/office/drawing/2014/main" xmlns="" id="{70B767AF-6240-9848-8DC1-B6AF479FB02B}"/>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400">
                <a:latin typeface="Arial" panose="020B0604020202020204" pitchFamily="34" charset="0"/>
                <a:cs typeface="Arial" panose="020B0604020202020204" pitchFamily="34" charset="0"/>
              </a:rPr>
              <a:t>car mechanic (how the pistons, fuel injector, A/C work)</a:t>
            </a: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6226" name="Rectangle 6">
            <a:extLst>
              <a:ext uri="{FF2B5EF4-FFF2-40B4-BE49-F238E27FC236}">
                <a16:creationId xmlns:a16="http://schemas.microsoft.com/office/drawing/2014/main" xmlns="" id="{6D9F42B6-E4F3-514F-A677-AD97D914D67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E9D19ECA-2894-C842-88FA-A4C8096D5D00}" type="slidenum">
              <a:rPr lang="pl-PL" altLang="pl-PL">
                <a:solidFill>
                  <a:srgbClr val="000000"/>
                </a:solidFill>
                <a:latin typeface="Times New Roman" panose="02020603050405020304" pitchFamily="18" charset="0"/>
              </a:rPr>
              <a:pPr>
                <a:lnSpc>
                  <a:spcPct val="95000"/>
                </a:lnSpc>
              </a:pPr>
              <a:t>25</a:t>
            </a:fld>
            <a:endParaRPr lang="pl-PL" altLang="pl-PL">
              <a:solidFill>
                <a:srgbClr val="000000"/>
              </a:solidFill>
              <a:latin typeface="Times New Roman" panose="02020603050405020304" pitchFamily="18" charset="0"/>
            </a:endParaRPr>
          </a:p>
        </p:txBody>
      </p:sp>
      <p:sp>
        <p:nvSpPr>
          <p:cNvPr id="436227" name="Rectangle 1">
            <a:extLst>
              <a:ext uri="{FF2B5EF4-FFF2-40B4-BE49-F238E27FC236}">
                <a16:creationId xmlns:a16="http://schemas.microsoft.com/office/drawing/2014/main" xmlns="" id="{40E1C0D6-E7C9-714C-B844-FF34CCAC41BD}"/>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6228" name="Rectangle 2">
            <a:extLst>
              <a:ext uri="{FF2B5EF4-FFF2-40B4-BE49-F238E27FC236}">
                <a16:creationId xmlns:a16="http://schemas.microsoft.com/office/drawing/2014/main" xmlns="" id="{8AFFBAF3-FA73-1D40-816E-D3B75030BC9C}"/>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8274" name="Rectangle 6">
            <a:extLst>
              <a:ext uri="{FF2B5EF4-FFF2-40B4-BE49-F238E27FC236}">
                <a16:creationId xmlns:a16="http://schemas.microsoft.com/office/drawing/2014/main" xmlns="" id="{3AA1EFB7-59AC-5748-9959-48C2488DAAD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D1F37B14-41F6-8744-9FE0-0C86154A16DD}" type="slidenum">
              <a:rPr lang="pl-PL" altLang="pl-PL">
                <a:solidFill>
                  <a:srgbClr val="000000"/>
                </a:solidFill>
                <a:latin typeface="Times New Roman" panose="02020603050405020304" pitchFamily="18" charset="0"/>
              </a:rPr>
              <a:pPr>
                <a:lnSpc>
                  <a:spcPct val="95000"/>
                </a:lnSpc>
              </a:pPr>
              <a:t>26</a:t>
            </a:fld>
            <a:endParaRPr lang="pl-PL" altLang="pl-PL">
              <a:solidFill>
                <a:srgbClr val="000000"/>
              </a:solidFill>
              <a:latin typeface="Times New Roman" panose="02020603050405020304" pitchFamily="18" charset="0"/>
            </a:endParaRPr>
          </a:p>
        </p:txBody>
      </p:sp>
      <p:sp>
        <p:nvSpPr>
          <p:cNvPr id="438275" name="Rectangle 1">
            <a:extLst>
              <a:ext uri="{FF2B5EF4-FFF2-40B4-BE49-F238E27FC236}">
                <a16:creationId xmlns:a16="http://schemas.microsoft.com/office/drawing/2014/main" xmlns="" id="{8BAE5A75-CEE2-AE46-AE37-E2E143118D04}"/>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38276" name="Rectangle 2">
            <a:extLst>
              <a:ext uri="{FF2B5EF4-FFF2-40B4-BE49-F238E27FC236}">
                <a16:creationId xmlns:a16="http://schemas.microsoft.com/office/drawing/2014/main" xmlns="" id="{F581DA48-9058-A541-BCA1-9E89765D7D2F}"/>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22" name="Rectangle 6">
            <a:extLst>
              <a:ext uri="{FF2B5EF4-FFF2-40B4-BE49-F238E27FC236}">
                <a16:creationId xmlns:a16="http://schemas.microsoft.com/office/drawing/2014/main" xmlns="" id="{C1CD6C26-66D3-314B-85D5-647E556B58D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D976D426-2FB8-C040-AD0B-7772AF25C0E0}" type="slidenum">
              <a:rPr lang="pl-PL" altLang="pl-PL">
                <a:solidFill>
                  <a:srgbClr val="000000"/>
                </a:solidFill>
                <a:latin typeface="Times New Roman" panose="02020603050405020304" pitchFamily="18" charset="0"/>
              </a:rPr>
              <a:pPr>
                <a:lnSpc>
                  <a:spcPct val="95000"/>
                </a:lnSpc>
              </a:pPr>
              <a:t>27</a:t>
            </a:fld>
            <a:endParaRPr lang="pl-PL" altLang="pl-PL">
              <a:solidFill>
                <a:srgbClr val="000000"/>
              </a:solidFill>
              <a:latin typeface="Times New Roman" panose="02020603050405020304" pitchFamily="18" charset="0"/>
            </a:endParaRPr>
          </a:p>
        </p:txBody>
      </p:sp>
      <p:sp>
        <p:nvSpPr>
          <p:cNvPr id="440323" name="Rectangle 1">
            <a:extLst>
              <a:ext uri="{FF2B5EF4-FFF2-40B4-BE49-F238E27FC236}">
                <a16:creationId xmlns:a16="http://schemas.microsoft.com/office/drawing/2014/main" xmlns="" id="{39C87D58-50B2-BC49-A6A2-1FD3A9BEABCD}"/>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0324" name="Text Box 2">
            <a:extLst>
              <a:ext uri="{FF2B5EF4-FFF2-40B4-BE49-F238E27FC236}">
                <a16:creationId xmlns:a16="http://schemas.microsoft.com/office/drawing/2014/main" xmlns="" id="{7D4F3959-8793-1348-AC74-057BC1723D0C}"/>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a:latin typeface="DejaVu Sans Condensed" panose="020B0606030804020204" pitchFamily="34" charset="2"/>
                <a:ea typeface="DejaVu Sans Condensed" panose="020B0606030804020204" pitchFamily="34" charset="2"/>
                <a:cs typeface="DejaVu Sans Condensed" panose="020B0606030804020204" pitchFamily="34" charset="2"/>
              </a:rPr>
              <a:t>ThinkstockPhotos-523263969.jpg</a:t>
            </a: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2370" name="Rectangle 6">
            <a:extLst>
              <a:ext uri="{FF2B5EF4-FFF2-40B4-BE49-F238E27FC236}">
                <a16:creationId xmlns:a16="http://schemas.microsoft.com/office/drawing/2014/main" xmlns="" id="{81422533-8A1A-BD4C-9B51-E16D598538A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A819498-03FD-294D-AFE6-EA6EC4E2EA32}" type="slidenum">
              <a:rPr lang="pl-PL" altLang="pl-PL">
                <a:solidFill>
                  <a:srgbClr val="000000"/>
                </a:solidFill>
                <a:latin typeface="Times New Roman" panose="02020603050405020304" pitchFamily="18" charset="0"/>
              </a:rPr>
              <a:pPr>
                <a:lnSpc>
                  <a:spcPct val="95000"/>
                </a:lnSpc>
              </a:pPr>
              <a:t>28</a:t>
            </a:fld>
            <a:endParaRPr lang="pl-PL" altLang="pl-PL">
              <a:solidFill>
                <a:srgbClr val="000000"/>
              </a:solidFill>
              <a:latin typeface="Times New Roman" panose="02020603050405020304" pitchFamily="18" charset="0"/>
            </a:endParaRPr>
          </a:p>
        </p:txBody>
      </p:sp>
      <p:sp>
        <p:nvSpPr>
          <p:cNvPr id="442371" name="Rectangle 1">
            <a:extLst>
              <a:ext uri="{FF2B5EF4-FFF2-40B4-BE49-F238E27FC236}">
                <a16:creationId xmlns:a16="http://schemas.microsoft.com/office/drawing/2014/main" xmlns="" id="{50A3E9ED-535C-E743-B62C-D7AFD4433B73}"/>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2372" name="Text Box 2">
            <a:extLst>
              <a:ext uri="{FF2B5EF4-FFF2-40B4-BE49-F238E27FC236}">
                <a16:creationId xmlns:a16="http://schemas.microsoft.com/office/drawing/2014/main" xmlns="" id="{FA118F3D-C2A5-9F4A-82E2-A43286891C84}"/>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28600" indent="-2270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Source of pictures: Peter Adams, </a:t>
            </a:r>
            <a:r>
              <a:rPr lang="pl-PL" altLang="pl-PL" i="1">
                <a:latin typeface="Arial" panose="020B0604020202020204" pitchFamily="34" charset="0"/>
                <a:cs typeface="Arial" panose="020B0604020202020204" pitchFamily="34" charset="0"/>
              </a:rPr>
              <a:t>Moon, Mars and meteorites</a:t>
            </a:r>
            <a:r>
              <a:rPr lang="pl-PL" altLang="pl-PL">
                <a:latin typeface="Arial" panose="020B0604020202020204" pitchFamily="34" charset="0"/>
                <a:cs typeface="Arial" panose="020B0604020202020204" pitchFamily="34" charset="0"/>
              </a:rPr>
              <a:t> (London: British Geological Survey [formerly Institute of Geological Sciences], 1977), p. 28  The theories are explained below by Oard.</a:t>
            </a:r>
          </a:p>
          <a:p>
            <a:pPr marL="228600" indent="-227013" eaLnBrk="1">
              <a:spcBef>
                <a:spcPct val="0"/>
              </a:spcBef>
              <a:tabLst>
                <a:tab pos="723900" algn="l"/>
                <a:tab pos="1447800" algn="l"/>
                <a:tab pos="2171700" algn="l"/>
                <a:tab pos="2895600" algn="l"/>
                <a:tab pos="3619500" algn="l"/>
                <a:tab pos="4343400" algn="l"/>
              </a:tabLst>
            </a:pPr>
            <a:r>
              <a:rPr lang="pl-PL" altLang="pl-PL" b="1">
                <a:latin typeface="Arial" panose="020B0604020202020204" pitchFamily="34" charset="0"/>
                <a:cs typeface="Arial" panose="020B0604020202020204" pitchFamily="34" charset="0"/>
              </a:rPr>
              <a:t>The dominant theory today:</a:t>
            </a:r>
          </a:p>
          <a:p>
            <a:pPr marL="228600" indent="-2270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According to Robert Roy Britt (Senior Science Writer for Space.com,  on 15 Aug 2001 at </a:t>
            </a:r>
            <a:r>
              <a:rPr lang="pl-PL" altLang="pl-PL" u="sng">
                <a:latin typeface="Arial" panose="020B0604020202020204" pitchFamily="34" charset="0"/>
                <a:cs typeface="Arial" panose="020B0604020202020204" pitchFamily="34" charset="0"/>
                <a:hlinkClick r:id="rId3"/>
              </a:rPr>
              <a:t>http://www.space.com/scienceastronomy/solarsystem/moon_making_010815-1.html</a:t>
            </a:r>
            <a:r>
              <a:rPr lang="pl-PL" altLang="pl-PL">
                <a:latin typeface="Arial" panose="020B0604020202020204" pitchFamily="34" charset="0"/>
                <a:cs typeface="Arial" panose="020B0604020202020204" pitchFamily="34" charset="0"/>
              </a:rPr>
              <a:t>) (still the dominant theory in 19 Feb 2012: </a:t>
            </a:r>
            <a:r>
              <a:rPr lang="pl-PL" altLang="pl-PL" u="sng">
                <a:latin typeface="Arial" panose="020B0604020202020204" pitchFamily="34" charset="0"/>
                <a:cs typeface="Arial" panose="020B0604020202020204" pitchFamily="34" charset="0"/>
                <a:hlinkClick r:id="rId4"/>
              </a:rPr>
              <a:t>http://www.space.com/14627-moon-quakes-lunar-activity.html</a:t>
            </a:r>
            <a:r>
              <a:rPr lang="pl-PL" altLang="pl-PL">
                <a:latin typeface="Arial" panose="020B0604020202020204" pitchFamily="34" charset="0"/>
                <a:cs typeface="Arial" panose="020B0604020202020204" pitchFamily="34" charset="0"/>
              </a:rPr>
              <a:t>), the favored theory (because the others theories have such huge dynamical and geochemical problems) is the </a:t>
            </a:r>
            <a:r>
              <a:rPr lang="pl-PL" altLang="pl-PL" b="1">
                <a:latin typeface="Arial" panose="020B0604020202020204" pitchFamily="34" charset="0"/>
                <a:cs typeface="Arial" panose="020B0604020202020204" pitchFamily="34" charset="0"/>
              </a:rPr>
              <a:t>single-impact daughter theory</a:t>
            </a:r>
            <a:r>
              <a:rPr lang="pl-PL" altLang="pl-PL">
                <a:latin typeface="Arial" panose="020B0604020202020204" pitchFamily="34" charset="0"/>
                <a:cs typeface="Arial" panose="020B0604020202020204" pitchFamily="34" charset="0"/>
              </a:rPr>
              <a:t>—an </a:t>
            </a:r>
            <a:r>
              <a:rPr lang="pl-PL" altLang="pl-PL" b="1">
                <a:latin typeface="Arial" panose="020B0604020202020204" pitchFamily="34" charset="0"/>
                <a:cs typeface="Arial" panose="020B0604020202020204" pitchFamily="34" charset="0"/>
              </a:rPr>
              <a:t>object the size of Mars</a:t>
            </a:r>
            <a:r>
              <a:rPr lang="pl-PL" altLang="pl-PL">
                <a:latin typeface="Arial" panose="020B0604020202020204" pitchFamily="34" charset="0"/>
                <a:cs typeface="Arial" panose="020B0604020202020204" pitchFamily="34" charset="0"/>
              </a:rPr>
              <a:t> slammed into the Earth.  The moon was made in 1-100 years.  The theory is based totally on computer models, which are based on naturaliistic assumptions.  </a:t>
            </a:r>
          </a:p>
          <a:p>
            <a:pPr marL="228600" indent="-227013" eaLnBrk="1">
              <a:spcBef>
                <a:spcPct val="0"/>
              </a:spcBef>
              <a:tabLst>
                <a:tab pos="723900" algn="l"/>
                <a:tab pos="1447800" algn="l"/>
                <a:tab pos="2171700" algn="l"/>
                <a:tab pos="2895600" algn="l"/>
                <a:tab pos="3619500" algn="l"/>
                <a:tab pos="4343400" algn="l"/>
              </a:tabLst>
            </a:pPr>
            <a:endParaRPr lang="pl-PL" altLang="pl-PL">
              <a:latin typeface="Arial" panose="020B0604020202020204" pitchFamily="34" charset="0"/>
              <a:cs typeface="Arial" panose="020B0604020202020204" pitchFamily="34" charset="0"/>
            </a:endParaRPr>
          </a:p>
          <a:p>
            <a:pPr marL="228600" indent="-2270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Another daughter theory that is gaining in popularity is that two large asteroid-type objects collided and eventually the earth and moon formed by accretion of the collision fragments.</a:t>
            </a:r>
          </a:p>
          <a:p>
            <a:pPr marL="228600" indent="-227013" eaLnBrk="1">
              <a:spcBef>
                <a:spcPct val="0"/>
              </a:spcBef>
              <a:tabLst>
                <a:tab pos="723900" algn="l"/>
                <a:tab pos="1447800" algn="l"/>
                <a:tab pos="2171700" algn="l"/>
                <a:tab pos="2895600" algn="l"/>
                <a:tab pos="3619500" algn="l"/>
                <a:tab pos="4343400" algn="l"/>
              </a:tabLst>
            </a:pPr>
            <a:r>
              <a:rPr lang="pl-PL" altLang="pl-PL" b="1">
                <a:latin typeface="Arial" panose="020B0604020202020204" pitchFamily="34" charset="0"/>
                <a:cs typeface="Arial" panose="020B0604020202020204" pitchFamily="34" charset="0"/>
              </a:rPr>
              <a:t>The three theories explained by Mike Oard, </a:t>
            </a:r>
            <a:r>
              <a:rPr lang="pl-PL" altLang="pl-PL" b="1" i="1">
                <a:latin typeface="Arial" panose="020B0604020202020204" pitchFamily="34" charset="0"/>
                <a:cs typeface="Arial" panose="020B0604020202020204" pitchFamily="34" charset="0"/>
              </a:rPr>
              <a:t>TJ</a:t>
            </a:r>
            <a:r>
              <a:rPr lang="pl-PL" altLang="pl-PL" b="1">
                <a:latin typeface="Arial" panose="020B0604020202020204" pitchFamily="34" charset="0"/>
                <a:cs typeface="Arial" panose="020B0604020202020204" pitchFamily="34" charset="0"/>
              </a:rPr>
              <a:t>, 14:1 (2000), 6-7:</a:t>
            </a:r>
          </a:p>
          <a:p>
            <a:pPr marL="228600" indent="-227013" eaLnBrk="1">
              <a:spcBef>
                <a:spcPct val="0"/>
              </a:spcBef>
              <a:tabLst>
                <a:tab pos="723900" algn="l"/>
                <a:tab pos="1447800" algn="l"/>
                <a:tab pos="2171700" algn="l"/>
                <a:tab pos="2895600" algn="l"/>
                <a:tab pos="3619500" algn="l"/>
                <a:tab pos="4343400" algn="l"/>
              </a:tabLst>
            </a:pPr>
            <a:r>
              <a:rPr lang="pl-PL" altLang="pl-PL" b="1">
                <a:latin typeface="Arial" panose="020B0604020202020204" pitchFamily="34" charset="0"/>
                <a:cs typeface="Arial" panose="020B0604020202020204" pitchFamily="34" charset="0"/>
              </a:rPr>
              <a:t>SISTER</a:t>
            </a:r>
            <a:r>
              <a:rPr lang="pl-PL" altLang="pl-PL">
                <a:latin typeface="Arial" panose="020B0604020202020204" pitchFamily="34" charset="0"/>
                <a:cs typeface="Arial" panose="020B0604020202020204" pitchFamily="34" charset="0"/>
              </a:rPr>
              <a:t> (</a:t>
            </a:r>
            <a:r>
              <a:rPr lang="pl-PL" altLang="pl-PL" b="1">
                <a:latin typeface="Arial" panose="020B0604020202020204" pitchFamily="34" charset="0"/>
                <a:cs typeface="Arial" panose="020B0604020202020204" pitchFamily="34" charset="0"/>
              </a:rPr>
              <a:t>Condensation (or co-creation) theory</a:t>
            </a:r>
            <a:r>
              <a:rPr lang="pl-PL" altLang="pl-PL">
                <a:latin typeface="Arial" panose="020B0604020202020204" pitchFamily="34" charset="0"/>
                <a:cs typeface="Arial" panose="020B0604020202020204" pitchFamily="34" charset="0"/>
              </a:rPr>
              <a:t> — earth and moon formed at about the same time from the same portion of the swarm of planetesimals which supposedly orbited the sun in the early phases of the evolution of the solar system. However, it’s unlikely that the gravitational attraction could have been strong enough, and it doesn’t account for the moon’s low iron content.</a:t>
            </a:r>
          </a:p>
          <a:p>
            <a:pPr marL="228600" indent="-227013" eaLnBrk="1">
              <a:spcBef>
                <a:spcPct val="0"/>
              </a:spcBef>
              <a:tabLst>
                <a:tab pos="723900" algn="l"/>
                <a:tab pos="1447800" algn="l"/>
                <a:tab pos="2171700" algn="l"/>
                <a:tab pos="2895600" algn="l"/>
                <a:tab pos="3619500" algn="l"/>
                <a:tab pos="4343400" algn="l"/>
              </a:tabLst>
            </a:pPr>
            <a:r>
              <a:rPr lang="pl-PL" altLang="pl-PL" b="1">
                <a:latin typeface="Arial" panose="020B0604020202020204" pitchFamily="34" charset="0"/>
                <a:cs typeface="Arial" panose="020B0604020202020204" pitchFamily="34" charset="0"/>
              </a:rPr>
              <a:t>WIFE (Capture) theory</a:t>
            </a:r>
            <a:r>
              <a:rPr lang="pl-PL" altLang="pl-PL">
                <a:latin typeface="Arial" panose="020B0604020202020204" pitchFamily="34" charset="0"/>
                <a:cs typeface="Arial" panose="020B0604020202020204" pitchFamily="34" charset="0"/>
              </a:rPr>
              <a:t> — the moon was wandering through the solar system, and was captured by Earth’s gravity. But for one approaching body to enter into orbit around another, it would need to lose a lot of energy, which is why spacecraft sent to orbit other planets are designed with retro-rockets. Otherwise the approaching body would have been ‘slingshotted’ rather than captured, a phenomenon the Voyager probes exploited. Finally, even a successful capture would have resulted in an elongated comet-like orbit. </a:t>
            </a:r>
          </a:p>
          <a:p>
            <a:pPr marL="228600" indent="-227013" eaLnBrk="1">
              <a:spcBef>
                <a:spcPct val="0"/>
              </a:spcBef>
              <a:tabLst>
                <a:tab pos="723900" algn="l"/>
                <a:tab pos="1447800" algn="l"/>
                <a:tab pos="2171700" algn="l"/>
                <a:tab pos="2895600" algn="l"/>
                <a:tab pos="3619500" algn="l"/>
                <a:tab pos="4343400" algn="l"/>
              </a:tabLst>
            </a:pPr>
            <a:r>
              <a:rPr lang="pl-PL" altLang="pl-PL" b="1">
                <a:latin typeface="Arial" panose="020B0604020202020204" pitchFamily="34" charset="0"/>
                <a:cs typeface="Arial" panose="020B0604020202020204" pitchFamily="34" charset="0"/>
              </a:rPr>
              <a:t>DAUGHTER (Fission) theories</a:t>
            </a:r>
            <a:r>
              <a:rPr lang="pl-PL" altLang="pl-PL">
                <a:latin typeface="Arial" panose="020B0604020202020204" pitchFamily="34" charset="0"/>
                <a:cs typeface="Arial" panose="020B0604020202020204" pitchFamily="34" charset="0"/>
              </a:rPr>
              <a:t> One was invented by the astronomer George Darwin (son of Charles). He proposed that the earth spun so fast that a chunk broke off, with the Pacific Ocean as the probable scar (or a modification of the theory that had the earth molten at the time). But this theory is universally discarded today. First, the moon is too chemically different from the earth; second, the earth could never have spun fast enough to throw a moon into orbit; and third, the escaping moon would have been shattered while within the Roche Limit.  Another theory was that asteroids and meteors broke off material and that debris got together in orbit to form the moon.  It too has fatal theoretical problems.</a:t>
            </a: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4418" name="Rectangle 6">
            <a:extLst>
              <a:ext uri="{FF2B5EF4-FFF2-40B4-BE49-F238E27FC236}">
                <a16:creationId xmlns:a16="http://schemas.microsoft.com/office/drawing/2014/main" xmlns="" id="{9873FDB3-7FEE-B842-AA0E-D107E8F3BED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06420D63-532F-1347-9D5B-0EBA5BACE019}" type="slidenum">
              <a:rPr lang="pl-PL" altLang="pl-PL">
                <a:solidFill>
                  <a:srgbClr val="000000"/>
                </a:solidFill>
                <a:latin typeface="Times New Roman" panose="02020603050405020304" pitchFamily="18" charset="0"/>
              </a:rPr>
              <a:pPr>
                <a:lnSpc>
                  <a:spcPct val="95000"/>
                </a:lnSpc>
              </a:pPr>
              <a:t>29</a:t>
            </a:fld>
            <a:endParaRPr lang="pl-PL" altLang="pl-PL">
              <a:solidFill>
                <a:srgbClr val="000000"/>
              </a:solidFill>
              <a:latin typeface="Times New Roman" panose="02020603050405020304" pitchFamily="18" charset="0"/>
            </a:endParaRPr>
          </a:p>
        </p:txBody>
      </p:sp>
      <p:sp>
        <p:nvSpPr>
          <p:cNvPr id="444419" name="Rectangle 1">
            <a:extLst>
              <a:ext uri="{FF2B5EF4-FFF2-40B4-BE49-F238E27FC236}">
                <a16:creationId xmlns:a16="http://schemas.microsoft.com/office/drawing/2014/main" xmlns="" id="{E8D36B1A-7BB9-194E-87CE-F24087B6C965}"/>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4420" name="Text Box 2">
            <a:extLst>
              <a:ext uri="{FF2B5EF4-FFF2-40B4-BE49-F238E27FC236}">
                <a16:creationId xmlns:a16="http://schemas.microsoft.com/office/drawing/2014/main" xmlns="" id="{6B6433DC-6B02-9040-BFD9-AB17207DE19D}"/>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Mars-size object hit the earth about 4.45 billion years ago. The energy involved was 100 million times greater than the impact believed to have wiped out the dinosaurs. This early giant collision destroyed the incoming object, likely vaporized the upper layers of Earth's mantle, and ejected large amounts of debris into Earth orbit. Our Moon formed from this debris. </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Purple photo: </a:t>
            </a:r>
            <a:r>
              <a:rPr lang="pl-PL" altLang="pl-PL" u="sng">
                <a:latin typeface="Arial" panose="020B0604020202020204" pitchFamily="34" charset="0"/>
                <a:cs typeface="Arial" panose="020B0604020202020204" pitchFamily="34" charset="0"/>
                <a:hlinkClick r:id="rId3"/>
              </a:rPr>
              <a:t>http://starchild.gsfc.nasa.gov/docs/StarChild/questions/question38.html</a:t>
            </a:r>
            <a:r>
              <a:rPr lang="pl-PL" altLang="pl-PL">
                <a:latin typeface="Arial" panose="020B0604020202020204" pitchFamily="34" charset="0"/>
                <a:cs typeface="Arial" panose="020B0604020202020204" pitchFamily="34" charset="0"/>
              </a:rPr>
              <a:t>, accessed 30 March 2009</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Smaller photo: http://en.wikipedia.org/wiki/History_of_the_Earth#mediaviewer/File:Giantimpact.gif, accessed 3 Nov 2014</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1170" name="Rectangle 6">
            <a:extLst>
              <a:ext uri="{FF2B5EF4-FFF2-40B4-BE49-F238E27FC236}">
                <a16:creationId xmlns:a16="http://schemas.microsoft.com/office/drawing/2014/main" xmlns="" id="{F388B412-366D-C44B-ADB7-6A481B86106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2F1BDA39-807E-474A-A05F-4839C9302098}" type="slidenum">
              <a:rPr lang="pl-PL" altLang="pl-PL">
                <a:solidFill>
                  <a:srgbClr val="000000"/>
                </a:solidFill>
                <a:latin typeface="Times New Roman" panose="02020603050405020304" pitchFamily="18" charset="0"/>
              </a:rPr>
              <a:pPr>
                <a:lnSpc>
                  <a:spcPct val="95000"/>
                </a:lnSpc>
              </a:pPr>
              <a:t>3</a:t>
            </a:fld>
            <a:endParaRPr lang="pl-PL" altLang="pl-PL">
              <a:solidFill>
                <a:srgbClr val="000000"/>
              </a:solidFill>
              <a:latin typeface="Times New Roman" panose="02020603050405020304" pitchFamily="18" charset="0"/>
            </a:endParaRPr>
          </a:p>
        </p:txBody>
      </p:sp>
      <p:sp>
        <p:nvSpPr>
          <p:cNvPr id="391171" name="Rectangle 1">
            <a:extLst>
              <a:ext uri="{FF2B5EF4-FFF2-40B4-BE49-F238E27FC236}">
                <a16:creationId xmlns:a16="http://schemas.microsoft.com/office/drawing/2014/main" xmlns="" id="{0978BAEE-04C8-A345-8B16-769FCC97E069}"/>
              </a:ext>
            </a:extLst>
          </p:cNvPr>
          <p:cNvSpPr>
            <a:spLocks noGrp="1" noRot="1" noChangeAspect="1" noChangeArrowheads="1" noTextEdit="1"/>
          </p:cNvSpPr>
          <p:nvPr>
            <p:ph type="sldImg"/>
          </p:nvPr>
        </p:nvSpPr>
        <p:spPr>
          <a:xfrm>
            <a:off x="217488" y="812800"/>
            <a:ext cx="7124700"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1172" name="Rectangle 2">
            <a:extLst>
              <a:ext uri="{FF2B5EF4-FFF2-40B4-BE49-F238E27FC236}">
                <a16:creationId xmlns:a16="http://schemas.microsoft.com/office/drawing/2014/main" xmlns="" id="{9A96908F-C37D-634A-8F65-F41FD9E27A6C}"/>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6466" name="Rectangle 6">
            <a:extLst>
              <a:ext uri="{FF2B5EF4-FFF2-40B4-BE49-F238E27FC236}">
                <a16:creationId xmlns:a16="http://schemas.microsoft.com/office/drawing/2014/main" xmlns="" id="{4A4B7F6E-F044-5142-B2C7-7548AFB6560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B560956E-53CA-FD4A-B5B6-74998095501D}" type="slidenum">
              <a:rPr lang="pl-PL" altLang="pl-PL">
                <a:solidFill>
                  <a:srgbClr val="000000"/>
                </a:solidFill>
                <a:latin typeface="Times New Roman" panose="02020603050405020304" pitchFamily="18" charset="0"/>
              </a:rPr>
              <a:pPr>
                <a:lnSpc>
                  <a:spcPct val="95000"/>
                </a:lnSpc>
              </a:pPr>
              <a:t>30</a:t>
            </a:fld>
            <a:endParaRPr lang="pl-PL" altLang="pl-PL">
              <a:solidFill>
                <a:srgbClr val="000000"/>
              </a:solidFill>
              <a:latin typeface="Times New Roman" panose="02020603050405020304" pitchFamily="18" charset="0"/>
            </a:endParaRPr>
          </a:p>
        </p:txBody>
      </p:sp>
      <p:sp>
        <p:nvSpPr>
          <p:cNvPr id="446467" name="Rectangle 1">
            <a:extLst>
              <a:ext uri="{FF2B5EF4-FFF2-40B4-BE49-F238E27FC236}">
                <a16:creationId xmlns:a16="http://schemas.microsoft.com/office/drawing/2014/main" xmlns="" id="{FB755831-087D-6F40-B67C-15A36CBF8A8C}"/>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6468" name="Rectangle 2">
            <a:extLst>
              <a:ext uri="{FF2B5EF4-FFF2-40B4-BE49-F238E27FC236}">
                <a16:creationId xmlns:a16="http://schemas.microsoft.com/office/drawing/2014/main" xmlns="" id="{C7F31692-0D1D-B349-98BB-1973B80D3FBD}"/>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8514" name="Rectangle 6">
            <a:extLst>
              <a:ext uri="{FF2B5EF4-FFF2-40B4-BE49-F238E27FC236}">
                <a16:creationId xmlns:a16="http://schemas.microsoft.com/office/drawing/2014/main" xmlns="" id="{FD20ACB5-DE5A-3943-852F-9053F7F43B3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FB912A60-EC91-4640-883D-1517DD0386A0}" type="slidenum">
              <a:rPr lang="pl-PL" altLang="pl-PL">
                <a:solidFill>
                  <a:srgbClr val="000000"/>
                </a:solidFill>
                <a:latin typeface="Times New Roman" panose="02020603050405020304" pitchFamily="18" charset="0"/>
              </a:rPr>
              <a:pPr>
                <a:lnSpc>
                  <a:spcPct val="95000"/>
                </a:lnSpc>
              </a:pPr>
              <a:t>31</a:t>
            </a:fld>
            <a:endParaRPr lang="pl-PL" altLang="pl-PL">
              <a:solidFill>
                <a:srgbClr val="000000"/>
              </a:solidFill>
              <a:latin typeface="Times New Roman" panose="02020603050405020304" pitchFamily="18" charset="0"/>
            </a:endParaRPr>
          </a:p>
        </p:txBody>
      </p:sp>
      <p:sp>
        <p:nvSpPr>
          <p:cNvPr id="448515" name="Rectangle 1">
            <a:extLst>
              <a:ext uri="{FF2B5EF4-FFF2-40B4-BE49-F238E27FC236}">
                <a16:creationId xmlns:a16="http://schemas.microsoft.com/office/drawing/2014/main" xmlns="" id="{0847D122-8867-1045-A802-A062AD298C8A}"/>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48516" name="Text Box 2">
            <a:extLst>
              <a:ext uri="{FF2B5EF4-FFF2-40B4-BE49-F238E27FC236}">
                <a16:creationId xmlns:a16="http://schemas.microsoft.com/office/drawing/2014/main" xmlns="" id="{8DE56984-200B-4E4E-B26E-90A1D61909EA}"/>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Maybe just refer this in Big Bang talk or use the last quote.  Or at least have in my Q&amp;A slides file</a:t>
            </a:r>
          </a:p>
          <a:p>
            <a:pPr marL="215900" indent="-214313" eaLnBrk="1">
              <a:spcBef>
                <a:spcPct val="0"/>
              </a:spcBef>
              <a:tabLst>
                <a:tab pos="723900" algn="l"/>
                <a:tab pos="1447800" algn="l"/>
                <a:tab pos="2171700" algn="l"/>
                <a:tab pos="2895600" algn="l"/>
                <a:tab pos="3619500" algn="l"/>
                <a:tab pos="4343400" algn="l"/>
              </a:tabLst>
            </a:pPr>
            <a:r>
              <a:rPr lang="pl-PL" altLang="pl-PL" u="sng">
                <a:latin typeface="Arial" panose="020B0604020202020204" pitchFamily="34" charset="0"/>
                <a:cs typeface="Arial" panose="020B0604020202020204" pitchFamily="34" charset="0"/>
                <a:hlinkClick r:id="rId3"/>
              </a:rPr>
              <a:t>http://phys.org/news/2012-03-provokes-moon.html</a:t>
            </a:r>
            <a:r>
              <a:rPr lang="pl-PL" altLang="pl-PL">
                <a:latin typeface="Arial" panose="020B0604020202020204" pitchFamily="34" charset="0"/>
                <a:cs typeface="Arial" panose="020B0604020202020204" pitchFamily="34" charset="0"/>
              </a:rPr>
              <a:t>, accessed 12 June 2012.</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 </a:t>
            </a:r>
          </a:p>
          <a:p>
            <a:pPr marL="215900" indent="-214313" eaLnBrk="1">
              <a:spcBef>
                <a:spcPct val="0"/>
              </a:spcBef>
              <a:tabLst>
                <a:tab pos="723900" algn="l"/>
                <a:tab pos="1447800" algn="l"/>
                <a:tab pos="2171700" algn="l"/>
                <a:tab pos="2895600" algn="l"/>
                <a:tab pos="3619500" algn="l"/>
                <a:tab pos="4343400" algn="l"/>
              </a:tabLst>
            </a:pPr>
            <a:r>
              <a:rPr lang="pl-PL" altLang="pl-PL" b="1">
                <a:latin typeface="Arial" panose="020B0604020202020204" pitchFamily="34" charset="0"/>
                <a:cs typeface="Arial" panose="020B0604020202020204" pitchFamily="34" charset="0"/>
              </a:rPr>
              <a:t>It’s beguiled watchers since before records were kept, and today still, it fills poets with pensive musings, and scientists with enchanting questions. Where did the moon come from, and how did it get there? The prevailing view is that a planet named Theia entered our solar system and banged into our planet with sufficient force to push some of the molten material from our planet into orbit. Over time, that material coalesced to form the moon. </a:t>
            </a:r>
            <a:r>
              <a:rPr lang="pl-PL" altLang="pl-PL">
                <a:latin typeface="Arial" panose="020B0604020202020204" pitchFamily="34" charset="0"/>
                <a:cs typeface="Arial" panose="020B0604020202020204" pitchFamily="34" charset="0"/>
              </a:rPr>
              <a:t>Now, new research from geophysical scientist Junjun Zhang and colleagues, suggests that such thinking might be wrong. In their paper published in Nature Geoscience, they find that in comparing titanium isotopes from both the moon and the Earth, that the match is too close to support the theory that the moon could have been made partly of material from another planet.</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 </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Scientists had already found that oxygen isotopes from the Earth’s mantle and the moon were nearly identical, but that wasn’t enough to put a dent in the theory that a collision with Theia had created the moon because oxygen isotopes from the Earth could have mixed with isotopes from the mass of molten material circling the planet after impact.  Now, though, because titanium isotopes are not nearly so easily exchanged, it’s difficult to theorize that the same sort of mixing could have occurred.</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 </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Most scientists agree that if a planet had smacked into Earth and the moon came about as a result, than the moon ought to be made of some of that other planet as well. Some say the laws of physics suggest it would be somewhere in the neighborhood of forty percent. If that’s the case, why don’t studies of rocks brought back by the Apollo missions show evidence of this other planet?</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 </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Some suggest the moon didn’t come about as a result of an impact at all, but from parts of the Earth being flung into orbit due to a faster spin than we now have. Unfortunately, there is no evidence thus far to support the notion that the Earth ever spun that fast. Others suggest that perhaps it wasn’t a planet that struck the Earth but an object made of ice, which would have evaporated leaving no evidence behind that it caused a huge chunk of the Earth to be knocked into orbit.</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 </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And some, despite the new evidence, still cling to the belief that it could have been Theia, if Theia were made of nearly the exact same stuff as the Earth, meaning the isotopes would be the same. The odds for that are pretty slim, but not impossible</a:t>
            </a:r>
            <a:r>
              <a:rPr lang="pl-PL" altLang="pl-PL" b="1">
                <a:latin typeface="Arial" panose="020B0604020202020204" pitchFamily="34" charset="0"/>
                <a:cs typeface="Arial" panose="020B0604020202020204" pitchFamily="34" charset="0"/>
              </a:rPr>
              <a:t>. Hopefully new research will one day provide us with a definitive answer. Until that day though, it seems we will all have to just keep on musing.</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 </a:t>
            </a: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62" name="Rectangle 6">
            <a:extLst>
              <a:ext uri="{FF2B5EF4-FFF2-40B4-BE49-F238E27FC236}">
                <a16:creationId xmlns:a16="http://schemas.microsoft.com/office/drawing/2014/main" xmlns="" id="{646621C9-EBB1-EA46-9A67-93BFF046CB6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8D683A6A-2AB6-704D-B07D-00770AFCA786}" type="slidenum">
              <a:rPr lang="pl-PL" altLang="pl-PL">
                <a:solidFill>
                  <a:srgbClr val="000000"/>
                </a:solidFill>
                <a:latin typeface="Times New Roman" panose="02020603050405020304" pitchFamily="18" charset="0"/>
              </a:rPr>
              <a:pPr>
                <a:lnSpc>
                  <a:spcPct val="95000"/>
                </a:lnSpc>
              </a:pPr>
              <a:t>32</a:t>
            </a:fld>
            <a:endParaRPr lang="pl-PL" altLang="pl-PL">
              <a:solidFill>
                <a:srgbClr val="000000"/>
              </a:solidFill>
              <a:latin typeface="Times New Roman" panose="02020603050405020304" pitchFamily="18" charset="0"/>
            </a:endParaRPr>
          </a:p>
        </p:txBody>
      </p:sp>
      <p:sp>
        <p:nvSpPr>
          <p:cNvPr id="450563" name="Rectangle 1">
            <a:extLst>
              <a:ext uri="{FF2B5EF4-FFF2-40B4-BE49-F238E27FC236}">
                <a16:creationId xmlns:a16="http://schemas.microsoft.com/office/drawing/2014/main" xmlns="" id="{12296BC4-7149-9748-AD0A-D800A63C23B3}"/>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0564" name="Rectangle 2">
            <a:extLst>
              <a:ext uri="{FF2B5EF4-FFF2-40B4-BE49-F238E27FC236}">
                <a16:creationId xmlns:a16="http://schemas.microsoft.com/office/drawing/2014/main" xmlns="" id="{BA15E508-AFEE-3845-A2C8-1F0303323EB8}"/>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2610" name="Rectangle 6">
            <a:extLst>
              <a:ext uri="{FF2B5EF4-FFF2-40B4-BE49-F238E27FC236}">
                <a16:creationId xmlns:a16="http://schemas.microsoft.com/office/drawing/2014/main" xmlns="" id="{A7B4000F-36A2-0743-8CA4-E7E32472EB7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08E20E6B-333F-D84D-AB56-80D8C2EB8142}" type="slidenum">
              <a:rPr lang="pl-PL" altLang="pl-PL">
                <a:solidFill>
                  <a:srgbClr val="000000"/>
                </a:solidFill>
                <a:latin typeface="Times New Roman" panose="02020603050405020304" pitchFamily="18" charset="0"/>
              </a:rPr>
              <a:pPr>
                <a:lnSpc>
                  <a:spcPct val="95000"/>
                </a:lnSpc>
              </a:pPr>
              <a:t>33</a:t>
            </a:fld>
            <a:endParaRPr lang="pl-PL" altLang="pl-PL">
              <a:solidFill>
                <a:srgbClr val="000000"/>
              </a:solidFill>
              <a:latin typeface="Times New Roman" panose="02020603050405020304" pitchFamily="18" charset="0"/>
            </a:endParaRPr>
          </a:p>
        </p:txBody>
      </p:sp>
      <p:sp>
        <p:nvSpPr>
          <p:cNvPr id="452611" name="Rectangle 1">
            <a:extLst>
              <a:ext uri="{FF2B5EF4-FFF2-40B4-BE49-F238E27FC236}">
                <a16:creationId xmlns:a16="http://schemas.microsoft.com/office/drawing/2014/main" xmlns="" id="{0B289CDA-A9BA-2442-90D6-C3E8968482E5}"/>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2612" name="Rectangle 2">
            <a:extLst>
              <a:ext uri="{FF2B5EF4-FFF2-40B4-BE49-F238E27FC236}">
                <a16:creationId xmlns:a16="http://schemas.microsoft.com/office/drawing/2014/main" xmlns="" id="{0787AF90-2160-AB43-9DA9-57631962FE82}"/>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4658" name="Rectangle 6">
            <a:extLst>
              <a:ext uri="{FF2B5EF4-FFF2-40B4-BE49-F238E27FC236}">
                <a16:creationId xmlns:a16="http://schemas.microsoft.com/office/drawing/2014/main" xmlns="" id="{29EB0537-3213-9E43-A996-920E9048F8B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36591A98-028E-9743-9B33-267F288A7B4E}" type="slidenum">
              <a:rPr lang="pl-PL" altLang="pl-PL">
                <a:solidFill>
                  <a:srgbClr val="000000"/>
                </a:solidFill>
                <a:latin typeface="Times New Roman" panose="02020603050405020304" pitchFamily="18" charset="0"/>
              </a:rPr>
              <a:pPr>
                <a:lnSpc>
                  <a:spcPct val="95000"/>
                </a:lnSpc>
              </a:pPr>
              <a:t>34</a:t>
            </a:fld>
            <a:endParaRPr lang="pl-PL" altLang="pl-PL">
              <a:solidFill>
                <a:srgbClr val="000000"/>
              </a:solidFill>
              <a:latin typeface="Times New Roman" panose="02020603050405020304" pitchFamily="18" charset="0"/>
            </a:endParaRPr>
          </a:p>
        </p:txBody>
      </p:sp>
      <p:sp>
        <p:nvSpPr>
          <p:cNvPr id="454659" name="Rectangle 1">
            <a:extLst>
              <a:ext uri="{FF2B5EF4-FFF2-40B4-BE49-F238E27FC236}">
                <a16:creationId xmlns:a16="http://schemas.microsoft.com/office/drawing/2014/main" xmlns="" id="{6279A708-5926-2B49-83FE-41A5EC15CB9B}"/>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4660" name="Text Box 2">
            <a:extLst>
              <a:ext uri="{FF2B5EF4-FFF2-40B4-BE49-F238E27FC236}">
                <a16:creationId xmlns:a16="http://schemas.microsoft.com/office/drawing/2014/main" xmlns="" id="{2181D5CE-9358-D548-98EB-A2921488FB16}"/>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300">
                <a:latin typeface="Arial" panose="020B0604020202020204" pitchFamily="34" charset="0"/>
                <a:cs typeface="Arial" panose="020B0604020202020204" pitchFamily="34" charset="0"/>
              </a:rPr>
              <a:t>This happens because the </a:t>
            </a:r>
            <a:r>
              <a:rPr lang="pl-PL" altLang="pl-PL" sz="2300" b="1">
                <a:latin typeface="Arial" panose="020B0604020202020204" pitchFamily="34" charset="0"/>
                <a:cs typeface="Arial" panose="020B0604020202020204" pitchFamily="34" charset="0"/>
              </a:rPr>
              <a:t>Moon is 400 times smaller than the Sun</a:t>
            </a:r>
            <a:r>
              <a:rPr lang="pl-PL" altLang="pl-PL" sz="2300">
                <a:latin typeface="Arial" panose="020B0604020202020204" pitchFamily="34" charset="0"/>
                <a:cs typeface="Arial" panose="020B0604020202020204" pitchFamily="34" charset="0"/>
              </a:rPr>
              <a:t> and </a:t>
            </a:r>
            <a:r>
              <a:rPr lang="pl-PL" altLang="pl-PL" sz="2300" b="1">
                <a:latin typeface="Arial" panose="020B0604020202020204" pitchFamily="34" charset="0"/>
                <a:cs typeface="Arial" panose="020B0604020202020204" pitchFamily="34" charset="0"/>
              </a:rPr>
              <a:t>400 times closer to Earth than the Sun is</a:t>
            </a:r>
            <a:r>
              <a:rPr lang="pl-PL" altLang="pl-PL" sz="2300">
                <a:latin typeface="Arial" panose="020B0604020202020204" pitchFamily="34" charset="0"/>
                <a:cs typeface="Arial" panose="020B0604020202020204" pitchFamily="34" charset="0"/>
              </a:rPr>
              <a:t>.</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cs typeface="Arial" panose="020B0604020202020204" pitchFamily="34" charset="0"/>
              </a:rPr>
              <a:t>	</a:t>
            </a:r>
            <a:r>
              <a:rPr lang="pl-PL" altLang="pl-PL" sz="1400">
                <a:latin typeface="Arial" panose="020B0604020202020204" pitchFamily="34" charset="0"/>
                <a:cs typeface="Arial" panose="020B0604020202020204" pitchFamily="34" charset="0"/>
              </a:rPr>
              <a:t>(By comparison Sun’s diameter is about 109 times great than the Earth’s diameter so that 1.3 million Earths would fit inside the Sun).</a:t>
            </a:r>
          </a:p>
          <a:p>
            <a:pPr marL="215900" indent="-214313" eaLnBrk="1">
              <a:spcBef>
                <a:spcPct val="0"/>
              </a:spcBef>
              <a:tabLst>
                <a:tab pos="723900" algn="l"/>
                <a:tab pos="1447800" algn="l"/>
                <a:tab pos="2171700" algn="l"/>
                <a:tab pos="2895600" algn="l"/>
                <a:tab pos="3619500" algn="l"/>
                <a:tab pos="4343400" algn="l"/>
              </a:tabLst>
            </a:pPr>
            <a:r>
              <a:rPr lang="pl-PL" altLang="pl-PL" sz="1400">
                <a:latin typeface="Arial" panose="020B0604020202020204" pitchFamily="34" charset="0"/>
                <a:cs typeface="Arial" panose="020B0604020202020204" pitchFamily="34" charset="0"/>
              </a:rPr>
              <a:t>	</a:t>
            </a:r>
            <a:r>
              <a:rPr lang="pl-PL" altLang="pl-PL" sz="2000">
                <a:latin typeface="Arial" panose="020B0604020202020204" pitchFamily="34" charset="0"/>
                <a:cs typeface="Arial" panose="020B0604020202020204" pitchFamily="34" charset="0"/>
              </a:rPr>
              <a:t>Our Moon is unique in creating solar eclipses.  </a:t>
            </a:r>
          </a:p>
          <a:p>
            <a:pPr marL="215900" indent="-214313" eaLnBrk="1">
              <a:spcBef>
                <a:spcPct val="0"/>
              </a:spcBef>
              <a:tabLst>
                <a:tab pos="723900" algn="l"/>
                <a:tab pos="1447800" algn="l"/>
                <a:tab pos="2171700" algn="l"/>
                <a:tab pos="2895600" algn="l"/>
                <a:tab pos="3619500" algn="l"/>
                <a:tab pos="4343400" algn="l"/>
              </a:tabLst>
            </a:pPr>
            <a:r>
              <a:rPr lang="pl-PL" altLang="pl-PL" sz="2300">
                <a:latin typeface="Arial" panose="020B0604020202020204" pitchFamily="34" charset="0"/>
                <a:cs typeface="Arial" panose="020B0604020202020204" pitchFamily="34" charset="0"/>
              </a:rPr>
              <a:t>Out of the </a:t>
            </a:r>
            <a:r>
              <a:rPr lang="pl-PL" altLang="pl-PL" sz="2300" b="1">
                <a:latin typeface="Arial" panose="020B0604020202020204" pitchFamily="34" charset="0"/>
                <a:cs typeface="Arial" panose="020B0604020202020204" pitchFamily="34" charset="0"/>
              </a:rPr>
              <a:t>8 planets</a:t>
            </a:r>
            <a:r>
              <a:rPr lang="pl-PL" altLang="pl-PL" sz="2300">
                <a:latin typeface="Arial" panose="020B0604020202020204" pitchFamily="34" charset="0"/>
                <a:cs typeface="Arial" panose="020B0604020202020204" pitchFamily="34" charset="0"/>
              </a:rPr>
              <a:t> (including Pluto) and </a:t>
            </a:r>
            <a:r>
              <a:rPr lang="pl-PL" altLang="pl-PL" sz="2300" b="1">
                <a:latin typeface="Arial" panose="020B0604020202020204" pitchFamily="34" charset="0"/>
                <a:cs typeface="Arial" panose="020B0604020202020204" pitchFamily="34" charset="0"/>
              </a:rPr>
              <a:t>166 moons</a:t>
            </a:r>
            <a:r>
              <a:rPr lang="pl-PL" altLang="pl-PL" sz="2300">
                <a:latin typeface="Arial" panose="020B0604020202020204" pitchFamily="34" charset="0"/>
                <a:cs typeface="Arial" panose="020B0604020202020204" pitchFamily="34" charset="0"/>
              </a:rPr>
              <a:t> in the solar system, </a:t>
            </a:r>
            <a:r>
              <a:rPr lang="pl-PL" altLang="pl-PL" sz="2300" b="1">
                <a:latin typeface="Arial" panose="020B0604020202020204" pitchFamily="34" charset="0"/>
                <a:cs typeface="Arial" panose="020B0604020202020204" pitchFamily="34" charset="0"/>
              </a:rPr>
              <a:t>no other moon/planet relationship in the Solar System can produce such a perfect and total eclipse.</a:t>
            </a:r>
          </a:p>
          <a:p>
            <a:pPr marL="215900" indent="-214313" eaLnBrk="1">
              <a:spcBef>
                <a:spcPct val="0"/>
              </a:spcBef>
              <a:tabLst>
                <a:tab pos="723900" algn="l"/>
                <a:tab pos="1447800" algn="l"/>
                <a:tab pos="2171700" algn="l"/>
                <a:tab pos="2895600" algn="l"/>
                <a:tab pos="3619500" algn="l"/>
                <a:tab pos="4343400" algn="l"/>
              </a:tabLst>
            </a:pPr>
            <a:endParaRPr lang="pl-PL" altLang="pl-PL" sz="2000" b="1">
              <a:latin typeface="DejaVu Sans Condensed" panose="020B0606030804020204" pitchFamily="34" charset="2"/>
              <a:ea typeface="DejaVu Sans Condensed" panose="020B0606030804020204" pitchFamily="34" charset="2"/>
              <a:cs typeface="DejaVu Sans Condensed" panose="020B0606030804020204" pitchFamily="34" charset="2"/>
            </a:endParaRPr>
          </a:p>
          <a:p>
            <a:pPr marL="215900" indent="-214313" eaLnBrk="1">
              <a:spcBef>
                <a:spcPct val="0"/>
              </a:spcBef>
              <a:tabLst>
                <a:tab pos="723900" algn="l"/>
                <a:tab pos="1447800" algn="l"/>
                <a:tab pos="2171700" algn="l"/>
                <a:tab pos="2895600" algn="l"/>
                <a:tab pos="3619500" algn="l"/>
                <a:tab pos="4343400" algn="l"/>
              </a:tabLst>
            </a:pPr>
            <a:r>
              <a:rPr lang="pl-PL" altLang="pl-PL" sz="1400" b="1">
                <a:latin typeface="Arial" panose="020B0604020202020204" pitchFamily="34" charset="0"/>
                <a:cs typeface="Arial" panose="020B0604020202020204" pitchFamily="34" charset="0"/>
              </a:rPr>
              <a:t>Partial solar eclipses</a:t>
            </a:r>
            <a:r>
              <a:rPr lang="pl-PL" altLang="pl-PL" sz="1400">
                <a:latin typeface="Arial" panose="020B0604020202020204" pitchFamily="34" charset="0"/>
                <a:cs typeface="Arial" panose="020B0604020202020204" pitchFamily="34" charset="0"/>
              </a:rPr>
              <a:t> are common (a few times each year).</a:t>
            </a:r>
          </a:p>
          <a:p>
            <a:pPr marL="215900" indent="-214313" eaLnBrk="1">
              <a:spcBef>
                <a:spcPct val="0"/>
              </a:spcBef>
              <a:tabLst>
                <a:tab pos="723900" algn="l"/>
                <a:tab pos="1447800" algn="l"/>
                <a:tab pos="2171700" algn="l"/>
                <a:tab pos="2895600" algn="l"/>
                <a:tab pos="3619500" algn="l"/>
                <a:tab pos="4343400" algn="l"/>
              </a:tabLst>
            </a:pPr>
            <a:r>
              <a:rPr lang="pl-PL" altLang="pl-PL" sz="1400" b="1">
                <a:latin typeface="Arial" panose="020B0604020202020204" pitchFamily="34" charset="0"/>
                <a:cs typeface="Arial" panose="020B0604020202020204" pitchFamily="34" charset="0"/>
              </a:rPr>
              <a:t>Total solar eclipses</a:t>
            </a:r>
            <a:r>
              <a:rPr lang="pl-PL" altLang="pl-PL" sz="1400">
                <a:latin typeface="Arial" panose="020B0604020202020204" pitchFamily="34" charset="0"/>
                <a:cs typeface="Arial" panose="020B0604020202020204" pitchFamily="34" charset="0"/>
              </a:rPr>
              <a:t> are rare (somewhere on the earth about 3x per decade and only for a few minutes)—a particular city might witness it only once every 360 years.</a:t>
            </a:r>
          </a:p>
          <a:p>
            <a:pPr marL="215900" indent="-214313" eaLnBrk="1">
              <a:spcBef>
                <a:spcPct val="0"/>
              </a:spcBef>
              <a:tabLst>
                <a:tab pos="723900" algn="l"/>
                <a:tab pos="1447800" algn="l"/>
                <a:tab pos="2171700" algn="l"/>
                <a:tab pos="2895600" algn="l"/>
                <a:tab pos="3619500" algn="l"/>
                <a:tab pos="4343400" algn="l"/>
              </a:tabLst>
            </a:pPr>
            <a:endParaRPr lang="pl-PL" altLang="pl-PL" sz="1400" b="1">
              <a:latin typeface="DejaVu Sans Condensed" panose="020B0606030804020204" pitchFamily="34" charset="2"/>
              <a:ea typeface="DejaVu Sans Condensed" panose="020B0606030804020204" pitchFamily="34" charset="2"/>
              <a:cs typeface="DejaVu Sans Condensed" panose="020B0606030804020204" pitchFamily="34" charset="2"/>
            </a:endParaRPr>
          </a:p>
          <a:p>
            <a:pPr marL="215900" indent="-214313" eaLnBrk="1">
              <a:spcBef>
                <a:spcPct val="0"/>
              </a:spcBef>
              <a:tabLst>
                <a:tab pos="723900" algn="l"/>
                <a:tab pos="1447800" algn="l"/>
                <a:tab pos="2171700" algn="l"/>
                <a:tab pos="2895600" algn="l"/>
                <a:tab pos="3619500" algn="l"/>
                <a:tab pos="4343400" algn="l"/>
              </a:tabLst>
            </a:pPr>
            <a:r>
              <a:rPr lang="pl-PL" altLang="pl-PL" sz="1400">
                <a:latin typeface="Arial" panose="020B0604020202020204" pitchFamily="34" charset="0"/>
                <a:cs typeface="Arial" panose="020B0604020202020204" pitchFamily="34" charset="0"/>
              </a:rPr>
              <a:t>From </a:t>
            </a:r>
            <a:r>
              <a:rPr lang="pl-PL" altLang="pl-PL" sz="1400" u="sng">
                <a:latin typeface="Arial" panose="020B0604020202020204" pitchFamily="34" charset="0"/>
                <a:cs typeface="Arial" panose="020B0604020202020204" pitchFamily="34" charset="0"/>
                <a:hlinkClick r:id="rId3"/>
              </a:rPr>
              <a:t>http://members.bellatlantic.net/~vze2vrva/eclipse/hires/img013.jpg</a:t>
            </a:r>
            <a:r>
              <a:rPr lang="pl-PL" altLang="pl-PL" sz="1400">
                <a:latin typeface="Arial" panose="020B0604020202020204" pitchFamily="34" charset="0"/>
                <a:cs typeface="Arial" panose="020B0604020202020204" pitchFamily="34" charset="0"/>
              </a:rPr>
              <a:t>, downloaded 31 Jan 2005</a:t>
            </a:r>
          </a:p>
          <a:p>
            <a:pPr marL="215900" indent="-214313" eaLnBrk="1">
              <a:spcBef>
                <a:spcPct val="0"/>
              </a:spcBef>
              <a:tabLst>
                <a:tab pos="723900" algn="l"/>
                <a:tab pos="1447800" algn="l"/>
                <a:tab pos="2171700" algn="l"/>
                <a:tab pos="2895600" algn="l"/>
                <a:tab pos="3619500" algn="l"/>
                <a:tab pos="4343400" algn="l"/>
              </a:tabLst>
            </a:pPr>
            <a:endParaRPr lang="pl-PL" altLang="pl-PL" sz="1400">
              <a:latin typeface="Arial" panose="020B0604020202020204" pitchFamily="34" charset="0"/>
              <a:cs typeface="Arial" panose="020B0604020202020204" pitchFamily="34" charset="0"/>
            </a:endParaRPr>
          </a:p>
          <a:p>
            <a:pPr marL="215900" indent="-214313" eaLnBrk="1">
              <a:spcBef>
                <a:spcPct val="0"/>
              </a:spcBef>
              <a:tabLst>
                <a:tab pos="723900" algn="l"/>
                <a:tab pos="1447800" algn="l"/>
                <a:tab pos="2171700" algn="l"/>
                <a:tab pos="2895600" algn="l"/>
                <a:tab pos="3619500" algn="l"/>
                <a:tab pos="4343400" algn="l"/>
              </a:tabLst>
            </a:pPr>
            <a:r>
              <a:rPr lang="pl-PL" altLang="pl-PL" sz="1400">
                <a:latin typeface="Arial" panose="020B0604020202020204" pitchFamily="34" charset="0"/>
                <a:cs typeface="Arial" panose="020B0604020202020204" pitchFamily="34" charset="0"/>
              </a:rPr>
              <a:t>If the Moon were in a perfectly circular orbit, a little closer to the Earth, and in the same orbital plane, there would be total solar eclipses every single month. However, the Moon's orbit is inclined (tilted) at more than 5 degrees to Earth's orbit around the Sun so its shadow at new moon usually misses Earth. Earth's orbit is called the ecliptic plane as the Moon's orbit must cross this plane in order for an eclipse (both solar as well as lunar) to occur. In addition, the Moon's actual orbit is elliptical, often taking it far enough away from Earth that its apparent size is not large enough to block the Sun totally. The orbital planes cross each year at a line of nodes resulting in at least two, and up to five, solar eclipses occurring each year; no more than two of which can be total eclipses. However, total solar eclipses are rare at any particular location because totality exists only along a narrow path on Earth's surface traced by the Moon's shadow</a:t>
            </a:r>
          </a:p>
          <a:p>
            <a:pPr marL="215900" indent="-214313" eaLnBrk="1">
              <a:spcBef>
                <a:spcPct val="0"/>
              </a:spcBef>
              <a:tabLst>
                <a:tab pos="723900" algn="l"/>
                <a:tab pos="1447800" algn="l"/>
                <a:tab pos="2171700" algn="l"/>
                <a:tab pos="2895600" algn="l"/>
                <a:tab pos="3619500" algn="l"/>
                <a:tab pos="4343400" algn="l"/>
              </a:tabLst>
            </a:pPr>
            <a:endParaRPr lang="pl-PL" altLang="pl-PL" sz="1400">
              <a:latin typeface="Arial" panose="020B0604020202020204" pitchFamily="34" charset="0"/>
              <a:cs typeface="Arial" panose="020B0604020202020204" pitchFamily="34" charset="0"/>
            </a:endParaRPr>
          </a:p>
          <a:p>
            <a:pPr marL="215900" indent="-214313" eaLnBrk="1">
              <a:spcBef>
                <a:spcPct val="0"/>
              </a:spcBef>
              <a:tabLst>
                <a:tab pos="723900" algn="l"/>
                <a:tab pos="1447800" algn="l"/>
                <a:tab pos="2171700" algn="l"/>
                <a:tab pos="2895600" algn="l"/>
                <a:tab pos="3619500" algn="l"/>
                <a:tab pos="4343400" algn="l"/>
              </a:tabLst>
            </a:pPr>
            <a:r>
              <a:rPr lang="pl-PL" altLang="pl-PL" sz="1400">
                <a:latin typeface="Arial" panose="020B0604020202020204" pitchFamily="34" charset="0"/>
                <a:cs typeface="Arial" panose="020B0604020202020204" pitchFamily="34" charset="0"/>
              </a:rPr>
              <a:t>Picture: </a:t>
            </a:r>
            <a:r>
              <a:rPr lang="pl-PL" altLang="pl-PL" sz="1400" u="sng">
                <a:latin typeface="Arial" panose="020B0604020202020204" pitchFamily="34" charset="0"/>
                <a:cs typeface="Arial" panose="020B0604020202020204" pitchFamily="34" charset="0"/>
                <a:hlinkClick r:id="rId4"/>
              </a:rPr>
              <a:t>http://aida.astroinfo.org/nies/solar-eclipse-2003-05-31.jpg</a:t>
            </a:r>
            <a:r>
              <a:rPr lang="pl-PL" altLang="pl-PL" sz="1400">
                <a:latin typeface="Arial" panose="020B0604020202020204" pitchFamily="34" charset="0"/>
                <a:cs typeface="Arial" panose="020B0604020202020204" pitchFamily="34" charset="0"/>
              </a:rPr>
              <a:t>, downloaded 31 Jan 2005</a:t>
            </a: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6706" name="Rectangle 6">
            <a:extLst>
              <a:ext uri="{FF2B5EF4-FFF2-40B4-BE49-F238E27FC236}">
                <a16:creationId xmlns:a16="http://schemas.microsoft.com/office/drawing/2014/main" xmlns="" id="{4B0F69D2-8FB2-D443-B830-6C0ACF97817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8A474C1-4EDB-CB49-B2F7-47151DE4B18B}" type="slidenum">
              <a:rPr lang="pl-PL" altLang="pl-PL">
                <a:solidFill>
                  <a:srgbClr val="000000"/>
                </a:solidFill>
                <a:latin typeface="Times New Roman" panose="02020603050405020304" pitchFamily="18" charset="0"/>
              </a:rPr>
              <a:pPr>
                <a:lnSpc>
                  <a:spcPct val="95000"/>
                </a:lnSpc>
              </a:pPr>
              <a:t>35</a:t>
            </a:fld>
            <a:endParaRPr lang="pl-PL" altLang="pl-PL">
              <a:solidFill>
                <a:srgbClr val="000000"/>
              </a:solidFill>
              <a:latin typeface="Times New Roman" panose="02020603050405020304" pitchFamily="18" charset="0"/>
            </a:endParaRPr>
          </a:p>
        </p:txBody>
      </p:sp>
      <p:sp>
        <p:nvSpPr>
          <p:cNvPr id="456707" name="Rectangle 1">
            <a:extLst>
              <a:ext uri="{FF2B5EF4-FFF2-40B4-BE49-F238E27FC236}">
                <a16:creationId xmlns:a16="http://schemas.microsoft.com/office/drawing/2014/main" xmlns="" id="{ACA043AA-D4B7-5346-9D4E-55D0EF6C6F01}"/>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6708" name="Text Box 2">
            <a:extLst>
              <a:ext uri="{FF2B5EF4-FFF2-40B4-BE49-F238E27FC236}">
                <a16:creationId xmlns:a16="http://schemas.microsoft.com/office/drawing/2014/main" xmlns="" id="{BDB18473-8995-C74B-9C13-1DF39779125A}"/>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Neil Armstrong was the first man to walk on the moon: 21 July 1969.  Apollo 11 trip.</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Picture from </a:t>
            </a:r>
            <a:r>
              <a:rPr lang="pl-PL" altLang="pl-PL" u="sng">
                <a:latin typeface="Arial" panose="020B0604020202020204" pitchFamily="34" charset="0"/>
                <a:cs typeface="Arial" panose="020B0604020202020204" pitchFamily="34" charset="0"/>
                <a:hlinkClick r:id="rId3"/>
              </a:rPr>
              <a:t>http://en.wikipedia.org/wiki/Neil_Armstrong</a:t>
            </a:r>
            <a:r>
              <a:rPr lang="pl-PL" altLang="pl-PL">
                <a:latin typeface="Arial" panose="020B0604020202020204" pitchFamily="34" charset="0"/>
                <a:cs typeface="Arial" panose="020B0604020202020204" pitchFamily="34" charset="0"/>
              </a:rPr>
              <a:t>, accessed 21 Aug 2006</a:t>
            </a: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8754" name="Rectangle 6">
            <a:extLst>
              <a:ext uri="{FF2B5EF4-FFF2-40B4-BE49-F238E27FC236}">
                <a16:creationId xmlns:a16="http://schemas.microsoft.com/office/drawing/2014/main" xmlns="" id="{3A83B318-160A-5642-9D40-C025DD62643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F675D26-37CD-324B-AE09-29A8CE0BDC52}" type="slidenum">
              <a:rPr lang="pl-PL" altLang="pl-PL">
                <a:solidFill>
                  <a:srgbClr val="000000"/>
                </a:solidFill>
                <a:latin typeface="Times New Roman" panose="02020603050405020304" pitchFamily="18" charset="0"/>
              </a:rPr>
              <a:pPr>
                <a:lnSpc>
                  <a:spcPct val="95000"/>
                </a:lnSpc>
              </a:pPr>
              <a:t>36</a:t>
            </a:fld>
            <a:endParaRPr lang="pl-PL" altLang="pl-PL">
              <a:solidFill>
                <a:srgbClr val="000000"/>
              </a:solidFill>
              <a:latin typeface="Times New Roman" panose="02020603050405020304" pitchFamily="18" charset="0"/>
            </a:endParaRPr>
          </a:p>
        </p:txBody>
      </p:sp>
      <p:sp>
        <p:nvSpPr>
          <p:cNvPr id="458755" name="Rectangle 1">
            <a:extLst>
              <a:ext uri="{FF2B5EF4-FFF2-40B4-BE49-F238E27FC236}">
                <a16:creationId xmlns:a16="http://schemas.microsoft.com/office/drawing/2014/main" xmlns="" id="{13A7CDD8-14F1-2545-8362-9CE47A882E10}"/>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58756" name="Rectangle 2">
            <a:extLst>
              <a:ext uri="{FF2B5EF4-FFF2-40B4-BE49-F238E27FC236}">
                <a16:creationId xmlns:a16="http://schemas.microsoft.com/office/drawing/2014/main" xmlns="" id="{44CE5B1A-3888-434D-9D84-12735FF76591}"/>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02" name="Rectangle 6">
            <a:extLst>
              <a:ext uri="{FF2B5EF4-FFF2-40B4-BE49-F238E27FC236}">
                <a16:creationId xmlns:a16="http://schemas.microsoft.com/office/drawing/2014/main" xmlns="" id="{13EB0071-A093-FB48-8C34-D05020C58DA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E6261BA4-73BE-1A4F-B58A-187D9B8B987E}" type="slidenum">
              <a:rPr lang="pl-PL" altLang="pl-PL">
                <a:solidFill>
                  <a:srgbClr val="000000"/>
                </a:solidFill>
                <a:latin typeface="Times New Roman" panose="02020603050405020304" pitchFamily="18" charset="0"/>
              </a:rPr>
              <a:pPr>
                <a:lnSpc>
                  <a:spcPct val="95000"/>
                </a:lnSpc>
              </a:pPr>
              <a:t>37</a:t>
            </a:fld>
            <a:endParaRPr lang="pl-PL" altLang="pl-PL">
              <a:solidFill>
                <a:srgbClr val="000000"/>
              </a:solidFill>
              <a:latin typeface="Times New Roman" panose="02020603050405020304" pitchFamily="18" charset="0"/>
            </a:endParaRPr>
          </a:p>
        </p:txBody>
      </p:sp>
      <p:sp>
        <p:nvSpPr>
          <p:cNvPr id="460803" name="Rectangle 1">
            <a:extLst>
              <a:ext uri="{FF2B5EF4-FFF2-40B4-BE49-F238E27FC236}">
                <a16:creationId xmlns:a16="http://schemas.microsoft.com/office/drawing/2014/main" xmlns="" id="{79E99C32-C7FF-E44B-8E7D-141B4EE2E6F5}"/>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0804" name="Text Box 2">
            <a:extLst>
              <a:ext uri="{FF2B5EF4-FFF2-40B4-BE49-F238E27FC236}">
                <a16:creationId xmlns:a16="http://schemas.microsoft.com/office/drawing/2014/main" xmlns="" id="{014C716C-8D60-484A-BD58-275BD2E82996}"/>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Picture from Roy A. Gallant, </a:t>
            </a:r>
            <a:r>
              <a:rPr lang="pl-PL" altLang="pl-PL" i="1">
                <a:latin typeface="Arial" panose="020B0604020202020204" pitchFamily="34" charset="0"/>
                <a:cs typeface="Arial" panose="020B0604020202020204" pitchFamily="34" charset="0"/>
              </a:rPr>
              <a:t>National Geographic Picture Atlas of Our Universe</a:t>
            </a:r>
            <a:r>
              <a:rPr lang="pl-PL" altLang="pl-PL">
                <a:latin typeface="Arial" panose="020B0604020202020204" pitchFamily="34" charset="0"/>
                <a:cs typeface="Arial" panose="020B0604020202020204" pitchFamily="34" charset="0"/>
              </a:rPr>
              <a:t> (Wash. DC: National Geographic Society, 1986), p. 38.  Similar to the diagram in Robert A. Wallace, Jack L. King and Gerald P. Sanders, </a:t>
            </a:r>
            <a:r>
              <a:rPr lang="pl-PL" altLang="pl-PL" i="1">
                <a:latin typeface="Arial" panose="020B0604020202020204" pitchFamily="34" charset="0"/>
                <a:cs typeface="Arial" panose="020B0604020202020204" pitchFamily="34" charset="0"/>
              </a:rPr>
              <a:t>Biology: the Science of Life</a:t>
            </a:r>
            <a:r>
              <a:rPr lang="pl-PL" altLang="pl-PL">
                <a:latin typeface="Arial" panose="020B0604020202020204" pitchFamily="34" charset="0"/>
                <a:cs typeface="Arial" panose="020B0604020202020204" pitchFamily="34" charset="0"/>
              </a:rPr>
              <a:t> (Glenview, IL: Scott, Foresman &amp; Co., 1986), p. 426.</a:t>
            </a: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2850" name="Rectangle 6">
            <a:extLst>
              <a:ext uri="{FF2B5EF4-FFF2-40B4-BE49-F238E27FC236}">
                <a16:creationId xmlns:a16="http://schemas.microsoft.com/office/drawing/2014/main" xmlns="" id="{9BC24977-296E-5745-9585-69397B913F6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86033A61-3055-A045-BCA4-A8134CF456E3}" type="slidenum">
              <a:rPr lang="pl-PL" altLang="pl-PL">
                <a:solidFill>
                  <a:srgbClr val="000000"/>
                </a:solidFill>
                <a:latin typeface="Times New Roman" panose="02020603050405020304" pitchFamily="18" charset="0"/>
              </a:rPr>
              <a:pPr>
                <a:lnSpc>
                  <a:spcPct val="95000"/>
                </a:lnSpc>
              </a:pPr>
              <a:t>38</a:t>
            </a:fld>
            <a:endParaRPr lang="pl-PL" altLang="pl-PL">
              <a:solidFill>
                <a:srgbClr val="000000"/>
              </a:solidFill>
              <a:latin typeface="Times New Roman" panose="02020603050405020304" pitchFamily="18" charset="0"/>
            </a:endParaRPr>
          </a:p>
        </p:txBody>
      </p:sp>
      <p:sp>
        <p:nvSpPr>
          <p:cNvPr id="462851" name="Rectangle 1">
            <a:extLst>
              <a:ext uri="{FF2B5EF4-FFF2-40B4-BE49-F238E27FC236}">
                <a16:creationId xmlns:a16="http://schemas.microsoft.com/office/drawing/2014/main" xmlns="" id="{E94DA9AF-AFF5-7A48-BB77-A63FCEFA17D2}"/>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2852" name="Text Box 2">
            <a:extLst>
              <a:ext uri="{FF2B5EF4-FFF2-40B4-BE49-F238E27FC236}">
                <a16:creationId xmlns:a16="http://schemas.microsoft.com/office/drawing/2014/main" xmlns="" id="{C757FCB2-7AB6-854B-8D6D-79DB2FCEB688}"/>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u="sng">
                <a:latin typeface="Arial" panose="020B0604020202020204" pitchFamily="34" charset="0"/>
                <a:cs typeface="Arial" panose="020B0604020202020204" pitchFamily="34" charset="0"/>
                <a:hlinkClick r:id="rId3"/>
              </a:rPr>
              <a:t>http://www.aerospaceweb.org/question/astronomy/q0247.shtml</a:t>
            </a:r>
            <a:r>
              <a:rPr lang="pl-PL" altLang="pl-PL">
                <a:latin typeface="Arial" panose="020B0604020202020204" pitchFamily="34" charset="0"/>
                <a:cs typeface="Arial" panose="020B0604020202020204" pitchFamily="34" charset="0"/>
              </a:rPr>
              <a:t>, accessed 28 Feb 2008.</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4898" name="Rectangle 6">
            <a:extLst>
              <a:ext uri="{FF2B5EF4-FFF2-40B4-BE49-F238E27FC236}">
                <a16:creationId xmlns:a16="http://schemas.microsoft.com/office/drawing/2014/main" xmlns="" id="{82C3C3F2-038B-E34A-99C1-C358EDEC6FF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CA4C05AA-D892-B94A-AA3E-2197A969405A}" type="slidenum">
              <a:rPr lang="pl-PL" altLang="pl-PL">
                <a:solidFill>
                  <a:srgbClr val="000000"/>
                </a:solidFill>
                <a:latin typeface="Times New Roman" panose="02020603050405020304" pitchFamily="18" charset="0"/>
              </a:rPr>
              <a:pPr>
                <a:lnSpc>
                  <a:spcPct val="95000"/>
                </a:lnSpc>
              </a:pPr>
              <a:t>39</a:t>
            </a:fld>
            <a:endParaRPr lang="pl-PL" altLang="pl-PL">
              <a:solidFill>
                <a:srgbClr val="000000"/>
              </a:solidFill>
              <a:latin typeface="Times New Roman" panose="02020603050405020304" pitchFamily="18" charset="0"/>
            </a:endParaRPr>
          </a:p>
        </p:txBody>
      </p:sp>
      <p:sp>
        <p:nvSpPr>
          <p:cNvPr id="464899" name="Rectangle 1">
            <a:extLst>
              <a:ext uri="{FF2B5EF4-FFF2-40B4-BE49-F238E27FC236}">
                <a16:creationId xmlns:a16="http://schemas.microsoft.com/office/drawing/2014/main" xmlns="" id="{08CBD1D1-22BA-2E43-85D4-E22C1C889E5B}"/>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4900" name="Text Box 2">
            <a:extLst>
              <a:ext uri="{FF2B5EF4-FFF2-40B4-BE49-F238E27FC236}">
                <a16:creationId xmlns:a16="http://schemas.microsoft.com/office/drawing/2014/main" xmlns="" id="{DE5E271E-BFD3-9B40-AAE4-55D5D39E8416}"/>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Earth is 70% covered with water—the only place in the known universe where there is liquid water and we have it in abundance and it is absolutely essential for life as we know it.  It has a near-perfect circular orbit around the sun and if it was 5% closer to the sun, its water would boil and turn to steam and if it was 1% farther away from the sun, the oceans would freeze.</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Not only is the earth perfectly suited for life, it happens to be located in the best possible location in relation to the other heavenly bodies to enable people on earth to study the rest of the universe (see the DVD “The Privileged Planet”).</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Water elsewhere in the universe: Europa (moon of Jupiter) has under a surface layer of ice a global ocean of liquid water 2-3x the amount in our oceans, according to </a:t>
            </a:r>
            <a:r>
              <a:rPr lang="pl-PL" altLang="pl-PL" u="sng">
                <a:latin typeface="Arial" panose="020B0604020202020204" pitchFamily="34" charset="0"/>
                <a:cs typeface="Arial" panose="020B0604020202020204" pitchFamily="34" charset="0"/>
                <a:hlinkClick r:id="rId3"/>
              </a:rPr>
              <a:t>http://apod.nasa.gov/apod/ap120524.html</a:t>
            </a:r>
            <a:r>
              <a:rPr lang="pl-PL" altLang="pl-PL">
                <a:latin typeface="Arial" panose="020B0604020202020204" pitchFamily="34" charset="0"/>
                <a:cs typeface="Arial" panose="020B0604020202020204" pitchFamily="34" charset="0"/>
              </a:rPr>
              <a:t>, accessed 2012 May 25.</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Regarding our knowledge of the inside of the earth: </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“The world’s deepest excavation, a research project on Russia’s Kola Peninsula, has drilled only 7.5 miles into the crust, or less than 0.2 percent of the 3,959 miles to the Earth’s center.  Learning about the deep interior from this hole is roughly comparable to learning about Alaska by driving from St. Petersburg, Florida, to Tampa.  So geophysicists </a:t>
            </a:r>
            <a:r>
              <a:rPr lang="pl-PL" altLang="pl-PL" b="1">
                <a:latin typeface="Arial" panose="020B0604020202020204" pitchFamily="34" charset="0"/>
                <a:cs typeface="Arial" panose="020B0604020202020204" pitchFamily="34" charset="0"/>
              </a:rPr>
              <a:t>infer</a:t>
            </a:r>
            <a:r>
              <a:rPr lang="pl-PL" altLang="pl-PL">
                <a:latin typeface="Arial" panose="020B0604020202020204" pitchFamily="34" charset="0"/>
                <a:cs typeface="Arial" panose="020B0604020202020204" pitchFamily="34" charset="0"/>
              </a:rPr>
              <a:t>.  Seismology, gravitational variation, high-pressure mineral experiments, and chemical analysis of rock samples and meteorites all provide clues.  As with all circumstantial evidence, however, </a:t>
            </a:r>
            <a:r>
              <a:rPr lang="pl-PL" altLang="pl-PL" b="1">
                <a:latin typeface="Arial" panose="020B0604020202020204" pitchFamily="34" charset="0"/>
                <a:cs typeface="Arial" panose="020B0604020202020204" pitchFamily="34" charset="0"/>
              </a:rPr>
              <a:t>interpretations</a:t>
            </a:r>
            <a:r>
              <a:rPr lang="pl-PL" altLang="pl-PL">
                <a:latin typeface="Arial" panose="020B0604020202020204" pitchFamily="34" charset="0"/>
                <a:cs typeface="Arial" panose="020B0604020202020204" pitchFamily="34" charset="0"/>
              </a:rPr>
              <a:t> vary.” (bold added)</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Source: Anonymous, “What Lies Beneath,” </a:t>
            </a:r>
            <a:r>
              <a:rPr lang="pl-PL" altLang="pl-PL" i="1">
                <a:latin typeface="Arial" panose="020B0604020202020204" pitchFamily="34" charset="0"/>
                <a:cs typeface="Arial" panose="020B0604020202020204" pitchFamily="34" charset="0"/>
              </a:rPr>
              <a:t>Discover</a:t>
            </a:r>
            <a:r>
              <a:rPr lang="pl-PL" altLang="pl-PL">
                <a:latin typeface="Arial" panose="020B0604020202020204" pitchFamily="34" charset="0"/>
                <a:cs typeface="Arial" panose="020B0604020202020204" pitchFamily="34" charset="0"/>
              </a:rPr>
              <a:t> (Aug. 2002), p. 35.</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3218" name="Rectangle 6">
            <a:extLst>
              <a:ext uri="{FF2B5EF4-FFF2-40B4-BE49-F238E27FC236}">
                <a16:creationId xmlns:a16="http://schemas.microsoft.com/office/drawing/2014/main" xmlns="" id="{25B966FD-4424-E548-B9DB-7F514E1A45E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1B83F589-5A28-2142-BC8A-6715C19F18E3}" type="slidenum">
              <a:rPr lang="pl-PL" altLang="pl-PL">
                <a:solidFill>
                  <a:srgbClr val="000000"/>
                </a:solidFill>
                <a:latin typeface="Times New Roman" panose="02020603050405020304" pitchFamily="18" charset="0"/>
              </a:rPr>
              <a:pPr>
                <a:lnSpc>
                  <a:spcPct val="95000"/>
                </a:lnSpc>
              </a:pPr>
              <a:t>4</a:t>
            </a:fld>
            <a:endParaRPr lang="pl-PL" altLang="pl-PL">
              <a:solidFill>
                <a:srgbClr val="000000"/>
              </a:solidFill>
              <a:latin typeface="Times New Roman" panose="02020603050405020304" pitchFamily="18" charset="0"/>
            </a:endParaRPr>
          </a:p>
        </p:txBody>
      </p:sp>
      <p:sp>
        <p:nvSpPr>
          <p:cNvPr id="393219" name="Rectangle 1">
            <a:extLst>
              <a:ext uri="{FF2B5EF4-FFF2-40B4-BE49-F238E27FC236}">
                <a16:creationId xmlns:a16="http://schemas.microsoft.com/office/drawing/2014/main" xmlns="" id="{7BD8F076-3433-1249-BCB4-CC40A1B73193}"/>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3220" name="Text Box 2">
            <a:extLst>
              <a:ext uri="{FF2B5EF4-FFF2-40B4-BE49-F238E27FC236}">
                <a16:creationId xmlns:a16="http://schemas.microsoft.com/office/drawing/2014/main" xmlns="" id="{998FD9D5-37B3-C840-8179-028FF60096CF}"/>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3600">
                <a:latin typeface="DejaVu Sans Condensed" panose="020B0606030804020204" pitchFamily="34" charset="2"/>
                <a:ea typeface="DejaVu Sans Condensed" panose="020B0606030804020204" pitchFamily="34" charset="2"/>
                <a:cs typeface="DejaVu Sans Condensed" panose="020B0606030804020204" pitchFamily="34" charset="2"/>
              </a:rPr>
              <a:t>1 min, Mar 2017</a:t>
            </a: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6946" name="Rectangle 6">
            <a:extLst>
              <a:ext uri="{FF2B5EF4-FFF2-40B4-BE49-F238E27FC236}">
                <a16:creationId xmlns:a16="http://schemas.microsoft.com/office/drawing/2014/main" xmlns="" id="{5C1EE864-E2E7-404B-AC9F-65D53B1072E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F6067334-5963-6B4C-9D84-541BAD2F0384}" type="slidenum">
              <a:rPr lang="pl-PL" altLang="pl-PL">
                <a:solidFill>
                  <a:srgbClr val="000000"/>
                </a:solidFill>
                <a:latin typeface="Times New Roman" panose="02020603050405020304" pitchFamily="18" charset="0"/>
              </a:rPr>
              <a:pPr>
                <a:lnSpc>
                  <a:spcPct val="95000"/>
                </a:lnSpc>
              </a:pPr>
              <a:t>40</a:t>
            </a:fld>
            <a:endParaRPr lang="pl-PL" altLang="pl-PL">
              <a:solidFill>
                <a:srgbClr val="000000"/>
              </a:solidFill>
              <a:latin typeface="Times New Roman" panose="02020603050405020304" pitchFamily="18" charset="0"/>
            </a:endParaRPr>
          </a:p>
        </p:txBody>
      </p:sp>
      <p:sp>
        <p:nvSpPr>
          <p:cNvPr id="466947" name="Rectangle 1">
            <a:extLst>
              <a:ext uri="{FF2B5EF4-FFF2-40B4-BE49-F238E27FC236}">
                <a16:creationId xmlns:a16="http://schemas.microsoft.com/office/drawing/2014/main" xmlns="" id="{0994983A-6D2A-4C40-A295-19A113394C34}"/>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6948" name="Rectangle 2">
            <a:extLst>
              <a:ext uri="{FF2B5EF4-FFF2-40B4-BE49-F238E27FC236}">
                <a16:creationId xmlns:a16="http://schemas.microsoft.com/office/drawing/2014/main" xmlns="" id="{5B15AE15-18DB-C749-940E-58B3522B6EA6}"/>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8994" name="Rectangle 6">
            <a:extLst>
              <a:ext uri="{FF2B5EF4-FFF2-40B4-BE49-F238E27FC236}">
                <a16:creationId xmlns:a16="http://schemas.microsoft.com/office/drawing/2014/main" xmlns="" id="{E7713FA7-3A38-DA41-AE3D-ED2D2FB0207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3118611C-5B9D-B742-B8AD-0FD2EB42D48D}" type="slidenum">
              <a:rPr lang="pl-PL" altLang="pl-PL">
                <a:solidFill>
                  <a:srgbClr val="000000"/>
                </a:solidFill>
                <a:latin typeface="Times New Roman" panose="02020603050405020304" pitchFamily="18" charset="0"/>
              </a:rPr>
              <a:pPr>
                <a:lnSpc>
                  <a:spcPct val="95000"/>
                </a:lnSpc>
              </a:pPr>
              <a:t>41</a:t>
            </a:fld>
            <a:endParaRPr lang="pl-PL" altLang="pl-PL">
              <a:solidFill>
                <a:srgbClr val="000000"/>
              </a:solidFill>
              <a:latin typeface="Times New Roman" panose="02020603050405020304" pitchFamily="18" charset="0"/>
            </a:endParaRPr>
          </a:p>
        </p:txBody>
      </p:sp>
      <p:sp>
        <p:nvSpPr>
          <p:cNvPr id="468995" name="Rectangle 1">
            <a:extLst>
              <a:ext uri="{FF2B5EF4-FFF2-40B4-BE49-F238E27FC236}">
                <a16:creationId xmlns:a16="http://schemas.microsoft.com/office/drawing/2014/main" xmlns="" id="{3C23BC3A-CC6B-9342-A41F-5DEFD13ACD13}"/>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68996" name="Rectangle 2">
            <a:extLst>
              <a:ext uri="{FF2B5EF4-FFF2-40B4-BE49-F238E27FC236}">
                <a16:creationId xmlns:a16="http://schemas.microsoft.com/office/drawing/2014/main" xmlns="" id="{C56A78CB-EF80-2642-9B97-DBBAE65D7B46}"/>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42" name="Rectangle 6">
            <a:extLst>
              <a:ext uri="{FF2B5EF4-FFF2-40B4-BE49-F238E27FC236}">
                <a16:creationId xmlns:a16="http://schemas.microsoft.com/office/drawing/2014/main" xmlns="" id="{0D7D1A4F-90C2-9047-B48E-F1FAED6CBF8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5F401E53-C101-4447-BD8C-4CBC8B5655A8}" type="slidenum">
              <a:rPr lang="pl-PL" altLang="pl-PL">
                <a:solidFill>
                  <a:srgbClr val="000000"/>
                </a:solidFill>
                <a:latin typeface="Times New Roman" panose="02020603050405020304" pitchFamily="18" charset="0"/>
              </a:rPr>
              <a:pPr>
                <a:lnSpc>
                  <a:spcPct val="95000"/>
                </a:lnSpc>
              </a:pPr>
              <a:t>42</a:t>
            </a:fld>
            <a:endParaRPr lang="pl-PL" altLang="pl-PL">
              <a:solidFill>
                <a:srgbClr val="000000"/>
              </a:solidFill>
              <a:latin typeface="Times New Roman" panose="02020603050405020304" pitchFamily="18" charset="0"/>
            </a:endParaRPr>
          </a:p>
        </p:txBody>
      </p:sp>
      <p:sp>
        <p:nvSpPr>
          <p:cNvPr id="471043" name="Rectangle 1">
            <a:extLst>
              <a:ext uri="{FF2B5EF4-FFF2-40B4-BE49-F238E27FC236}">
                <a16:creationId xmlns:a16="http://schemas.microsoft.com/office/drawing/2014/main" xmlns="" id="{EAF174F2-F6F8-D64F-940E-F563E01688ED}"/>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1044" name="Rectangle 2">
            <a:extLst>
              <a:ext uri="{FF2B5EF4-FFF2-40B4-BE49-F238E27FC236}">
                <a16:creationId xmlns:a16="http://schemas.microsoft.com/office/drawing/2014/main" xmlns="" id="{768B47DB-3758-1542-82B4-D19EE199A10E}"/>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3090" name="Rectangle 6">
            <a:extLst>
              <a:ext uri="{FF2B5EF4-FFF2-40B4-BE49-F238E27FC236}">
                <a16:creationId xmlns:a16="http://schemas.microsoft.com/office/drawing/2014/main" xmlns="" id="{EBCD8F56-7F79-9048-BB74-8CEF76509E7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0341984D-4FCA-7946-B1E7-91E50DA3FB23}" type="slidenum">
              <a:rPr lang="pl-PL" altLang="pl-PL">
                <a:solidFill>
                  <a:srgbClr val="000000"/>
                </a:solidFill>
                <a:latin typeface="Times New Roman" panose="02020603050405020304" pitchFamily="18" charset="0"/>
              </a:rPr>
              <a:pPr>
                <a:lnSpc>
                  <a:spcPct val="95000"/>
                </a:lnSpc>
              </a:pPr>
              <a:t>43</a:t>
            </a:fld>
            <a:endParaRPr lang="pl-PL" altLang="pl-PL">
              <a:solidFill>
                <a:srgbClr val="000000"/>
              </a:solidFill>
              <a:latin typeface="Times New Roman" panose="02020603050405020304" pitchFamily="18" charset="0"/>
            </a:endParaRPr>
          </a:p>
        </p:txBody>
      </p:sp>
      <p:sp>
        <p:nvSpPr>
          <p:cNvPr id="473091" name="Rectangle 1">
            <a:extLst>
              <a:ext uri="{FF2B5EF4-FFF2-40B4-BE49-F238E27FC236}">
                <a16:creationId xmlns:a16="http://schemas.microsoft.com/office/drawing/2014/main" xmlns="" id="{31576C06-E4E9-A44D-8F6D-F8CB1378075A}"/>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3092" name="Text Box 2">
            <a:extLst>
              <a:ext uri="{FF2B5EF4-FFF2-40B4-BE49-F238E27FC236}">
                <a16:creationId xmlns:a16="http://schemas.microsoft.com/office/drawing/2014/main" xmlns="" id="{C48BB87B-5A60-6940-BF7F-EB96EB3DBFFD}"/>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1400">
                <a:latin typeface="Arial" panose="020B0604020202020204" pitchFamily="34" charset="0"/>
                <a:cs typeface="Arial" panose="020B0604020202020204" pitchFamily="34" charset="0"/>
              </a:rPr>
              <a:t>Credit for Mercury enhanced color: NASA/Johns Hopkins University Applied Physics Laboratory/Carnegie Institution of Washington</a:t>
            </a:r>
          </a:p>
          <a:p>
            <a:pPr marL="215900" indent="-214313" eaLnBrk="1">
              <a:spcBef>
                <a:spcPct val="0"/>
              </a:spcBef>
              <a:tabLst>
                <a:tab pos="723900" algn="l"/>
                <a:tab pos="1447800" algn="l"/>
                <a:tab pos="2171700" algn="l"/>
                <a:tab pos="2895600" algn="l"/>
                <a:tab pos="3619500" algn="l"/>
                <a:tab pos="4343400" algn="l"/>
              </a:tabLst>
            </a:pPr>
            <a:r>
              <a:rPr lang="pl-PL" altLang="pl-PL" sz="1400">
                <a:latin typeface="Arial" panose="020B0604020202020204" pitchFamily="34" charset="0"/>
                <a:cs typeface="Arial" panose="020B0604020202020204" pitchFamily="34" charset="0"/>
              </a:rPr>
              <a:t>Mercury has almost no atmosphere. The planet's small size means that its gravity is too weak to hold down a normal atmosphere. There is a very thin atmosphere around the planet. Mercury's thin atmosphere is constantly being "blown away" into space by the pressure of sunlight and by the solar wind. Gases are constantly being added to Mercury's atmosphere, too. That's why it still has any atmosphere at all - even though that atmosphere is really, really thin. (</a:t>
            </a:r>
            <a:r>
              <a:rPr lang="pl-PL" altLang="pl-PL" sz="1400">
                <a:latin typeface="Arial" panose="020B0604020202020204" pitchFamily="34" charset="0"/>
                <a:cs typeface="Arial" panose="020B0604020202020204" pitchFamily="34" charset="0"/>
                <a:hlinkClick r:id="rId3"/>
              </a:rPr>
              <a:t>http://www.windows2universe.org/mercury/Atmosphere/atmosphere.html</a:t>
            </a:r>
            <a:r>
              <a:rPr lang="pl-PL" altLang="pl-PL" sz="1400">
                <a:latin typeface="Arial" panose="020B0604020202020204" pitchFamily="34" charset="0"/>
                <a:cs typeface="Arial" panose="020B0604020202020204" pitchFamily="34" charset="0"/>
              </a:rPr>
              <a:t>, produced by the Nat. Earth Sci. Teachers Assoc.)</a:t>
            </a:r>
          </a:p>
          <a:p>
            <a:pPr marL="215900" indent="-214313" eaLnBrk="1">
              <a:spcBef>
                <a:spcPct val="0"/>
              </a:spcBef>
              <a:tabLst>
                <a:tab pos="723900" algn="l"/>
                <a:tab pos="1447800" algn="l"/>
                <a:tab pos="2171700" algn="l"/>
                <a:tab pos="2895600" algn="l"/>
                <a:tab pos="3619500" algn="l"/>
                <a:tab pos="4343400" algn="l"/>
              </a:tabLst>
            </a:pPr>
            <a:endParaRPr lang="pl-PL" altLang="pl-PL" sz="1400">
              <a:latin typeface="Arial" panose="020B0604020202020204" pitchFamily="34" charset="0"/>
              <a:cs typeface="Arial" panose="020B0604020202020204" pitchFamily="34" charset="0"/>
            </a:endParaRPr>
          </a:p>
          <a:p>
            <a:pPr marL="215900" indent="-214313" eaLnBrk="1">
              <a:spcBef>
                <a:spcPct val="0"/>
              </a:spcBef>
              <a:tabLst>
                <a:tab pos="723900" algn="l"/>
                <a:tab pos="1447800" algn="l"/>
                <a:tab pos="2171700" algn="l"/>
                <a:tab pos="2895600" algn="l"/>
                <a:tab pos="3619500" algn="l"/>
                <a:tab pos="4343400" algn="l"/>
              </a:tabLst>
            </a:pPr>
            <a:r>
              <a:rPr lang="pl-PL" altLang="pl-PL" sz="1400">
                <a:latin typeface="Arial" panose="020B0604020202020204" pitchFamily="34" charset="0"/>
                <a:cs typeface="Arial" panose="020B0604020202020204" pitchFamily="34" charset="0"/>
              </a:rPr>
              <a:t>Credit for  Venus: NASA</a:t>
            </a:r>
          </a:p>
          <a:p>
            <a:pPr marL="215900" indent="-214313" eaLnBrk="1">
              <a:lnSpc>
                <a:spcPts val="3600"/>
              </a:lnSpc>
              <a:spcBef>
                <a:spcPct val="0"/>
              </a:spcBef>
              <a:tabLst>
                <a:tab pos="723900" algn="l"/>
                <a:tab pos="1447800" algn="l"/>
                <a:tab pos="2171700" algn="l"/>
                <a:tab pos="2895600" algn="l"/>
                <a:tab pos="3619500" algn="l"/>
                <a:tab pos="4343400" algn="l"/>
              </a:tabLst>
            </a:pPr>
            <a:r>
              <a:rPr lang="pl-PL" altLang="pl-PL" sz="1400">
                <a:solidFill>
                  <a:srgbClr val="222222"/>
                </a:solidFill>
                <a:latin typeface="Arial" panose="020B0604020202020204" pitchFamily="34" charset="0"/>
                <a:cs typeface="Arial" panose="020B0604020202020204" pitchFamily="34" charset="0"/>
              </a:rPr>
              <a:t>The atmosphere of Venus is made up mainly of carbon dioxide, and thick clouds of sulfuric acid completely cover the planet. The atmosphere traps the small amount of energy from the sun that does reach the surface along with the heat the planet itself releases. (</a:t>
            </a:r>
            <a:r>
              <a:rPr lang="pl-PL" altLang="pl-PL" sz="1400" u="sng">
                <a:solidFill>
                  <a:srgbClr val="222222"/>
                </a:solidFill>
                <a:latin typeface="Arial" panose="020B0604020202020204" pitchFamily="34" charset="0"/>
                <a:cs typeface="Arial" panose="020B0604020202020204" pitchFamily="34" charset="0"/>
                <a:hlinkClick r:id="rId4"/>
              </a:rPr>
              <a:t>http://www.windows2universe.org/venus/atmosphere.html</a:t>
            </a:r>
            <a:r>
              <a:rPr lang="pl-PL" altLang="pl-PL" sz="1400">
                <a:solidFill>
                  <a:srgbClr val="222222"/>
                </a:solidFill>
                <a:latin typeface="Arial" panose="020B0604020202020204" pitchFamily="34" charset="0"/>
                <a:cs typeface="Arial" panose="020B0604020202020204" pitchFamily="34" charset="0"/>
              </a:rPr>
              <a:t>, produced by the Nat. Earth Sci Teachers Assoc)</a:t>
            </a:r>
          </a:p>
          <a:p>
            <a:pPr marL="215900" indent="-214313" eaLnBrk="1">
              <a:lnSpc>
                <a:spcPts val="3600"/>
              </a:lnSpc>
              <a:spcBef>
                <a:spcPct val="0"/>
              </a:spcBef>
              <a:tabLst>
                <a:tab pos="723900" algn="l"/>
                <a:tab pos="1447800" algn="l"/>
                <a:tab pos="2171700" algn="l"/>
                <a:tab pos="2895600" algn="l"/>
                <a:tab pos="3619500" algn="l"/>
                <a:tab pos="4343400" algn="l"/>
              </a:tabLst>
            </a:pPr>
            <a:endParaRPr lang="pl-PL" altLang="pl-PL" sz="1400">
              <a:solidFill>
                <a:srgbClr val="222222"/>
              </a:solidFill>
              <a:latin typeface="Arial" panose="020B0604020202020204" pitchFamily="34" charset="0"/>
              <a:cs typeface="Arial" panose="020B0604020202020204" pitchFamily="34" charset="0"/>
            </a:endParaRPr>
          </a:p>
          <a:p>
            <a:pPr marL="215900" indent="-214313" eaLnBrk="1">
              <a:lnSpc>
                <a:spcPts val="3600"/>
              </a:lnSpc>
              <a:spcBef>
                <a:spcPct val="0"/>
              </a:spcBef>
              <a:tabLst>
                <a:tab pos="723900" algn="l"/>
                <a:tab pos="1447800" algn="l"/>
                <a:tab pos="2171700" algn="l"/>
                <a:tab pos="2895600" algn="l"/>
                <a:tab pos="3619500" algn="l"/>
                <a:tab pos="4343400" algn="l"/>
              </a:tabLst>
            </a:pPr>
            <a:r>
              <a:rPr lang="pl-PL" altLang="pl-PL" sz="1400">
                <a:solidFill>
                  <a:srgbClr val="222222"/>
                </a:solidFill>
                <a:latin typeface="Arial" panose="020B0604020202020204" pitchFamily="34" charset="0"/>
                <a:cs typeface="Arial" panose="020B0604020202020204" pitchFamily="34" charset="0"/>
              </a:rPr>
              <a:t>Credit for Earth: Image created by Reto Stöckli, Nazmi El Saleous, and Marit Jentoft-Nilsen, NASA GSFC, or is it Credit: NASA/NOAA/GOES Project?</a:t>
            </a:r>
          </a:p>
          <a:p>
            <a:pPr marL="215900" indent="-214313" eaLnBrk="1">
              <a:lnSpc>
                <a:spcPts val="3600"/>
              </a:lnSpc>
              <a:spcBef>
                <a:spcPct val="0"/>
              </a:spcBef>
              <a:tabLst>
                <a:tab pos="723900" algn="l"/>
                <a:tab pos="1447800" algn="l"/>
                <a:tab pos="2171700" algn="l"/>
                <a:tab pos="2895600" algn="l"/>
                <a:tab pos="3619500" algn="l"/>
                <a:tab pos="4343400" algn="l"/>
              </a:tabLst>
            </a:pPr>
            <a:endParaRPr lang="pl-PL" altLang="pl-PL" sz="1400">
              <a:solidFill>
                <a:srgbClr val="222222"/>
              </a:solidFill>
              <a:latin typeface="Arial" panose="020B0604020202020204" pitchFamily="34" charset="0"/>
              <a:cs typeface="Arial" panose="020B0604020202020204" pitchFamily="34" charset="0"/>
            </a:endParaRPr>
          </a:p>
          <a:p>
            <a:pPr marL="215900" indent="-214313" eaLnBrk="1">
              <a:lnSpc>
                <a:spcPts val="3600"/>
              </a:lnSpc>
              <a:spcBef>
                <a:spcPct val="0"/>
              </a:spcBef>
              <a:tabLst>
                <a:tab pos="723900" algn="l"/>
                <a:tab pos="1447800" algn="l"/>
                <a:tab pos="2171700" algn="l"/>
                <a:tab pos="2895600" algn="l"/>
                <a:tab pos="3619500" algn="l"/>
                <a:tab pos="4343400" algn="l"/>
              </a:tabLst>
            </a:pPr>
            <a:r>
              <a:rPr lang="pl-PL" altLang="pl-PL" sz="1400">
                <a:solidFill>
                  <a:srgbClr val="222222"/>
                </a:solidFill>
                <a:latin typeface="Arial" panose="020B0604020202020204" pitchFamily="34" charset="0"/>
                <a:cs typeface="Arial" panose="020B0604020202020204" pitchFamily="34" charset="0"/>
              </a:rPr>
              <a:t>Credit for Mars: NASA/JPL/MSSS or is it Credit: ESA?</a:t>
            </a:r>
          </a:p>
          <a:p>
            <a:pPr marL="215900" indent="-214313" eaLnBrk="1">
              <a:lnSpc>
                <a:spcPts val="3600"/>
              </a:lnSpc>
              <a:spcBef>
                <a:spcPct val="0"/>
              </a:spcBef>
              <a:tabLst>
                <a:tab pos="723900" algn="l"/>
                <a:tab pos="1447800" algn="l"/>
                <a:tab pos="2171700" algn="l"/>
                <a:tab pos="2895600" algn="l"/>
                <a:tab pos="3619500" algn="l"/>
                <a:tab pos="4343400" algn="l"/>
              </a:tabLst>
            </a:pPr>
            <a:r>
              <a:rPr lang="pl-PL" altLang="pl-PL" sz="1400">
                <a:solidFill>
                  <a:srgbClr val="222222"/>
                </a:solidFill>
                <a:latin typeface="Arial" panose="020B0604020202020204" pitchFamily="34" charset="0"/>
                <a:cs typeface="Arial" panose="020B0604020202020204" pitchFamily="34" charset="0"/>
              </a:rPr>
              <a:t>Mars: The Martian atmospherecontains about 95.3% carbon dioxide (CO2) and 2.7% nitrogen, with the remainder a mixture of other gases. However, it is a very thin atmosphere, roughly 100 times less dense than Earth's atmosphere. (</a:t>
            </a:r>
            <a:r>
              <a:rPr lang="pl-PL" altLang="pl-PL" sz="1400" u="sng">
                <a:solidFill>
                  <a:srgbClr val="222222"/>
                </a:solidFill>
                <a:latin typeface="Arial" panose="020B0604020202020204" pitchFamily="34" charset="0"/>
                <a:cs typeface="Arial" panose="020B0604020202020204" pitchFamily="34" charset="0"/>
                <a:hlinkClick r:id="rId5"/>
              </a:rPr>
              <a:t>http://coolcosmos.ipac.caltech.edu/ask/79-Does-Mars-have-an-atmosphere-</a:t>
            </a:r>
            <a:r>
              <a:rPr lang="pl-PL" altLang="pl-PL" sz="1400">
                <a:solidFill>
                  <a:srgbClr val="222222"/>
                </a:solidFill>
                <a:latin typeface="Arial" panose="020B0604020202020204" pitchFamily="34" charset="0"/>
                <a:cs typeface="Arial" panose="020B0604020202020204" pitchFamily="34" charset="0"/>
              </a:rPr>
              <a:t>)</a:t>
            </a:r>
          </a:p>
          <a:p>
            <a:pPr marL="215900" indent="-214313" eaLnBrk="1">
              <a:lnSpc>
                <a:spcPts val="3600"/>
              </a:lnSpc>
              <a:spcBef>
                <a:spcPct val="0"/>
              </a:spcBef>
              <a:tabLst>
                <a:tab pos="723900" algn="l"/>
                <a:tab pos="1447800" algn="l"/>
                <a:tab pos="2171700" algn="l"/>
                <a:tab pos="2895600" algn="l"/>
                <a:tab pos="3619500" algn="l"/>
                <a:tab pos="4343400" algn="l"/>
              </a:tabLst>
            </a:pPr>
            <a:endParaRPr lang="pl-PL" altLang="pl-PL" sz="1400">
              <a:solidFill>
                <a:srgbClr val="222222"/>
              </a:solidFill>
              <a:latin typeface="Arial" panose="020B0604020202020204" pitchFamily="34" charset="0"/>
              <a:cs typeface="Arial" panose="020B0604020202020204" pitchFamily="34"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5138" name="Rectangle 6">
            <a:extLst>
              <a:ext uri="{FF2B5EF4-FFF2-40B4-BE49-F238E27FC236}">
                <a16:creationId xmlns:a16="http://schemas.microsoft.com/office/drawing/2014/main" xmlns="" id="{8F122EE2-30FC-3E47-80AE-BBC094EEA77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5CBA8DF8-9A04-2342-B8E2-1928571E6126}" type="slidenum">
              <a:rPr lang="pl-PL" altLang="pl-PL">
                <a:solidFill>
                  <a:srgbClr val="000000"/>
                </a:solidFill>
                <a:latin typeface="Times New Roman" panose="02020603050405020304" pitchFamily="18" charset="0"/>
              </a:rPr>
              <a:pPr>
                <a:lnSpc>
                  <a:spcPct val="95000"/>
                </a:lnSpc>
              </a:pPr>
              <a:t>44</a:t>
            </a:fld>
            <a:endParaRPr lang="pl-PL" altLang="pl-PL">
              <a:solidFill>
                <a:srgbClr val="000000"/>
              </a:solidFill>
              <a:latin typeface="Times New Roman" panose="02020603050405020304" pitchFamily="18" charset="0"/>
            </a:endParaRPr>
          </a:p>
        </p:txBody>
      </p:sp>
      <p:sp>
        <p:nvSpPr>
          <p:cNvPr id="475139" name="Rectangle 1">
            <a:extLst>
              <a:ext uri="{FF2B5EF4-FFF2-40B4-BE49-F238E27FC236}">
                <a16:creationId xmlns:a16="http://schemas.microsoft.com/office/drawing/2014/main" xmlns="" id="{0F737A5C-6FA2-2B49-842B-4FF8862F167F}"/>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5140" name="Rectangle 2">
            <a:extLst>
              <a:ext uri="{FF2B5EF4-FFF2-40B4-BE49-F238E27FC236}">
                <a16:creationId xmlns:a16="http://schemas.microsoft.com/office/drawing/2014/main" xmlns="" id="{56436989-CFFC-0446-B2FC-26E42FB97723}"/>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7186" name="Rectangle 6">
            <a:extLst>
              <a:ext uri="{FF2B5EF4-FFF2-40B4-BE49-F238E27FC236}">
                <a16:creationId xmlns:a16="http://schemas.microsoft.com/office/drawing/2014/main" xmlns="" id="{469A91DD-0519-8A42-8F8D-8B6402C0DF3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2C880A3E-0A03-AD43-B768-6EA359A79BBA}" type="slidenum">
              <a:rPr lang="pl-PL" altLang="pl-PL">
                <a:solidFill>
                  <a:srgbClr val="000000"/>
                </a:solidFill>
                <a:latin typeface="Times New Roman" panose="02020603050405020304" pitchFamily="18" charset="0"/>
              </a:rPr>
              <a:pPr>
                <a:lnSpc>
                  <a:spcPct val="95000"/>
                </a:lnSpc>
              </a:pPr>
              <a:t>45</a:t>
            </a:fld>
            <a:endParaRPr lang="pl-PL" altLang="pl-PL">
              <a:solidFill>
                <a:srgbClr val="000000"/>
              </a:solidFill>
              <a:latin typeface="Times New Roman" panose="02020603050405020304" pitchFamily="18" charset="0"/>
            </a:endParaRPr>
          </a:p>
        </p:txBody>
      </p:sp>
      <p:sp>
        <p:nvSpPr>
          <p:cNvPr id="477187" name="Rectangle 1">
            <a:extLst>
              <a:ext uri="{FF2B5EF4-FFF2-40B4-BE49-F238E27FC236}">
                <a16:creationId xmlns:a16="http://schemas.microsoft.com/office/drawing/2014/main" xmlns="" id="{0100324B-636C-FD46-8FFB-47618117F359}"/>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7188" name="Text Box 2">
            <a:extLst>
              <a:ext uri="{FF2B5EF4-FFF2-40B4-BE49-F238E27FC236}">
                <a16:creationId xmlns:a16="http://schemas.microsoft.com/office/drawing/2014/main" xmlns="" id="{5007A90B-36D3-3F41-9788-54DE37BDA493}"/>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Pluto demoted from being a planet in 2006</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According National Geographic (</a:t>
            </a:r>
            <a:r>
              <a:rPr lang="pl-PL" altLang="pl-PL" u="sng">
                <a:latin typeface="Arial" panose="020B0604020202020204" pitchFamily="34" charset="0"/>
                <a:cs typeface="Arial" panose="020B0604020202020204" pitchFamily="34" charset="0"/>
                <a:hlinkClick r:id="rId3"/>
              </a:rPr>
              <a:t>http://news.nationalgeographic.com/news/2006/08/060824-pluto-planet.html</a:t>
            </a:r>
            <a:r>
              <a:rPr lang="pl-PL" altLang="pl-PL">
                <a:latin typeface="Arial" panose="020B0604020202020204" pitchFamily="34" charset="0"/>
                <a:cs typeface="Arial" panose="020B0604020202020204" pitchFamily="34" charset="0"/>
              </a:rPr>
              <a:t>, accessed 6 June 2010):</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According to the new definition, a full-fledged planet is an object that orbits the sun and is large enough to have become round due to the force of its own gravity. In addition, a planet has to dominate the neighborhood around its orbit. </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Pluto has been demoted because it does not dominate its neighborhood. Charon, its large "moon," is only about half the size of Pluto, while all the true planets are far larger than their moons. </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In addition, bodies that dominate their neighborhoods, "sweep up" asteroids, comets, and other debris, clearing a path along their orbits. By contrast, Pluto's orbit is somewhat untidy.</a:t>
            </a: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9234" name="Rectangle 6">
            <a:extLst>
              <a:ext uri="{FF2B5EF4-FFF2-40B4-BE49-F238E27FC236}">
                <a16:creationId xmlns:a16="http://schemas.microsoft.com/office/drawing/2014/main" xmlns="" id="{FA5B3224-88A6-2F43-8E51-93A9B3602BD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9ED45173-DC4E-1648-A0EB-A18E208F282C}" type="slidenum">
              <a:rPr lang="pl-PL" altLang="pl-PL">
                <a:solidFill>
                  <a:srgbClr val="000000"/>
                </a:solidFill>
                <a:latin typeface="Times New Roman" panose="02020603050405020304" pitchFamily="18" charset="0"/>
              </a:rPr>
              <a:pPr>
                <a:lnSpc>
                  <a:spcPct val="95000"/>
                </a:lnSpc>
              </a:pPr>
              <a:t>46</a:t>
            </a:fld>
            <a:endParaRPr lang="pl-PL" altLang="pl-PL">
              <a:solidFill>
                <a:srgbClr val="000000"/>
              </a:solidFill>
              <a:latin typeface="Times New Roman" panose="02020603050405020304" pitchFamily="18" charset="0"/>
            </a:endParaRPr>
          </a:p>
        </p:txBody>
      </p:sp>
      <p:sp>
        <p:nvSpPr>
          <p:cNvPr id="479235" name="Rectangle 1">
            <a:extLst>
              <a:ext uri="{FF2B5EF4-FFF2-40B4-BE49-F238E27FC236}">
                <a16:creationId xmlns:a16="http://schemas.microsoft.com/office/drawing/2014/main" xmlns="" id="{6EB6791D-DAC1-BD44-A9DE-FADFA9F12295}"/>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79236" name="Rectangle 2">
            <a:extLst>
              <a:ext uri="{FF2B5EF4-FFF2-40B4-BE49-F238E27FC236}">
                <a16:creationId xmlns:a16="http://schemas.microsoft.com/office/drawing/2014/main" xmlns="" id="{FD68097D-134D-0249-9493-01A9ADC6545F}"/>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1282" name="Rectangle 6">
            <a:extLst>
              <a:ext uri="{FF2B5EF4-FFF2-40B4-BE49-F238E27FC236}">
                <a16:creationId xmlns:a16="http://schemas.microsoft.com/office/drawing/2014/main" xmlns="" id="{904D2EF5-25FC-F946-AB6C-DA0B754CCD4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1741721A-1FF1-064E-8C7F-98F526E77F84}" type="slidenum">
              <a:rPr lang="pl-PL" altLang="pl-PL">
                <a:solidFill>
                  <a:srgbClr val="000000"/>
                </a:solidFill>
                <a:latin typeface="Times New Roman" panose="02020603050405020304" pitchFamily="18" charset="0"/>
              </a:rPr>
              <a:pPr>
                <a:lnSpc>
                  <a:spcPct val="95000"/>
                </a:lnSpc>
              </a:pPr>
              <a:t>47</a:t>
            </a:fld>
            <a:endParaRPr lang="pl-PL" altLang="pl-PL">
              <a:solidFill>
                <a:srgbClr val="000000"/>
              </a:solidFill>
              <a:latin typeface="Times New Roman" panose="02020603050405020304" pitchFamily="18" charset="0"/>
            </a:endParaRPr>
          </a:p>
        </p:txBody>
      </p:sp>
      <p:sp>
        <p:nvSpPr>
          <p:cNvPr id="481283" name="Rectangle 1">
            <a:extLst>
              <a:ext uri="{FF2B5EF4-FFF2-40B4-BE49-F238E27FC236}">
                <a16:creationId xmlns:a16="http://schemas.microsoft.com/office/drawing/2014/main" xmlns="" id="{CD88A5B2-2094-2C47-BA7A-D4044B55BC3D}"/>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1284" name="Text Box 2">
            <a:extLst>
              <a:ext uri="{FF2B5EF4-FFF2-40B4-BE49-F238E27FC236}">
                <a16:creationId xmlns:a16="http://schemas.microsoft.com/office/drawing/2014/main" xmlns="" id="{AA21FAA3-271E-7243-99D4-2DF8381F5B98}"/>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a:latin typeface="DejaVu Sans Condensed" panose="020B0606030804020204" pitchFamily="34" charset="2"/>
                <a:ea typeface="DejaVu Sans Condensed" panose="020B0606030804020204" pitchFamily="34" charset="2"/>
                <a:cs typeface="DejaVu Sans Condensed" panose="020B0606030804020204" pitchFamily="34" charset="2"/>
              </a:rPr>
              <a:t>Based off of Roy Gallant, </a:t>
            </a:r>
            <a:r>
              <a:rPr lang="pl-PL" altLang="pl-PL">
                <a:latin typeface="DejaVu Sans Condensed Oblique" panose="020B06060303040B0204" pitchFamily="34" charset="0"/>
                <a:cs typeface="DejaVu Sans Condensed Oblique" panose="020B06060303040B0204" pitchFamily="34" charset="0"/>
              </a:rPr>
              <a:t>Our Universe</a:t>
            </a:r>
            <a:r>
              <a:rPr lang="pl-PL" altLang="pl-PL">
                <a:latin typeface="DejaVu Sans Condensed" panose="020B0606030804020204" pitchFamily="34" charset="2"/>
                <a:ea typeface="DejaVu Sans Condensed" panose="020B0606030804020204" pitchFamily="34" charset="2"/>
                <a:cs typeface="DejaVu Sans Condensed" panose="020B0606030804020204" pitchFamily="34" charset="2"/>
              </a:rPr>
              <a:t> (Wash. DC: National Geographic Society, 1986), p. 39.</a:t>
            </a: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3330" name="Rectangle 6">
            <a:extLst>
              <a:ext uri="{FF2B5EF4-FFF2-40B4-BE49-F238E27FC236}">
                <a16:creationId xmlns:a16="http://schemas.microsoft.com/office/drawing/2014/main" xmlns="" id="{29B7BAFF-D1C7-3F42-A76C-611CF13F0FF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320E885A-5AF0-B840-AFD8-E13C78E343D8}" type="slidenum">
              <a:rPr lang="pl-PL" altLang="pl-PL">
                <a:solidFill>
                  <a:srgbClr val="000000"/>
                </a:solidFill>
                <a:latin typeface="Times New Roman" panose="02020603050405020304" pitchFamily="18" charset="0"/>
              </a:rPr>
              <a:pPr>
                <a:lnSpc>
                  <a:spcPct val="95000"/>
                </a:lnSpc>
              </a:pPr>
              <a:t>48</a:t>
            </a:fld>
            <a:endParaRPr lang="pl-PL" altLang="pl-PL">
              <a:solidFill>
                <a:srgbClr val="000000"/>
              </a:solidFill>
              <a:latin typeface="Times New Roman" panose="02020603050405020304" pitchFamily="18" charset="0"/>
            </a:endParaRPr>
          </a:p>
        </p:txBody>
      </p:sp>
      <p:sp>
        <p:nvSpPr>
          <p:cNvPr id="483331" name="Rectangle 1">
            <a:extLst>
              <a:ext uri="{FF2B5EF4-FFF2-40B4-BE49-F238E27FC236}">
                <a16:creationId xmlns:a16="http://schemas.microsoft.com/office/drawing/2014/main" xmlns="" id="{5A8BDD75-4045-FE4A-8B68-5174BB14D8C8}"/>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3332" name="Text Box 2">
            <a:extLst>
              <a:ext uri="{FF2B5EF4-FFF2-40B4-BE49-F238E27FC236}">
                <a16:creationId xmlns:a16="http://schemas.microsoft.com/office/drawing/2014/main" xmlns="" id="{BCE179C4-FB45-6646-9D08-E35593BABF57}"/>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cs typeface="Arial" panose="020B0604020202020204" pitchFamily="34" charset="0"/>
              </a:rPr>
              <a:t>But surely we know more now than they did in 1987, right?  Next slide</a:t>
            </a:r>
          </a:p>
          <a:p>
            <a:pPr marL="215900" indent="-214313" eaLnBrk="1">
              <a:spcBef>
                <a:spcPct val="0"/>
              </a:spcBef>
              <a:tabLst>
                <a:tab pos="723900" algn="l"/>
                <a:tab pos="1447800" algn="l"/>
                <a:tab pos="2171700" algn="l"/>
                <a:tab pos="2895600" algn="l"/>
                <a:tab pos="3619500" algn="l"/>
                <a:tab pos="4343400" algn="l"/>
              </a:tabLst>
            </a:pPr>
            <a:endParaRPr lang="pl-PL" altLang="pl-PL" sz="2000">
              <a:latin typeface="Arial" panose="020B0604020202020204" pitchFamily="34" charset="0"/>
              <a:cs typeface="Arial" panose="020B0604020202020204" pitchFamily="34" charset="0"/>
            </a:endParaRP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cs typeface="Arial" panose="020B0604020202020204" pitchFamily="34" charset="0"/>
              </a:rPr>
              <a:t>This book was written for undergraduates with a background in math and physics.</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cs typeface="Arial" panose="020B0604020202020204" pitchFamily="34" charset="0"/>
              </a:rPr>
              <a:t>Zeilik is from U. of New Mexico and Smith from Virginia Commonwealth U.</a:t>
            </a: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5378" name="Rectangle 6">
            <a:extLst>
              <a:ext uri="{FF2B5EF4-FFF2-40B4-BE49-F238E27FC236}">
                <a16:creationId xmlns:a16="http://schemas.microsoft.com/office/drawing/2014/main" xmlns="" id="{AEBD3F64-6B6E-B14D-AC66-5F3308536D7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545473CF-56A1-BC40-9736-D1C6481779FA}" type="slidenum">
              <a:rPr lang="pl-PL" altLang="pl-PL">
                <a:solidFill>
                  <a:srgbClr val="000000"/>
                </a:solidFill>
                <a:latin typeface="Times New Roman" panose="02020603050405020304" pitchFamily="18" charset="0"/>
              </a:rPr>
              <a:pPr>
                <a:lnSpc>
                  <a:spcPct val="95000"/>
                </a:lnSpc>
              </a:pPr>
              <a:t>49</a:t>
            </a:fld>
            <a:endParaRPr lang="pl-PL" altLang="pl-PL">
              <a:solidFill>
                <a:srgbClr val="000000"/>
              </a:solidFill>
              <a:latin typeface="Times New Roman" panose="02020603050405020304" pitchFamily="18" charset="0"/>
            </a:endParaRPr>
          </a:p>
        </p:txBody>
      </p:sp>
      <p:sp>
        <p:nvSpPr>
          <p:cNvPr id="485379" name="Rectangle 1">
            <a:extLst>
              <a:ext uri="{FF2B5EF4-FFF2-40B4-BE49-F238E27FC236}">
                <a16:creationId xmlns:a16="http://schemas.microsoft.com/office/drawing/2014/main" xmlns="" id="{345ABFA5-9750-4841-B29A-631DB7712DEB}"/>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5380" name="Text Box 2">
            <a:extLst>
              <a:ext uri="{FF2B5EF4-FFF2-40B4-BE49-F238E27FC236}">
                <a16:creationId xmlns:a16="http://schemas.microsoft.com/office/drawing/2014/main" xmlns="" id="{94C5F61A-12EF-364B-8885-644876194FE9}"/>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ea typeface="Microsoft YaHei" panose="020B0503020204020204" pitchFamily="34" charset="-122"/>
              </a:rPr>
              <a:t>Unknown Solar System: The Six greatest mysteries in our cosmic backyard</a:t>
            </a: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5266" name="Rectangle 6">
            <a:extLst>
              <a:ext uri="{FF2B5EF4-FFF2-40B4-BE49-F238E27FC236}">
                <a16:creationId xmlns:a16="http://schemas.microsoft.com/office/drawing/2014/main" xmlns="" id="{BEE4B68F-762B-404A-BE36-09D8BC62DFB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DD1A22E1-DA0F-944D-A52F-9F36F51F8C64}" type="slidenum">
              <a:rPr lang="pl-PL" altLang="pl-PL">
                <a:solidFill>
                  <a:srgbClr val="000000"/>
                </a:solidFill>
                <a:latin typeface="Times New Roman" panose="02020603050405020304" pitchFamily="18" charset="0"/>
              </a:rPr>
              <a:pPr>
                <a:lnSpc>
                  <a:spcPct val="95000"/>
                </a:lnSpc>
              </a:pPr>
              <a:t>5</a:t>
            </a:fld>
            <a:endParaRPr lang="pl-PL" altLang="pl-PL">
              <a:solidFill>
                <a:srgbClr val="000000"/>
              </a:solidFill>
              <a:latin typeface="Times New Roman" panose="02020603050405020304" pitchFamily="18" charset="0"/>
            </a:endParaRPr>
          </a:p>
        </p:txBody>
      </p:sp>
      <p:sp>
        <p:nvSpPr>
          <p:cNvPr id="395267" name="Rectangle 1">
            <a:extLst>
              <a:ext uri="{FF2B5EF4-FFF2-40B4-BE49-F238E27FC236}">
                <a16:creationId xmlns:a16="http://schemas.microsoft.com/office/drawing/2014/main" xmlns="" id="{72EEA727-1FFA-444C-A473-630E363F05CD}"/>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5268" name="Rectangle 2">
            <a:extLst>
              <a:ext uri="{FF2B5EF4-FFF2-40B4-BE49-F238E27FC236}">
                <a16:creationId xmlns:a16="http://schemas.microsoft.com/office/drawing/2014/main" xmlns="" id="{4EB0537B-3910-2D4B-A482-09658E876891}"/>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7426" name="Rectangle 6">
            <a:extLst>
              <a:ext uri="{FF2B5EF4-FFF2-40B4-BE49-F238E27FC236}">
                <a16:creationId xmlns:a16="http://schemas.microsoft.com/office/drawing/2014/main" xmlns="" id="{7EEADF6D-AC69-9D4C-B518-C0DDB8F19F8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8022B4A8-413E-2C44-A42D-15275F23CA57}" type="slidenum">
              <a:rPr lang="pl-PL" altLang="pl-PL">
                <a:solidFill>
                  <a:srgbClr val="000000"/>
                </a:solidFill>
                <a:latin typeface="Times New Roman" panose="02020603050405020304" pitchFamily="18" charset="0"/>
              </a:rPr>
              <a:pPr>
                <a:lnSpc>
                  <a:spcPct val="95000"/>
                </a:lnSpc>
              </a:pPr>
              <a:t>50</a:t>
            </a:fld>
            <a:endParaRPr lang="pl-PL" altLang="pl-PL">
              <a:solidFill>
                <a:srgbClr val="000000"/>
              </a:solidFill>
              <a:latin typeface="Times New Roman" panose="02020603050405020304" pitchFamily="18" charset="0"/>
            </a:endParaRPr>
          </a:p>
        </p:txBody>
      </p:sp>
      <p:sp>
        <p:nvSpPr>
          <p:cNvPr id="487427" name="Rectangle 1">
            <a:extLst>
              <a:ext uri="{FF2B5EF4-FFF2-40B4-BE49-F238E27FC236}">
                <a16:creationId xmlns:a16="http://schemas.microsoft.com/office/drawing/2014/main" xmlns="" id="{CBCBB791-6CC4-714F-9141-2B9B9465BB77}"/>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87428" name="Rectangle 2">
            <a:extLst>
              <a:ext uri="{FF2B5EF4-FFF2-40B4-BE49-F238E27FC236}">
                <a16:creationId xmlns:a16="http://schemas.microsoft.com/office/drawing/2014/main" xmlns="" id="{4349CAB3-EDB0-8B4D-B4C3-F660F278C76E}"/>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89474" name="Rectangle 6">
            <a:extLst>
              <a:ext uri="{FF2B5EF4-FFF2-40B4-BE49-F238E27FC236}">
                <a16:creationId xmlns:a16="http://schemas.microsoft.com/office/drawing/2014/main" xmlns="" id="{52B04886-0357-D548-A620-3B7EE1BE499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05C420BE-60E3-CB4C-92FC-AB47F2C13FA3}" type="slidenum">
              <a:rPr lang="pl-PL" altLang="pl-PL">
                <a:solidFill>
                  <a:srgbClr val="000000"/>
                </a:solidFill>
                <a:latin typeface="Times New Roman" panose="02020603050405020304" pitchFamily="18" charset="0"/>
              </a:rPr>
              <a:pPr>
                <a:lnSpc>
                  <a:spcPct val="95000"/>
                </a:lnSpc>
              </a:pPr>
              <a:t>51</a:t>
            </a:fld>
            <a:endParaRPr lang="pl-PL" altLang="pl-PL">
              <a:solidFill>
                <a:srgbClr val="000000"/>
              </a:solidFill>
              <a:latin typeface="Times New Roman" panose="02020603050405020304" pitchFamily="18" charset="0"/>
            </a:endParaRPr>
          </a:p>
        </p:txBody>
      </p:sp>
      <p:sp>
        <p:nvSpPr>
          <p:cNvPr id="489475" name="Rectangle 1">
            <a:extLst>
              <a:ext uri="{FF2B5EF4-FFF2-40B4-BE49-F238E27FC236}">
                <a16:creationId xmlns:a16="http://schemas.microsoft.com/office/drawing/2014/main" xmlns="" id="{668ABAC2-5EA2-F14F-8DCC-36DF2BE49448}"/>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Text Box 2">
            <a:extLst>
              <a:ext uri="{FF2B5EF4-FFF2-40B4-BE49-F238E27FC236}">
                <a16:creationId xmlns:a16="http://schemas.microsoft.com/office/drawing/2014/main" xmlns="" id="{7725E670-25E4-B145-97F7-2D252BEA464E}"/>
              </a:ext>
            </a:extLst>
          </p:cNvPr>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buFont typeface="Times New Roman" pitchFamily="16" charset="0"/>
              <a:buNone/>
              <a:tabLst>
                <a:tab pos="723900" algn="l"/>
                <a:tab pos="1447800" algn="l"/>
                <a:tab pos="2171700" algn="l"/>
                <a:tab pos="2895600" algn="l"/>
                <a:tab pos="3619500" algn="l"/>
                <a:tab pos="4343400" algn="l"/>
              </a:tabLst>
              <a:defRPr/>
            </a:pPr>
            <a:r>
              <a:rPr lang="pl-PL" altLang="pl-PL" sz="2000">
                <a:latin typeface="Arial" charset="0"/>
                <a:cs typeface="Arial" charset="0"/>
              </a:rPr>
              <a:t>How to make a solar system</a:t>
            </a:r>
          </a:p>
          <a:p>
            <a:pPr marL="215900" indent="-214313" eaLnBrk="1">
              <a:spcBef>
                <a:spcPct val="0"/>
              </a:spcBef>
              <a:buFont typeface="Times New Roman" pitchFamily="16" charset="0"/>
              <a:buNone/>
              <a:tabLst>
                <a:tab pos="723900" algn="l"/>
                <a:tab pos="1447800" algn="l"/>
                <a:tab pos="2171700" algn="l"/>
                <a:tab pos="2895600" algn="l"/>
                <a:tab pos="3619500" algn="l"/>
                <a:tab pos="4343400" algn="l"/>
              </a:tabLst>
              <a:defRPr/>
            </a:pPr>
            <a:r>
              <a:rPr lang="pl-PL" altLang="pl-PL" sz="2000">
                <a:latin typeface="Arial" charset="0"/>
                <a:cs typeface="Arial" charset="0"/>
              </a:rPr>
              <a:t>We think we know the story of the solar system, but only comparison with other systems can tell us if that story is universal.</a:t>
            </a:r>
          </a:p>
          <a:p>
            <a:pPr marL="914400" indent="-214313" eaLnBrk="1">
              <a:spcBef>
                <a:spcPct val="0"/>
              </a:spcBef>
              <a:buFont typeface="Times New Roman" pitchFamily="16" charset="0"/>
              <a:buNone/>
              <a:tabLst>
                <a:tab pos="723900" algn="l"/>
                <a:tab pos="1447800" algn="l"/>
                <a:tab pos="2171700" algn="l"/>
                <a:tab pos="2895600" algn="l"/>
                <a:tab pos="3619500" algn="l"/>
                <a:tab pos="4343400" algn="l"/>
              </a:tabLst>
              <a:defRPr/>
            </a:pPr>
            <a:r>
              <a:rPr lang="pl-PL" altLang="pl-PL" sz="2000">
                <a:latin typeface="Arial" charset="0"/>
                <a:cs typeface="Arial" charset="0"/>
              </a:rPr>
              <a:t>We think we know how our car came into existence, but only comparison with other cars (we don’t know how they formed) can tell us if that story about our car’s origin is universal (how all cars came into existence).</a:t>
            </a:r>
          </a:p>
          <a:p>
            <a:pPr marL="914400" indent="-214313" eaLnBrk="1">
              <a:spcBef>
                <a:spcPct val="0"/>
              </a:spcBef>
              <a:buFont typeface="Times New Roman" pitchFamily="16" charset="0"/>
              <a:buNone/>
              <a:tabLst>
                <a:tab pos="723900" algn="l"/>
                <a:tab pos="1447800" algn="l"/>
                <a:tab pos="2171700" algn="l"/>
                <a:tab pos="2895600" algn="l"/>
                <a:tab pos="3619500" algn="l"/>
                <a:tab pos="4343400" algn="l"/>
              </a:tabLst>
              <a:defRPr/>
            </a:pPr>
            <a:endParaRPr lang="pl-PL" altLang="pl-PL" sz="2000">
              <a:latin typeface="Arial" charset="0"/>
              <a:cs typeface="Arial" charset="0"/>
            </a:endParaRPr>
          </a:p>
          <a:p>
            <a:pPr marL="914400" indent="-214313" eaLnBrk="1">
              <a:spcBef>
                <a:spcPct val="0"/>
              </a:spcBef>
              <a:buFont typeface="Times New Roman" pitchFamily="16" charset="0"/>
              <a:buNone/>
              <a:tabLst>
                <a:tab pos="723900" algn="l"/>
                <a:tab pos="1447800" algn="l"/>
                <a:tab pos="2171700" algn="l"/>
                <a:tab pos="2895600" algn="l"/>
                <a:tab pos="3619500" algn="l"/>
                <a:tab pos="4343400" algn="l"/>
              </a:tabLst>
              <a:defRPr/>
            </a:pPr>
            <a:r>
              <a:rPr lang="pl-PL" altLang="pl-PL" sz="2000">
                <a:latin typeface="Arial" charset="0"/>
                <a:cs typeface="Arial" charset="0"/>
              </a:rPr>
              <a:t>Stephen Battersby, “Our Unknown Solar System,” </a:t>
            </a:r>
            <a:r>
              <a:rPr lang="pl-PL" altLang="pl-PL" sz="2000" i="1">
                <a:latin typeface="Arial" charset="0"/>
                <a:cs typeface="Arial" charset="0"/>
              </a:rPr>
              <a:t>New Scientist</a:t>
            </a:r>
            <a:r>
              <a:rPr lang="pl-PL" altLang="pl-PL" sz="2000">
                <a:latin typeface="Arial" charset="0"/>
                <a:cs typeface="Arial" charset="0"/>
              </a:rPr>
              <a:t> 201:2693 (31 Jan. 2009), p. 30.</a:t>
            </a: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22" name="Rectangle 6">
            <a:extLst>
              <a:ext uri="{FF2B5EF4-FFF2-40B4-BE49-F238E27FC236}">
                <a16:creationId xmlns:a16="http://schemas.microsoft.com/office/drawing/2014/main" xmlns="" id="{9D223282-8FBC-314A-AF05-F9E328E0053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06A181D1-B461-E54D-9036-0738D56BB063}" type="slidenum">
              <a:rPr lang="pl-PL" altLang="pl-PL">
                <a:solidFill>
                  <a:srgbClr val="000000"/>
                </a:solidFill>
                <a:latin typeface="Times New Roman" panose="02020603050405020304" pitchFamily="18" charset="0"/>
              </a:rPr>
              <a:pPr>
                <a:lnSpc>
                  <a:spcPct val="95000"/>
                </a:lnSpc>
              </a:pPr>
              <a:t>52</a:t>
            </a:fld>
            <a:endParaRPr lang="pl-PL" altLang="pl-PL">
              <a:solidFill>
                <a:srgbClr val="000000"/>
              </a:solidFill>
              <a:latin typeface="Times New Roman" panose="02020603050405020304" pitchFamily="18" charset="0"/>
            </a:endParaRPr>
          </a:p>
        </p:txBody>
      </p:sp>
      <p:sp>
        <p:nvSpPr>
          <p:cNvPr id="491523" name="Rectangle 1">
            <a:extLst>
              <a:ext uri="{FF2B5EF4-FFF2-40B4-BE49-F238E27FC236}">
                <a16:creationId xmlns:a16="http://schemas.microsoft.com/office/drawing/2014/main" xmlns="" id="{A5BB5A5F-4B88-1340-98AE-59AF10B0F14D}"/>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1524" name="Rectangle 2">
            <a:extLst>
              <a:ext uri="{FF2B5EF4-FFF2-40B4-BE49-F238E27FC236}">
                <a16:creationId xmlns:a16="http://schemas.microsoft.com/office/drawing/2014/main" xmlns="" id="{89161FF7-6589-854E-BBEF-AB7A1C5DF4CF}"/>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3570" name="Rectangle 6">
            <a:extLst>
              <a:ext uri="{FF2B5EF4-FFF2-40B4-BE49-F238E27FC236}">
                <a16:creationId xmlns:a16="http://schemas.microsoft.com/office/drawing/2014/main" xmlns="" id="{FDD7D74D-51D2-FC4F-AA90-03FF29D150B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5027C124-ACC8-1341-B4D4-552A9AA8A1A5}" type="slidenum">
              <a:rPr lang="pl-PL" altLang="pl-PL">
                <a:solidFill>
                  <a:srgbClr val="000000"/>
                </a:solidFill>
                <a:latin typeface="Times New Roman" panose="02020603050405020304" pitchFamily="18" charset="0"/>
              </a:rPr>
              <a:pPr>
                <a:lnSpc>
                  <a:spcPct val="95000"/>
                </a:lnSpc>
              </a:pPr>
              <a:t>53</a:t>
            </a:fld>
            <a:endParaRPr lang="pl-PL" altLang="pl-PL">
              <a:solidFill>
                <a:srgbClr val="000000"/>
              </a:solidFill>
              <a:latin typeface="Times New Roman" panose="02020603050405020304" pitchFamily="18" charset="0"/>
            </a:endParaRPr>
          </a:p>
        </p:txBody>
      </p:sp>
      <p:sp>
        <p:nvSpPr>
          <p:cNvPr id="493571" name="Rectangle 1">
            <a:extLst>
              <a:ext uri="{FF2B5EF4-FFF2-40B4-BE49-F238E27FC236}">
                <a16:creationId xmlns:a16="http://schemas.microsoft.com/office/drawing/2014/main" xmlns="" id="{97F7655E-7797-B74C-A2E5-28E110339273}"/>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3572" name="Rectangle 2">
            <a:extLst>
              <a:ext uri="{FF2B5EF4-FFF2-40B4-BE49-F238E27FC236}">
                <a16:creationId xmlns:a16="http://schemas.microsoft.com/office/drawing/2014/main" xmlns="" id="{C2512455-F96F-CA45-9C43-778E5910DB5B}"/>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5618" name="Rectangle 6">
            <a:extLst>
              <a:ext uri="{FF2B5EF4-FFF2-40B4-BE49-F238E27FC236}">
                <a16:creationId xmlns:a16="http://schemas.microsoft.com/office/drawing/2014/main" xmlns="" id="{B5149978-F656-4F46-9CEF-15B42A4AC04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1426CA1D-DD59-734D-AB5C-AC3959191404}" type="slidenum">
              <a:rPr lang="pl-PL" altLang="pl-PL">
                <a:solidFill>
                  <a:srgbClr val="000000"/>
                </a:solidFill>
                <a:latin typeface="Times New Roman" panose="02020603050405020304" pitchFamily="18" charset="0"/>
              </a:rPr>
              <a:pPr>
                <a:lnSpc>
                  <a:spcPct val="95000"/>
                </a:lnSpc>
              </a:pPr>
              <a:t>54</a:t>
            </a:fld>
            <a:endParaRPr lang="pl-PL" altLang="pl-PL">
              <a:solidFill>
                <a:srgbClr val="000000"/>
              </a:solidFill>
              <a:latin typeface="Times New Roman" panose="02020603050405020304" pitchFamily="18" charset="0"/>
            </a:endParaRPr>
          </a:p>
        </p:txBody>
      </p:sp>
      <p:sp>
        <p:nvSpPr>
          <p:cNvPr id="495619" name="Rectangle 1">
            <a:extLst>
              <a:ext uri="{FF2B5EF4-FFF2-40B4-BE49-F238E27FC236}">
                <a16:creationId xmlns:a16="http://schemas.microsoft.com/office/drawing/2014/main" xmlns="" id="{C352A2B2-69C3-C14E-A039-A2F4DFD281B8}"/>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5620" name="Text Box 2">
            <a:extLst>
              <a:ext uri="{FF2B5EF4-FFF2-40B4-BE49-F238E27FC236}">
                <a16:creationId xmlns:a16="http://schemas.microsoft.com/office/drawing/2014/main" xmlns="" id="{0697971C-3424-A14C-866C-95195AF3A7DA}"/>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1400">
                <a:latin typeface="Arial" panose="020B0604020202020204" pitchFamily="34" charset="0"/>
                <a:cs typeface="Arial" panose="020B0604020202020204" pitchFamily="34" charset="0"/>
              </a:rPr>
              <a:t>This is an article about the big bang and the origin of the universe.</a:t>
            </a:r>
          </a:p>
          <a:p>
            <a:pPr marL="215900" indent="-214313" eaLnBrk="1">
              <a:spcBef>
                <a:spcPct val="0"/>
              </a:spcBef>
              <a:tabLst>
                <a:tab pos="723900" algn="l"/>
                <a:tab pos="1447800" algn="l"/>
                <a:tab pos="2171700" algn="l"/>
                <a:tab pos="2895600" algn="l"/>
                <a:tab pos="3619500" algn="l"/>
                <a:tab pos="4343400" algn="l"/>
              </a:tabLst>
            </a:pPr>
            <a:r>
              <a:rPr lang="pl-PL" altLang="pl-PL" sz="1400">
                <a:latin typeface="Arial" panose="020B0604020202020204" pitchFamily="34" charset="0"/>
                <a:cs typeface="Arial" panose="020B0604020202020204" pitchFamily="34" charset="0"/>
              </a:rPr>
              <a:t>Weinberg is a world-renown astrophysicist.  At the time he was Prof. of Science, Dept. of Physics, Univ. of Texas, Austin.</a:t>
            </a: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7666" name="Rectangle 6">
            <a:extLst>
              <a:ext uri="{FF2B5EF4-FFF2-40B4-BE49-F238E27FC236}">
                <a16:creationId xmlns:a16="http://schemas.microsoft.com/office/drawing/2014/main" xmlns="" id="{B14C96E3-C3A4-8E49-B36C-18D6D7DDADF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E55FC96-1C19-C940-ADDC-E42AFDDAB3C3}" type="slidenum">
              <a:rPr lang="pl-PL" altLang="pl-PL">
                <a:solidFill>
                  <a:srgbClr val="000000"/>
                </a:solidFill>
                <a:latin typeface="Times New Roman" panose="02020603050405020304" pitchFamily="18" charset="0"/>
              </a:rPr>
              <a:pPr>
                <a:lnSpc>
                  <a:spcPct val="95000"/>
                </a:lnSpc>
              </a:pPr>
              <a:t>55</a:t>
            </a:fld>
            <a:endParaRPr lang="pl-PL" altLang="pl-PL">
              <a:solidFill>
                <a:srgbClr val="000000"/>
              </a:solidFill>
              <a:latin typeface="Times New Roman" panose="02020603050405020304" pitchFamily="18" charset="0"/>
            </a:endParaRPr>
          </a:p>
        </p:txBody>
      </p:sp>
      <p:sp>
        <p:nvSpPr>
          <p:cNvPr id="497667" name="Rectangle 1">
            <a:extLst>
              <a:ext uri="{FF2B5EF4-FFF2-40B4-BE49-F238E27FC236}">
                <a16:creationId xmlns:a16="http://schemas.microsoft.com/office/drawing/2014/main" xmlns="" id="{858C326A-3BD0-C546-8CB3-FD91EC13FFBD}"/>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7668" name="Text Box 2">
            <a:extLst>
              <a:ext uri="{FF2B5EF4-FFF2-40B4-BE49-F238E27FC236}">
                <a16:creationId xmlns:a16="http://schemas.microsoft.com/office/drawing/2014/main" xmlns="" id="{AB988961-9D17-7C41-810C-41A98ED8F14D}"/>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The first disappointment he mentioned was that after more than 20 years of discovering the remarkable properties of quasars, scientists “still have NO direct observational confirmation that the quasars actually are powered by black holes—it is just that no one can think of any equally plausible possibilities” (p. 15).  Article in my file cabinet.</a:t>
            </a: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9714" name="Rectangle 6">
            <a:extLst>
              <a:ext uri="{FF2B5EF4-FFF2-40B4-BE49-F238E27FC236}">
                <a16:creationId xmlns:a16="http://schemas.microsoft.com/office/drawing/2014/main" xmlns="" id="{14A05EA6-E696-184C-B111-6D377A9B050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C279C67A-E900-1741-84D3-BBB3B5B76AFB}" type="slidenum">
              <a:rPr lang="pl-PL" altLang="pl-PL">
                <a:solidFill>
                  <a:srgbClr val="000000"/>
                </a:solidFill>
                <a:latin typeface="Times New Roman" panose="02020603050405020304" pitchFamily="18" charset="0"/>
              </a:rPr>
              <a:pPr>
                <a:lnSpc>
                  <a:spcPct val="95000"/>
                </a:lnSpc>
              </a:pPr>
              <a:t>56</a:t>
            </a:fld>
            <a:endParaRPr lang="pl-PL" altLang="pl-PL">
              <a:solidFill>
                <a:srgbClr val="000000"/>
              </a:solidFill>
              <a:latin typeface="Times New Roman" panose="02020603050405020304" pitchFamily="18" charset="0"/>
            </a:endParaRPr>
          </a:p>
        </p:txBody>
      </p:sp>
      <p:sp>
        <p:nvSpPr>
          <p:cNvPr id="499715" name="Rectangle 1">
            <a:extLst>
              <a:ext uri="{FF2B5EF4-FFF2-40B4-BE49-F238E27FC236}">
                <a16:creationId xmlns:a16="http://schemas.microsoft.com/office/drawing/2014/main" xmlns="" id="{BD195936-561C-A84F-806B-FDC26FEED3A9}"/>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99716" name="Text Box 2">
            <a:extLst>
              <a:ext uri="{FF2B5EF4-FFF2-40B4-BE49-F238E27FC236}">
                <a16:creationId xmlns:a16="http://schemas.microsoft.com/office/drawing/2014/main" xmlns="" id="{8E1387BD-921D-EA47-AC14-17D376CFD068}"/>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Dr. Jason Lisle said in Nov. 2006 that this quote is still accurate with a caveat that they can observe neutrinos coming from the center of the sun and from the explosion of stars.</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Dr. Weinberg (PhD Princeton, Nobel Prize in physics, 1979) is Professor and Director of the Theory Research Group at University of Texas, Austin.</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Photo source: </a:t>
            </a:r>
            <a:r>
              <a:rPr lang="pl-PL" altLang="pl-PL" u="sng">
                <a:latin typeface="Arial" panose="020B0604020202020204" pitchFamily="34" charset="0"/>
                <a:cs typeface="Arial" panose="020B0604020202020204" pitchFamily="34" charset="0"/>
                <a:hlinkClick r:id="rId3"/>
              </a:rPr>
              <a:t>http://www.nobel.se/physics/laureates/1979/weinberg-autobio.html</a:t>
            </a:r>
            <a:r>
              <a:rPr lang="pl-PL" altLang="pl-PL">
                <a:latin typeface="Arial" panose="020B0604020202020204" pitchFamily="34" charset="0"/>
                <a:cs typeface="Arial" panose="020B0604020202020204" pitchFamily="34" charset="0"/>
              </a:rPr>
              <a:t>, downloaded 9 June 2004.</a:t>
            </a: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62" name="Rectangle 6">
            <a:extLst>
              <a:ext uri="{FF2B5EF4-FFF2-40B4-BE49-F238E27FC236}">
                <a16:creationId xmlns:a16="http://schemas.microsoft.com/office/drawing/2014/main" xmlns="" id="{5E9D4FD2-99C0-8242-9417-D8049BEA737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717C732E-FC39-124A-9414-35F5F8C86373}" type="slidenum">
              <a:rPr lang="pl-PL" altLang="pl-PL">
                <a:solidFill>
                  <a:srgbClr val="000000"/>
                </a:solidFill>
                <a:latin typeface="Times New Roman" panose="02020603050405020304" pitchFamily="18" charset="0"/>
              </a:rPr>
              <a:pPr>
                <a:lnSpc>
                  <a:spcPct val="95000"/>
                </a:lnSpc>
              </a:pPr>
              <a:t>57</a:t>
            </a:fld>
            <a:endParaRPr lang="pl-PL" altLang="pl-PL">
              <a:solidFill>
                <a:srgbClr val="000000"/>
              </a:solidFill>
              <a:latin typeface="Times New Roman" panose="02020603050405020304" pitchFamily="18" charset="0"/>
            </a:endParaRPr>
          </a:p>
        </p:txBody>
      </p:sp>
      <p:sp>
        <p:nvSpPr>
          <p:cNvPr id="501763" name="Rectangle 1">
            <a:extLst>
              <a:ext uri="{FF2B5EF4-FFF2-40B4-BE49-F238E27FC236}">
                <a16:creationId xmlns:a16="http://schemas.microsoft.com/office/drawing/2014/main" xmlns="" id="{37F0E936-89EE-2945-BC28-F5B308BEACAA}"/>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1764" name="Text Box 2">
            <a:extLst>
              <a:ext uri="{FF2B5EF4-FFF2-40B4-BE49-F238E27FC236}">
                <a16:creationId xmlns:a16="http://schemas.microsoft.com/office/drawing/2014/main" xmlns="" id="{FC424C4C-AA89-C44E-A69E-2669E73B521B}"/>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200">
                <a:latin typeface="Arial" panose="020B0604020202020204" pitchFamily="34" charset="0"/>
                <a:ea typeface="Microsoft YaHei" panose="020B0503020204020204" pitchFamily="34" charset="-122"/>
              </a:rPr>
              <a:t>There are two text boxes for the quote.  “A FIRST STAR is born” is one and the rest of the sentence is the other and is animated.</a:t>
            </a: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3810" name="Rectangle 6">
            <a:extLst>
              <a:ext uri="{FF2B5EF4-FFF2-40B4-BE49-F238E27FC236}">
                <a16:creationId xmlns:a16="http://schemas.microsoft.com/office/drawing/2014/main" xmlns="" id="{77334CF0-D2A2-D844-9505-D511A5D1C2F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0F93BFAD-034F-8647-87B8-DD43515035B5}" type="slidenum">
              <a:rPr lang="pl-PL" altLang="pl-PL">
                <a:solidFill>
                  <a:srgbClr val="000000"/>
                </a:solidFill>
                <a:latin typeface="Times New Roman" panose="02020603050405020304" pitchFamily="18" charset="0"/>
              </a:rPr>
              <a:pPr>
                <a:lnSpc>
                  <a:spcPct val="95000"/>
                </a:lnSpc>
              </a:pPr>
              <a:t>58</a:t>
            </a:fld>
            <a:endParaRPr lang="pl-PL" altLang="pl-PL">
              <a:solidFill>
                <a:srgbClr val="000000"/>
              </a:solidFill>
              <a:latin typeface="Times New Roman" panose="02020603050405020304" pitchFamily="18" charset="0"/>
            </a:endParaRPr>
          </a:p>
        </p:txBody>
      </p:sp>
      <p:sp>
        <p:nvSpPr>
          <p:cNvPr id="503811" name="Rectangle 1">
            <a:extLst>
              <a:ext uri="{FF2B5EF4-FFF2-40B4-BE49-F238E27FC236}">
                <a16:creationId xmlns:a16="http://schemas.microsoft.com/office/drawing/2014/main" xmlns="" id="{1D640894-583D-864E-8132-26C21500D668}"/>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3812" name="Text Box 2">
            <a:extLst>
              <a:ext uri="{FF2B5EF4-FFF2-40B4-BE49-F238E27FC236}">
                <a16:creationId xmlns:a16="http://schemas.microsoft.com/office/drawing/2014/main" xmlns="" id="{7C278AF9-7D76-1F49-AC8A-0FF06C9822CD}"/>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41275" indent="-41275" eaLnBrk="1">
              <a:spcBef>
                <a:spcPts val="400"/>
              </a:spcBef>
              <a:tabLst>
                <a:tab pos="723900" algn="l"/>
                <a:tab pos="1447800" algn="l"/>
                <a:tab pos="2171700" algn="l"/>
                <a:tab pos="2895600" algn="l"/>
                <a:tab pos="3619500" algn="l"/>
                <a:tab pos="4343400" algn="l"/>
              </a:tabLst>
            </a:pPr>
            <a:r>
              <a:rPr lang="pl-PL" altLang="pl-PL" sz="2000">
                <a:latin typeface="Arial" panose="020B0604020202020204" pitchFamily="34" charset="0"/>
                <a:cs typeface="Arial" panose="020B0604020202020204" pitchFamily="34" charset="0"/>
              </a:rPr>
              <a:t>According to </a:t>
            </a:r>
            <a:r>
              <a:rPr lang="pl-PL" altLang="pl-PL" sz="2000" u="sng">
                <a:latin typeface="Arial" panose="020B0604020202020204" pitchFamily="34" charset="0"/>
                <a:cs typeface="Arial" panose="020B0604020202020204" pitchFamily="34" charset="0"/>
                <a:hlinkClick r:id="rId3"/>
              </a:rPr>
              <a:t>http://www.popularscience.co.uk/marcuschown/</a:t>
            </a:r>
            <a:r>
              <a:rPr lang="pl-PL" altLang="pl-PL" sz="2000">
                <a:latin typeface="Arial" panose="020B0604020202020204" pitchFamily="34" charset="0"/>
                <a:cs typeface="Arial" panose="020B0604020202020204" pitchFamily="34" charset="0"/>
              </a:rPr>
              <a:t>, </a:t>
            </a:r>
            <a:r>
              <a:rPr lang="pl-PL" altLang="pl-PL" sz="2000" b="1">
                <a:latin typeface="Arial" panose="020B0604020202020204" pitchFamily="34" charset="0"/>
                <a:cs typeface="Arial" panose="020B0604020202020204" pitchFamily="34" charset="0"/>
              </a:rPr>
              <a:t>Marcus Chown is an award-winning writer and broadcaster.</a:t>
            </a:r>
            <a:r>
              <a:rPr lang="pl-PL" altLang="pl-PL" sz="2000">
                <a:latin typeface="Arial" panose="020B0604020202020204" pitchFamily="34" charset="0"/>
                <a:cs typeface="Arial" panose="020B0604020202020204" pitchFamily="34" charset="0"/>
              </a:rPr>
              <a:t> He </a:t>
            </a:r>
            <a:r>
              <a:rPr lang="pl-PL" altLang="pl-PL" sz="2000" b="1">
                <a:latin typeface="Arial" panose="020B0604020202020204" pitchFamily="34" charset="0"/>
                <a:cs typeface="Arial" panose="020B0604020202020204" pitchFamily="34" charset="0"/>
              </a:rPr>
              <a:t>began his career as a radio astronomer at the California Institute of Technology</a:t>
            </a:r>
            <a:r>
              <a:rPr lang="pl-PL" altLang="pl-PL" sz="2000">
                <a:latin typeface="Arial" panose="020B0604020202020204" pitchFamily="34" charset="0"/>
                <a:cs typeface="Arial" panose="020B0604020202020204" pitchFamily="34" charset="0"/>
              </a:rPr>
              <a:t> in Pasadena. Now he is cosmology consultant of the British weekly science magazine </a:t>
            </a:r>
            <a:r>
              <a:rPr lang="pl-PL" altLang="pl-PL" sz="2000" i="1">
                <a:latin typeface="Arial" panose="020B0604020202020204" pitchFamily="34" charset="0"/>
                <a:cs typeface="Arial" panose="020B0604020202020204" pitchFamily="34" charset="0"/>
              </a:rPr>
              <a:t>New Scientist</a:t>
            </a:r>
            <a:r>
              <a:rPr lang="pl-PL" altLang="pl-PL" sz="2000">
                <a:latin typeface="Arial" panose="020B0604020202020204" pitchFamily="34" charset="0"/>
                <a:cs typeface="Arial" panose="020B0604020202020204" pitchFamily="34" charset="0"/>
              </a:rPr>
              <a:t>. Marcus's first popular science book was </a:t>
            </a:r>
            <a:r>
              <a:rPr lang="pl-PL" altLang="pl-PL" sz="2000" b="1" i="1">
                <a:latin typeface="Arial" panose="020B0604020202020204" pitchFamily="34" charset="0"/>
                <a:cs typeface="Arial" panose="020B0604020202020204" pitchFamily="34" charset="0"/>
              </a:rPr>
              <a:t>Afterglow of Creation</a:t>
            </a:r>
            <a:r>
              <a:rPr lang="pl-PL" altLang="pl-PL" sz="2000">
                <a:latin typeface="Arial" panose="020B0604020202020204" pitchFamily="34" charset="0"/>
                <a:cs typeface="Arial" panose="020B0604020202020204" pitchFamily="34" charset="0"/>
              </a:rPr>
              <a:t>, which in the UK is the most-read popular science book after Stephen Hawking's </a:t>
            </a:r>
            <a:r>
              <a:rPr lang="pl-PL" altLang="pl-PL" sz="2000" i="1">
                <a:latin typeface="Arial" panose="020B0604020202020204" pitchFamily="34" charset="0"/>
                <a:cs typeface="Arial" panose="020B0604020202020204" pitchFamily="34" charset="0"/>
              </a:rPr>
              <a:t>A Brief History of Time</a:t>
            </a:r>
            <a:r>
              <a:rPr lang="pl-PL" altLang="pl-PL" sz="2000">
                <a:latin typeface="Arial" panose="020B0604020202020204" pitchFamily="34" charset="0"/>
                <a:cs typeface="Arial" panose="020B0604020202020204" pitchFamily="34" charset="0"/>
              </a:rPr>
              <a:t>. Marcus chooses his words carefully. Marcus graduated from the University of London with a first-class degree in physics, and four years later he gained a Master of Science in astrophysics from the California Institute of Technology.</a:t>
            </a: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5858" name="Rectangle 6">
            <a:extLst>
              <a:ext uri="{FF2B5EF4-FFF2-40B4-BE49-F238E27FC236}">
                <a16:creationId xmlns:a16="http://schemas.microsoft.com/office/drawing/2014/main" xmlns="" id="{D65E5233-25B3-0543-B08F-FE1DA8C4462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C797ED0A-32FB-C243-BF26-C8DBB0F96601}" type="slidenum">
              <a:rPr lang="pl-PL" altLang="pl-PL">
                <a:solidFill>
                  <a:srgbClr val="000000"/>
                </a:solidFill>
                <a:latin typeface="Times New Roman" panose="02020603050405020304" pitchFamily="18" charset="0"/>
              </a:rPr>
              <a:pPr>
                <a:lnSpc>
                  <a:spcPct val="95000"/>
                </a:lnSpc>
              </a:pPr>
              <a:t>59</a:t>
            </a:fld>
            <a:endParaRPr lang="pl-PL" altLang="pl-PL">
              <a:solidFill>
                <a:srgbClr val="000000"/>
              </a:solidFill>
              <a:latin typeface="Times New Roman" panose="02020603050405020304" pitchFamily="18" charset="0"/>
            </a:endParaRPr>
          </a:p>
        </p:txBody>
      </p:sp>
      <p:sp>
        <p:nvSpPr>
          <p:cNvPr id="505859" name="Rectangle 1">
            <a:extLst>
              <a:ext uri="{FF2B5EF4-FFF2-40B4-BE49-F238E27FC236}">
                <a16:creationId xmlns:a16="http://schemas.microsoft.com/office/drawing/2014/main" xmlns="" id="{25DED6DF-615F-C047-B0D8-28B58F121107}"/>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5860" name="Rectangle 2">
            <a:extLst>
              <a:ext uri="{FF2B5EF4-FFF2-40B4-BE49-F238E27FC236}">
                <a16:creationId xmlns:a16="http://schemas.microsoft.com/office/drawing/2014/main" xmlns="" id="{7A72F820-5662-F14E-A443-731291AF4255}"/>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7314" name="Rectangle 6">
            <a:extLst>
              <a:ext uri="{FF2B5EF4-FFF2-40B4-BE49-F238E27FC236}">
                <a16:creationId xmlns:a16="http://schemas.microsoft.com/office/drawing/2014/main" xmlns="" id="{886F18B8-FAEF-B243-97DE-03F685CEBBB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058CDDC8-B97A-8549-A2EC-0C16B1708852}" type="slidenum">
              <a:rPr lang="pl-PL" altLang="pl-PL">
                <a:solidFill>
                  <a:srgbClr val="000000"/>
                </a:solidFill>
                <a:latin typeface="Times New Roman" panose="02020603050405020304" pitchFamily="18" charset="0"/>
              </a:rPr>
              <a:pPr>
                <a:lnSpc>
                  <a:spcPct val="95000"/>
                </a:lnSpc>
              </a:pPr>
              <a:t>6</a:t>
            </a:fld>
            <a:endParaRPr lang="pl-PL" altLang="pl-PL">
              <a:solidFill>
                <a:srgbClr val="000000"/>
              </a:solidFill>
              <a:latin typeface="Times New Roman" panose="02020603050405020304" pitchFamily="18" charset="0"/>
            </a:endParaRPr>
          </a:p>
        </p:txBody>
      </p:sp>
      <p:sp>
        <p:nvSpPr>
          <p:cNvPr id="397315" name="Rectangle 1">
            <a:extLst>
              <a:ext uri="{FF2B5EF4-FFF2-40B4-BE49-F238E27FC236}">
                <a16:creationId xmlns:a16="http://schemas.microsoft.com/office/drawing/2014/main" xmlns="" id="{C3CAD084-594E-AA45-A4B4-4D52112952B8}"/>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7316" name="Text Box 2">
            <a:extLst>
              <a:ext uri="{FF2B5EF4-FFF2-40B4-BE49-F238E27FC236}">
                <a16:creationId xmlns:a16="http://schemas.microsoft.com/office/drawing/2014/main" xmlns="" id="{1BC96CF5-F895-9049-8FC4-8706D628D533}"/>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ea typeface="Microsoft YaHei" panose="020B0503020204020204" pitchFamily="34" charset="-122"/>
              </a:rPr>
              <a:t>1 min</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ea typeface="Microsoft YaHei" panose="020B0503020204020204" pitchFamily="34" charset="-122"/>
              </a:rPr>
              <a:t>Mar 2017</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7906" name="Rectangle 6">
            <a:extLst>
              <a:ext uri="{FF2B5EF4-FFF2-40B4-BE49-F238E27FC236}">
                <a16:creationId xmlns:a16="http://schemas.microsoft.com/office/drawing/2014/main" xmlns="" id="{5810BC13-916D-0447-970D-3ADF42F43D6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E4E58CED-6BF9-684D-AF72-42D52DB8F756}" type="slidenum">
              <a:rPr lang="pl-PL" altLang="pl-PL">
                <a:solidFill>
                  <a:srgbClr val="000000"/>
                </a:solidFill>
                <a:latin typeface="Times New Roman" panose="02020603050405020304" pitchFamily="18" charset="0"/>
              </a:rPr>
              <a:pPr>
                <a:lnSpc>
                  <a:spcPct val="95000"/>
                </a:lnSpc>
              </a:pPr>
              <a:t>60</a:t>
            </a:fld>
            <a:endParaRPr lang="pl-PL" altLang="pl-PL">
              <a:solidFill>
                <a:srgbClr val="000000"/>
              </a:solidFill>
              <a:latin typeface="Times New Roman" panose="02020603050405020304" pitchFamily="18" charset="0"/>
            </a:endParaRPr>
          </a:p>
        </p:txBody>
      </p:sp>
      <p:sp>
        <p:nvSpPr>
          <p:cNvPr id="507907" name="Rectangle 1">
            <a:extLst>
              <a:ext uri="{FF2B5EF4-FFF2-40B4-BE49-F238E27FC236}">
                <a16:creationId xmlns:a16="http://schemas.microsoft.com/office/drawing/2014/main" xmlns="" id="{871AE04D-D152-6643-9FC4-7D1D3F7DDD6E}"/>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7908" name="Text Box 2">
            <a:extLst>
              <a:ext uri="{FF2B5EF4-FFF2-40B4-BE49-F238E27FC236}">
                <a16:creationId xmlns:a16="http://schemas.microsoft.com/office/drawing/2014/main" xmlns="" id="{28CFD3E4-78A6-CA4C-AFEC-F9B9E0275196}"/>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On Oct. 3, 2006, John Mather was named co-winner of the 2006 Nobel Peace Prize for physics (along with George Smoot, both Americans) for their contributions to the success of the Cosmic Background Explorer (COBE) satellite program launched by NASA in 1989.  According to Reuters, “Their work took Big Bang theory, which contends the universe began 15 billion years ago as a tiny dot that exploded into today's huge system of stars and planets, out of the realm of mathematical equations and into the world of precise science.”  Reuters reported that the Royal Swedish Academy of Sciences (which awards the Nobel prize of 10 million Swedish Crowns (about 1.37 million dollars) said, “the Big Bang scenario for the origin of the universe is the only scenario that predicts the kind of microwave background radiation measured by COBE.” </a:t>
            </a:r>
            <a:r>
              <a:rPr lang="pl-PL" altLang="pl-PL" u="sng">
                <a:latin typeface="Arial" panose="020B0604020202020204" pitchFamily="34" charset="0"/>
                <a:cs typeface="Arial" panose="020B0604020202020204" pitchFamily="34" charset="0"/>
                <a:hlinkClick r:id="rId3"/>
              </a:rPr>
              <a:t>http://today.reuters.com/news/articlenews.aspx?type=domesticNews&amp;storyid=2006-10-03T144526Z_01_L03200407_RTRUKOC_0_US-NOBEL-PHYSICS.xml&amp;src=rss&amp;rpc=22</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Of course that wasn’t too precise as evolutionists now say the universe is 13.4 billion years old.</a:t>
            </a:r>
          </a:p>
          <a:p>
            <a:pPr marL="215900" indent="-214313" eaLnBrk="1">
              <a:spcBef>
                <a:spcPct val="0"/>
              </a:spcBef>
              <a:tabLst>
                <a:tab pos="723900" algn="l"/>
                <a:tab pos="1447800" algn="l"/>
                <a:tab pos="2171700" algn="l"/>
                <a:tab pos="2895600" algn="l"/>
                <a:tab pos="3619500" algn="l"/>
                <a:tab pos="4343400" algn="l"/>
              </a:tabLst>
            </a:pPr>
            <a:endParaRPr lang="pl-PL" altLang="pl-PL">
              <a:latin typeface="Arial" panose="020B0604020202020204" pitchFamily="34" charset="0"/>
              <a:cs typeface="Arial" panose="020B0604020202020204" pitchFamily="34"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9954" name="Rectangle 6">
            <a:extLst>
              <a:ext uri="{FF2B5EF4-FFF2-40B4-BE49-F238E27FC236}">
                <a16:creationId xmlns:a16="http://schemas.microsoft.com/office/drawing/2014/main" xmlns="" id="{ACA5F691-8115-E94F-9731-EE135B17251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E4B460B7-CE70-1443-AE54-4286658EE276}" type="slidenum">
              <a:rPr lang="pl-PL" altLang="pl-PL">
                <a:solidFill>
                  <a:srgbClr val="000000"/>
                </a:solidFill>
                <a:latin typeface="Times New Roman" panose="02020603050405020304" pitchFamily="18" charset="0"/>
              </a:rPr>
              <a:pPr>
                <a:lnSpc>
                  <a:spcPct val="95000"/>
                </a:lnSpc>
              </a:pPr>
              <a:t>61</a:t>
            </a:fld>
            <a:endParaRPr lang="pl-PL" altLang="pl-PL">
              <a:solidFill>
                <a:srgbClr val="000000"/>
              </a:solidFill>
              <a:latin typeface="Times New Roman" panose="02020603050405020304" pitchFamily="18" charset="0"/>
            </a:endParaRPr>
          </a:p>
        </p:txBody>
      </p:sp>
      <p:sp>
        <p:nvSpPr>
          <p:cNvPr id="509955" name="Rectangle 1">
            <a:extLst>
              <a:ext uri="{FF2B5EF4-FFF2-40B4-BE49-F238E27FC236}">
                <a16:creationId xmlns:a16="http://schemas.microsoft.com/office/drawing/2014/main" xmlns="" id="{8D901BAE-4245-624C-9A0E-0074A2EAFBD0}"/>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09956" name="Text Box 2">
            <a:extLst>
              <a:ext uri="{FF2B5EF4-FFF2-40B4-BE49-F238E27FC236}">
                <a16:creationId xmlns:a16="http://schemas.microsoft.com/office/drawing/2014/main" xmlns="" id="{D54486DD-67CB-4149-9350-BA018C7A065B}"/>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ea typeface="Microsoft YaHei" panose="020B0503020204020204" pitchFamily="34" charset="-122"/>
              </a:rPr>
              <a:t>Tyson is an atheist, like his predecessor, Carl Sagan.</a:t>
            </a: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2002" name="Rectangle 6">
            <a:extLst>
              <a:ext uri="{FF2B5EF4-FFF2-40B4-BE49-F238E27FC236}">
                <a16:creationId xmlns:a16="http://schemas.microsoft.com/office/drawing/2014/main" xmlns="" id="{DC7482B1-F392-6942-B2A9-04ED6CCD6E8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E5AAE1E8-07B9-2F48-9E4B-93495EFF21C3}" type="slidenum">
              <a:rPr lang="pl-PL" altLang="pl-PL">
                <a:solidFill>
                  <a:srgbClr val="000000"/>
                </a:solidFill>
                <a:latin typeface="Times New Roman" panose="02020603050405020304" pitchFamily="18" charset="0"/>
              </a:rPr>
              <a:pPr>
                <a:lnSpc>
                  <a:spcPct val="95000"/>
                </a:lnSpc>
              </a:pPr>
              <a:t>62</a:t>
            </a:fld>
            <a:endParaRPr lang="pl-PL" altLang="pl-PL">
              <a:solidFill>
                <a:srgbClr val="000000"/>
              </a:solidFill>
              <a:latin typeface="Times New Roman" panose="02020603050405020304" pitchFamily="18" charset="0"/>
            </a:endParaRPr>
          </a:p>
        </p:txBody>
      </p:sp>
      <p:sp>
        <p:nvSpPr>
          <p:cNvPr id="512003" name="Rectangle 1">
            <a:extLst>
              <a:ext uri="{FF2B5EF4-FFF2-40B4-BE49-F238E27FC236}">
                <a16:creationId xmlns:a16="http://schemas.microsoft.com/office/drawing/2014/main" xmlns="" id="{F1A4101B-7001-4B4A-B2F0-6DF54A02D09E}"/>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2004" name="Rectangle 2">
            <a:extLst>
              <a:ext uri="{FF2B5EF4-FFF2-40B4-BE49-F238E27FC236}">
                <a16:creationId xmlns:a16="http://schemas.microsoft.com/office/drawing/2014/main" xmlns="" id="{F8D91070-EDC4-C740-BC09-21B16873DCF8}"/>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4050" name="Rectangle 6">
            <a:extLst>
              <a:ext uri="{FF2B5EF4-FFF2-40B4-BE49-F238E27FC236}">
                <a16:creationId xmlns:a16="http://schemas.microsoft.com/office/drawing/2014/main" xmlns="" id="{83F97EDC-2994-1048-AF68-53FFECFA6C45}"/>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DB416911-9B83-D949-8C69-101A17AE4BA0}" type="slidenum">
              <a:rPr lang="pl-PL" altLang="pl-PL">
                <a:solidFill>
                  <a:srgbClr val="000000"/>
                </a:solidFill>
                <a:latin typeface="Times New Roman" panose="02020603050405020304" pitchFamily="18" charset="0"/>
              </a:rPr>
              <a:pPr>
                <a:lnSpc>
                  <a:spcPct val="95000"/>
                </a:lnSpc>
              </a:pPr>
              <a:t>63</a:t>
            </a:fld>
            <a:endParaRPr lang="pl-PL" altLang="pl-PL">
              <a:solidFill>
                <a:srgbClr val="000000"/>
              </a:solidFill>
              <a:latin typeface="Times New Roman" panose="02020603050405020304" pitchFamily="18" charset="0"/>
            </a:endParaRPr>
          </a:p>
        </p:txBody>
      </p:sp>
      <p:sp>
        <p:nvSpPr>
          <p:cNvPr id="514051" name="Rectangle 1">
            <a:extLst>
              <a:ext uri="{FF2B5EF4-FFF2-40B4-BE49-F238E27FC236}">
                <a16:creationId xmlns:a16="http://schemas.microsoft.com/office/drawing/2014/main" xmlns="" id="{3CCE7F67-B516-4048-A8C5-72C0081D6922}"/>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4052" name="Text Box 2">
            <a:extLst>
              <a:ext uri="{FF2B5EF4-FFF2-40B4-BE49-F238E27FC236}">
                <a16:creationId xmlns:a16="http://schemas.microsoft.com/office/drawing/2014/main" xmlns="" id="{FB84E485-287A-AA4A-A287-110D201FCD57}"/>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400">
                <a:latin typeface="Arial" panose="020B0604020202020204" pitchFamily="34" charset="0"/>
                <a:cs typeface="Arial" panose="020B0604020202020204" pitchFamily="34" charset="0"/>
              </a:rPr>
              <a:t>This is in the last paragraph of the article.</a:t>
            </a: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6098" name="Rectangle 6">
            <a:extLst>
              <a:ext uri="{FF2B5EF4-FFF2-40B4-BE49-F238E27FC236}">
                <a16:creationId xmlns:a16="http://schemas.microsoft.com/office/drawing/2014/main" xmlns="" id="{B47C25B8-ED6F-1647-9F4E-80ACEB4A9D8A}"/>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858812A4-00F3-2F4D-B4F2-8BF28E9BA466}" type="slidenum">
              <a:rPr lang="pl-PL" altLang="pl-PL">
                <a:solidFill>
                  <a:srgbClr val="000000"/>
                </a:solidFill>
                <a:latin typeface="Times New Roman" panose="02020603050405020304" pitchFamily="18" charset="0"/>
              </a:rPr>
              <a:pPr>
                <a:lnSpc>
                  <a:spcPct val="95000"/>
                </a:lnSpc>
              </a:pPr>
              <a:t>64</a:t>
            </a:fld>
            <a:endParaRPr lang="pl-PL" altLang="pl-PL">
              <a:solidFill>
                <a:srgbClr val="000000"/>
              </a:solidFill>
              <a:latin typeface="Times New Roman" panose="02020603050405020304" pitchFamily="18" charset="0"/>
            </a:endParaRPr>
          </a:p>
        </p:txBody>
      </p:sp>
      <p:sp>
        <p:nvSpPr>
          <p:cNvPr id="516099" name="Rectangle 1">
            <a:extLst>
              <a:ext uri="{FF2B5EF4-FFF2-40B4-BE49-F238E27FC236}">
                <a16:creationId xmlns:a16="http://schemas.microsoft.com/office/drawing/2014/main" xmlns="" id="{313BADAB-F106-EE4C-98F4-607B1F475436}"/>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6100" name="Text Box 2">
            <a:extLst>
              <a:ext uri="{FF2B5EF4-FFF2-40B4-BE49-F238E27FC236}">
                <a16:creationId xmlns:a16="http://schemas.microsoft.com/office/drawing/2014/main" xmlns="" id="{DF6C9C6A-0824-0740-8C6D-0345C38DAA5D}"/>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41275" indent="-41275" eaLnBrk="1">
              <a:spcBef>
                <a:spcPts val="400"/>
              </a:spcBef>
              <a:tabLst>
                <a:tab pos="723900" algn="l"/>
                <a:tab pos="1447800" algn="l"/>
                <a:tab pos="2171700" algn="l"/>
                <a:tab pos="2895600" algn="l"/>
                <a:tab pos="3619500" algn="l"/>
                <a:tab pos="4343400" algn="l"/>
              </a:tabLst>
            </a:pPr>
            <a:r>
              <a:rPr lang="pl-PL" altLang="pl-PL" sz="2400">
                <a:latin typeface="Arial" panose="020B0604020202020204" pitchFamily="34" charset="0"/>
                <a:cs typeface="Arial" panose="020B0604020202020204" pitchFamily="34" charset="0"/>
              </a:rPr>
              <a:t>David Darling is a British astronomer, with a Ph.D from the University of Manchester and is the author of several dozen science books. His website is one of the most visited sites on the Internet for information about life and intelligence in the universe.  (source: </a:t>
            </a:r>
            <a:r>
              <a:rPr lang="pl-PL" altLang="pl-PL" sz="2400" u="sng">
                <a:latin typeface="Arial" panose="020B0604020202020204" pitchFamily="34" charset="0"/>
                <a:cs typeface="Arial" panose="020B0604020202020204" pitchFamily="34" charset="0"/>
                <a:hlinkClick r:id="rId3"/>
              </a:rPr>
              <a:t>http://www.coasttocoastam.com/guests/548.html</a:t>
            </a:r>
            <a:r>
              <a:rPr lang="pl-PL" altLang="pl-PL" sz="2400">
                <a:latin typeface="Arial" panose="020B0604020202020204" pitchFamily="34" charset="0"/>
                <a:cs typeface="Arial" panose="020B0604020202020204" pitchFamily="34" charset="0"/>
              </a:rPr>
              <a:t>)</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18146" name="Rectangle 6">
            <a:extLst>
              <a:ext uri="{FF2B5EF4-FFF2-40B4-BE49-F238E27FC236}">
                <a16:creationId xmlns:a16="http://schemas.microsoft.com/office/drawing/2014/main" xmlns="" id="{A8DA9F80-D081-CD41-B8C8-069646036FC9}"/>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C1AB164D-C8F5-5A4F-AC88-790678E88F0E}" type="slidenum">
              <a:rPr lang="pl-PL" altLang="pl-PL">
                <a:solidFill>
                  <a:srgbClr val="000000"/>
                </a:solidFill>
                <a:latin typeface="Times New Roman" panose="02020603050405020304" pitchFamily="18" charset="0"/>
              </a:rPr>
              <a:pPr>
                <a:lnSpc>
                  <a:spcPct val="95000"/>
                </a:lnSpc>
              </a:pPr>
              <a:t>65</a:t>
            </a:fld>
            <a:endParaRPr lang="pl-PL" altLang="pl-PL">
              <a:solidFill>
                <a:srgbClr val="000000"/>
              </a:solidFill>
              <a:latin typeface="Times New Roman" panose="02020603050405020304" pitchFamily="18" charset="0"/>
            </a:endParaRPr>
          </a:p>
        </p:txBody>
      </p:sp>
      <p:sp>
        <p:nvSpPr>
          <p:cNvPr id="518147" name="Rectangle 1">
            <a:extLst>
              <a:ext uri="{FF2B5EF4-FFF2-40B4-BE49-F238E27FC236}">
                <a16:creationId xmlns:a16="http://schemas.microsoft.com/office/drawing/2014/main" xmlns="" id="{6E122E8B-75CF-4842-AAC6-A35F4C0D4CCB}"/>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18148" name="Text Box 2">
            <a:extLst>
              <a:ext uri="{FF2B5EF4-FFF2-40B4-BE49-F238E27FC236}">
                <a16:creationId xmlns:a16="http://schemas.microsoft.com/office/drawing/2014/main" xmlns="" id="{90F4650C-07D0-634F-9C96-8AF750DC42AC}"/>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41275" indent="-41275" eaLnBrk="1">
              <a:spcBef>
                <a:spcPts val="400"/>
              </a:spcBef>
              <a:tabLst>
                <a:tab pos="723900" algn="l"/>
                <a:tab pos="1447800" algn="l"/>
                <a:tab pos="2171700" algn="l"/>
                <a:tab pos="2895600" algn="l"/>
                <a:tab pos="3619500" algn="l"/>
                <a:tab pos="4343400" algn="l"/>
              </a:tabLst>
            </a:pPr>
            <a:r>
              <a:rPr lang="pl-PL" altLang="pl-PL" sz="2400">
                <a:latin typeface="Arial" panose="020B0604020202020204" pitchFamily="34" charset="0"/>
                <a:cs typeface="Arial" panose="020B0604020202020204" pitchFamily="34" charset="0"/>
              </a:rPr>
              <a:t>Whitehouse has a PhD in astrophysics from Victoria University in Manchester.</a:t>
            </a:r>
          </a:p>
          <a:p>
            <a:pPr marL="41275" indent="-41275" eaLnBrk="1">
              <a:spcBef>
                <a:spcPts val="400"/>
              </a:spcBef>
              <a:tabLst>
                <a:tab pos="723900" algn="l"/>
                <a:tab pos="1447800" algn="l"/>
                <a:tab pos="2171700" algn="l"/>
                <a:tab pos="2895600" algn="l"/>
                <a:tab pos="3619500" algn="l"/>
                <a:tab pos="4343400" algn="l"/>
              </a:tabLst>
            </a:pPr>
            <a:r>
              <a:rPr lang="pl-PL" altLang="pl-PL" sz="2400">
                <a:latin typeface="Arial" panose="020B0604020202020204" pitchFamily="34" charset="0"/>
                <a:cs typeface="Arial" panose="020B0604020202020204" pitchFamily="34" charset="0"/>
              </a:rPr>
              <a:t>He was a science correspondent (1988-2006) and also served as the Science Editor for BBC News Online.</a:t>
            </a:r>
          </a:p>
          <a:p>
            <a:pPr marL="41275" indent="-41275" eaLnBrk="1">
              <a:spcBef>
                <a:spcPts val="400"/>
              </a:spcBef>
              <a:tabLst>
                <a:tab pos="723900" algn="l"/>
                <a:tab pos="1447800" algn="l"/>
                <a:tab pos="2171700" algn="l"/>
                <a:tab pos="2895600" algn="l"/>
                <a:tab pos="3619500" algn="l"/>
                <a:tab pos="4343400" algn="l"/>
              </a:tabLst>
            </a:pPr>
            <a:r>
              <a:rPr lang="pl-PL" altLang="pl-PL" sz="2400" u="sng">
                <a:latin typeface="Arial" panose="020B0604020202020204" pitchFamily="34" charset="0"/>
                <a:cs typeface="Arial" panose="020B0604020202020204" pitchFamily="34" charset="0"/>
                <a:hlinkClick r:id="rId3"/>
              </a:rPr>
              <a:t>http://www.desmogblog.com/david-whitehouse</a:t>
            </a:r>
            <a:r>
              <a:rPr lang="pl-PL" altLang="pl-PL" sz="2400">
                <a:latin typeface="Arial" panose="020B0604020202020204" pitchFamily="34" charset="0"/>
                <a:cs typeface="Arial" panose="020B0604020202020204" pitchFamily="34" charset="0"/>
              </a:rPr>
              <a:t>, accessed 17 Aug 2013 (he doesn’t believe that global warming is now happening</a:t>
            </a:r>
          </a:p>
          <a:p>
            <a:pPr marL="41275" indent="-41275" eaLnBrk="1">
              <a:spcBef>
                <a:spcPts val="400"/>
              </a:spcBef>
              <a:tabLst>
                <a:tab pos="723900" algn="l"/>
                <a:tab pos="1447800" algn="l"/>
                <a:tab pos="2171700" algn="l"/>
                <a:tab pos="2895600" algn="l"/>
                <a:tab pos="3619500" algn="l"/>
                <a:tab pos="4343400" algn="l"/>
              </a:tabLst>
            </a:pPr>
            <a:r>
              <a:rPr lang="pl-PL" altLang="pl-PL" sz="2400" u="sng">
                <a:latin typeface="Arial" panose="020B0604020202020204" pitchFamily="34" charset="0"/>
                <a:cs typeface="Arial" panose="020B0604020202020204" pitchFamily="34" charset="0"/>
                <a:hlinkClick r:id="rId4"/>
              </a:rPr>
              <a:t>http://www.davidwhitehouse.com/Academic.html</a:t>
            </a:r>
            <a:r>
              <a:rPr lang="pl-PL" altLang="pl-PL" sz="2400">
                <a:latin typeface="Arial" panose="020B0604020202020204" pitchFamily="34" charset="0"/>
                <a:cs typeface="Arial" panose="020B0604020202020204" pitchFamily="34" charset="0"/>
              </a:rPr>
              <a:t>, accessed 17 Aug 2013</a:t>
            </a:r>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0194" name="Rectangle 6">
            <a:extLst>
              <a:ext uri="{FF2B5EF4-FFF2-40B4-BE49-F238E27FC236}">
                <a16:creationId xmlns:a16="http://schemas.microsoft.com/office/drawing/2014/main" xmlns="" id="{217A8C80-3185-C741-BA7F-03B6325AE1D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E929F756-F033-2E41-BFDF-39A5814D4CC0}" type="slidenum">
              <a:rPr lang="pl-PL" altLang="pl-PL">
                <a:solidFill>
                  <a:srgbClr val="000000"/>
                </a:solidFill>
                <a:latin typeface="Times New Roman" panose="02020603050405020304" pitchFamily="18" charset="0"/>
              </a:rPr>
              <a:pPr>
                <a:lnSpc>
                  <a:spcPct val="95000"/>
                </a:lnSpc>
              </a:pPr>
              <a:t>66</a:t>
            </a:fld>
            <a:endParaRPr lang="pl-PL" altLang="pl-PL">
              <a:solidFill>
                <a:srgbClr val="000000"/>
              </a:solidFill>
              <a:latin typeface="Times New Roman" panose="02020603050405020304" pitchFamily="18" charset="0"/>
            </a:endParaRPr>
          </a:p>
        </p:txBody>
      </p:sp>
      <p:sp>
        <p:nvSpPr>
          <p:cNvPr id="520195" name="Rectangle 1">
            <a:extLst>
              <a:ext uri="{FF2B5EF4-FFF2-40B4-BE49-F238E27FC236}">
                <a16:creationId xmlns:a16="http://schemas.microsoft.com/office/drawing/2014/main" xmlns="" id="{A1F6A306-872D-4D48-AAE9-075F66EDE07C}"/>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0196" name="Text Box 2">
            <a:extLst>
              <a:ext uri="{FF2B5EF4-FFF2-40B4-BE49-F238E27FC236}">
                <a16:creationId xmlns:a16="http://schemas.microsoft.com/office/drawing/2014/main" xmlns="" id="{670A4F9C-1479-D149-9969-A4172BA071D5}"/>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cs typeface="Arial" panose="020B0604020202020204" pitchFamily="34" charset="0"/>
              </a:rPr>
              <a:t>Article at: </a:t>
            </a:r>
            <a:r>
              <a:rPr lang="pl-PL" altLang="pl-PL" sz="2000" u="sng">
                <a:latin typeface="Arial" panose="020B0604020202020204" pitchFamily="34" charset="0"/>
                <a:cs typeface="Arial" panose="020B0604020202020204" pitchFamily="34" charset="0"/>
                <a:hlinkClick r:id="rId3"/>
              </a:rPr>
              <a:t>http://www.newscientist.com/article/mg18224482.900-bucking-the-big-bang.html</a:t>
            </a:r>
            <a:r>
              <a:rPr lang="pl-PL" altLang="pl-PL" sz="2000">
                <a:latin typeface="Arial" panose="020B0604020202020204" pitchFamily="34" charset="0"/>
                <a:cs typeface="Arial" panose="020B0604020202020204" pitchFamily="34" charset="0"/>
              </a:rPr>
              <a:t>, last accessed 7 July 2009</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cs typeface="Arial" panose="020B0604020202020204" pitchFamily="34" charset="0"/>
              </a:rPr>
              <a:t>As of 2011 April 27 (same as 2009 July 7), the statement also had been signed by over 400 scientists (an additional 218 “scientists and engineers” and 187 “independent researchers”) from over 50 countries and 105 “other” signers.  On the web: </a:t>
            </a:r>
            <a:r>
              <a:rPr lang="pl-PL" altLang="pl-PL" sz="2000" u="sng">
                <a:latin typeface="Arial" panose="020B0604020202020204" pitchFamily="34" charset="0"/>
                <a:cs typeface="Arial" panose="020B0604020202020204" pitchFamily="34" charset="0"/>
                <a:hlinkClick r:id="rId4"/>
              </a:rPr>
              <a:t>https://web.archive.org/web/20140401081546/http://cosmologystatement.org/</a:t>
            </a:r>
            <a:r>
              <a:rPr lang="pl-PL" altLang="pl-PL" sz="2000">
                <a:latin typeface="Arial" panose="020B0604020202020204" pitchFamily="34" charset="0"/>
                <a:cs typeface="Arial" panose="020B0604020202020204" pitchFamily="34" charset="0"/>
              </a:rPr>
              <a:t>.</a:t>
            </a:r>
            <a:r>
              <a:rPr lang="pl-PL" altLang="pl-PL" sz="2000" b="1">
                <a:solidFill>
                  <a:srgbClr val="FFFFFF"/>
                </a:solidFill>
                <a:latin typeface="Arial" panose="020B0604020202020204" pitchFamily="34" charset="0"/>
                <a:cs typeface="Arial" panose="020B0604020202020204" pitchFamily="34" charset="0"/>
              </a:rPr>
              <a:t>/</a:t>
            </a:r>
          </a:p>
          <a:p>
            <a:pPr marL="215900" indent="-214313" eaLnBrk="1">
              <a:spcBef>
                <a:spcPct val="0"/>
              </a:spcBef>
              <a:tabLst>
                <a:tab pos="723900" algn="l"/>
                <a:tab pos="1447800" algn="l"/>
                <a:tab pos="2171700" algn="l"/>
                <a:tab pos="2895600" algn="l"/>
                <a:tab pos="3619500" algn="l"/>
                <a:tab pos="4343400" algn="l"/>
              </a:tabLst>
            </a:pPr>
            <a:r>
              <a:rPr lang="pl-PL" altLang="pl-PL" sz="2000">
                <a:solidFill>
                  <a:srgbClr val="FFFFFF"/>
                </a:solidFill>
                <a:latin typeface="Arial" panose="020B0604020202020204" pitchFamily="34" charset="0"/>
                <a:cs typeface="Arial" panose="020B0604020202020204" pitchFamily="34" charset="0"/>
              </a:rPr>
              <a:t>Picture from </a:t>
            </a:r>
            <a:r>
              <a:rPr lang="pl-PL" altLang="pl-PL" sz="2000" u="sng">
                <a:solidFill>
                  <a:srgbClr val="FFFFFF"/>
                </a:solidFill>
                <a:latin typeface="Arial" panose="020B0604020202020204" pitchFamily="34" charset="0"/>
                <a:cs typeface="Arial" panose="020B0604020202020204" pitchFamily="34" charset="0"/>
                <a:hlinkClick r:id="rId5"/>
              </a:rPr>
              <a:t>http://www.focusfusion.org/we.html</a:t>
            </a:r>
            <a:r>
              <a:rPr lang="pl-PL" altLang="pl-PL" sz="2000">
                <a:solidFill>
                  <a:srgbClr val="FFFFFF"/>
                </a:solidFill>
                <a:latin typeface="Arial" panose="020B0604020202020204" pitchFamily="34" charset="0"/>
                <a:cs typeface="Arial" panose="020B0604020202020204" pitchFamily="34" charset="0"/>
              </a:rPr>
              <a:t>. From this website we learn,</a:t>
            </a:r>
          </a:p>
          <a:p>
            <a:pPr marL="215900" indent="-214313" eaLnBrk="1">
              <a:spcBef>
                <a:spcPct val="0"/>
              </a:spcBef>
              <a:tabLst>
                <a:tab pos="723900" algn="l"/>
                <a:tab pos="1447800" algn="l"/>
                <a:tab pos="2171700" algn="l"/>
                <a:tab pos="2895600" algn="l"/>
                <a:tab pos="3619500" algn="l"/>
                <a:tab pos="4343400" algn="l"/>
              </a:tabLst>
            </a:pPr>
            <a:r>
              <a:rPr lang="pl-PL" altLang="pl-PL" sz="2000">
                <a:solidFill>
                  <a:srgbClr val="FFFFFF"/>
                </a:solidFill>
                <a:latin typeface="Arial" panose="020B0604020202020204" pitchFamily="34" charset="0"/>
                <a:cs typeface="Arial" panose="020B0604020202020204" pitchFamily="34" charset="0"/>
              </a:rPr>
              <a:t>Eric J. Lerner is Executive Director of the Focus Fusion Society and President of Lawrenceville Plasma Physics in Lawrenceville, NJ. He is the author of </a:t>
            </a:r>
            <a:r>
              <a:rPr lang="pl-PL" altLang="pl-PL" sz="2000" i="1">
                <a:solidFill>
                  <a:srgbClr val="FFFFFF"/>
                </a:solidFill>
                <a:latin typeface="Arial" panose="020B0604020202020204" pitchFamily="34" charset="0"/>
                <a:cs typeface="Arial" panose="020B0604020202020204" pitchFamily="34" charset="0"/>
              </a:rPr>
              <a:t>The Big Bang Never Happened</a:t>
            </a:r>
            <a:r>
              <a:rPr lang="pl-PL" altLang="pl-PL" sz="2000">
                <a:solidFill>
                  <a:srgbClr val="FFFFFF"/>
                </a:solidFill>
                <a:latin typeface="Arial" panose="020B0604020202020204" pitchFamily="34" charset="0"/>
                <a:cs typeface="Arial" panose="020B0604020202020204" pitchFamily="34" charset="0"/>
              </a:rPr>
              <a:t> (Random House, 1991, and now in a Vintage paperback edition). He has been an independent researcher in plasma physics since 1979, and has become internationally known for his studies linking cosmic plasma phenomena and laboratory fusion devices, especially the dense plasma focus. He has developed original theories of quasars, large scale structure, the microwave background and the origin of light elements all based on the plasma cosmology approach, which is an alternative to the Big Bang theory. This work has been presented at international conferences and published in the Astrophysical Journal, Astrophysics and Space Sciences and other scientific journals. </a:t>
            </a:r>
          </a:p>
          <a:p>
            <a:pPr marL="215900" indent="-214313" eaLnBrk="1">
              <a:spcBef>
                <a:spcPct val="0"/>
              </a:spcBef>
              <a:tabLst>
                <a:tab pos="723900" algn="l"/>
                <a:tab pos="1447800" algn="l"/>
                <a:tab pos="2171700" algn="l"/>
                <a:tab pos="2895600" algn="l"/>
                <a:tab pos="3619500" algn="l"/>
                <a:tab pos="4343400" algn="l"/>
              </a:tabLst>
            </a:pPr>
            <a:r>
              <a:rPr lang="pl-PL" altLang="pl-PL" sz="2000">
                <a:solidFill>
                  <a:srgbClr val="FFFFFF"/>
                </a:solidFill>
                <a:latin typeface="Arial" panose="020B0604020202020204" pitchFamily="34" charset="0"/>
                <a:cs typeface="Arial" panose="020B0604020202020204" pitchFamily="34" charset="0"/>
              </a:rPr>
              <a:t>In 1986, Lerner outlined a new theory of quasars that did not require black holes, describing quasars as a magnetic self-compression process similar to that occurring in the plasma focus. In effect, the plasmoid in the plasma focus is a tiny scale model of a quasar. In the course of this work, Lerner developed a quantitative theoretical model of the plasma focus which was consistent with all then-available data. The next year, he showed, in proposals to the Department of Energy, how this new theory indicated that the plasma focus could burn advanced fuels, especially hydrogen-boron, and developed the theoretical framework for describing the effect of differing filling gases on the plasma focus. </a:t>
            </a:r>
          </a:p>
          <a:p>
            <a:pPr marL="215900" indent="-214313" eaLnBrk="1">
              <a:spcBef>
                <a:spcPct val="0"/>
              </a:spcBef>
              <a:tabLst>
                <a:tab pos="723900" algn="l"/>
                <a:tab pos="1447800" algn="l"/>
                <a:tab pos="2171700" algn="l"/>
                <a:tab pos="2895600" algn="l"/>
                <a:tab pos="3619500" algn="l"/>
                <a:tab pos="4343400" algn="l"/>
              </a:tabLst>
            </a:pPr>
            <a:r>
              <a:rPr lang="pl-PL" altLang="pl-PL" sz="2000">
                <a:solidFill>
                  <a:srgbClr val="FFFFFF"/>
                </a:solidFill>
                <a:latin typeface="Arial" panose="020B0604020202020204" pitchFamily="34" charset="0"/>
                <a:cs typeface="Arial" panose="020B0604020202020204" pitchFamily="34" charset="0"/>
              </a:rPr>
              <a:t>While the Department of Energy declined to fund this work, Lawrenceville Plasma Physics obtained small grants from NASA's Jet Propulsion Laboratory for space applications. In 1994, Lerner and colleagues at the University of Illinois successfully tested some of the predictions of his theory using a small plasma focus device there. </a:t>
            </a:r>
          </a:p>
          <a:p>
            <a:pPr marL="215900" indent="-214313" eaLnBrk="1">
              <a:spcBef>
                <a:spcPct val="0"/>
              </a:spcBef>
              <a:tabLst>
                <a:tab pos="723900" algn="l"/>
                <a:tab pos="1447800" algn="l"/>
                <a:tab pos="2171700" algn="l"/>
                <a:tab pos="2895600" algn="l"/>
                <a:tab pos="3619500" algn="l"/>
                <a:tab pos="4343400" algn="l"/>
              </a:tabLst>
            </a:pPr>
            <a:r>
              <a:rPr lang="pl-PL" altLang="pl-PL" sz="2000">
                <a:solidFill>
                  <a:srgbClr val="FFFFFF"/>
                </a:solidFill>
                <a:latin typeface="Arial" panose="020B0604020202020204" pitchFamily="34" charset="0"/>
                <a:cs typeface="Arial" panose="020B0604020202020204" pitchFamily="34" charset="0"/>
              </a:rPr>
              <a:t>In 2001, Lerner and colleagues at Texas A&amp;M University successfully achieved ion and electron energies equivalent to two billion degrees K, sufficient to fuse hydrogen-boron fuel. Two years later Lerner demonstrated that the high magnetic fields that can be produced in the plasma focus will greatly reduce the cooling of the plasma by x-rays form the electrons, and thus make achieving net energy production easier. </a:t>
            </a:r>
          </a:p>
          <a:p>
            <a:pPr marL="215900" indent="-214313" eaLnBrk="1">
              <a:spcBef>
                <a:spcPct val="0"/>
              </a:spcBef>
              <a:tabLst>
                <a:tab pos="723900" algn="l"/>
                <a:tab pos="1447800" algn="l"/>
                <a:tab pos="2171700" algn="l"/>
                <a:tab pos="2895600" algn="l"/>
                <a:tab pos="3619500" algn="l"/>
                <a:tab pos="4343400" algn="l"/>
              </a:tabLst>
            </a:pPr>
            <a:r>
              <a:rPr lang="pl-PL" altLang="pl-PL" sz="2000">
                <a:solidFill>
                  <a:srgbClr val="FFFFFF"/>
                </a:solidFill>
                <a:latin typeface="Arial" panose="020B0604020202020204" pitchFamily="34" charset="0"/>
                <a:cs typeface="Arial" panose="020B0604020202020204" pitchFamily="34" charset="0"/>
              </a:rPr>
              <a:t>He is currently preparing for a new set of plasma focus experiments, including using hydrogen boron fuel, as well as continuing research in plasma cosmology. </a:t>
            </a:r>
          </a:p>
          <a:p>
            <a:pPr marL="215900" indent="-214313" eaLnBrk="1">
              <a:spcBef>
                <a:spcPct val="0"/>
              </a:spcBef>
              <a:tabLst>
                <a:tab pos="723900" algn="l"/>
                <a:tab pos="1447800" algn="l"/>
                <a:tab pos="2171700" algn="l"/>
                <a:tab pos="2895600" algn="l"/>
                <a:tab pos="3619500" algn="l"/>
                <a:tab pos="4343400" algn="l"/>
              </a:tabLst>
            </a:pPr>
            <a:r>
              <a:rPr lang="pl-PL" altLang="pl-PL" sz="2000">
                <a:solidFill>
                  <a:srgbClr val="FFFFFF"/>
                </a:solidFill>
                <a:latin typeface="Arial" panose="020B0604020202020204" pitchFamily="34" charset="0"/>
                <a:cs typeface="Arial" panose="020B0604020202020204" pitchFamily="34" charset="0"/>
              </a:rPr>
              <a:t>In addition to research activity, Mr. Lerner has written widely on scientific and technological subjects, publishing over 600 articles in magazines such as IEEE Spectrum, Aerospace America, Discover and IBM Research. </a:t>
            </a:r>
          </a:p>
          <a:p>
            <a:pPr marL="215900" indent="-214313" eaLnBrk="1">
              <a:spcBef>
                <a:spcPct val="0"/>
              </a:spcBef>
              <a:tabLst>
                <a:tab pos="723900" algn="l"/>
                <a:tab pos="1447800" algn="l"/>
                <a:tab pos="2171700" algn="l"/>
                <a:tab pos="2895600" algn="l"/>
                <a:tab pos="3619500" algn="l"/>
                <a:tab pos="4343400" algn="l"/>
              </a:tabLst>
            </a:pPr>
            <a:endParaRPr lang="pl-PL" altLang="pl-PL" sz="2000">
              <a:solidFill>
                <a:srgbClr val="FFFFFF"/>
              </a:solidFill>
              <a:latin typeface="Arial" panose="020B0604020202020204" pitchFamily="34" charset="0"/>
              <a:cs typeface="Arial" panose="020B0604020202020204" pitchFamily="34" charset="0"/>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2242" name="Rectangle 6">
            <a:extLst>
              <a:ext uri="{FF2B5EF4-FFF2-40B4-BE49-F238E27FC236}">
                <a16:creationId xmlns:a16="http://schemas.microsoft.com/office/drawing/2014/main" xmlns="" id="{AA695F34-0FC6-2249-9A24-862FCCB446C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4F778A20-BC43-9C49-82E2-5800C6D7753A}" type="slidenum">
              <a:rPr lang="pl-PL" altLang="pl-PL">
                <a:solidFill>
                  <a:srgbClr val="000000"/>
                </a:solidFill>
                <a:latin typeface="Times New Roman" panose="02020603050405020304" pitchFamily="18" charset="0"/>
              </a:rPr>
              <a:pPr>
                <a:lnSpc>
                  <a:spcPct val="95000"/>
                </a:lnSpc>
              </a:pPr>
              <a:t>67</a:t>
            </a:fld>
            <a:endParaRPr lang="pl-PL" altLang="pl-PL">
              <a:solidFill>
                <a:srgbClr val="000000"/>
              </a:solidFill>
              <a:latin typeface="Times New Roman" panose="02020603050405020304" pitchFamily="18" charset="0"/>
            </a:endParaRPr>
          </a:p>
        </p:txBody>
      </p:sp>
      <p:sp>
        <p:nvSpPr>
          <p:cNvPr id="522243" name="Rectangle 1">
            <a:extLst>
              <a:ext uri="{FF2B5EF4-FFF2-40B4-BE49-F238E27FC236}">
                <a16:creationId xmlns:a16="http://schemas.microsoft.com/office/drawing/2014/main" xmlns="" id="{D795890E-CDF1-684C-9765-B9406BC7E920}"/>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2244" name="Text Box 2">
            <a:extLst>
              <a:ext uri="{FF2B5EF4-FFF2-40B4-BE49-F238E27FC236}">
                <a16:creationId xmlns:a16="http://schemas.microsoft.com/office/drawing/2014/main" xmlns="" id="{49517DA5-85A0-EE43-8F2F-035A6B0A6361}"/>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dirty="0" err="1">
                <a:latin typeface="Arial" panose="020B0604020202020204" pitchFamily="34" charset="0"/>
                <a:cs typeface="Arial" panose="020B0604020202020204" pitchFamily="34" charset="0"/>
              </a:rPr>
              <a:t>Article</a:t>
            </a:r>
            <a:r>
              <a:rPr lang="pl-PL" altLang="pl-PL" sz="2000" dirty="0">
                <a:latin typeface="Arial" panose="020B0604020202020204" pitchFamily="34" charset="0"/>
                <a:cs typeface="Arial" panose="020B0604020202020204" pitchFamily="34" charset="0"/>
              </a:rPr>
              <a:t> </a:t>
            </a:r>
            <a:r>
              <a:rPr lang="pl-PL" altLang="pl-PL" sz="2000" dirty="0" err="1">
                <a:latin typeface="Arial" panose="020B0604020202020204" pitchFamily="34" charset="0"/>
                <a:cs typeface="Arial" panose="020B0604020202020204" pitchFamily="34" charset="0"/>
              </a:rPr>
              <a:t>at</a:t>
            </a:r>
            <a:r>
              <a:rPr lang="pl-PL" altLang="pl-PL" sz="2000" dirty="0">
                <a:latin typeface="Arial" panose="020B0604020202020204" pitchFamily="34" charset="0"/>
                <a:cs typeface="Arial" panose="020B0604020202020204" pitchFamily="34" charset="0"/>
              </a:rPr>
              <a:t>: </a:t>
            </a:r>
            <a:r>
              <a:rPr lang="pl-PL" altLang="pl-PL" sz="2000" u="sng" dirty="0">
                <a:latin typeface="Arial" panose="020B0604020202020204" pitchFamily="34" charset="0"/>
                <a:cs typeface="Arial" panose="020B0604020202020204" pitchFamily="34" charset="0"/>
                <a:hlinkClick r:id="rId3"/>
              </a:rPr>
              <a:t>http://www.newscientist.com/article/mg18224482.900-bucking-the-big-bang.html</a:t>
            </a:r>
            <a:r>
              <a:rPr lang="pl-PL" altLang="pl-PL" sz="2000" dirty="0">
                <a:latin typeface="Arial" panose="020B0604020202020204" pitchFamily="34" charset="0"/>
                <a:cs typeface="Arial" panose="020B0604020202020204" pitchFamily="34" charset="0"/>
              </a:rPr>
              <a:t>, </a:t>
            </a:r>
            <a:r>
              <a:rPr lang="pl-PL" altLang="pl-PL" sz="2000" dirty="0" err="1">
                <a:latin typeface="Arial" panose="020B0604020202020204" pitchFamily="34" charset="0"/>
                <a:cs typeface="Arial" panose="020B0604020202020204" pitchFamily="34" charset="0"/>
              </a:rPr>
              <a:t>last</a:t>
            </a:r>
            <a:r>
              <a:rPr lang="pl-PL" altLang="pl-PL" sz="2000" dirty="0">
                <a:latin typeface="Arial" panose="020B0604020202020204" pitchFamily="34" charset="0"/>
                <a:cs typeface="Arial" panose="020B0604020202020204" pitchFamily="34" charset="0"/>
              </a:rPr>
              <a:t> </a:t>
            </a:r>
            <a:r>
              <a:rPr lang="pl-PL" altLang="pl-PL" sz="2000" dirty="0" err="1">
                <a:latin typeface="Arial" panose="020B0604020202020204" pitchFamily="34" charset="0"/>
                <a:cs typeface="Arial" panose="020B0604020202020204" pitchFamily="34" charset="0"/>
              </a:rPr>
              <a:t>accessed</a:t>
            </a:r>
            <a:r>
              <a:rPr lang="pl-PL" altLang="pl-PL" sz="2000" dirty="0">
                <a:latin typeface="Arial" panose="020B0604020202020204" pitchFamily="34" charset="0"/>
                <a:cs typeface="Arial" panose="020B0604020202020204" pitchFamily="34" charset="0"/>
              </a:rPr>
              <a:t> 7 </a:t>
            </a:r>
            <a:r>
              <a:rPr lang="pl-PL" altLang="pl-PL" sz="2000" dirty="0" err="1">
                <a:latin typeface="Arial" panose="020B0604020202020204" pitchFamily="34" charset="0"/>
                <a:cs typeface="Arial" panose="020B0604020202020204" pitchFamily="34" charset="0"/>
              </a:rPr>
              <a:t>July</a:t>
            </a:r>
            <a:r>
              <a:rPr lang="pl-PL" altLang="pl-PL" sz="2000" dirty="0">
                <a:latin typeface="Arial" panose="020B0604020202020204" pitchFamily="34" charset="0"/>
                <a:cs typeface="Arial" panose="020B0604020202020204" pitchFamily="34" charset="0"/>
              </a:rPr>
              <a:t> 2009</a:t>
            </a:r>
          </a:p>
          <a:p>
            <a:pPr marL="215900" indent="-214313" eaLnBrk="1">
              <a:spcBef>
                <a:spcPct val="0"/>
              </a:spcBef>
              <a:tabLst>
                <a:tab pos="723900" algn="l"/>
                <a:tab pos="1447800" algn="l"/>
                <a:tab pos="2171700" algn="l"/>
                <a:tab pos="2895600" algn="l"/>
                <a:tab pos="3619500" algn="l"/>
                <a:tab pos="4343400" algn="l"/>
              </a:tabLst>
            </a:pPr>
            <a:r>
              <a:rPr lang="pl-PL" altLang="pl-PL" sz="2000" dirty="0">
                <a:latin typeface="Arial" panose="020B0604020202020204" pitchFamily="34" charset="0"/>
                <a:cs typeface="Arial" panose="020B0604020202020204" pitchFamily="34" charset="0"/>
              </a:rPr>
              <a:t>As of 2011 </a:t>
            </a:r>
            <a:r>
              <a:rPr lang="pl-PL" altLang="pl-PL" sz="2000" dirty="0" err="1">
                <a:latin typeface="Arial" panose="020B0604020202020204" pitchFamily="34" charset="0"/>
                <a:cs typeface="Arial" panose="020B0604020202020204" pitchFamily="34" charset="0"/>
              </a:rPr>
              <a:t>April</a:t>
            </a:r>
            <a:r>
              <a:rPr lang="pl-PL" altLang="pl-PL" sz="2000" dirty="0">
                <a:latin typeface="Arial" panose="020B0604020202020204" pitchFamily="34" charset="0"/>
                <a:cs typeface="Arial" panose="020B0604020202020204" pitchFamily="34" charset="0"/>
              </a:rPr>
              <a:t> 27 (same as 2009 </a:t>
            </a:r>
            <a:r>
              <a:rPr lang="pl-PL" altLang="pl-PL" sz="2000" dirty="0" err="1">
                <a:latin typeface="Arial" panose="020B0604020202020204" pitchFamily="34" charset="0"/>
                <a:cs typeface="Arial" panose="020B0604020202020204" pitchFamily="34" charset="0"/>
              </a:rPr>
              <a:t>July</a:t>
            </a:r>
            <a:r>
              <a:rPr lang="pl-PL" altLang="pl-PL" sz="2000" dirty="0">
                <a:latin typeface="Arial" panose="020B0604020202020204" pitchFamily="34" charset="0"/>
                <a:cs typeface="Arial" panose="020B0604020202020204" pitchFamily="34" charset="0"/>
              </a:rPr>
              <a:t> 7), the </a:t>
            </a:r>
            <a:r>
              <a:rPr lang="pl-PL" altLang="pl-PL" sz="2000" dirty="0" err="1">
                <a:latin typeface="Arial" panose="020B0604020202020204" pitchFamily="34" charset="0"/>
                <a:cs typeface="Arial" panose="020B0604020202020204" pitchFamily="34" charset="0"/>
              </a:rPr>
              <a:t>statement</a:t>
            </a:r>
            <a:r>
              <a:rPr lang="pl-PL" altLang="pl-PL" sz="2000" dirty="0">
                <a:latin typeface="Arial" panose="020B0604020202020204" pitchFamily="34" charset="0"/>
                <a:cs typeface="Arial" panose="020B0604020202020204" pitchFamily="34" charset="0"/>
              </a:rPr>
              <a:t> </a:t>
            </a:r>
            <a:r>
              <a:rPr lang="pl-PL" altLang="pl-PL" sz="2000" dirty="0" err="1">
                <a:latin typeface="Arial" panose="020B0604020202020204" pitchFamily="34" charset="0"/>
                <a:cs typeface="Arial" panose="020B0604020202020204" pitchFamily="34" charset="0"/>
              </a:rPr>
              <a:t>also</a:t>
            </a:r>
            <a:r>
              <a:rPr lang="pl-PL" altLang="pl-PL" sz="2000" dirty="0">
                <a:latin typeface="Arial" panose="020B0604020202020204" pitchFamily="34" charset="0"/>
                <a:cs typeface="Arial" panose="020B0604020202020204" pitchFamily="34" charset="0"/>
              </a:rPr>
              <a:t> </a:t>
            </a:r>
            <a:r>
              <a:rPr lang="pl-PL" altLang="pl-PL" sz="2000" dirty="0" err="1">
                <a:latin typeface="Arial" panose="020B0604020202020204" pitchFamily="34" charset="0"/>
                <a:cs typeface="Arial" panose="020B0604020202020204" pitchFamily="34" charset="0"/>
              </a:rPr>
              <a:t>had</a:t>
            </a:r>
            <a:r>
              <a:rPr lang="pl-PL" altLang="pl-PL" sz="2000" dirty="0">
                <a:latin typeface="Arial" panose="020B0604020202020204" pitchFamily="34" charset="0"/>
                <a:cs typeface="Arial" panose="020B0604020202020204" pitchFamily="34" charset="0"/>
              </a:rPr>
              <a:t> </a:t>
            </a:r>
            <a:r>
              <a:rPr lang="pl-PL" altLang="pl-PL" sz="2000" dirty="0" err="1">
                <a:latin typeface="Arial" panose="020B0604020202020204" pitchFamily="34" charset="0"/>
                <a:cs typeface="Arial" panose="020B0604020202020204" pitchFamily="34" charset="0"/>
              </a:rPr>
              <a:t>been</a:t>
            </a:r>
            <a:r>
              <a:rPr lang="pl-PL" altLang="pl-PL" sz="2000" dirty="0">
                <a:latin typeface="Arial" panose="020B0604020202020204" pitchFamily="34" charset="0"/>
                <a:cs typeface="Arial" panose="020B0604020202020204" pitchFamily="34" charset="0"/>
              </a:rPr>
              <a:t> </a:t>
            </a:r>
            <a:r>
              <a:rPr lang="pl-PL" altLang="pl-PL" sz="2000" dirty="0" err="1">
                <a:latin typeface="Arial" panose="020B0604020202020204" pitchFamily="34" charset="0"/>
                <a:cs typeface="Arial" panose="020B0604020202020204" pitchFamily="34" charset="0"/>
              </a:rPr>
              <a:t>signed</a:t>
            </a:r>
            <a:r>
              <a:rPr lang="pl-PL" altLang="pl-PL" sz="2000" dirty="0">
                <a:latin typeface="Arial" panose="020B0604020202020204" pitchFamily="34" charset="0"/>
                <a:cs typeface="Arial" panose="020B0604020202020204" pitchFamily="34" charset="0"/>
              </a:rPr>
              <a:t> by </a:t>
            </a:r>
            <a:r>
              <a:rPr lang="pl-PL" altLang="pl-PL" sz="2000" dirty="0" err="1">
                <a:latin typeface="Arial" panose="020B0604020202020204" pitchFamily="34" charset="0"/>
                <a:cs typeface="Arial" panose="020B0604020202020204" pitchFamily="34" charset="0"/>
              </a:rPr>
              <a:t>over</a:t>
            </a:r>
            <a:r>
              <a:rPr lang="pl-PL" altLang="pl-PL" sz="2000" dirty="0">
                <a:latin typeface="Arial" panose="020B0604020202020204" pitchFamily="34" charset="0"/>
                <a:cs typeface="Arial" panose="020B0604020202020204" pitchFamily="34" charset="0"/>
              </a:rPr>
              <a:t> 400 </a:t>
            </a:r>
            <a:r>
              <a:rPr lang="pl-PL" altLang="pl-PL" sz="2000" dirty="0" err="1">
                <a:latin typeface="Arial" panose="020B0604020202020204" pitchFamily="34" charset="0"/>
                <a:cs typeface="Arial" panose="020B0604020202020204" pitchFamily="34" charset="0"/>
              </a:rPr>
              <a:t>scientists</a:t>
            </a:r>
            <a:r>
              <a:rPr lang="pl-PL" altLang="pl-PL" sz="2000" dirty="0">
                <a:latin typeface="Arial" panose="020B0604020202020204" pitchFamily="34" charset="0"/>
                <a:cs typeface="Arial" panose="020B0604020202020204" pitchFamily="34" charset="0"/>
              </a:rPr>
              <a:t> (</a:t>
            </a:r>
            <a:r>
              <a:rPr lang="pl-PL" altLang="pl-PL" sz="2000" dirty="0" err="1">
                <a:latin typeface="Arial" panose="020B0604020202020204" pitchFamily="34" charset="0"/>
                <a:cs typeface="Arial" panose="020B0604020202020204" pitchFamily="34" charset="0"/>
              </a:rPr>
              <a:t>an</a:t>
            </a:r>
            <a:r>
              <a:rPr lang="pl-PL" altLang="pl-PL" sz="2000" dirty="0">
                <a:latin typeface="Arial" panose="020B0604020202020204" pitchFamily="34" charset="0"/>
                <a:cs typeface="Arial" panose="020B0604020202020204" pitchFamily="34" charset="0"/>
              </a:rPr>
              <a:t> </a:t>
            </a:r>
            <a:r>
              <a:rPr lang="pl-PL" altLang="pl-PL" sz="2000" dirty="0" err="1">
                <a:latin typeface="Arial" panose="020B0604020202020204" pitchFamily="34" charset="0"/>
                <a:cs typeface="Arial" panose="020B0604020202020204" pitchFamily="34" charset="0"/>
              </a:rPr>
              <a:t>additional</a:t>
            </a:r>
            <a:r>
              <a:rPr lang="pl-PL" altLang="pl-PL" sz="2000" dirty="0">
                <a:latin typeface="Arial" panose="020B0604020202020204" pitchFamily="34" charset="0"/>
                <a:cs typeface="Arial" panose="020B0604020202020204" pitchFamily="34" charset="0"/>
              </a:rPr>
              <a:t> 218 “</a:t>
            </a:r>
            <a:r>
              <a:rPr lang="pl-PL" altLang="pl-PL" sz="2000" dirty="0" err="1">
                <a:latin typeface="Arial" panose="020B0604020202020204" pitchFamily="34" charset="0"/>
                <a:cs typeface="Arial" panose="020B0604020202020204" pitchFamily="34" charset="0"/>
              </a:rPr>
              <a:t>scientists</a:t>
            </a:r>
            <a:r>
              <a:rPr lang="pl-PL" altLang="pl-PL" sz="2000" dirty="0">
                <a:latin typeface="Arial" panose="020B0604020202020204" pitchFamily="34" charset="0"/>
                <a:cs typeface="Arial" panose="020B0604020202020204" pitchFamily="34" charset="0"/>
              </a:rPr>
              <a:t> and </a:t>
            </a:r>
            <a:r>
              <a:rPr lang="pl-PL" altLang="pl-PL" sz="2000" dirty="0" err="1">
                <a:latin typeface="Arial" panose="020B0604020202020204" pitchFamily="34" charset="0"/>
                <a:cs typeface="Arial" panose="020B0604020202020204" pitchFamily="34" charset="0"/>
              </a:rPr>
              <a:t>engineers</a:t>
            </a:r>
            <a:r>
              <a:rPr lang="pl-PL" altLang="pl-PL" sz="2000" dirty="0">
                <a:latin typeface="Arial" panose="020B0604020202020204" pitchFamily="34" charset="0"/>
                <a:cs typeface="Arial" panose="020B0604020202020204" pitchFamily="34" charset="0"/>
              </a:rPr>
              <a:t>” and 187 “independent </a:t>
            </a:r>
            <a:r>
              <a:rPr lang="pl-PL" altLang="pl-PL" sz="2000" dirty="0" err="1">
                <a:latin typeface="Arial" panose="020B0604020202020204" pitchFamily="34" charset="0"/>
                <a:cs typeface="Arial" panose="020B0604020202020204" pitchFamily="34" charset="0"/>
              </a:rPr>
              <a:t>researchers</a:t>
            </a:r>
            <a:r>
              <a:rPr lang="pl-PL" altLang="pl-PL" sz="2000" dirty="0">
                <a:latin typeface="Arial" panose="020B0604020202020204" pitchFamily="34" charset="0"/>
                <a:cs typeface="Arial" panose="020B0604020202020204" pitchFamily="34" charset="0"/>
              </a:rPr>
              <a:t>”) from </a:t>
            </a:r>
            <a:r>
              <a:rPr lang="pl-PL" altLang="pl-PL" sz="2000" dirty="0" err="1">
                <a:latin typeface="Arial" panose="020B0604020202020204" pitchFamily="34" charset="0"/>
                <a:cs typeface="Arial" panose="020B0604020202020204" pitchFamily="34" charset="0"/>
              </a:rPr>
              <a:t>over</a:t>
            </a:r>
            <a:r>
              <a:rPr lang="pl-PL" altLang="pl-PL" sz="2000" dirty="0">
                <a:latin typeface="Arial" panose="020B0604020202020204" pitchFamily="34" charset="0"/>
                <a:cs typeface="Arial" panose="020B0604020202020204" pitchFamily="34" charset="0"/>
              </a:rPr>
              <a:t> 50 </a:t>
            </a:r>
            <a:r>
              <a:rPr lang="pl-PL" altLang="pl-PL" sz="2000" dirty="0" err="1">
                <a:latin typeface="Arial" panose="020B0604020202020204" pitchFamily="34" charset="0"/>
                <a:cs typeface="Arial" panose="020B0604020202020204" pitchFamily="34" charset="0"/>
              </a:rPr>
              <a:t>countries</a:t>
            </a:r>
            <a:r>
              <a:rPr lang="pl-PL" altLang="pl-PL" sz="2000" dirty="0">
                <a:latin typeface="Arial" panose="020B0604020202020204" pitchFamily="34" charset="0"/>
                <a:cs typeface="Arial" panose="020B0604020202020204" pitchFamily="34" charset="0"/>
              </a:rPr>
              <a:t> and 105 “</a:t>
            </a:r>
            <a:r>
              <a:rPr lang="pl-PL" altLang="pl-PL" sz="2000" dirty="0" err="1">
                <a:latin typeface="Arial" panose="020B0604020202020204" pitchFamily="34" charset="0"/>
                <a:cs typeface="Arial" panose="020B0604020202020204" pitchFamily="34" charset="0"/>
              </a:rPr>
              <a:t>other</a:t>
            </a:r>
            <a:r>
              <a:rPr lang="pl-PL" altLang="pl-PL" sz="2000" dirty="0">
                <a:latin typeface="Arial" panose="020B0604020202020204" pitchFamily="34" charset="0"/>
                <a:cs typeface="Arial" panose="020B0604020202020204" pitchFamily="34" charset="0"/>
              </a:rPr>
              <a:t>” </a:t>
            </a:r>
            <a:r>
              <a:rPr lang="pl-PL" altLang="pl-PL" sz="2000" dirty="0" err="1">
                <a:latin typeface="Arial" panose="020B0604020202020204" pitchFamily="34" charset="0"/>
                <a:cs typeface="Arial" panose="020B0604020202020204" pitchFamily="34" charset="0"/>
              </a:rPr>
              <a:t>signers</a:t>
            </a:r>
            <a:r>
              <a:rPr lang="pl-PL" altLang="pl-PL" sz="2000" dirty="0">
                <a:latin typeface="Arial" panose="020B0604020202020204" pitchFamily="34" charset="0"/>
                <a:cs typeface="Arial" panose="020B0604020202020204" pitchFamily="34" charset="0"/>
              </a:rPr>
              <a:t>.  On the web: </a:t>
            </a:r>
            <a:r>
              <a:rPr lang="pl-PL" altLang="pl-PL" sz="2000" u="sng" dirty="0">
                <a:latin typeface="Arial" panose="020B0604020202020204" pitchFamily="34" charset="0"/>
                <a:cs typeface="Arial" panose="020B0604020202020204" pitchFamily="34" charset="0"/>
                <a:hlinkClick r:id="rId4"/>
              </a:rPr>
              <a:t>https://web.archive.org/web/20140401081546/http://cosmologystatement.org/</a:t>
            </a:r>
            <a:r>
              <a:rPr lang="pl-PL" altLang="pl-PL" sz="2000" dirty="0">
                <a:latin typeface="Arial" panose="020B0604020202020204" pitchFamily="34" charset="0"/>
                <a:cs typeface="Arial" panose="020B0604020202020204" pitchFamily="34" charset="0"/>
              </a:rPr>
              <a:t>.</a:t>
            </a:r>
            <a:r>
              <a:rPr lang="pl-PL" altLang="pl-PL" sz="2000" b="1" dirty="0">
                <a:solidFill>
                  <a:srgbClr val="FFFFFF"/>
                </a:solidFill>
                <a:latin typeface="Arial" panose="020B0604020202020204" pitchFamily="34" charset="0"/>
                <a:cs typeface="Arial" panose="020B0604020202020204" pitchFamily="34" charset="0"/>
              </a:rPr>
              <a:t>/</a:t>
            </a:r>
          </a:p>
          <a:p>
            <a:pPr marL="215900" indent="-214313" eaLnBrk="1">
              <a:spcBef>
                <a:spcPct val="0"/>
              </a:spcBef>
              <a:tabLst>
                <a:tab pos="723900" algn="l"/>
                <a:tab pos="1447800" algn="l"/>
                <a:tab pos="2171700" algn="l"/>
                <a:tab pos="2895600" algn="l"/>
                <a:tab pos="3619500" algn="l"/>
                <a:tab pos="4343400" algn="l"/>
              </a:tabLst>
            </a:pPr>
            <a:r>
              <a:rPr lang="pl-PL" altLang="pl-PL" sz="2000" dirty="0">
                <a:solidFill>
                  <a:srgbClr val="FFFFFF"/>
                </a:solidFill>
                <a:latin typeface="Arial" panose="020B0604020202020204" pitchFamily="34" charset="0"/>
                <a:cs typeface="Arial" panose="020B0604020202020204" pitchFamily="34" charset="0"/>
              </a:rPr>
              <a:t>Picture from </a:t>
            </a:r>
            <a:r>
              <a:rPr lang="pl-PL" altLang="pl-PL" sz="2000" u="sng" dirty="0">
                <a:solidFill>
                  <a:srgbClr val="FFFFFF"/>
                </a:solidFill>
                <a:latin typeface="Arial" panose="020B0604020202020204" pitchFamily="34" charset="0"/>
                <a:cs typeface="Arial" panose="020B0604020202020204" pitchFamily="34" charset="0"/>
                <a:hlinkClick r:id="rId5"/>
              </a:rPr>
              <a:t>http://www.focusfusion.org/we.html</a:t>
            </a:r>
            <a:r>
              <a:rPr lang="pl-PL" altLang="pl-PL" sz="2000" dirty="0">
                <a:solidFill>
                  <a:srgbClr val="FFFFFF"/>
                </a:solidFill>
                <a:latin typeface="Arial" panose="020B0604020202020204" pitchFamily="34" charset="0"/>
                <a:cs typeface="Arial" panose="020B0604020202020204" pitchFamily="34" charset="0"/>
              </a:rPr>
              <a:t>. From </a:t>
            </a:r>
            <a:r>
              <a:rPr lang="pl-PL" altLang="pl-PL" sz="2000" dirty="0" err="1">
                <a:solidFill>
                  <a:srgbClr val="FFFFFF"/>
                </a:solidFill>
                <a:latin typeface="Arial" panose="020B0604020202020204" pitchFamily="34" charset="0"/>
                <a:cs typeface="Arial" panose="020B0604020202020204" pitchFamily="34" charset="0"/>
              </a:rPr>
              <a:t>this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website</a:t>
            </a:r>
            <a:r>
              <a:rPr lang="pl-PL" altLang="pl-PL" sz="2000" dirty="0">
                <a:solidFill>
                  <a:srgbClr val="FFFFFF"/>
                </a:solidFill>
                <a:latin typeface="Arial" panose="020B0604020202020204" pitchFamily="34" charset="0"/>
                <a:cs typeface="Arial" panose="020B0604020202020204" pitchFamily="34" charset="0"/>
              </a:rPr>
              <a:t> we </a:t>
            </a:r>
            <a:r>
              <a:rPr lang="pl-PL" altLang="pl-PL" sz="2000" dirty="0" err="1">
                <a:solidFill>
                  <a:srgbClr val="FFFFFF"/>
                </a:solidFill>
                <a:latin typeface="Arial" panose="020B0604020202020204" pitchFamily="34" charset="0"/>
                <a:cs typeface="Arial" panose="020B0604020202020204" pitchFamily="34" charset="0"/>
              </a:rPr>
              <a:t>learn</a:t>
            </a:r>
            <a:r>
              <a:rPr lang="pl-PL" altLang="pl-PL" sz="2000" dirty="0">
                <a:solidFill>
                  <a:srgbClr val="FFFFFF"/>
                </a:solidFill>
                <a:latin typeface="Arial" panose="020B0604020202020204" pitchFamily="34" charset="0"/>
                <a:cs typeface="Arial" panose="020B0604020202020204" pitchFamily="34" charset="0"/>
              </a:rPr>
              <a:t>,</a:t>
            </a:r>
          </a:p>
          <a:p>
            <a:pPr marL="215900" indent="-214313" eaLnBrk="1">
              <a:spcBef>
                <a:spcPct val="0"/>
              </a:spcBef>
              <a:tabLst>
                <a:tab pos="723900" algn="l"/>
                <a:tab pos="1447800" algn="l"/>
                <a:tab pos="2171700" algn="l"/>
                <a:tab pos="2895600" algn="l"/>
                <a:tab pos="3619500" algn="l"/>
                <a:tab pos="4343400" algn="l"/>
              </a:tabLst>
            </a:pPr>
            <a:r>
              <a:rPr lang="pl-PL" altLang="pl-PL" sz="2000" dirty="0" err="1">
                <a:solidFill>
                  <a:srgbClr val="FFFFFF"/>
                </a:solidFill>
                <a:latin typeface="Arial" panose="020B0604020202020204" pitchFamily="34" charset="0"/>
                <a:cs typeface="Arial" panose="020B0604020202020204" pitchFamily="34" charset="0"/>
              </a:rPr>
              <a:t>Eric</a:t>
            </a:r>
            <a:r>
              <a:rPr lang="pl-PL" altLang="pl-PL" sz="2000" dirty="0">
                <a:solidFill>
                  <a:srgbClr val="FFFFFF"/>
                </a:solidFill>
                <a:latin typeface="Arial" panose="020B0604020202020204" pitchFamily="34" charset="0"/>
                <a:cs typeface="Arial" panose="020B0604020202020204" pitchFamily="34" charset="0"/>
              </a:rPr>
              <a:t> J. </a:t>
            </a:r>
            <a:r>
              <a:rPr lang="pl-PL" altLang="pl-PL" sz="2000" dirty="0" err="1">
                <a:solidFill>
                  <a:srgbClr val="FFFFFF"/>
                </a:solidFill>
                <a:latin typeface="Arial" panose="020B0604020202020204" pitchFamily="34" charset="0"/>
                <a:cs typeface="Arial" panose="020B0604020202020204" pitchFamily="34" charset="0"/>
              </a:rPr>
              <a:t>Lerner</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is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Executive</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Director</a:t>
            </a:r>
            <a:r>
              <a:rPr lang="pl-PL" altLang="pl-PL" sz="2000" dirty="0">
                <a:solidFill>
                  <a:srgbClr val="FFFFFF"/>
                </a:solidFill>
                <a:latin typeface="Arial" panose="020B0604020202020204" pitchFamily="34" charset="0"/>
                <a:cs typeface="Arial" panose="020B0604020202020204" pitchFamily="34" charset="0"/>
              </a:rPr>
              <a:t> of the Focus Fusion </a:t>
            </a:r>
            <a:r>
              <a:rPr lang="pl-PL" altLang="pl-PL" sz="2000" dirty="0" err="1">
                <a:solidFill>
                  <a:srgbClr val="FFFFFF"/>
                </a:solidFill>
                <a:latin typeface="Arial" panose="020B0604020202020204" pitchFamily="34" charset="0"/>
                <a:cs typeface="Arial" panose="020B0604020202020204" pitchFamily="34" charset="0"/>
              </a:rPr>
              <a:t>Society</a:t>
            </a:r>
            <a:r>
              <a:rPr lang="pl-PL" altLang="pl-PL" sz="2000" dirty="0">
                <a:solidFill>
                  <a:srgbClr val="FFFFFF"/>
                </a:solidFill>
                <a:latin typeface="Arial" panose="020B0604020202020204" pitchFamily="34" charset="0"/>
                <a:cs typeface="Arial" panose="020B0604020202020204" pitchFamily="34" charset="0"/>
              </a:rPr>
              <a:t> and </a:t>
            </a:r>
            <a:r>
              <a:rPr lang="pl-PL" altLang="pl-PL" sz="2000" dirty="0" err="1">
                <a:solidFill>
                  <a:srgbClr val="FFFFFF"/>
                </a:solidFill>
                <a:latin typeface="Arial" panose="020B0604020202020204" pitchFamily="34" charset="0"/>
                <a:cs typeface="Arial" panose="020B0604020202020204" pitchFamily="34" charset="0"/>
              </a:rPr>
              <a:t>President</a:t>
            </a:r>
            <a:r>
              <a:rPr lang="pl-PL" altLang="pl-PL" sz="2000" dirty="0">
                <a:solidFill>
                  <a:srgbClr val="FFFFFF"/>
                </a:solidFill>
                <a:latin typeface="Arial" panose="020B0604020202020204" pitchFamily="34" charset="0"/>
                <a:cs typeface="Arial" panose="020B0604020202020204" pitchFamily="34" charset="0"/>
              </a:rPr>
              <a:t> of </a:t>
            </a:r>
            <a:r>
              <a:rPr lang="pl-PL" altLang="pl-PL" sz="2000" dirty="0" err="1">
                <a:solidFill>
                  <a:srgbClr val="FFFFFF"/>
                </a:solidFill>
                <a:latin typeface="Arial" panose="020B0604020202020204" pitchFamily="34" charset="0"/>
                <a:cs typeface="Arial" panose="020B0604020202020204" pitchFamily="34" charset="0"/>
              </a:rPr>
              <a:t>Lawrenceville</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Plasma</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Physics</a:t>
            </a:r>
            <a:r>
              <a:rPr lang="pl-PL" altLang="pl-PL" sz="2000" dirty="0">
                <a:solidFill>
                  <a:srgbClr val="FFFFFF"/>
                </a:solidFill>
                <a:latin typeface="Arial" panose="020B0604020202020204" pitchFamily="34" charset="0"/>
                <a:cs typeface="Arial" panose="020B0604020202020204" pitchFamily="34" charset="0"/>
              </a:rPr>
              <a:t> in </a:t>
            </a:r>
            <a:r>
              <a:rPr lang="pl-PL" altLang="pl-PL" sz="2000" dirty="0" err="1">
                <a:solidFill>
                  <a:srgbClr val="FFFFFF"/>
                </a:solidFill>
                <a:latin typeface="Arial" panose="020B0604020202020204" pitchFamily="34" charset="0"/>
                <a:cs typeface="Arial" panose="020B0604020202020204" pitchFamily="34" charset="0"/>
              </a:rPr>
              <a:t>Lawrenceville</a:t>
            </a:r>
            <a:r>
              <a:rPr lang="pl-PL" altLang="pl-PL" sz="2000" dirty="0">
                <a:solidFill>
                  <a:srgbClr val="FFFFFF"/>
                </a:solidFill>
                <a:latin typeface="Arial" panose="020B0604020202020204" pitchFamily="34" charset="0"/>
                <a:cs typeface="Arial" panose="020B0604020202020204" pitchFamily="34" charset="0"/>
              </a:rPr>
              <a:t>, NJ. He </a:t>
            </a:r>
            <a:r>
              <a:rPr lang="pl-PL" altLang="pl-PL" sz="2000" dirty="0" err="1">
                <a:solidFill>
                  <a:srgbClr val="FFFFFF"/>
                </a:solidFill>
                <a:latin typeface="Arial" panose="020B0604020202020204" pitchFamily="34" charset="0"/>
                <a:cs typeface="Arial" panose="020B0604020202020204" pitchFamily="34" charset="0"/>
              </a:rPr>
              <a:t>is</a:t>
            </a:r>
            <a:r>
              <a:rPr lang="pl-PL" altLang="pl-PL" sz="2000" dirty="0">
                <a:solidFill>
                  <a:srgbClr val="FFFFFF"/>
                </a:solidFill>
                <a:latin typeface="Arial" panose="020B0604020202020204" pitchFamily="34" charset="0"/>
                <a:cs typeface="Arial" panose="020B0604020202020204" pitchFamily="34" charset="0"/>
              </a:rPr>
              <a:t> the </a:t>
            </a:r>
            <a:r>
              <a:rPr lang="pl-PL" altLang="pl-PL" sz="2000" dirty="0" err="1">
                <a:solidFill>
                  <a:srgbClr val="FFFFFF"/>
                </a:solidFill>
                <a:latin typeface="Arial" panose="020B0604020202020204" pitchFamily="34" charset="0"/>
                <a:cs typeface="Arial" panose="020B0604020202020204" pitchFamily="34" charset="0"/>
              </a:rPr>
              <a:t>author</a:t>
            </a:r>
            <a:r>
              <a:rPr lang="pl-PL" altLang="pl-PL" sz="2000" dirty="0">
                <a:solidFill>
                  <a:srgbClr val="FFFFFF"/>
                </a:solidFill>
                <a:latin typeface="Arial" panose="020B0604020202020204" pitchFamily="34" charset="0"/>
                <a:cs typeface="Arial" panose="020B0604020202020204" pitchFamily="34" charset="0"/>
              </a:rPr>
              <a:t> of </a:t>
            </a:r>
            <a:r>
              <a:rPr lang="pl-PL" altLang="pl-PL" sz="2000" i="1" dirty="0">
                <a:solidFill>
                  <a:srgbClr val="FFFFFF"/>
                </a:solidFill>
                <a:latin typeface="Arial" panose="020B0604020202020204" pitchFamily="34" charset="0"/>
                <a:cs typeface="Arial" panose="020B0604020202020204" pitchFamily="34" charset="0"/>
              </a:rPr>
              <a:t>The Big </a:t>
            </a:r>
            <a:r>
              <a:rPr lang="pl-PL" altLang="pl-PL" sz="2000" i="1" dirty="0" err="1">
                <a:solidFill>
                  <a:srgbClr val="FFFFFF"/>
                </a:solidFill>
                <a:latin typeface="Arial" panose="020B0604020202020204" pitchFamily="34" charset="0"/>
                <a:cs typeface="Arial" panose="020B0604020202020204" pitchFamily="34" charset="0"/>
              </a:rPr>
              <a:t>Bang</a:t>
            </a:r>
            <a:r>
              <a:rPr lang="pl-PL" altLang="pl-PL" sz="2000" i="1" dirty="0">
                <a:solidFill>
                  <a:srgbClr val="FFFFFF"/>
                </a:solidFill>
                <a:latin typeface="Arial" panose="020B0604020202020204" pitchFamily="34" charset="0"/>
                <a:cs typeface="Arial" panose="020B0604020202020204" pitchFamily="34" charset="0"/>
              </a:rPr>
              <a:t> </a:t>
            </a:r>
            <a:r>
              <a:rPr lang="pl-PL" altLang="pl-PL" sz="2000" i="1" dirty="0" err="1">
                <a:solidFill>
                  <a:srgbClr val="FFFFFF"/>
                </a:solidFill>
                <a:latin typeface="Arial" panose="020B0604020202020204" pitchFamily="34" charset="0"/>
                <a:cs typeface="Arial" panose="020B0604020202020204" pitchFamily="34" charset="0"/>
              </a:rPr>
              <a:t>Never</a:t>
            </a:r>
            <a:r>
              <a:rPr lang="pl-PL" altLang="pl-PL" sz="2000" i="1" dirty="0">
                <a:solidFill>
                  <a:srgbClr val="FFFFFF"/>
                </a:solidFill>
                <a:latin typeface="Arial" panose="020B0604020202020204" pitchFamily="34" charset="0"/>
                <a:cs typeface="Arial" panose="020B0604020202020204" pitchFamily="34" charset="0"/>
              </a:rPr>
              <a:t> </a:t>
            </a:r>
            <a:r>
              <a:rPr lang="pl-PL" altLang="pl-PL" sz="2000" i="1" dirty="0" err="1">
                <a:solidFill>
                  <a:srgbClr val="FFFFFF"/>
                </a:solidFill>
                <a:latin typeface="Arial" panose="020B0604020202020204" pitchFamily="34" charset="0"/>
                <a:cs typeface="Arial" panose="020B0604020202020204" pitchFamily="34" charset="0"/>
              </a:rPr>
              <a:t>Happened</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Random</a:t>
            </a:r>
            <a:r>
              <a:rPr lang="pl-PL" altLang="pl-PL" sz="2000" dirty="0">
                <a:solidFill>
                  <a:srgbClr val="FFFFFF"/>
                </a:solidFill>
                <a:latin typeface="Arial" panose="020B0604020202020204" pitchFamily="34" charset="0"/>
                <a:cs typeface="Arial" panose="020B0604020202020204" pitchFamily="34" charset="0"/>
              </a:rPr>
              <a:t> House, 1991, and </a:t>
            </a:r>
            <a:r>
              <a:rPr lang="pl-PL" altLang="pl-PL" sz="2000" dirty="0" err="1">
                <a:solidFill>
                  <a:srgbClr val="FFFFFF"/>
                </a:solidFill>
                <a:latin typeface="Arial" panose="020B0604020202020204" pitchFamily="34" charset="0"/>
                <a:cs typeface="Arial" panose="020B0604020202020204" pitchFamily="34" charset="0"/>
              </a:rPr>
              <a:t>now</a:t>
            </a:r>
            <a:r>
              <a:rPr lang="pl-PL" altLang="pl-PL" sz="2000" dirty="0">
                <a:solidFill>
                  <a:srgbClr val="FFFFFF"/>
                </a:solidFill>
                <a:latin typeface="Arial" panose="020B0604020202020204" pitchFamily="34" charset="0"/>
                <a:cs typeface="Arial" panose="020B0604020202020204" pitchFamily="34" charset="0"/>
              </a:rPr>
              <a:t> in a </a:t>
            </a:r>
            <a:r>
              <a:rPr lang="pl-PL" altLang="pl-PL" sz="2000" dirty="0" err="1">
                <a:solidFill>
                  <a:srgbClr val="FFFFFF"/>
                </a:solidFill>
                <a:latin typeface="Arial" panose="020B0604020202020204" pitchFamily="34" charset="0"/>
                <a:cs typeface="Arial" panose="020B0604020202020204" pitchFamily="34" charset="0"/>
              </a:rPr>
              <a:t>Vintage</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paperback</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edition</a:t>
            </a:r>
            <a:r>
              <a:rPr lang="pl-PL" altLang="pl-PL" sz="2000" dirty="0">
                <a:solidFill>
                  <a:srgbClr val="FFFFFF"/>
                </a:solidFill>
                <a:latin typeface="Arial" panose="020B0604020202020204" pitchFamily="34" charset="0"/>
                <a:cs typeface="Arial" panose="020B0604020202020204" pitchFamily="34" charset="0"/>
              </a:rPr>
              <a:t>). He </a:t>
            </a:r>
            <a:r>
              <a:rPr lang="pl-PL" altLang="pl-PL" sz="2000" dirty="0" err="1">
                <a:solidFill>
                  <a:srgbClr val="FFFFFF"/>
                </a:solidFill>
                <a:latin typeface="Arial" panose="020B0604020202020204" pitchFamily="34" charset="0"/>
                <a:cs typeface="Arial" panose="020B0604020202020204" pitchFamily="34" charset="0"/>
              </a:rPr>
              <a:t>has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been</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an</a:t>
            </a:r>
            <a:r>
              <a:rPr lang="pl-PL" altLang="pl-PL" sz="2000" dirty="0">
                <a:solidFill>
                  <a:srgbClr val="FFFFFF"/>
                </a:solidFill>
                <a:latin typeface="Arial" panose="020B0604020202020204" pitchFamily="34" charset="0"/>
                <a:cs typeface="Arial" panose="020B0604020202020204" pitchFamily="34" charset="0"/>
              </a:rPr>
              <a:t> independent </a:t>
            </a:r>
            <a:r>
              <a:rPr lang="pl-PL" altLang="pl-PL" sz="2000" dirty="0" err="1">
                <a:solidFill>
                  <a:srgbClr val="FFFFFF"/>
                </a:solidFill>
                <a:latin typeface="Arial" panose="020B0604020202020204" pitchFamily="34" charset="0"/>
                <a:cs typeface="Arial" panose="020B0604020202020204" pitchFamily="34" charset="0"/>
              </a:rPr>
              <a:t>researcher</a:t>
            </a:r>
            <a:r>
              <a:rPr lang="pl-PL" altLang="pl-PL" sz="2000" dirty="0">
                <a:solidFill>
                  <a:srgbClr val="FFFFFF"/>
                </a:solidFill>
                <a:latin typeface="Arial" panose="020B0604020202020204" pitchFamily="34" charset="0"/>
                <a:cs typeface="Arial" panose="020B0604020202020204" pitchFamily="34" charset="0"/>
              </a:rPr>
              <a:t> in </a:t>
            </a:r>
            <a:r>
              <a:rPr lang="pl-PL" altLang="pl-PL" sz="2000" dirty="0" err="1">
                <a:solidFill>
                  <a:srgbClr val="FFFFFF"/>
                </a:solidFill>
                <a:latin typeface="Arial" panose="020B0604020202020204" pitchFamily="34" charset="0"/>
                <a:cs typeface="Arial" panose="020B0604020202020204" pitchFamily="34" charset="0"/>
              </a:rPr>
              <a:t>plasma</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physics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since</a:t>
            </a:r>
            <a:r>
              <a:rPr lang="pl-PL" altLang="pl-PL" sz="2000" dirty="0">
                <a:solidFill>
                  <a:srgbClr val="FFFFFF"/>
                </a:solidFill>
                <a:latin typeface="Arial" panose="020B0604020202020204" pitchFamily="34" charset="0"/>
                <a:cs typeface="Arial" panose="020B0604020202020204" pitchFamily="34" charset="0"/>
              </a:rPr>
              <a:t> 1979, and </a:t>
            </a:r>
            <a:r>
              <a:rPr lang="pl-PL" altLang="pl-PL" sz="2000" dirty="0" err="1">
                <a:solidFill>
                  <a:srgbClr val="FFFFFF"/>
                </a:solidFill>
                <a:latin typeface="Arial" panose="020B0604020202020204" pitchFamily="34" charset="0"/>
                <a:cs typeface="Arial" panose="020B0604020202020204" pitchFamily="34" charset="0"/>
              </a:rPr>
              <a:t>has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become</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internationally</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known</a:t>
            </a:r>
            <a:r>
              <a:rPr lang="pl-PL" altLang="pl-PL" sz="2000" dirty="0">
                <a:solidFill>
                  <a:srgbClr val="FFFFFF"/>
                </a:solidFill>
                <a:latin typeface="Arial" panose="020B0604020202020204" pitchFamily="34" charset="0"/>
                <a:cs typeface="Arial" panose="020B0604020202020204" pitchFamily="34" charset="0"/>
              </a:rPr>
              <a:t> for </a:t>
            </a:r>
            <a:r>
              <a:rPr lang="pl-PL" altLang="pl-PL" sz="2000" dirty="0" err="1">
                <a:solidFill>
                  <a:srgbClr val="FFFFFF"/>
                </a:solidFill>
                <a:latin typeface="Arial" panose="020B0604020202020204" pitchFamily="34" charset="0"/>
                <a:cs typeface="Arial" panose="020B0604020202020204" pitchFamily="34" charset="0"/>
              </a:rPr>
              <a:t>his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studies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linking</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cosmic</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plasma</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phenomena</a:t>
            </a:r>
            <a:r>
              <a:rPr lang="pl-PL" altLang="pl-PL" sz="2000" dirty="0">
                <a:solidFill>
                  <a:srgbClr val="FFFFFF"/>
                </a:solidFill>
                <a:latin typeface="Arial" panose="020B0604020202020204" pitchFamily="34" charset="0"/>
                <a:cs typeface="Arial" panose="020B0604020202020204" pitchFamily="34" charset="0"/>
              </a:rPr>
              <a:t> and </a:t>
            </a:r>
            <a:r>
              <a:rPr lang="pl-PL" altLang="pl-PL" sz="2000" dirty="0" err="1">
                <a:solidFill>
                  <a:srgbClr val="FFFFFF"/>
                </a:solidFill>
                <a:latin typeface="Arial" panose="020B0604020202020204" pitchFamily="34" charset="0"/>
                <a:cs typeface="Arial" panose="020B0604020202020204" pitchFamily="34" charset="0"/>
              </a:rPr>
              <a:t>laboratory</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fusion</a:t>
            </a:r>
            <a:r>
              <a:rPr lang="pl-PL" altLang="pl-PL" sz="2000" dirty="0">
                <a:solidFill>
                  <a:srgbClr val="FFFFFF"/>
                </a:solidFill>
                <a:latin typeface="Arial" panose="020B0604020202020204" pitchFamily="34" charset="0"/>
                <a:cs typeface="Arial" panose="020B0604020202020204" pitchFamily="34" charset="0"/>
              </a:rPr>
              <a:t> devices, </a:t>
            </a:r>
            <a:r>
              <a:rPr lang="pl-PL" altLang="pl-PL" sz="2000" dirty="0" err="1">
                <a:solidFill>
                  <a:srgbClr val="FFFFFF"/>
                </a:solidFill>
                <a:latin typeface="Arial" panose="020B0604020202020204" pitchFamily="34" charset="0"/>
                <a:cs typeface="Arial" panose="020B0604020202020204" pitchFamily="34" charset="0"/>
              </a:rPr>
              <a:t>especially</a:t>
            </a:r>
            <a:r>
              <a:rPr lang="pl-PL" altLang="pl-PL" sz="2000" dirty="0">
                <a:solidFill>
                  <a:srgbClr val="FFFFFF"/>
                </a:solidFill>
                <a:latin typeface="Arial" panose="020B0604020202020204" pitchFamily="34" charset="0"/>
                <a:cs typeface="Arial" panose="020B0604020202020204" pitchFamily="34" charset="0"/>
              </a:rPr>
              <a:t> the </a:t>
            </a:r>
            <a:r>
              <a:rPr lang="pl-PL" altLang="pl-PL" sz="2000" dirty="0" err="1">
                <a:solidFill>
                  <a:srgbClr val="FFFFFF"/>
                </a:solidFill>
                <a:latin typeface="Arial" panose="020B0604020202020204" pitchFamily="34" charset="0"/>
                <a:cs typeface="Arial" panose="020B0604020202020204" pitchFamily="34" charset="0"/>
              </a:rPr>
              <a:t>dense</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plasma</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focus</a:t>
            </a:r>
            <a:r>
              <a:rPr lang="pl-PL" altLang="pl-PL" sz="2000" dirty="0">
                <a:solidFill>
                  <a:srgbClr val="FFFFFF"/>
                </a:solidFill>
                <a:latin typeface="Arial" panose="020B0604020202020204" pitchFamily="34" charset="0"/>
                <a:cs typeface="Arial" panose="020B0604020202020204" pitchFamily="34" charset="0"/>
              </a:rPr>
              <a:t>. He </a:t>
            </a:r>
            <a:r>
              <a:rPr lang="pl-PL" altLang="pl-PL" sz="2000" dirty="0" err="1">
                <a:solidFill>
                  <a:srgbClr val="FFFFFF"/>
                </a:solidFill>
                <a:latin typeface="Arial" panose="020B0604020202020204" pitchFamily="34" charset="0"/>
                <a:cs typeface="Arial" panose="020B0604020202020204" pitchFamily="34" charset="0"/>
              </a:rPr>
              <a:t>has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developed</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original</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theories</a:t>
            </a:r>
            <a:r>
              <a:rPr lang="pl-PL" altLang="pl-PL" sz="2000" dirty="0">
                <a:solidFill>
                  <a:srgbClr val="FFFFFF"/>
                </a:solidFill>
                <a:latin typeface="Arial" panose="020B0604020202020204" pitchFamily="34" charset="0"/>
                <a:cs typeface="Arial" panose="020B0604020202020204" pitchFamily="34" charset="0"/>
              </a:rPr>
              <a:t> of </a:t>
            </a:r>
            <a:r>
              <a:rPr lang="pl-PL" altLang="pl-PL" sz="2000" dirty="0" err="1">
                <a:solidFill>
                  <a:srgbClr val="FFFFFF"/>
                </a:solidFill>
                <a:latin typeface="Arial" panose="020B0604020202020204" pitchFamily="34" charset="0"/>
                <a:cs typeface="Arial" panose="020B0604020202020204" pitchFamily="34" charset="0"/>
              </a:rPr>
              <a:t>quasars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large</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scale</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structure</a:t>
            </a:r>
            <a:r>
              <a:rPr lang="pl-PL" altLang="pl-PL" sz="2000" dirty="0">
                <a:solidFill>
                  <a:srgbClr val="FFFFFF"/>
                </a:solidFill>
                <a:latin typeface="Arial" panose="020B0604020202020204" pitchFamily="34" charset="0"/>
                <a:cs typeface="Arial" panose="020B0604020202020204" pitchFamily="34" charset="0"/>
              </a:rPr>
              <a:t>, the </a:t>
            </a:r>
            <a:r>
              <a:rPr lang="pl-PL" altLang="pl-PL" sz="2000" dirty="0" err="1">
                <a:solidFill>
                  <a:srgbClr val="FFFFFF"/>
                </a:solidFill>
                <a:latin typeface="Arial" panose="020B0604020202020204" pitchFamily="34" charset="0"/>
                <a:cs typeface="Arial" panose="020B0604020202020204" pitchFamily="34" charset="0"/>
              </a:rPr>
              <a:t>microwave</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background</a:t>
            </a:r>
            <a:r>
              <a:rPr lang="pl-PL" altLang="pl-PL" sz="2000" dirty="0">
                <a:solidFill>
                  <a:srgbClr val="FFFFFF"/>
                </a:solidFill>
                <a:latin typeface="Arial" panose="020B0604020202020204" pitchFamily="34" charset="0"/>
                <a:cs typeface="Arial" panose="020B0604020202020204" pitchFamily="34" charset="0"/>
              </a:rPr>
              <a:t> and the </a:t>
            </a:r>
            <a:r>
              <a:rPr lang="pl-PL" altLang="pl-PL" sz="2000" dirty="0" err="1">
                <a:solidFill>
                  <a:srgbClr val="FFFFFF"/>
                </a:solidFill>
                <a:latin typeface="Arial" panose="020B0604020202020204" pitchFamily="34" charset="0"/>
                <a:cs typeface="Arial" panose="020B0604020202020204" pitchFamily="34" charset="0"/>
              </a:rPr>
              <a:t>origin</a:t>
            </a:r>
            <a:r>
              <a:rPr lang="pl-PL" altLang="pl-PL" sz="2000" dirty="0">
                <a:solidFill>
                  <a:srgbClr val="FFFFFF"/>
                </a:solidFill>
                <a:latin typeface="Arial" panose="020B0604020202020204" pitchFamily="34" charset="0"/>
                <a:cs typeface="Arial" panose="020B0604020202020204" pitchFamily="34" charset="0"/>
              </a:rPr>
              <a:t> of </a:t>
            </a:r>
            <a:r>
              <a:rPr lang="pl-PL" altLang="pl-PL" sz="2000" dirty="0" err="1">
                <a:solidFill>
                  <a:srgbClr val="FFFFFF"/>
                </a:solidFill>
                <a:latin typeface="Arial" panose="020B0604020202020204" pitchFamily="34" charset="0"/>
                <a:cs typeface="Arial" panose="020B0604020202020204" pitchFamily="34" charset="0"/>
              </a:rPr>
              <a:t>light</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elements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all</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based</a:t>
            </a:r>
            <a:r>
              <a:rPr lang="pl-PL" altLang="pl-PL" sz="2000" dirty="0">
                <a:solidFill>
                  <a:srgbClr val="FFFFFF"/>
                </a:solidFill>
                <a:latin typeface="Arial" panose="020B0604020202020204" pitchFamily="34" charset="0"/>
                <a:cs typeface="Arial" panose="020B0604020202020204" pitchFamily="34" charset="0"/>
              </a:rPr>
              <a:t> on the </a:t>
            </a:r>
            <a:r>
              <a:rPr lang="pl-PL" altLang="pl-PL" sz="2000" dirty="0" err="1">
                <a:solidFill>
                  <a:srgbClr val="FFFFFF"/>
                </a:solidFill>
                <a:latin typeface="Arial" panose="020B0604020202020204" pitchFamily="34" charset="0"/>
                <a:cs typeface="Arial" panose="020B0604020202020204" pitchFamily="34" charset="0"/>
              </a:rPr>
              <a:t>plasma</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cosmology</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approach</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which</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is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an</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alternative</a:t>
            </a:r>
            <a:r>
              <a:rPr lang="pl-PL" altLang="pl-PL" sz="2000" dirty="0">
                <a:solidFill>
                  <a:srgbClr val="FFFFFF"/>
                </a:solidFill>
                <a:latin typeface="Arial" panose="020B0604020202020204" pitchFamily="34" charset="0"/>
                <a:cs typeface="Arial" panose="020B0604020202020204" pitchFamily="34" charset="0"/>
              </a:rPr>
              <a:t> to the Big </a:t>
            </a:r>
            <a:r>
              <a:rPr lang="pl-PL" altLang="pl-PL" sz="2000" dirty="0" err="1">
                <a:solidFill>
                  <a:srgbClr val="FFFFFF"/>
                </a:solidFill>
                <a:latin typeface="Arial" panose="020B0604020202020204" pitchFamily="34" charset="0"/>
                <a:cs typeface="Arial" panose="020B0604020202020204" pitchFamily="34" charset="0"/>
              </a:rPr>
              <a:t>Bang</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theory</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This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work</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has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been</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presented</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at</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international</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conferences</a:t>
            </a:r>
            <a:r>
              <a:rPr lang="pl-PL" altLang="pl-PL" sz="2000" dirty="0">
                <a:solidFill>
                  <a:srgbClr val="FFFFFF"/>
                </a:solidFill>
                <a:latin typeface="Arial" panose="020B0604020202020204" pitchFamily="34" charset="0"/>
                <a:cs typeface="Arial" panose="020B0604020202020204" pitchFamily="34" charset="0"/>
              </a:rPr>
              <a:t> and </a:t>
            </a:r>
            <a:r>
              <a:rPr lang="pl-PL" altLang="pl-PL" sz="2000" dirty="0" err="1">
                <a:solidFill>
                  <a:srgbClr val="FFFFFF"/>
                </a:solidFill>
                <a:latin typeface="Arial" panose="020B0604020202020204" pitchFamily="34" charset="0"/>
                <a:cs typeface="Arial" panose="020B0604020202020204" pitchFamily="34" charset="0"/>
              </a:rPr>
              <a:t>published</a:t>
            </a:r>
            <a:r>
              <a:rPr lang="pl-PL" altLang="pl-PL" sz="2000" dirty="0">
                <a:solidFill>
                  <a:srgbClr val="FFFFFF"/>
                </a:solidFill>
                <a:latin typeface="Arial" panose="020B0604020202020204" pitchFamily="34" charset="0"/>
                <a:cs typeface="Arial" panose="020B0604020202020204" pitchFamily="34" charset="0"/>
              </a:rPr>
              <a:t> in the </a:t>
            </a:r>
            <a:r>
              <a:rPr lang="pl-PL" altLang="pl-PL" sz="2000" dirty="0" err="1">
                <a:solidFill>
                  <a:srgbClr val="FFFFFF"/>
                </a:solidFill>
                <a:latin typeface="Arial" panose="020B0604020202020204" pitchFamily="34" charset="0"/>
                <a:cs typeface="Arial" panose="020B0604020202020204" pitchFamily="34" charset="0"/>
              </a:rPr>
              <a:t>Astrophysical</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Journal</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Astrophysics</a:t>
            </a:r>
            <a:r>
              <a:rPr lang="pl-PL" altLang="pl-PL" sz="2000" dirty="0">
                <a:solidFill>
                  <a:srgbClr val="FFFFFF"/>
                </a:solidFill>
                <a:latin typeface="Arial" panose="020B0604020202020204" pitchFamily="34" charset="0"/>
                <a:cs typeface="Arial" panose="020B0604020202020204" pitchFamily="34" charset="0"/>
              </a:rPr>
              <a:t> and Space </a:t>
            </a:r>
            <a:r>
              <a:rPr lang="pl-PL" altLang="pl-PL" sz="2000" dirty="0" err="1">
                <a:solidFill>
                  <a:srgbClr val="FFFFFF"/>
                </a:solidFill>
                <a:latin typeface="Arial" panose="020B0604020202020204" pitchFamily="34" charset="0"/>
                <a:cs typeface="Arial" panose="020B0604020202020204" pitchFamily="34" charset="0"/>
              </a:rPr>
              <a:t>Sciences</a:t>
            </a:r>
            <a:r>
              <a:rPr lang="pl-PL" altLang="pl-PL" sz="2000" dirty="0">
                <a:solidFill>
                  <a:srgbClr val="FFFFFF"/>
                </a:solidFill>
                <a:latin typeface="Arial" panose="020B0604020202020204" pitchFamily="34" charset="0"/>
                <a:cs typeface="Arial" panose="020B0604020202020204" pitchFamily="34" charset="0"/>
              </a:rPr>
              <a:t> and </a:t>
            </a:r>
            <a:r>
              <a:rPr lang="pl-PL" altLang="pl-PL" sz="2000" dirty="0" err="1">
                <a:solidFill>
                  <a:srgbClr val="FFFFFF"/>
                </a:solidFill>
                <a:latin typeface="Arial" panose="020B0604020202020204" pitchFamily="34" charset="0"/>
                <a:cs typeface="Arial" panose="020B0604020202020204" pitchFamily="34" charset="0"/>
              </a:rPr>
              <a:t>other</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scientific</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journals</a:t>
            </a:r>
            <a:r>
              <a:rPr lang="pl-PL" altLang="pl-PL" sz="2000" dirty="0">
                <a:solidFill>
                  <a:srgbClr val="FFFFFF"/>
                </a:solidFill>
                <a:latin typeface="Arial" panose="020B0604020202020204" pitchFamily="34" charset="0"/>
                <a:cs typeface="Arial" panose="020B0604020202020204" pitchFamily="34" charset="0"/>
              </a:rPr>
              <a:t>. </a:t>
            </a:r>
          </a:p>
          <a:p>
            <a:pPr marL="215900" indent="-214313" eaLnBrk="1">
              <a:spcBef>
                <a:spcPct val="0"/>
              </a:spcBef>
              <a:tabLst>
                <a:tab pos="723900" algn="l"/>
                <a:tab pos="1447800" algn="l"/>
                <a:tab pos="2171700" algn="l"/>
                <a:tab pos="2895600" algn="l"/>
                <a:tab pos="3619500" algn="l"/>
                <a:tab pos="4343400" algn="l"/>
              </a:tabLst>
            </a:pPr>
            <a:r>
              <a:rPr lang="pl-PL" altLang="pl-PL" sz="2000" dirty="0">
                <a:solidFill>
                  <a:srgbClr val="FFFFFF"/>
                </a:solidFill>
                <a:latin typeface="Arial" panose="020B0604020202020204" pitchFamily="34" charset="0"/>
                <a:cs typeface="Arial" panose="020B0604020202020204" pitchFamily="34" charset="0"/>
              </a:rPr>
              <a:t>In 1986, </a:t>
            </a:r>
            <a:r>
              <a:rPr lang="pl-PL" altLang="pl-PL" sz="2000" dirty="0" err="1">
                <a:solidFill>
                  <a:srgbClr val="FFFFFF"/>
                </a:solidFill>
                <a:latin typeface="Arial" panose="020B0604020202020204" pitchFamily="34" charset="0"/>
                <a:cs typeface="Arial" panose="020B0604020202020204" pitchFamily="34" charset="0"/>
              </a:rPr>
              <a:t>Lerner</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outlined</a:t>
            </a:r>
            <a:r>
              <a:rPr lang="pl-PL" altLang="pl-PL" sz="2000" dirty="0">
                <a:solidFill>
                  <a:srgbClr val="FFFFFF"/>
                </a:solidFill>
                <a:latin typeface="Arial" panose="020B0604020202020204" pitchFamily="34" charset="0"/>
                <a:cs typeface="Arial" panose="020B0604020202020204" pitchFamily="34" charset="0"/>
              </a:rPr>
              <a:t> a </a:t>
            </a:r>
            <a:r>
              <a:rPr lang="pl-PL" altLang="pl-PL" sz="2000" dirty="0" err="1">
                <a:solidFill>
                  <a:srgbClr val="FFFFFF"/>
                </a:solidFill>
                <a:latin typeface="Arial" panose="020B0604020202020204" pitchFamily="34" charset="0"/>
                <a:cs typeface="Arial" panose="020B0604020202020204" pitchFamily="34" charset="0"/>
              </a:rPr>
              <a:t>new</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theory</a:t>
            </a:r>
            <a:r>
              <a:rPr lang="pl-PL" altLang="pl-PL" sz="2000" dirty="0">
                <a:solidFill>
                  <a:srgbClr val="FFFFFF"/>
                </a:solidFill>
                <a:latin typeface="Arial" panose="020B0604020202020204" pitchFamily="34" charset="0"/>
                <a:cs typeface="Arial" panose="020B0604020202020204" pitchFamily="34" charset="0"/>
              </a:rPr>
              <a:t> of </a:t>
            </a:r>
            <a:r>
              <a:rPr lang="pl-PL" altLang="pl-PL" sz="2000" dirty="0" err="1">
                <a:solidFill>
                  <a:srgbClr val="FFFFFF"/>
                </a:solidFill>
                <a:latin typeface="Arial" panose="020B0604020202020204" pitchFamily="34" charset="0"/>
                <a:cs typeface="Arial" panose="020B0604020202020204" pitchFamily="34" charset="0"/>
              </a:rPr>
              <a:t>quasars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that</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did</a:t>
            </a:r>
            <a:r>
              <a:rPr lang="pl-PL" altLang="pl-PL" sz="2000" dirty="0">
                <a:solidFill>
                  <a:srgbClr val="FFFFFF"/>
                </a:solidFill>
                <a:latin typeface="Arial" panose="020B0604020202020204" pitchFamily="34" charset="0"/>
                <a:cs typeface="Arial" panose="020B0604020202020204" pitchFamily="34" charset="0"/>
              </a:rPr>
              <a:t> not </a:t>
            </a:r>
            <a:r>
              <a:rPr lang="pl-PL" altLang="pl-PL" sz="2000" dirty="0" err="1">
                <a:solidFill>
                  <a:srgbClr val="FFFFFF"/>
                </a:solidFill>
                <a:latin typeface="Arial" panose="020B0604020202020204" pitchFamily="34" charset="0"/>
                <a:cs typeface="Arial" panose="020B0604020202020204" pitchFamily="34" charset="0"/>
              </a:rPr>
              <a:t>require</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black</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holes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describing</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quasars</a:t>
            </a:r>
            <a:r>
              <a:rPr lang="pl-PL" altLang="pl-PL" sz="2000" dirty="0">
                <a:solidFill>
                  <a:srgbClr val="FFFFFF"/>
                </a:solidFill>
                <a:latin typeface="Arial" panose="020B0604020202020204" pitchFamily="34" charset="0"/>
                <a:cs typeface="Arial" panose="020B0604020202020204" pitchFamily="34" charset="0"/>
              </a:rPr>
              <a:t> as a </a:t>
            </a:r>
            <a:r>
              <a:rPr lang="pl-PL" altLang="pl-PL" sz="2000" dirty="0" err="1">
                <a:solidFill>
                  <a:srgbClr val="FFFFFF"/>
                </a:solidFill>
                <a:latin typeface="Arial" panose="020B0604020202020204" pitchFamily="34" charset="0"/>
                <a:cs typeface="Arial" panose="020B0604020202020204" pitchFamily="34" charset="0"/>
              </a:rPr>
              <a:t>magnetic</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self-compression</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process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similar</a:t>
            </a:r>
            <a:r>
              <a:rPr lang="pl-PL" altLang="pl-PL" sz="2000" dirty="0">
                <a:solidFill>
                  <a:srgbClr val="FFFFFF"/>
                </a:solidFill>
                <a:latin typeface="Arial" panose="020B0604020202020204" pitchFamily="34" charset="0"/>
                <a:cs typeface="Arial" panose="020B0604020202020204" pitchFamily="34" charset="0"/>
              </a:rPr>
              <a:t> to </a:t>
            </a:r>
            <a:r>
              <a:rPr lang="pl-PL" altLang="pl-PL" sz="2000" dirty="0" err="1">
                <a:solidFill>
                  <a:srgbClr val="FFFFFF"/>
                </a:solidFill>
                <a:latin typeface="Arial" panose="020B0604020202020204" pitchFamily="34" charset="0"/>
                <a:cs typeface="Arial" panose="020B0604020202020204" pitchFamily="34" charset="0"/>
              </a:rPr>
              <a:t>that</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occurring</a:t>
            </a:r>
            <a:r>
              <a:rPr lang="pl-PL" altLang="pl-PL" sz="2000" dirty="0">
                <a:solidFill>
                  <a:srgbClr val="FFFFFF"/>
                </a:solidFill>
                <a:latin typeface="Arial" panose="020B0604020202020204" pitchFamily="34" charset="0"/>
                <a:cs typeface="Arial" panose="020B0604020202020204" pitchFamily="34" charset="0"/>
              </a:rPr>
              <a:t> in the </a:t>
            </a:r>
            <a:r>
              <a:rPr lang="pl-PL" altLang="pl-PL" sz="2000" dirty="0" err="1">
                <a:solidFill>
                  <a:srgbClr val="FFFFFF"/>
                </a:solidFill>
                <a:latin typeface="Arial" panose="020B0604020202020204" pitchFamily="34" charset="0"/>
                <a:cs typeface="Arial" panose="020B0604020202020204" pitchFamily="34" charset="0"/>
              </a:rPr>
              <a:t>plasma</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focus</a:t>
            </a:r>
            <a:r>
              <a:rPr lang="pl-PL" altLang="pl-PL" sz="2000" dirty="0">
                <a:solidFill>
                  <a:srgbClr val="FFFFFF"/>
                </a:solidFill>
                <a:latin typeface="Arial" panose="020B0604020202020204" pitchFamily="34" charset="0"/>
                <a:cs typeface="Arial" panose="020B0604020202020204" pitchFamily="34" charset="0"/>
              </a:rPr>
              <a:t>. In </a:t>
            </a:r>
            <a:r>
              <a:rPr lang="pl-PL" altLang="pl-PL" sz="2000" dirty="0" err="1">
                <a:solidFill>
                  <a:srgbClr val="FFFFFF"/>
                </a:solidFill>
                <a:latin typeface="Arial" panose="020B0604020202020204" pitchFamily="34" charset="0"/>
                <a:cs typeface="Arial" panose="020B0604020202020204" pitchFamily="34" charset="0"/>
              </a:rPr>
              <a:t>effect</a:t>
            </a:r>
            <a:r>
              <a:rPr lang="pl-PL" altLang="pl-PL" sz="2000" dirty="0">
                <a:solidFill>
                  <a:srgbClr val="FFFFFF"/>
                </a:solidFill>
                <a:latin typeface="Arial" panose="020B0604020202020204" pitchFamily="34" charset="0"/>
                <a:cs typeface="Arial" panose="020B0604020202020204" pitchFamily="34" charset="0"/>
              </a:rPr>
              <a:t>, the </a:t>
            </a:r>
            <a:r>
              <a:rPr lang="pl-PL" altLang="pl-PL" sz="2000" dirty="0" err="1">
                <a:solidFill>
                  <a:srgbClr val="FFFFFF"/>
                </a:solidFill>
                <a:latin typeface="Arial" panose="020B0604020202020204" pitchFamily="34" charset="0"/>
                <a:cs typeface="Arial" panose="020B0604020202020204" pitchFamily="34" charset="0"/>
              </a:rPr>
              <a:t>plasmoid</a:t>
            </a:r>
            <a:r>
              <a:rPr lang="pl-PL" altLang="pl-PL" sz="2000" dirty="0">
                <a:solidFill>
                  <a:srgbClr val="FFFFFF"/>
                </a:solidFill>
                <a:latin typeface="Arial" panose="020B0604020202020204" pitchFamily="34" charset="0"/>
                <a:cs typeface="Arial" panose="020B0604020202020204" pitchFamily="34" charset="0"/>
              </a:rPr>
              <a:t> in the </a:t>
            </a:r>
            <a:r>
              <a:rPr lang="pl-PL" altLang="pl-PL" sz="2000" dirty="0" err="1">
                <a:solidFill>
                  <a:srgbClr val="FFFFFF"/>
                </a:solidFill>
                <a:latin typeface="Arial" panose="020B0604020202020204" pitchFamily="34" charset="0"/>
                <a:cs typeface="Arial" panose="020B0604020202020204" pitchFamily="34" charset="0"/>
              </a:rPr>
              <a:t>plasma</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focus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is</a:t>
            </a:r>
            <a:r>
              <a:rPr lang="pl-PL" altLang="pl-PL" sz="2000" dirty="0">
                <a:solidFill>
                  <a:srgbClr val="FFFFFF"/>
                </a:solidFill>
                <a:latin typeface="Arial" panose="020B0604020202020204" pitchFamily="34" charset="0"/>
                <a:cs typeface="Arial" panose="020B0604020202020204" pitchFamily="34" charset="0"/>
              </a:rPr>
              <a:t> a </a:t>
            </a:r>
            <a:r>
              <a:rPr lang="pl-PL" altLang="pl-PL" sz="2000" dirty="0" err="1">
                <a:solidFill>
                  <a:srgbClr val="FFFFFF"/>
                </a:solidFill>
                <a:latin typeface="Arial" panose="020B0604020202020204" pitchFamily="34" charset="0"/>
                <a:cs typeface="Arial" panose="020B0604020202020204" pitchFamily="34" charset="0"/>
              </a:rPr>
              <a:t>tiny</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scale</a:t>
            </a:r>
            <a:r>
              <a:rPr lang="pl-PL" altLang="pl-PL" sz="2000" dirty="0">
                <a:solidFill>
                  <a:srgbClr val="FFFFFF"/>
                </a:solidFill>
                <a:latin typeface="Arial" panose="020B0604020202020204" pitchFamily="34" charset="0"/>
                <a:cs typeface="Arial" panose="020B0604020202020204" pitchFamily="34" charset="0"/>
              </a:rPr>
              <a:t> model of a </a:t>
            </a:r>
            <a:r>
              <a:rPr lang="pl-PL" altLang="pl-PL" sz="2000" dirty="0" err="1">
                <a:solidFill>
                  <a:srgbClr val="FFFFFF"/>
                </a:solidFill>
                <a:latin typeface="Arial" panose="020B0604020202020204" pitchFamily="34" charset="0"/>
                <a:cs typeface="Arial" panose="020B0604020202020204" pitchFamily="34" charset="0"/>
              </a:rPr>
              <a:t>quasar</a:t>
            </a:r>
            <a:r>
              <a:rPr lang="pl-PL" altLang="pl-PL" sz="2000" dirty="0">
                <a:solidFill>
                  <a:srgbClr val="FFFFFF"/>
                </a:solidFill>
                <a:latin typeface="Arial" panose="020B0604020202020204" pitchFamily="34" charset="0"/>
                <a:cs typeface="Arial" panose="020B0604020202020204" pitchFamily="34" charset="0"/>
              </a:rPr>
              <a:t>. In the </a:t>
            </a:r>
            <a:r>
              <a:rPr lang="pl-PL" altLang="pl-PL" sz="2000" dirty="0" err="1">
                <a:solidFill>
                  <a:srgbClr val="FFFFFF"/>
                </a:solidFill>
                <a:latin typeface="Arial" panose="020B0604020202020204" pitchFamily="34" charset="0"/>
                <a:cs typeface="Arial" panose="020B0604020202020204" pitchFamily="34" charset="0"/>
              </a:rPr>
              <a:t>course</a:t>
            </a:r>
            <a:r>
              <a:rPr lang="pl-PL" altLang="pl-PL" sz="2000" dirty="0">
                <a:solidFill>
                  <a:srgbClr val="FFFFFF"/>
                </a:solidFill>
                <a:latin typeface="Arial" panose="020B0604020202020204" pitchFamily="34" charset="0"/>
                <a:cs typeface="Arial" panose="020B0604020202020204" pitchFamily="34" charset="0"/>
              </a:rPr>
              <a:t> of </a:t>
            </a:r>
            <a:r>
              <a:rPr lang="pl-PL" altLang="pl-PL" sz="2000" dirty="0" err="1">
                <a:solidFill>
                  <a:srgbClr val="FFFFFF"/>
                </a:solidFill>
                <a:latin typeface="Arial" panose="020B0604020202020204" pitchFamily="34" charset="0"/>
                <a:cs typeface="Arial" panose="020B0604020202020204" pitchFamily="34" charset="0"/>
              </a:rPr>
              <a:t>this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work</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Lerner</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developed</a:t>
            </a:r>
            <a:r>
              <a:rPr lang="pl-PL" altLang="pl-PL" sz="2000" dirty="0">
                <a:solidFill>
                  <a:srgbClr val="FFFFFF"/>
                </a:solidFill>
                <a:latin typeface="Arial" panose="020B0604020202020204" pitchFamily="34" charset="0"/>
                <a:cs typeface="Arial" panose="020B0604020202020204" pitchFamily="34" charset="0"/>
              </a:rPr>
              <a:t> a </a:t>
            </a:r>
            <a:r>
              <a:rPr lang="pl-PL" altLang="pl-PL" sz="2000" dirty="0" err="1">
                <a:solidFill>
                  <a:srgbClr val="FFFFFF"/>
                </a:solidFill>
                <a:latin typeface="Arial" panose="020B0604020202020204" pitchFamily="34" charset="0"/>
                <a:cs typeface="Arial" panose="020B0604020202020204" pitchFamily="34" charset="0"/>
              </a:rPr>
              <a:t>quantitative</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theoretical</a:t>
            </a:r>
            <a:r>
              <a:rPr lang="pl-PL" altLang="pl-PL" sz="2000" dirty="0">
                <a:solidFill>
                  <a:srgbClr val="FFFFFF"/>
                </a:solidFill>
                <a:latin typeface="Arial" panose="020B0604020202020204" pitchFamily="34" charset="0"/>
                <a:cs typeface="Arial" panose="020B0604020202020204" pitchFamily="34" charset="0"/>
              </a:rPr>
              <a:t> model of the </a:t>
            </a:r>
            <a:r>
              <a:rPr lang="pl-PL" altLang="pl-PL" sz="2000" dirty="0" err="1">
                <a:solidFill>
                  <a:srgbClr val="FFFFFF"/>
                </a:solidFill>
                <a:latin typeface="Arial" panose="020B0604020202020204" pitchFamily="34" charset="0"/>
                <a:cs typeface="Arial" panose="020B0604020202020204" pitchFamily="34" charset="0"/>
              </a:rPr>
              <a:t>plasma</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focus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which</a:t>
            </a:r>
            <a:r>
              <a:rPr lang="pl-PL" altLang="pl-PL" sz="2000" dirty="0">
                <a:solidFill>
                  <a:srgbClr val="FFFFFF"/>
                </a:solidFill>
                <a:latin typeface="Arial" panose="020B0604020202020204" pitchFamily="34" charset="0"/>
                <a:cs typeface="Arial" panose="020B0604020202020204" pitchFamily="34" charset="0"/>
              </a:rPr>
              <a:t> was </a:t>
            </a:r>
            <a:r>
              <a:rPr lang="pl-PL" altLang="pl-PL" sz="2000" dirty="0" err="1">
                <a:solidFill>
                  <a:srgbClr val="FFFFFF"/>
                </a:solidFill>
                <a:latin typeface="Arial" panose="020B0604020202020204" pitchFamily="34" charset="0"/>
                <a:cs typeface="Arial" panose="020B0604020202020204" pitchFamily="34" charset="0"/>
              </a:rPr>
              <a:t>consistent</a:t>
            </a:r>
            <a:r>
              <a:rPr lang="pl-PL" altLang="pl-PL" sz="2000" dirty="0">
                <a:solidFill>
                  <a:srgbClr val="FFFFFF"/>
                </a:solidFill>
                <a:latin typeface="Arial" panose="020B0604020202020204" pitchFamily="34" charset="0"/>
                <a:cs typeface="Arial" panose="020B0604020202020204" pitchFamily="34" charset="0"/>
              </a:rPr>
              <a:t> with </a:t>
            </a:r>
            <a:r>
              <a:rPr lang="pl-PL" altLang="pl-PL" sz="2000" dirty="0" err="1">
                <a:solidFill>
                  <a:srgbClr val="FFFFFF"/>
                </a:solidFill>
                <a:latin typeface="Arial" panose="020B0604020202020204" pitchFamily="34" charset="0"/>
                <a:cs typeface="Arial" panose="020B0604020202020204" pitchFamily="34" charset="0"/>
              </a:rPr>
              <a:t>all</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then-available</a:t>
            </a:r>
            <a:r>
              <a:rPr lang="pl-PL" altLang="pl-PL" sz="2000" dirty="0">
                <a:solidFill>
                  <a:srgbClr val="FFFFFF"/>
                </a:solidFill>
                <a:latin typeface="Arial" panose="020B0604020202020204" pitchFamily="34" charset="0"/>
                <a:cs typeface="Arial" panose="020B0604020202020204" pitchFamily="34" charset="0"/>
              </a:rPr>
              <a:t> data. The </a:t>
            </a:r>
            <a:r>
              <a:rPr lang="pl-PL" altLang="pl-PL" sz="2000" dirty="0" err="1">
                <a:solidFill>
                  <a:srgbClr val="FFFFFF"/>
                </a:solidFill>
                <a:latin typeface="Arial" panose="020B0604020202020204" pitchFamily="34" charset="0"/>
                <a:cs typeface="Arial" panose="020B0604020202020204" pitchFamily="34" charset="0"/>
              </a:rPr>
              <a:t>next</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year</a:t>
            </a:r>
            <a:r>
              <a:rPr lang="pl-PL" altLang="pl-PL" sz="2000" dirty="0">
                <a:solidFill>
                  <a:srgbClr val="FFFFFF"/>
                </a:solidFill>
                <a:latin typeface="Arial" panose="020B0604020202020204" pitchFamily="34" charset="0"/>
                <a:cs typeface="Arial" panose="020B0604020202020204" pitchFamily="34" charset="0"/>
              </a:rPr>
              <a:t>, he </a:t>
            </a:r>
            <a:r>
              <a:rPr lang="pl-PL" altLang="pl-PL" sz="2000" dirty="0" err="1">
                <a:solidFill>
                  <a:srgbClr val="FFFFFF"/>
                </a:solidFill>
                <a:latin typeface="Arial" panose="020B0604020202020204" pitchFamily="34" charset="0"/>
                <a:cs typeface="Arial" panose="020B0604020202020204" pitchFamily="34" charset="0"/>
              </a:rPr>
              <a:t>showed</a:t>
            </a:r>
            <a:r>
              <a:rPr lang="pl-PL" altLang="pl-PL" sz="2000" dirty="0">
                <a:solidFill>
                  <a:srgbClr val="FFFFFF"/>
                </a:solidFill>
                <a:latin typeface="Arial" panose="020B0604020202020204" pitchFamily="34" charset="0"/>
                <a:cs typeface="Arial" panose="020B0604020202020204" pitchFamily="34" charset="0"/>
              </a:rPr>
              <a:t>, in </a:t>
            </a:r>
            <a:r>
              <a:rPr lang="pl-PL" altLang="pl-PL" sz="2000" dirty="0" err="1">
                <a:solidFill>
                  <a:srgbClr val="FFFFFF"/>
                </a:solidFill>
                <a:latin typeface="Arial" panose="020B0604020202020204" pitchFamily="34" charset="0"/>
                <a:cs typeface="Arial" panose="020B0604020202020204" pitchFamily="34" charset="0"/>
              </a:rPr>
              <a:t>proposals</a:t>
            </a:r>
            <a:r>
              <a:rPr lang="pl-PL" altLang="pl-PL" sz="2000" dirty="0">
                <a:solidFill>
                  <a:srgbClr val="FFFFFF"/>
                </a:solidFill>
                <a:latin typeface="Arial" panose="020B0604020202020204" pitchFamily="34" charset="0"/>
                <a:cs typeface="Arial" panose="020B0604020202020204" pitchFamily="34" charset="0"/>
              </a:rPr>
              <a:t> to the </a:t>
            </a:r>
            <a:r>
              <a:rPr lang="pl-PL" altLang="pl-PL" sz="2000" dirty="0" err="1">
                <a:solidFill>
                  <a:srgbClr val="FFFFFF"/>
                </a:solidFill>
                <a:latin typeface="Arial" panose="020B0604020202020204" pitchFamily="34" charset="0"/>
                <a:cs typeface="Arial" panose="020B0604020202020204" pitchFamily="34" charset="0"/>
              </a:rPr>
              <a:t>Department</a:t>
            </a:r>
            <a:r>
              <a:rPr lang="pl-PL" altLang="pl-PL" sz="2000" dirty="0">
                <a:solidFill>
                  <a:srgbClr val="FFFFFF"/>
                </a:solidFill>
                <a:latin typeface="Arial" panose="020B0604020202020204" pitchFamily="34" charset="0"/>
                <a:cs typeface="Arial" panose="020B0604020202020204" pitchFamily="34" charset="0"/>
              </a:rPr>
              <a:t> of Energy, </a:t>
            </a:r>
            <a:r>
              <a:rPr lang="pl-PL" altLang="pl-PL" sz="2000" dirty="0" err="1">
                <a:solidFill>
                  <a:srgbClr val="FFFFFF"/>
                </a:solidFill>
                <a:latin typeface="Arial" panose="020B0604020202020204" pitchFamily="34" charset="0"/>
                <a:cs typeface="Arial" panose="020B0604020202020204" pitchFamily="34" charset="0"/>
              </a:rPr>
              <a:t>how</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this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new</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theory</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indicated</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that</a:t>
            </a:r>
            <a:r>
              <a:rPr lang="pl-PL" altLang="pl-PL" sz="2000" dirty="0">
                <a:solidFill>
                  <a:srgbClr val="FFFFFF"/>
                </a:solidFill>
                <a:latin typeface="Arial" panose="020B0604020202020204" pitchFamily="34" charset="0"/>
                <a:cs typeface="Arial" panose="020B0604020202020204" pitchFamily="34" charset="0"/>
              </a:rPr>
              <a:t> the </a:t>
            </a:r>
            <a:r>
              <a:rPr lang="pl-PL" altLang="pl-PL" sz="2000" dirty="0" err="1">
                <a:solidFill>
                  <a:srgbClr val="FFFFFF"/>
                </a:solidFill>
                <a:latin typeface="Arial" panose="020B0604020202020204" pitchFamily="34" charset="0"/>
                <a:cs typeface="Arial" panose="020B0604020202020204" pitchFamily="34" charset="0"/>
              </a:rPr>
              <a:t>plasma</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focus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could</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burn</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advanced</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fuels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especially</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hydrogen-boron</a:t>
            </a:r>
            <a:r>
              <a:rPr lang="pl-PL" altLang="pl-PL" sz="2000" dirty="0">
                <a:solidFill>
                  <a:srgbClr val="FFFFFF"/>
                </a:solidFill>
                <a:latin typeface="Arial" panose="020B0604020202020204" pitchFamily="34" charset="0"/>
                <a:cs typeface="Arial" panose="020B0604020202020204" pitchFamily="34" charset="0"/>
              </a:rPr>
              <a:t>, and </a:t>
            </a:r>
            <a:r>
              <a:rPr lang="pl-PL" altLang="pl-PL" sz="2000" dirty="0" err="1">
                <a:solidFill>
                  <a:srgbClr val="FFFFFF"/>
                </a:solidFill>
                <a:latin typeface="Arial" panose="020B0604020202020204" pitchFamily="34" charset="0"/>
                <a:cs typeface="Arial" panose="020B0604020202020204" pitchFamily="34" charset="0"/>
              </a:rPr>
              <a:t>developed</a:t>
            </a:r>
            <a:r>
              <a:rPr lang="pl-PL" altLang="pl-PL" sz="2000" dirty="0">
                <a:solidFill>
                  <a:srgbClr val="FFFFFF"/>
                </a:solidFill>
                <a:latin typeface="Arial" panose="020B0604020202020204" pitchFamily="34" charset="0"/>
                <a:cs typeface="Arial" panose="020B0604020202020204" pitchFamily="34" charset="0"/>
              </a:rPr>
              <a:t> the </a:t>
            </a:r>
            <a:r>
              <a:rPr lang="pl-PL" altLang="pl-PL" sz="2000" dirty="0" err="1">
                <a:solidFill>
                  <a:srgbClr val="FFFFFF"/>
                </a:solidFill>
                <a:latin typeface="Arial" panose="020B0604020202020204" pitchFamily="34" charset="0"/>
                <a:cs typeface="Arial" panose="020B0604020202020204" pitchFamily="34" charset="0"/>
              </a:rPr>
              <a:t>theoretical</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framework</a:t>
            </a:r>
            <a:r>
              <a:rPr lang="pl-PL" altLang="pl-PL" sz="2000" dirty="0">
                <a:solidFill>
                  <a:srgbClr val="FFFFFF"/>
                </a:solidFill>
                <a:latin typeface="Arial" panose="020B0604020202020204" pitchFamily="34" charset="0"/>
                <a:cs typeface="Arial" panose="020B0604020202020204" pitchFamily="34" charset="0"/>
              </a:rPr>
              <a:t> for </a:t>
            </a:r>
            <a:r>
              <a:rPr lang="pl-PL" altLang="pl-PL" sz="2000" dirty="0" err="1">
                <a:solidFill>
                  <a:srgbClr val="FFFFFF"/>
                </a:solidFill>
                <a:latin typeface="Arial" panose="020B0604020202020204" pitchFamily="34" charset="0"/>
                <a:cs typeface="Arial" panose="020B0604020202020204" pitchFamily="34" charset="0"/>
              </a:rPr>
              <a:t>describing</a:t>
            </a:r>
            <a:r>
              <a:rPr lang="pl-PL" altLang="pl-PL" sz="2000" dirty="0">
                <a:solidFill>
                  <a:srgbClr val="FFFFFF"/>
                </a:solidFill>
                <a:latin typeface="Arial" panose="020B0604020202020204" pitchFamily="34" charset="0"/>
                <a:cs typeface="Arial" panose="020B0604020202020204" pitchFamily="34" charset="0"/>
              </a:rPr>
              <a:t> the </a:t>
            </a:r>
            <a:r>
              <a:rPr lang="pl-PL" altLang="pl-PL" sz="2000" dirty="0" err="1">
                <a:solidFill>
                  <a:srgbClr val="FFFFFF"/>
                </a:solidFill>
                <a:latin typeface="Arial" panose="020B0604020202020204" pitchFamily="34" charset="0"/>
                <a:cs typeface="Arial" panose="020B0604020202020204" pitchFamily="34" charset="0"/>
              </a:rPr>
              <a:t>effect</a:t>
            </a:r>
            <a:r>
              <a:rPr lang="pl-PL" altLang="pl-PL" sz="2000" dirty="0">
                <a:solidFill>
                  <a:srgbClr val="FFFFFF"/>
                </a:solidFill>
                <a:latin typeface="Arial" panose="020B0604020202020204" pitchFamily="34" charset="0"/>
                <a:cs typeface="Arial" panose="020B0604020202020204" pitchFamily="34" charset="0"/>
              </a:rPr>
              <a:t> of </a:t>
            </a:r>
            <a:r>
              <a:rPr lang="pl-PL" altLang="pl-PL" sz="2000" dirty="0" err="1">
                <a:solidFill>
                  <a:srgbClr val="FFFFFF"/>
                </a:solidFill>
                <a:latin typeface="Arial" panose="020B0604020202020204" pitchFamily="34" charset="0"/>
                <a:cs typeface="Arial" panose="020B0604020202020204" pitchFamily="34" charset="0"/>
              </a:rPr>
              <a:t>differing</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filling</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gases</a:t>
            </a:r>
            <a:r>
              <a:rPr lang="pl-PL" altLang="pl-PL" sz="2000" dirty="0">
                <a:solidFill>
                  <a:srgbClr val="FFFFFF"/>
                </a:solidFill>
                <a:latin typeface="Arial" panose="020B0604020202020204" pitchFamily="34" charset="0"/>
                <a:cs typeface="Arial" panose="020B0604020202020204" pitchFamily="34" charset="0"/>
              </a:rPr>
              <a:t> on the </a:t>
            </a:r>
            <a:r>
              <a:rPr lang="pl-PL" altLang="pl-PL" sz="2000" dirty="0" err="1">
                <a:solidFill>
                  <a:srgbClr val="FFFFFF"/>
                </a:solidFill>
                <a:latin typeface="Arial" panose="020B0604020202020204" pitchFamily="34" charset="0"/>
                <a:cs typeface="Arial" panose="020B0604020202020204" pitchFamily="34" charset="0"/>
              </a:rPr>
              <a:t>plasma</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focus</a:t>
            </a:r>
            <a:r>
              <a:rPr lang="pl-PL" altLang="pl-PL" sz="2000" dirty="0">
                <a:solidFill>
                  <a:srgbClr val="FFFFFF"/>
                </a:solidFill>
                <a:latin typeface="Arial" panose="020B0604020202020204" pitchFamily="34" charset="0"/>
                <a:cs typeface="Arial" panose="020B0604020202020204" pitchFamily="34" charset="0"/>
              </a:rPr>
              <a:t>. </a:t>
            </a:r>
          </a:p>
          <a:p>
            <a:pPr marL="215900" indent="-214313" eaLnBrk="1">
              <a:spcBef>
                <a:spcPct val="0"/>
              </a:spcBef>
              <a:tabLst>
                <a:tab pos="723900" algn="l"/>
                <a:tab pos="1447800" algn="l"/>
                <a:tab pos="2171700" algn="l"/>
                <a:tab pos="2895600" algn="l"/>
                <a:tab pos="3619500" algn="l"/>
                <a:tab pos="4343400" algn="l"/>
              </a:tabLst>
            </a:pPr>
            <a:r>
              <a:rPr lang="pl-PL" altLang="pl-PL" sz="2000" dirty="0" err="1">
                <a:solidFill>
                  <a:srgbClr val="FFFFFF"/>
                </a:solidFill>
                <a:latin typeface="Arial" panose="020B0604020202020204" pitchFamily="34" charset="0"/>
                <a:cs typeface="Arial" panose="020B0604020202020204" pitchFamily="34" charset="0"/>
              </a:rPr>
              <a:t>While</a:t>
            </a:r>
            <a:r>
              <a:rPr lang="pl-PL" altLang="pl-PL" sz="2000" dirty="0">
                <a:solidFill>
                  <a:srgbClr val="FFFFFF"/>
                </a:solidFill>
                <a:latin typeface="Arial" panose="020B0604020202020204" pitchFamily="34" charset="0"/>
                <a:cs typeface="Arial" panose="020B0604020202020204" pitchFamily="34" charset="0"/>
              </a:rPr>
              <a:t> the </a:t>
            </a:r>
            <a:r>
              <a:rPr lang="pl-PL" altLang="pl-PL" sz="2000" dirty="0" err="1">
                <a:solidFill>
                  <a:srgbClr val="FFFFFF"/>
                </a:solidFill>
                <a:latin typeface="Arial" panose="020B0604020202020204" pitchFamily="34" charset="0"/>
                <a:cs typeface="Arial" panose="020B0604020202020204" pitchFamily="34" charset="0"/>
              </a:rPr>
              <a:t>Department</a:t>
            </a:r>
            <a:r>
              <a:rPr lang="pl-PL" altLang="pl-PL" sz="2000" dirty="0">
                <a:solidFill>
                  <a:srgbClr val="FFFFFF"/>
                </a:solidFill>
                <a:latin typeface="Arial" panose="020B0604020202020204" pitchFamily="34" charset="0"/>
                <a:cs typeface="Arial" panose="020B0604020202020204" pitchFamily="34" charset="0"/>
              </a:rPr>
              <a:t> of Energy </a:t>
            </a:r>
            <a:r>
              <a:rPr lang="pl-PL" altLang="pl-PL" sz="2000" dirty="0" err="1">
                <a:solidFill>
                  <a:srgbClr val="FFFFFF"/>
                </a:solidFill>
                <a:latin typeface="Arial" panose="020B0604020202020204" pitchFamily="34" charset="0"/>
                <a:cs typeface="Arial" panose="020B0604020202020204" pitchFamily="34" charset="0"/>
              </a:rPr>
              <a:t>declined</a:t>
            </a:r>
            <a:r>
              <a:rPr lang="pl-PL" altLang="pl-PL" sz="2000" dirty="0">
                <a:solidFill>
                  <a:srgbClr val="FFFFFF"/>
                </a:solidFill>
                <a:latin typeface="Arial" panose="020B0604020202020204" pitchFamily="34" charset="0"/>
                <a:cs typeface="Arial" panose="020B0604020202020204" pitchFamily="34" charset="0"/>
              </a:rPr>
              <a:t> to fund </a:t>
            </a:r>
            <a:r>
              <a:rPr lang="pl-PL" altLang="pl-PL" sz="2000" dirty="0" err="1">
                <a:solidFill>
                  <a:srgbClr val="FFFFFF"/>
                </a:solidFill>
                <a:latin typeface="Arial" panose="020B0604020202020204" pitchFamily="34" charset="0"/>
                <a:cs typeface="Arial" panose="020B0604020202020204" pitchFamily="34" charset="0"/>
              </a:rPr>
              <a:t>this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work</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Lawrenceville</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Plasma</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Physics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obtained</a:t>
            </a:r>
            <a:r>
              <a:rPr lang="pl-PL" altLang="pl-PL" sz="2000" dirty="0">
                <a:solidFill>
                  <a:srgbClr val="FFFFFF"/>
                </a:solidFill>
                <a:latin typeface="Arial" panose="020B0604020202020204" pitchFamily="34" charset="0"/>
                <a:cs typeface="Arial" panose="020B0604020202020204" pitchFamily="34" charset="0"/>
              </a:rPr>
              <a:t> small </a:t>
            </a:r>
            <a:r>
              <a:rPr lang="pl-PL" altLang="pl-PL" sz="2000" dirty="0" err="1">
                <a:solidFill>
                  <a:srgbClr val="FFFFFF"/>
                </a:solidFill>
                <a:latin typeface="Arial" panose="020B0604020202020204" pitchFamily="34" charset="0"/>
                <a:cs typeface="Arial" panose="020B0604020202020204" pitchFamily="34" charset="0"/>
              </a:rPr>
              <a:t>grants</a:t>
            </a:r>
            <a:r>
              <a:rPr lang="pl-PL" altLang="pl-PL" sz="2000" dirty="0">
                <a:solidFill>
                  <a:srgbClr val="FFFFFF"/>
                </a:solidFill>
                <a:latin typeface="Arial" panose="020B0604020202020204" pitchFamily="34" charset="0"/>
                <a:cs typeface="Arial" panose="020B0604020202020204" pitchFamily="34" charset="0"/>
              </a:rPr>
              <a:t> from </a:t>
            </a:r>
            <a:r>
              <a:rPr lang="pl-PL" altLang="pl-PL" sz="2000" dirty="0" err="1">
                <a:solidFill>
                  <a:srgbClr val="FFFFFF"/>
                </a:solidFill>
                <a:latin typeface="Arial" panose="020B0604020202020204" pitchFamily="34" charset="0"/>
                <a:cs typeface="Arial" panose="020B0604020202020204" pitchFamily="34" charset="0"/>
              </a:rPr>
              <a:t>NASA's</a:t>
            </a:r>
            <a:r>
              <a:rPr lang="pl-PL" altLang="pl-PL" sz="2000" dirty="0">
                <a:solidFill>
                  <a:srgbClr val="FFFFFF"/>
                </a:solidFill>
                <a:latin typeface="Arial" panose="020B0604020202020204" pitchFamily="34" charset="0"/>
                <a:cs typeface="Arial" panose="020B0604020202020204" pitchFamily="34" charset="0"/>
              </a:rPr>
              <a:t> Jet </a:t>
            </a:r>
            <a:r>
              <a:rPr lang="pl-PL" altLang="pl-PL" sz="2000" dirty="0" err="1">
                <a:solidFill>
                  <a:srgbClr val="FFFFFF"/>
                </a:solidFill>
                <a:latin typeface="Arial" panose="020B0604020202020204" pitchFamily="34" charset="0"/>
                <a:cs typeface="Arial" panose="020B0604020202020204" pitchFamily="34" charset="0"/>
              </a:rPr>
              <a:t>Propulsion</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Laboratory</a:t>
            </a:r>
            <a:r>
              <a:rPr lang="pl-PL" altLang="pl-PL" sz="2000" dirty="0">
                <a:solidFill>
                  <a:srgbClr val="FFFFFF"/>
                </a:solidFill>
                <a:latin typeface="Arial" panose="020B0604020202020204" pitchFamily="34" charset="0"/>
                <a:cs typeface="Arial" panose="020B0604020202020204" pitchFamily="34" charset="0"/>
              </a:rPr>
              <a:t> for </a:t>
            </a:r>
            <a:r>
              <a:rPr lang="pl-PL" altLang="pl-PL" sz="2000" dirty="0" err="1">
                <a:solidFill>
                  <a:srgbClr val="FFFFFF"/>
                </a:solidFill>
                <a:latin typeface="Arial" panose="020B0604020202020204" pitchFamily="34" charset="0"/>
                <a:cs typeface="Arial" panose="020B0604020202020204" pitchFamily="34" charset="0"/>
              </a:rPr>
              <a:t>space</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applications</a:t>
            </a:r>
            <a:r>
              <a:rPr lang="pl-PL" altLang="pl-PL" sz="2000" dirty="0">
                <a:solidFill>
                  <a:srgbClr val="FFFFFF"/>
                </a:solidFill>
                <a:latin typeface="Arial" panose="020B0604020202020204" pitchFamily="34" charset="0"/>
                <a:cs typeface="Arial" panose="020B0604020202020204" pitchFamily="34" charset="0"/>
              </a:rPr>
              <a:t>. In 1994, </a:t>
            </a:r>
            <a:r>
              <a:rPr lang="pl-PL" altLang="pl-PL" sz="2000" dirty="0" err="1">
                <a:solidFill>
                  <a:srgbClr val="FFFFFF"/>
                </a:solidFill>
                <a:latin typeface="Arial" panose="020B0604020202020204" pitchFamily="34" charset="0"/>
                <a:cs typeface="Arial" panose="020B0604020202020204" pitchFamily="34" charset="0"/>
              </a:rPr>
              <a:t>Lerner</a:t>
            </a:r>
            <a:r>
              <a:rPr lang="pl-PL" altLang="pl-PL" sz="2000" dirty="0">
                <a:solidFill>
                  <a:srgbClr val="FFFFFF"/>
                </a:solidFill>
                <a:latin typeface="Arial" panose="020B0604020202020204" pitchFamily="34" charset="0"/>
                <a:cs typeface="Arial" panose="020B0604020202020204" pitchFamily="34" charset="0"/>
              </a:rPr>
              <a:t> and </a:t>
            </a:r>
            <a:r>
              <a:rPr lang="pl-PL" altLang="pl-PL" sz="2000" dirty="0" err="1">
                <a:solidFill>
                  <a:srgbClr val="FFFFFF"/>
                </a:solidFill>
                <a:latin typeface="Arial" panose="020B0604020202020204" pitchFamily="34" charset="0"/>
                <a:cs typeface="Arial" panose="020B0604020202020204" pitchFamily="34" charset="0"/>
              </a:rPr>
              <a:t>colleagues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at</a:t>
            </a:r>
            <a:r>
              <a:rPr lang="pl-PL" altLang="pl-PL" sz="2000" dirty="0">
                <a:solidFill>
                  <a:srgbClr val="FFFFFF"/>
                </a:solidFill>
                <a:latin typeface="Arial" panose="020B0604020202020204" pitchFamily="34" charset="0"/>
                <a:cs typeface="Arial" panose="020B0604020202020204" pitchFamily="34" charset="0"/>
              </a:rPr>
              <a:t> the University of Illinois </a:t>
            </a:r>
            <a:r>
              <a:rPr lang="pl-PL" altLang="pl-PL" sz="2000" dirty="0" err="1">
                <a:solidFill>
                  <a:srgbClr val="FFFFFF"/>
                </a:solidFill>
                <a:latin typeface="Arial" panose="020B0604020202020204" pitchFamily="34" charset="0"/>
                <a:cs typeface="Arial" panose="020B0604020202020204" pitchFamily="34" charset="0"/>
              </a:rPr>
              <a:t>successfully</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tested</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some</a:t>
            </a:r>
            <a:r>
              <a:rPr lang="pl-PL" altLang="pl-PL" sz="2000" dirty="0">
                <a:solidFill>
                  <a:srgbClr val="FFFFFF"/>
                </a:solidFill>
                <a:latin typeface="Arial" panose="020B0604020202020204" pitchFamily="34" charset="0"/>
                <a:cs typeface="Arial" panose="020B0604020202020204" pitchFamily="34" charset="0"/>
              </a:rPr>
              <a:t> of the </a:t>
            </a:r>
            <a:r>
              <a:rPr lang="pl-PL" altLang="pl-PL" sz="2000" dirty="0" err="1">
                <a:solidFill>
                  <a:srgbClr val="FFFFFF"/>
                </a:solidFill>
                <a:latin typeface="Arial" panose="020B0604020202020204" pitchFamily="34" charset="0"/>
                <a:cs typeface="Arial" panose="020B0604020202020204" pitchFamily="34" charset="0"/>
              </a:rPr>
              <a:t>predictions</a:t>
            </a:r>
            <a:r>
              <a:rPr lang="pl-PL" altLang="pl-PL" sz="2000" dirty="0">
                <a:solidFill>
                  <a:srgbClr val="FFFFFF"/>
                </a:solidFill>
                <a:latin typeface="Arial" panose="020B0604020202020204" pitchFamily="34" charset="0"/>
                <a:cs typeface="Arial" panose="020B0604020202020204" pitchFamily="34" charset="0"/>
              </a:rPr>
              <a:t> of </a:t>
            </a:r>
            <a:r>
              <a:rPr lang="pl-PL" altLang="pl-PL" sz="2000" dirty="0" err="1">
                <a:solidFill>
                  <a:srgbClr val="FFFFFF"/>
                </a:solidFill>
                <a:latin typeface="Arial" panose="020B0604020202020204" pitchFamily="34" charset="0"/>
                <a:cs typeface="Arial" panose="020B0604020202020204" pitchFamily="34" charset="0"/>
              </a:rPr>
              <a:t>his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theory</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using</a:t>
            </a:r>
            <a:r>
              <a:rPr lang="pl-PL" altLang="pl-PL" sz="2000" dirty="0">
                <a:solidFill>
                  <a:srgbClr val="FFFFFF"/>
                </a:solidFill>
                <a:latin typeface="Arial" panose="020B0604020202020204" pitchFamily="34" charset="0"/>
                <a:cs typeface="Arial" panose="020B0604020202020204" pitchFamily="34" charset="0"/>
              </a:rPr>
              <a:t> a small </a:t>
            </a:r>
            <a:r>
              <a:rPr lang="pl-PL" altLang="pl-PL" sz="2000" dirty="0" err="1">
                <a:solidFill>
                  <a:srgbClr val="FFFFFF"/>
                </a:solidFill>
                <a:latin typeface="Arial" panose="020B0604020202020204" pitchFamily="34" charset="0"/>
                <a:cs typeface="Arial" panose="020B0604020202020204" pitchFamily="34" charset="0"/>
              </a:rPr>
              <a:t>plasma</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focus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device</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there</a:t>
            </a:r>
            <a:r>
              <a:rPr lang="pl-PL" altLang="pl-PL" sz="2000" dirty="0">
                <a:solidFill>
                  <a:srgbClr val="FFFFFF"/>
                </a:solidFill>
                <a:latin typeface="Arial" panose="020B0604020202020204" pitchFamily="34" charset="0"/>
                <a:cs typeface="Arial" panose="020B0604020202020204" pitchFamily="34" charset="0"/>
              </a:rPr>
              <a:t>. </a:t>
            </a:r>
          </a:p>
          <a:p>
            <a:pPr marL="215900" indent="-214313" eaLnBrk="1">
              <a:spcBef>
                <a:spcPct val="0"/>
              </a:spcBef>
              <a:tabLst>
                <a:tab pos="723900" algn="l"/>
                <a:tab pos="1447800" algn="l"/>
                <a:tab pos="2171700" algn="l"/>
                <a:tab pos="2895600" algn="l"/>
                <a:tab pos="3619500" algn="l"/>
                <a:tab pos="4343400" algn="l"/>
              </a:tabLst>
            </a:pPr>
            <a:r>
              <a:rPr lang="pl-PL" altLang="pl-PL" sz="2000" dirty="0">
                <a:solidFill>
                  <a:srgbClr val="FFFFFF"/>
                </a:solidFill>
                <a:latin typeface="Arial" panose="020B0604020202020204" pitchFamily="34" charset="0"/>
                <a:cs typeface="Arial" panose="020B0604020202020204" pitchFamily="34" charset="0"/>
              </a:rPr>
              <a:t>In 2001, </a:t>
            </a:r>
            <a:r>
              <a:rPr lang="pl-PL" altLang="pl-PL" sz="2000" dirty="0" err="1">
                <a:solidFill>
                  <a:srgbClr val="FFFFFF"/>
                </a:solidFill>
                <a:latin typeface="Arial" panose="020B0604020202020204" pitchFamily="34" charset="0"/>
                <a:cs typeface="Arial" panose="020B0604020202020204" pitchFamily="34" charset="0"/>
              </a:rPr>
              <a:t>Lerner</a:t>
            </a:r>
            <a:r>
              <a:rPr lang="pl-PL" altLang="pl-PL" sz="2000" dirty="0">
                <a:solidFill>
                  <a:srgbClr val="FFFFFF"/>
                </a:solidFill>
                <a:latin typeface="Arial" panose="020B0604020202020204" pitchFamily="34" charset="0"/>
                <a:cs typeface="Arial" panose="020B0604020202020204" pitchFamily="34" charset="0"/>
              </a:rPr>
              <a:t> and </a:t>
            </a:r>
            <a:r>
              <a:rPr lang="pl-PL" altLang="pl-PL" sz="2000" dirty="0" err="1">
                <a:solidFill>
                  <a:srgbClr val="FFFFFF"/>
                </a:solidFill>
                <a:latin typeface="Arial" panose="020B0604020202020204" pitchFamily="34" charset="0"/>
                <a:cs typeface="Arial" panose="020B0604020202020204" pitchFamily="34" charset="0"/>
              </a:rPr>
              <a:t>colleagues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at</a:t>
            </a:r>
            <a:r>
              <a:rPr lang="pl-PL" altLang="pl-PL" sz="2000" dirty="0">
                <a:solidFill>
                  <a:srgbClr val="FFFFFF"/>
                </a:solidFill>
                <a:latin typeface="Arial" panose="020B0604020202020204" pitchFamily="34" charset="0"/>
                <a:cs typeface="Arial" panose="020B0604020202020204" pitchFamily="34" charset="0"/>
              </a:rPr>
              <a:t> Texas A&amp;M University </a:t>
            </a:r>
            <a:r>
              <a:rPr lang="pl-PL" altLang="pl-PL" sz="2000" dirty="0" err="1">
                <a:solidFill>
                  <a:srgbClr val="FFFFFF"/>
                </a:solidFill>
                <a:latin typeface="Arial" panose="020B0604020202020204" pitchFamily="34" charset="0"/>
                <a:cs typeface="Arial" panose="020B0604020202020204" pitchFamily="34" charset="0"/>
              </a:rPr>
              <a:t>successfully</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achieved</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ion</a:t>
            </a:r>
            <a:r>
              <a:rPr lang="pl-PL" altLang="pl-PL" sz="2000" dirty="0">
                <a:solidFill>
                  <a:srgbClr val="FFFFFF"/>
                </a:solidFill>
                <a:latin typeface="Arial" panose="020B0604020202020204" pitchFamily="34" charset="0"/>
                <a:cs typeface="Arial" panose="020B0604020202020204" pitchFamily="34" charset="0"/>
              </a:rPr>
              <a:t> and </a:t>
            </a:r>
            <a:r>
              <a:rPr lang="pl-PL" altLang="pl-PL" sz="2000" dirty="0" err="1">
                <a:solidFill>
                  <a:srgbClr val="FFFFFF"/>
                </a:solidFill>
                <a:latin typeface="Arial" panose="020B0604020202020204" pitchFamily="34" charset="0"/>
                <a:cs typeface="Arial" panose="020B0604020202020204" pitchFamily="34" charset="0"/>
              </a:rPr>
              <a:t>electron</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energies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equivalent</a:t>
            </a:r>
            <a:r>
              <a:rPr lang="pl-PL" altLang="pl-PL" sz="2000" dirty="0">
                <a:solidFill>
                  <a:srgbClr val="FFFFFF"/>
                </a:solidFill>
                <a:latin typeface="Arial" panose="020B0604020202020204" pitchFamily="34" charset="0"/>
                <a:cs typeface="Arial" panose="020B0604020202020204" pitchFamily="34" charset="0"/>
              </a:rPr>
              <a:t> to </a:t>
            </a:r>
            <a:r>
              <a:rPr lang="pl-PL" altLang="pl-PL" sz="2000" dirty="0" err="1">
                <a:solidFill>
                  <a:srgbClr val="FFFFFF"/>
                </a:solidFill>
                <a:latin typeface="Arial" panose="020B0604020202020204" pitchFamily="34" charset="0"/>
                <a:cs typeface="Arial" panose="020B0604020202020204" pitchFamily="34" charset="0"/>
              </a:rPr>
              <a:t>two</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billion</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degrees</a:t>
            </a:r>
            <a:r>
              <a:rPr lang="pl-PL" altLang="pl-PL" sz="2000" dirty="0">
                <a:solidFill>
                  <a:srgbClr val="FFFFFF"/>
                </a:solidFill>
                <a:latin typeface="Arial" panose="020B0604020202020204" pitchFamily="34" charset="0"/>
                <a:cs typeface="Arial" panose="020B0604020202020204" pitchFamily="34" charset="0"/>
              </a:rPr>
              <a:t> K, </a:t>
            </a:r>
            <a:r>
              <a:rPr lang="pl-PL" altLang="pl-PL" sz="2000" dirty="0" err="1">
                <a:solidFill>
                  <a:srgbClr val="FFFFFF"/>
                </a:solidFill>
                <a:latin typeface="Arial" panose="020B0604020202020204" pitchFamily="34" charset="0"/>
                <a:cs typeface="Arial" panose="020B0604020202020204" pitchFamily="34" charset="0"/>
              </a:rPr>
              <a:t>sufficient</a:t>
            </a:r>
            <a:r>
              <a:rPr lang="pl-PL" altLang="pl-PL" sz="2000" dirty="0">
                <a:solidFill>
                  <a:srgbClr val="FFFFFF"/>
                </a:solidFill>
                <a:latin typeface="Arial" panose="020B0604020202020204" pitchFamily="34" charset="0"/>
                <a:cs typeface="Arial" panose="020B0604020202020204" pitchFamily="34" charset="0"/>
              </a:rPr>
              <a:t> to </a:t>
            </a:r>
            <a:r>
              <a:rPr lang="pl-PL" altLang="pl-PL" sz="2000" dirty="0" err="1">
                <a:solidFill>
                  <a:srgbClr val="FFFFFF"/>
                </a:solidFill>
                <a:latin typeface="Arial" panose="020B0604020202020204" pitchFamily="34" charset="0"/>
                <a:cs typeface="Arial" panose="020B0604020202020204" pitchFamily="34" charset="0"/>
              </a:rPr>
              <a:t>fuse</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hydrogen-boron</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fuel</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Two</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years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later</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Lerner</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demonstrated</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that</a:t>
            </a:r>
            <a:r>
              <a:rPr lang="pl-PL" altLang="pl-PL" sz="2000" dirty="0">
                <a:solidFill>
                  <a:srgbClr val="FFFFFF"/>
                </a:solidFill>
                <a:latin typeface="Arial" panose="020B0604020202020204" pitchFamily="34" charset="0"/>
                <a:cs typeface="Arial" panose="020B0604020202020204" pitchFamily="34" charset="0"/>
              </a:rPr>
              <a:t> the high </a:t>
            </a:r>
            <a:r>
              <a:rPr lang="pl-PL" altLang="pl-PL" sz="2000" dirty="0" err="1">
                <a:solidFill>
                  <a:srgbClr val="FFFFFF"/>
                </a:solidFill>
                <a:latin typeface="Arial" panose="020B0604020202020204" pitchFamily="34" charset="0"/>
                <a:cs typeface="Arial" panose="020B0604020202020204" pitchFamily="34" charset="0"/>
              </a:rPr>
              <a:t>magnetic</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fields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that</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can</a:t>
            </a:r>
            <a:r>
              <a:rPr lang="pl-PL" altLang="pl-PL" sz="2000" dirty="0">
                <a:solidFill>
                  <a:srgbClr val="FFFFFF"/>
                </a:solidFill>
                <a:latin typeface="Arial" panose="020B0604020202020204" pitchFamily="34" charset="0"/>
                <a:cs typeface="Arial" panose="020B0604020202020204" pitchFamily="34" charset="0"/>
              </a:rPr>
              <a:t> be </a:t>
            </a:r>
            <a:r>
              <a:rPr lang="pl-PL" altLang="pl-PL" sz="2000" dirty="0" err="1">
                <a:solidFill>
                  <a:srgbClr val="FFFFFF"/>
                </a:solidFill>
                <a:latin typeface="Arial" panose="020B0604020202020204" pitchFamily="34" charset="0"/>
                <a:cs typeface="Arial" panose="020B0604020202020204" pitchFamily="34" charset="0"/>
              </a:rPr>
              <a:t>produced</a:t>
            </a:r>
            <a:r>
              <a:rPr lang="pl-PL" altLang="pl-PL" sz="2000" dirty="0">
                <a:solidFill>
                  <a:srgbClr val="FFFFFF"/>
                </a:solidFill>
                <a:latin typeface="Arial" panose="020B0604020202020204" pitchFamily="34" charset="0"/>
                <a:cs typeface="Arial" panose="020B0604020202020204" pitchFamily="34" charset="0"/>
              </a:rPr>
              <a:t> in the </a:t>
            </a:r>
            <a:r>
              <a:rPr lang="pl-PL" altLang="pl-PL" sz="2000" dirty="0" err="1">
                <a:solidFill>
                  <a:srgbClr val="FFFFFF"/>
                </a:solidFill>
                <a:latin typeface="Arial" panose="020B0604020202020204" pitchFamily="34" charset="0"/>
                <a:cs typeface="Arial" panose="020B0604020202020204" pitchFamily="34" charset="0"/>
              </a:rPr>
              <a:t>plasma</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focus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will</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greatly</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reduce</a:t>
            </a:r>
            <a:r>
              <a:rPr lang="pl-PL" altLang="pl-PL" sz="2000" dirty="0">
                <a:solidFill>
                  <a:srgbClr val="FFFFFF"/>
                </a:solidFill>
                <a:latin typeface="Arial" panose="020B0604020202020204" pitchFamily="34" charset="0"/>
                <a:cs typeface="Arial" panose="020B0604020202020204" pitchFamily="34" charset="0"/>
              </a:rPr>
              <a:t> the </a:t>
            </a:r>
            <a:r>
              <a:rPr lang="pl-PL" altLang="pl-PL" sz="2000" dirty="0" err="1">
                <a:solidFill>
                  <a:srgbClr val="FFFFFF"/>
                </a:solidFill>
                <a:latin typeface="Arial" panose="020B0604020202020204" pitchFamily="34" charset="0"/>
                <a:cs typeface="Arial" panose="020B0604020202020204" pitchFamily="34" charset="0"/>
              </a:rPr>
              <a:t>cooling</a:t>
            </a:r>
            <a:r>
              <a:rPr lang="pl-PL" altLang="pl-PL" sz="2000" dirty="0">
                <a:solidFill>
                  <a:srgbClr val="FFFFFF"/>
                </a:solidFill>
                <a:latin typeface="Arial" panose="020B0604020202020204" pitchFamily="34" charset="0"/>
                <a:cs typeface="Arial" panose="020B0604020202020204" pitchFamily="34" charset="0"/>
              </a:rPr>
              <a:t> of the </a:t>
            </a:r>
            <a:r>
              <a:rPr lang="pl-PL" altLang="pl-PL" sz="2000" dirty="0" err="1">
                <a:solidFill>
                  <a:srgbClr val="FFFFFF"/>
                </a:solidFill>
                <a:latin typeface="Arial" panose="020B0604020202020204" pitchFamily="34" charset="0"/>
                <a:cs typeface="Arial" panose="020B0604020202020204" pitchFamily="34" charset="0"/>
              </a:rPr>
              <a:t>plasma</a:t>
            </a:r>
            <a:r>
              <a:rPr lang="pl-PL" altLang="pl-PL" sz="2000" dirty="0">
                <a:solidFill>
                  <a:srgbClr val="FFFFFF"/>
                </a:solidFill>
                <a:latin typeface="Arial" panose="020B0604020202020204" pitchFamily="34" charset="0"/>
                <a:cs typeface="Arial" panose="020B0604020202020204" pitchFamily="34" charset="0"/>
              </a:rPr>
              <a:t> by x-</a:t>
            </a:r>
            <a:r>
              <a:rPr lang="pl-PL" altLang="pl-PL" sz="2000" dirty="0" err="1">
                <a:solidFill>
                  <a:srgbClr val="FFFFFF"/>
                </a:solidFill>
                <a:latin typeface="Arial" panose="020B0604020202020204" pitchFamily="34" charset="0"/>
                <a:cs typeface="Arial" panose="020B0604020202020204" pitchFamily="34" charset="0"/>
              </a:rPr>
              <a:t>rays</a:t>
            </a:r>
            <a:r>
              <a:rPr lang="pl-PL" altLang="pl-PL" sz="2000" dirty="0">
                <a:solidFill>
                  <a:srgbClr val="FFFFFF"/>
                </a:solidFill>
                <a:latin typeface="Arial" panose="020B0604020202020204" pitchFamily="34" charset="0"/>
                <a:cs typeface="Arial" panose="020B0604020202020204" pitchFamily="34" charset="0"/>
              </a:rPr>
              <a:t> form the </a:t>
            </a:r>
            <a:r>
              <a:rPr lang="pl-PL" altLang="pl-PL" sz="2000" dirty="0" err="1">
                <a:solidFill>
                  <a:srgbClr val="FFFFFF"/>
                </a:solidFill>
                <a:latin typeface="Arial" panose="020B0604020202020204" pitchFamily="34" charset="0"/>
                <a:cs typeface="Arial" panose="020B0604020202020204" pitchFamily="34" charset="0"/>
              </a:rPr>
              <a:t>electrons</a:t>
            </a:r>
            <a:r>
              <a:rPr lang="pl-PL" altLang="pl-PL" sz="2000" dirty="0">
                <a:solidFill>
                  <a:srgbClr val="FFFFFF"/>
                </a:solidFill>
                <a:latin typeface="Arial" panose="020B0604020202020204" pitchFamily="34" charset="0"/>
                <a:cs typeface="Arial" panose="020B0604020202020204" pitchFamily="34" charset="0"/>
              </a:rPr>
              <a:t>, and </a:t>
            </a:r>
            <a:r>
              <a:rPr lang="pl-PL" altLang="pl-PL" sz="2000" dirty="0" err="1">
                <a:solidFill>
                  <a:srgbClr val="FFFFFF"/>
                </a:solidFill>
                <a:latin typeface="Arial" panose="020B0604020202020204" pitchFamily="34" charset="0"/>
                <a:cs typeface="Arial" panose="020B0604020202020204" pitchFamily="34" charset="0"/>
              </a:rPr>
              <a:t>thus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make</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achieving</a:t>
            </a:r>
            <a:r>
              <a:rPr lang="pl-PL" altLang="pl-PL" sz="2000" dirty="0">
                <a:solidFill>
                  <a:srgbClr val="FFFFFF"/>
                </a:solidFill>
                <a:latin typeface="Arial" panose="020B0604020202020204" pitchFamily="34" charset="0"/>
                <a:cs typeface="Arial" panose="020B0604020202020204" pitchFamily="34" charset="0"/>
              </a:rPr>
              <a:t> net </a:t>
            </a:r>
            <a:r>
              <a:rPr lang="pl-PL" altLang="pl-PL" sz="2000" dirty="0" err="1">
                <a:solidFill>
                  <a:srgbClr val="FFFFFF"/>
                </a:solidFill>
                <a:latin typeface="Arial" panose="020B0604020202020204" pitchFamily="34" charset="0"/>
                <a:cs typeface="Arial" panose="020B0604020202020204" pitchFamily="34" charset="0"/>
              </a:rPr>
              <a:t>energy</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production</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easier</a:t>
            </a:r>
            <a:r>
              <a:rPr lang="pl-PL" altLang="pl-PL" sz="2000" dirty="0">
                <a:solidFill>
                  <a:srgbClr val="FFFFFF"/>
                </a:solidFill>
                <a:latin typeface="Arial" panose="020B0604020202020204" pitchFamily="34" charset="0"/>
                <a:cs typeface="Arial" panose="020B0604020202020204" pitchFamily="34" charset="0"/>
              </a:rPr>
              <a:t>. </a:t>
            </a:r>
          </a:p>
          <a:p>
            <a:pPr marL="215900" indent="-214313" eaLnBrk="1">
              <a:spcBef>
                <a:spcPct val="0"/>
              </a:spcBef>
              <a:tabLst>
                <a:tab pos="723900" algn="l"/>
                <a:tab pos="1447800" algn="l"/>
                <a:tab pos="2171700" algn="l"/>
                <a:tab pos="2895600" algn="l"/>
                <a:tab pos="3619500" algn="l"/>
                <a:tab pos="4343400" algn="l"/>
              </a:tabLst>
            </a:pPr>
            <a:r>
              <a:rPr lang="pl-PL" altLang="pl-PL" sz="2000" dirty="0">
                <a:solidFill>
                  <a:srgbClr val="FFFFFF"/>
                </a:solidFill>
                <a:latin typeface="Arial" panose="020B0604020202020204" pitchFamily="34" charset="0"/>
                <a:cs typeface="Arial" panose="020B0604020202020204" pitchFamily="34" charset="0"/>
              </a:rPr>
              <a:t>He </a:t>
            </a:r>
            <a:r>
              <a:rPr lang="pl-PL" altLang="pl-PL" sz="2000" dirty="0" err="1">
                <a:solidFill>
                  <a:srgbClr val="FFFFFF"/>
                </a:solidFill>
                <a:latin typeface="Arial" panose="020B0604020202020204" pitchFamily="34" charset="0"/>
                <a:cs typeface="Arial" panose="020B0604020202020204" pitchFamily="34" charset="0"/>
              </a:rPr>
              <a:t>is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currently</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preparing</a:t>
            </a:r>
            <a:r>
              <a:rPr lang="pl-PL" altLang="pl-PL" sz="2000" dirty="0">
                <a:solidFill>
                  <a:srgbClr val="FFFFFF"/>
                </a:solidFill>
                <a:latin typeface="Arial" panose="020B0604020202020204" pitchFamily="34" charset="0"/>
                <a:cs typeface="Arial" panose="020B0604020202020204" pitchFamily="34" charset="0"/>
              </a:rPr>
              <a:t> for a </a:t>
            </a:r>
            <a:r>
              <a:rPr lang="pl-PL" altLang="pl-PL" sz="2000" dirty="0" err="1">
                <a:solidFill>
                  <a:srgbClr val="FFFFFF"/>
                </a:solidFill>
                <a:latin typeface="Arial" panose="020B0604020202020204" pitchFamily="34" charset="0"/>
                <a:cs typeface="Arial" panose="020B0604020202020204" pitchFamily="34" charset="0"/>
              </a:rPr>
              <a:t>new</a:t>
            </a:r>
            <a:r>
              <a:rPr lang="pl-PL" altLang="pl-PL" sz="2000" dirty="0">
                <a:solidFill>
                  <a:srgbClr val="FFFFFF"/>
                </a:solidFill>
                <a:latin typeface="Arial" panose="020B0604020202020204" pitchFamily="34" charset="0"/>
                <a:cs typeface="Arial" panose="020B0604020202020204" pitchFamily="34" charset="0"/>
              </a:rPr>
              <a:t> set of </a:t>
            </a:r>
            <a:r>
              <a:rPr lang="pl-PL" altLang="pl-PL" sz="2000" dirty="0" err="1">
                <a:solidFill>
                  <a:srgbClr val="FFFFFF"/>
                </a:solidFill>
                <a:latin typeface="Arial" panose="020B0604020202020204" pitchFamily="34" charset="0"/>
                <a:cs typeface="Arial" panose="020B0604020202020204" pitchFamily="34" charset="0"/>
              </a:rPr>
              <a:t>plasma</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focus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experiments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including</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using</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hydrogen</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boron</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fuel</a:t>
            </a:r>
            <a:r>
              <a:rPr lang="pl-PL" altLang="pl-PL" sz="2000" dirty="0">
                <a:solidFill>
                  <a:srgbClr val="FFFFFF"/>
                </a:solidFill>
                <a:latin typeface="Arial" panose="020B0604020202020204" pitchFamily="34" charset="0"/>
                <a:cs typeface="Arial" panose="020B0604020202020204" pitchFamily="34" charset="0"/>
              </a:rPr>
              <a:t>, as </a:t>
            </a:r>
            <a:r>
              <a:rPr lang="pl-PL" altLang="pl-PL" sz="2000" dirty="0" err="1">
                <a:solidFill>
                  <a:srgbClr val="FFFFFF"/>
                </a:solidFill>
                <a:latin typeface="Arial" panose="020B0604020202020204" pitchFamily="34" charset="0"/>
                <a:cs typeface="Arial" panose="020B0604020202020204" pitchFamily="34" charset="0"/>
              </a:rPr>
              <a:t>well</a:t>
            </a:r>
            <a:r>
              <a:rPr lang="pl-PL" altLang="pl-PL" sz="2000" dirty="0">
                <a:solidFill>
                  <a:srgbClr val="FFFFFF"/>
                </a:solidFill>
                <a:latin typeface="Arial" panose="020B0604020202020204" pitchFamily="34" charset="0"/>
                <a:cs typeface="Arial" panose="020B0604020202020204" pitchFamily="34" charset="0"/>
              </a:rPr>
              <a:t> as </a:t>
            </a:r>
            <a:r>
              <a:rPr lang="pl-PL" altLang="pl-PL" sz="2000" dirty="0" err="1">
                <a:solidFill>
                  <a:srgbClr val="FFFFFF"/>
                </a:solidFill>
                <a:latin typeface="Arial" panose="020B0604020202020204" pitchFamily="34" charset="0"/>
                <a:cs typeface="Arial" panose="020B0604020202020204" pitchFamily="34" charset="0"/>
              </a:rPr>
              <a:t>continuing</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research</a:t>
            </a:r>
            <a:r>
              <a:rPr lang="pl-PL" altLang="pl-PL" sz="2000" dirty="0">
                <a:solidFill>
                  <a:srgbClr val="FFFFFF"/>
                </a:solidFill>
                <a:latin typeface="Arial" panose="020B0604020202020204" pitchFamily="34" charset="0"/>
                <a:cs typeface="Arial" panose="020B0604020202020204" pitchFamily="34" charset="0"/>
              </a:rPr>
              <a:t> in </a:t>
            </a:r>
            <a:r>
              <a:rPr lang="pl-PL" altLang="pl-PL" sz="2000" dirty="0" err="1">
                <a:solidFill>
                  <a:srgbClr val="FFFFFF"/>
                </a:solidFill>
                <a:latin typeface="Arial" panose="020B0604020202020204" pitchFamily="34" charset="0"/>
                <a:cs typeface="Arial" panose="020B0604020202020204" pitchFamily="34" charset="0"/>
              </a:rPr>
              <a:t>plasma</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cosmology</a:t>
            </a:r>
            <a:r>
              <a:rPr lang="pl-PL" altLang="pl-PL" sz="2000" dirty="0">
                <a:solidFill>
                  <a:srgbClr val="FFFFFF"/>
                </a:solidFill>
                <a:latin typeface="Arial" panose="020B0604020202020204" pitchFamily="34" charset="0"/>
                <a:cs typeface="Arial" panose="020B0604020202020204" pitchFamily="34" charset="0"/>
              </a:rPr>
              <a:t>. </a:t>
            </a:r>
          </a:p>
          <a:p>
            <a:pPr marL="215900" indent="-214313" eaLnBrk="1">
              <a:spcBef>
                <a:spcPct val="0"/>
              </a:spcBef>
              <a:tabLst>
                <a:tab pos="723900" algn="l"/>
                <a:tab pos="1447800" algn="l"/>
                <a:tab pos="2171700" algn="l"/>
                <a:tab pos="2895600" algn="l"/>
                <a:tab pos="3619500" algn="l"/>
                <a:tab pos="4343400" algn="l"/>
              </a:tabLst>
            </a:pPr>
            <a:r>
              <a:rPr lang="pl-PL" altLang="pl-PL" sz="2000" dirty="0">
                <a:solidFill>
                  <a:srgbClr val="FFFFFF"/>
                </a:solidFill>
                <a:latin typeface="Arial" panose="020B0604020202020204" pitchFamily="34" charset="0"/>
                <a:cs typeface="Arial" panose="020B0604020202020204" pitchFamily="34" charset="0"/>
              </a:rPr>
              <a:t>In </a:t>
            </a:r>
            <a:r>
              <a:rPr lang="pl-PL" altLang="pl-PL" sz="2000" dirty="0" err="1">
                <a:solidFill>
                  <a:srgbClr val="FFFFFF"/>
                </a:solidFill>
                <a:latin typeface="Arial" panose="020B0604020202020204" pitchFamily="34" charset="0"/>
                <a:cs typeface="Arial" panose="020B0604020202020204" pitchFamily="34" charset="0"/>
              </a:rPr>
              <a:t>addition</a:t>
            </a:r>
            <a:r>
              <a:rPr lang="pl-PL" altLang="pl-PL" sz="2000" dirty="0">
                <a:solidFill>
                  <a:srgbClr val="FFFFFF"/>
                </a:solidFill>
                <a:latin typeface="Arial" panose="020B0604020202020204" pitchFamily="34" charset="0"/>
                <a:cs typeface="Arial" panose="020B0604020202020204" pitchFamily="34" charset="0"/>
              </a:rPr>
              <a:t> to </a:t>
            </a:r>
            <a:r>
              <a:rPr lang="pl-PL" altLang="pl-PL" sz="2000" dirty="0" err="1">
                <a:solidFill>
                  <a:srgbClr val="FFFFFF"/>
                </a:solidFill>
                <a:latin typeface="Arial" panose="020B0604020202020204" pitchFamily="34" charset="0"/>
                <a:cs typeface="Arial" panose="020B0604020202020204" pitchFamily="34" charset="0"/>
              </a:rPr>
              <a:t>research</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activity</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Mr</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Lerner</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has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written</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widely</a:t>
            </a:r>
            <a:r>
              <a:rPr lang="pl-PL" altLang="pl-PL" sz="2000" dirty="0">
                <a:solidFill>
                  <a:srgbClr val="FFFFFF"/>
                </a:solidFill>
                <a:latin typeface="Arial" panose="020B0604020202020204" pitchFamily="34" charset="0"/>
                <a:cs typeface="Arial" panose="020B0604020202020204" pitchFamily="34" charset="0"/>
              </a:rPr>
              <a:t> on </a:t>
            </a:r>
            <a:r>
              <a:rPr lang="pl-PL" altLang="pl-PL" sz="2000" dirty="0" err="1">
                <a:solidFill>
                  <a:srgbClr val="FFFFFF"/>
                </a:solidFill>
                <a:latin typeface="Arial" panose="020B0604020202020204" pitchFamily="34" charset="0"/>
                <a:cs typeface="Arial" panose="020B0604020202020204" pitchFamily="34" charset="0"/>
              </a:rPr>
              <a:t>scientific</a:t>
            </a:r>
            <a:r>
              <a:rPr lang="pl-PL" altLang="pl-PL" sz="2000" dirty="0">
                <a:solidFill>
                  <a:srgbClr val="FFFFFF"/>
                </a:solidFill>
                <a:latin typeface="Arial" panose="020B0604020202020204" pitchFamily="34" charset="0"/>
                <a:cs typeface="Arial" panose="020B0604020202020204" pitchFamily="34" charset="0"/>
              </a:rPr>
              <a:t> and </a:t>
            </a:r>
            <a:r>
              <a:rPr lang="pl-PL" altLang="pl-PL" sz="2000" dirty="0" err="1">
                <a:solidFill>
                  <a:srgbClr val="FFFFFF"/>
                </a:solidFill>
                <a:latin typeface="Arial" panose="020B0604020202020204" pitchFamily="34" charset="0"/>
                <a:cs typeface="Arial" panose="020B0604020202020204" pitchFamily="34" charset="0"/>
              </a:rPr>
              <a:t>technological</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subjects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publishing</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over</a:t>
            </a:r>
            <a:r>
              <a:rPr lang="pl-PL" altLang="pl-PL" sz="2000" dirty="0">
                <a:solidFill>
                  <a:srgbClr val="FFFFFF"/>
                </a:solidFill>
                <a:latin typeface="Arial" panose="020B0604020202020204" pitchFamily="34" charset="0"/>
                <a:cs typeface="Arial" panose="020B0604020202020204" pitchFamily="34" charset="0"/>
              </a:rPr>
              <a:t> 600 </a:t>
            </a:r>
            <a:r>
              <a:rPr lang="pl-PL" altLang="pl-PL" sz="2000" dirty="0" err="1">
                <a:solidFill>
                  <a:srgbClr val="FFFFFF"/>
                </a:solidFill>
                <a:latin typeface="Arial" panose="020B0604020202020204" pitchFamily="34" charset="0"/>
                <a:cs typeface="Arial" panose="020B0604020202020204" pitchFamily="34" charset="0"/>
              </a:rPr>
              <a:t>articles</a:t>
            </a:r>
            <a:r>
              <a:rPr lang="pl-PL" altLang="pl-PL" sz="2000" dirty="0">
                <a:solidFill>
                  <a:srgbClr val="FFFFFF"/>
                </a:solidFill>
                <a:latin typeface="Arial" panose="020B0604020202020204" pitchFamily="34" charset="0"/>
                <a:cs typeface="Arial" panose="020B0604020202020204" pitchFamily="34" charset="0"/>
              </a:rPr>
              <a:t> in </a:t>
            </a:r>
            <a:r>
              <a:rPr lang="pl-PL" altLang="pl-PL" sz="2000" dirty="0" err="1">
                <a:solidFill>
                  <a:srgbClr val="FFFFFF"/>
                </a:solidFill>
                <a:latin typeface="Arial" panose="020B0604020202020204" pitchFamily="34" charset="0"/>
                <a:cs typeface="Arial" panose="020B0604020202020204" pitchFamily="34" charset="0"/>
              </a:rPr>
              <a:t>magazines</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such</a:t>
            </a:r>
            <a:r>
              <a:rPr lang="pl-PL" altLang="pl-PL" sz="2000" dirty="0">
                <a:solidFill>
                  <a:srgbClr val="FFFFFF"/>
                </a:solidFill>
                <a:latin typeface="Arial" panose="020B0604020202020204" pitchFamily="34" charset="0"/>
                <a:cs typeface="Arial" panose="020B0604020202020204" pitchFamily="34" charset="0"/>
              </a:rPr>
              <a:t> as IEEE Spectrum, </a:t>
            </a:r>
            <a:r>
              <a:rPr lang="pl-PL" altLang="pl-PL" sz="2000" dirty="0" err="1">
                <a:solidFill>
                  <a:srgbClr val="FFFFFF"/>
                </a:solidFill>
                <a:latin typeface="Arial" panose="020B0604020202020204" pitchFamily="34" charset="0"/>
                <a:cs typeface="Arial" panose="020B0604020202020204" pitchFamily="34" charset="0"/>
              </a:rPr>
              <a:t>Aerospace</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America</a:t>
            </a:r>
            <a:r>
              <a:rPr lang="pl-PL" altLang="pl-PL" sz="2000" dirty="0">
                <a:solidFill>
                  <a:srgbClr val="FFFFFF"/>
                </a:solidFill>
                <a:latin typeface="Arial" panose="020B0604020202020204" pitchFamily="34" charset="0"/>
                <a:cs typeface="Arial" panose="020B0604020202020204" pitchFamily="34" charset="0"/>
              </a:rPr>
              <a:t>, </a:t>
            </a:r>
            <a:r>
              <a:rPr lang="pl-PL" altLang="pl-PL" sz="2000" dirty="0" err="1">
                <a:solidFill>
                  <a:srgbClr val="FFFFFF"/>
                </a:solidFill>
                <a:latin typeface="Arial" panose="020B0604020202020204" pitchFamily="34" charset="0"/>
                <a:cs typeface="Arial" panose="020B0604020202020204" pitchFamily="34" charset="0"/>
              </a:rPr>
              <a:t>Discover</a:t>
            </a:r>
            <a:r>
              <a:rPr lang="pl-PL" altLang="pl-PL" sz="2000" dirty="0">
                <a:solidFill>
                  <a:srgbClr val="FFFFFF"/>
                </a:solidFill>
                <a:latin typeface="Arial" panose="020B0604020202020204" pitchFamily="34" charset="0"/>
                <a:cs typeface="Arial" panose="020B0604020202020204" pitchFamily="34" charset="0"/>
              </a:rPr>
              <a:t> and IBM </a:t>
            </a:r>
            <a:r>
              <a:rPr lang="pl-PL" altLang="pl-PL" sz="2000" dirty="0" err="1">
                <a:solidFill>
                  <a:srgbClr val="FFFFFF"/>
                </a:solidFill>
                <a:latin typeface="Arial" panose="020B0604020202020204" pitchFamily="34" charset="0"/>
                <a:cs typeface="Arial" panose="020B0604020202020204" pitchFamily="34" charset="0"/>
              </a:rPr>
              <a:t>Research</a:t>
            </a:r>
            <a:r>
              <a:rPr lang="pl-PL" altLang="pl-PL" sz="2000" dirty="0">
                <a:solidFill>
                  <a:srgbClr val="FFFFFF"/>
                </a:solidFill>
                <a:latin typeface="Arial" panose="020B0604020202020204" pitchFamily="34" charset="0"/>
                <a:cs typeface="Arial" panose="020B0604020202020204" pitchFamily="34" charset="0"/>
              </a:rPr>
              <a:t>. </a:t>
            </a:r>
          </a:p>
          <a:p>
            <a:pPr marL="215900" indent="-214313" eaLnBrk="1">
              <a:spcBef>
                <a:spcPct val="0"/>
              </a:spcBef>
              <a:tabLst>
                <a:tab pos="723900" algn="l"/>
                <a:tab pos="1447800" algn="l"/>
                <a:tab pos="2171700" algn="l"/>
                <a:tab pos="2895600" algn="l"/>
                <a:tab pos="3619500" algn="l"/>
                <a:tab pos="4343400" algn="l"/>
              </a:tabLst>
            </a:pPr>
            <a:endParaRPr lang="pl-PL" altLang="pl-PL" sz="2000" dirty="0">
              <a:solidFill>
                <a:srgbClr val="FFFFFF"/>
              </a:solidFill>
              <a:latin typeface="Arial" panose="020B0604020202020204" pitchFamily="34" charset="0"/>
              <a:cs typeface="Arial" panose="020B0604020202020204" pitchFamily="34"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4290" name="Rectangle 6">
            <a:extLst>
              <a:ext uri="{FF2B5EF4-FFF2-40B4-BE49-F238E27FC236}">
                <a16:creationId xmlns:a16="http://schemas.microsoft.com/office/drawing/2014/main" xmlns="" id="{E6D7B010-C726-FA49-BE4B-3005374FDF9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E020F479-A1BC-1C49-8E01-FFF99C74916B}" type="slidenum">
              <a:rPr lang="pl-PL" altLang="pl-PL">
                <a:solidFill>
                  <a:srgbClr val="000000"/>
                </a:solidFill>
                <a:latin typeface="Times New Roman" panose="02020603050405020304" pitchFamily="18" charset="0"/>
              </a:rPr>
              <a:pPr>
                <a:lnSpc>
                  <a:spcPct val="95000"/>
                </a:lnSpc>
              </a:pPr>
              <a:t>68</a:t>
            </a:fld>
            <a:endParaRPr lang="pl-PL" altLang="pl-PL">
              <a:solidFill>
                <a:srgbClr val="000000"/>
              </a:solidFill>
              <a:latin typeface="Times New Roman" panose="02020603050405020304" pitchFamily="18" charset="0"/>
            </a:endParaRPr>
          </a:p>
        </p:txBody>
      </p:sp>
      <p:sp>
        <p:nvSpPr>
          <p:cNvPr id="524291" name="Rectangle 1">
            <a:extLst>
              <a:ext uri="{FF2B5EF4-FFF2-40B4-BE49-F238E27FC236}">
                <a16:creationId xmlns:a16="http://schemas.microsoft.com/office/drawing/2014/main" xmlns="" id="{7DA6FC68-C7A7-F54A-9C4A-639EBDDE2D5E}"/>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4292" name="Text Box 2">
            <a:extLst>
              <a:ext uri="{FF2B5EF4-FFF2-40B4-BE49-F238E27FC236}">
                <a16:creationId xmlns:a16="http://schemas.microsoft.com/office/drawing/2014/main" xmlns="" id="{2E9A394B-1FD3-624D-A52E-42971105EBD0}"/>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cs typeface="Arial" panose="020B0604020202020204" pitchFamily="34" charset="0"/>
              </a:rPr>
              <a:t>Article at: </a:t>
            </a:r>
            <a:r>
              <a:rPr lang="pl-PL" altLang="pl-PL" sz="2000" u="sng">
                <a:latin typeface="Arial" panose="020B0604020202020204" pitchFamily="34" charset="0"/>
                <a:cs typeface="Arial" panose="020B0604020202020204" pitchFamily="34" charset="0"/>
                <a:hlinkClick r:id="rId3"/>
              </a:rPr>
              <a:t>http://www.newscientist.com/article/mg18224482.900-bucking-the-big-bang.html</a:t>
            </a:r>
            <a:r>
              <a:rPr lang="pl-PL" altLang="pl-PL" sz="2000">
                <a:latin typeface="Arial" panose="020B0604020202020204" pitchFamily="34" charset="0"/>
                <a:cs typeface="Arial" panose="020B0604020202020204" pitchFamily="34" charset="0"/>
              </a:rPr>
              <a:t>, last accessed 7 July 2009</a:t>
            </a: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cs typeface="Arial" panose="020B0604020202020204" pitchFamily="34" charset="0"/>
              </a:rPr>
              <a:t>As of 2011 April 27 (same as 2009 July 7), the statement also had been signed by over 400 scientists (an additional 218 “scientists and engineers” and 187 “independent researchers”) from over 50 countries and 105 “other” signers.  On the web: </a:t>
            </a:r>
            <a:r>
              <a:rPr lang="pl-PL" altLang="pl-PL" sz="2000" u="sng">
                <a:latin typeface="Arial" panose="020B0604020202020204" pitchFamily="34" charset="0"/>
                <a:cs typeface="Arial" panose="020B0604020202020204" pitchFamily="34" charset="0"/>
                <a:hlinkClick r:id="rId4"/>
              </a:rPr>
              <a:t>https://web.archive.org/web/20140401081546/http://cosmologystatement.org/</a:t>
            </a:r>
            <a:r>
              <a:rPr lang="pl-PL" altLang="pl-PL" sz="2000">
                <a:latin typeface="Arial" panose="020B0604020202020204" pitchFamily="34" charset="0"/>
                <a:cs typeface="Arial" panose="020B0604020202020204" pitchFamily="34" charset="0"/>
              </a:rPr>
              <a:t>.</a:t>
            </a:r>
            <a:r>
              <a:rPr lang="pl-PL" altLang="pl-PL" sz="2000" b="1">
                <a:solidFill>
                  <a:srgbClr val="FFFFFF"/>
                </a:solidFill>
                <a:latin typeface="Arial" panose="020B0604020202020204" pitchFamily="34" charset="0"/>
                <a:cs typeface="Arial" panose="020B0604020202020204" pitchFamily="34" charset="0"/>
              </a:rPr>
              <a:t>/</a:t>
            </a:r>
          </a:p>
          <a:p>
            <a:pPr marL="215900" indent="-214313" eaLnBrk="1">
              <a:spcBef>
                <a:spcPct val="0"/>
              </a:spcBef>
              <a:tabLst>
                <a:tab pos="723900" algn="l"/>
                <a:tab pos="1447800" algn="l"/>
                <a:tab pos="2171700" algn="l"/>
                <a:tab pos="2895600" algn="l"/>
                <a:tab pos="3619500" algn="l"/>
                <a:tab pos="4343400" algn="l"/>
              </a:tabLst>
            </a:pPr>
            <a:r>
              <a:rPr lang="pl-PL" altLang="pl-PL" sz="2000">
                <a:solidFill>
                  <a:srgbClr val="FFFFFF"/>
                </a:solidFill>
                <a:latin typeface="Arial" panose="020B0604020202020204" pitchFamily="34" charset="0"/>
                <a:cs typeface="Arial" panose="020B0604020202020204" pitchFamily="34" charset="0"/>
              </a:rPr>
              <a:t>Picture from </a:t>
            </a:r>
            <a:r>
              <a:rPr lang="pl-PL" altLang="pl-PL" sz="2000" u="sng">
                <a:solidFill>
                  <a:srgbClr val="FFFFFF"/>
                </a:solidFill>
                <a:latin typeface="Arial" panose="020B0604020202020204" pitchFamily="34" charset="0"/>
                <a:cs typeface="Arial" panose="020B0604020202020204" pitchFamily="34" charset="0"/>
                <a:hlinkClick r:id="rId5"/>
              </a:rPr>
              <a:t>http://www.focusfusion.org/we.html</a:t>
            </a:r>
            <a:r>
              <a:rPr lang="pl-PL" altLang="pl-PL" sz="2000">
                <a:solidFill>
                  <a:srgbClr val="FFFFFF"/>
                </a:solidFill>
                <a:latin typeface="Arial" panose="020B0604020202020204" pitchFamily="34" charset="0"/>
                <a:cs typeface="Arial" panose="020B0604020202020204" pitchFamily="34" charset="0"/>
              </a:rPr>
              <a:t>. From this website we learn,</a:t>
            </a:r>
          </a:p>
          <a:p>
            <a:pPr marL="215900" indent="-214313" eaLnBrk="1">
              <a:spcBef>
                <a:spcPct val="0"/>
              </a:spcBef>
              <a:tabLst>
                <a:tab pos="723900" algn="l"/>
                <a:tab pos="1447800" algn="l"/>
                <a:tab pos="2171700" algn="l"/>
                <a:tab pos="2895600" algn="l"/>
                <a:tab pos="3619500" algn="l"/>
                <a:tab pos="4343400" algn="l"/>
              </a:tabLst>
            </a:pPr>
            <a:r>
              <a:rPr lang="pl-PL" altLang="pl-PL" sz="2000">
                <a:solidFill>
                  <a:srgbClr val="FFFFFF"/>
                </a:solidFill>
                <a:latin typeface="Arial" panose="020B0604020202020204" pitchFamily="34" charset="0"/>
                <a:cs typeface="Arial" panose="020B0604020202020204" pitchFamily="34" charset="0"/>
              </a:rPr>
              <a:t>Eric J. Lerner is Executive Director of the Focus Fusion Society and President of Lawrenceville Plasma Physics in Lawrenceville, NJ. He is the author of </a:t>
            </a:r>
            <a:r>
              <a:rPr lang="pl-PL" altLang="pl-PL" sz="2000" i="1">
                <a:solidFill>
                  <a:srgbClr val="FFFFFF"/>
                </a:solidFill>
                <a:latin typeface="Arial" panose="020B0604020202020204" pitchFamily="34" charset="0"/>
                <a:cs typeface="Arial" panose="020B0604020202020204" pitchFamily="34" charset="0"/>
              </a:rPr>
              <a:t>The Big Bang Never Happened</a:t>
            </a:r>
            <a:r>
              <a:rPr lang="pl-PL" altLang="pl-PL" sz="2000">
                <a:solidFill>
                  <a:srgbClr val="FFFFFF"/>
                </a:solidFill>
                <a:latin typeface="Arial" panose="020B0604020202020204" pitchFamily="34" charset="0"/>
                <a:cs typeface="Arial" panose="020B0604020202020204" pitchFamily="34" charset="0"/>
              </a:rPr>
              <a:t> (Random House, 1991, and now in a Vintage paperback edition). He has been an independent researcher in plasma physics since 1979, and has become internationally known for his studies linking cosmic plasma phenomena and laboratory fusion devices, especially the dense plasma focus. He has developed original theories of quasars, large scale structure, the microwave background and the origin of light elements all based on the plasma cosmology approach, which is an alternative to the Big Bang theory. This work has been presented at international conferences and published in the Astrophysical Journal, Astrophysics and Space Sciences and other scientific journals. </a:t>
            </a:r>
          </a:p>
          <a:p>
            <a:pPr marL="215900" indent="-214313" eaLnBrk="1">
              <a:spcBef>
                <a:spcPct val="0"/>
              </a:spcBef>
              <a:tabLst>
                <a:tab pos="723900" algn="l"/>
                <a:tab pos="1447800" algn="l"/>
                <a:tab pos="2171700" algn="l"/>
                <a:tab pos="2895600" algn="l"/>
                <a:tab pos="3619500" algn="l"/>
                <a:tab pos="4343400" algn="l"/>
              </a:tabLst>
            </a:pPr>
            <a:r>
              <a:rPr lang="pl-PL" altLang="pl-PL" sz="2000">
                <a:solidFill>
                  <a:srgbClr val="FFFFFF"/>
                </a:solidFill>
                <a:latin typeface="Arial" panose="020B0604020202020204" pitchFamily="34" charset="0"/>
                <a:cs typeface="Arial" panose="020B0604020202020204" pitchFamily="34" charset="0"/>
              </a:rPr>
              <a:t>In 1986, Lerner outlined a new theory of quasars that did not require black holes, describing quasars as a magnetic self-compression process similar to that occurring in the plasma focus. In effect, the plasmoid in the plasma focus is a tiny scale model of a quasar. In the course of this work, Lerner developed a quantitative theoretical model of the plasma focus which was consistent with all then-available data. The next year, he showed, in proposals to the Department of Energy, how this new theory indicated that the plasma focus could burn advanced fuels, especially hydrogen-boron, and developed the theoretical framework for describing the effect of differing filling gases on the plasma focus. </a:t>
            </a:r>
          </a:p>
          <a:p>
            <a:pPr marL="215900" indent="-214313" eaLnBrk="1">
              <a:spcBef>
                <a:spcPct val="0"/>
              </a:spcBef>
              <a:tabLst>
                <a:tab pos="723900" algn="l"/>
                <a:tab pos="1447800" algn="l"/>
                <a:tab pos="2171700" algn="l"/>
                <a:tab pos="2895600" algn="l"/>
                <a:tab pos="3619500" algn="l"/>
                <a:tab pos="4343400" algn="l"/>
              </a:tabLst>
            </a:pPr>
            <a:r>
              <a:rPr lang="pl-PL" altLang="pl-PL" sz="2000">
                <a:solidFill>
                  <a:srgbClr val="FFFFFF"/>
                </a:solidFill>
                <a:latin typeface="Arial" panose="020B0604020202020204" pitchFamily="34" charset="0"/>
                <a:cs typeface="Arial" panose="020B0604020202020204" pitchFamily="34" charset="0"/>
              </a:rPr>
              <a:t>While the Department of Energy declined to fund this work, Lawrenceville Plasma Physics obtained small grants from NASA's Jet Propulsion Laboratory for space applications. In 1994, Lerner and colleagues at the University of Illinois successfully tested some of the predictions of his theory using a small plasma focus device there. </a:t>
            </a:r>
          </a:p>
          <a:p>
            <a:pPr marL="215900" indent="-214313" eaLnBrk="1">
              <a:spcBef>
                <a:spcPct val="0"/>
              </a:spcBef>
              <a:tabLst>
                <a:tab pos="723900" algn="l"/>
                <a:tab pos="1447800" algn="l"/>
                <a:tab pos="2171700" algn="l"/>
                <a:tab pos="2895600" algn="l"/>
                <a:tab pos="3619500" algn="l"/>
                <a:tab pos="4343400" algn="l"/>
              </a:tabLst>
            </a:pPr>
            <a:r>
              <a:rPr lang="pl-PL" altLang="pl-PL" sz="2000">
                <a:solidFill>
                  <a:srgbClr val="FFFFFF"/>
                </a:solidFill>
                <a:latin typeface="Arial" panose="020B0604020202020204" pitchFamily="34" charset="0"/>
                <a:cs typeface="Arial" panose="020B0604020202020204" pitchFamily="34" charset="0"/>
              </a:rPr>
              <a:t>In 2001, Lerner and colleagues at Texas A&amp;M University successfully achieved ion and electron energies equivalent to two billion degrees K, sufficient to fuse hydrogen-boron fuel. Two years later Lerner demonstrated that the high magnetic fields that can be produced in the plasma focus will greatly reduce the cooling of the plasma by x-rays form the electrons, and thus make achieving net energy production easier. </a:t>
            </a:r>
          </a:p>
          <a:p>
            <a:pPr marL="215900" indent="-214313" eaLnBrk="1">
              <a:spcBef>
                <a:spcPct val="0"/>
              </a:spcBef>
              <a:tabLst>
                <a:tab pos="723900" algn="l"/>
                <a:tab pos="1447800" algn="l"/>
                <a:tab pos="2171700" algn="l"/>
                <a:tab pos="2895600" algn="l"/>
                <a:tab pos="3619500" algn="l"/>
                <a:tab pos="4343400" algn="l"/>
              </a:tabLst>
            </a:pPr>
            <a:r>
              <a:rPr lang="pl-PL" altLang="pl-PL" sz="2000">
                <a:solidFill>
                  <a:srgbClr val="FFFFFF"/>
                </a:solidFill>
                <a:latin typeface="Arial" panose="020B0604020202020204" pitchFamily="34" charset="0"/>
                <a:cs typeface="Arial" panose="020B0604020202020204" pitchFamily="34" charset="0"/>
              </a:rPr>
              <a:t>He is currently preparing for a new set of plasma focus experiments, including using hydrogen boron fuel, as well as continuing research in plasma cosmology. </a:t>
            </a:r>
          </a:p>
          <a:p>
            <a:pPr marL="215900" indent="-214313" eaLnBrk="1">
              <a:spcBef>
                <a:spcPct val="0"/>
              </a:spcBef>
              <a:tabLst>
                <a:tab pos="723900" algn="l"/>
                <a:tab pos="1447800" algn="l"/>
                <a:tab pos="2171700" algn="l"/>
                <a:tab pos="2895600" algn="l"/>
                <a:tab pos="3619500" algn="l"/>
                <a:tab pos="4343400" algn="l"/>
              </a:tabLst>
            </a:pPr>
            <a:r>
              <a:rPr lang="pl-PL" altLang="pl-PL" sz="2000">
                <a:solidFill>
                  <a:srgbClr val="FFFFFF"/>
                </a:solidFill>
                <a:latin typeface="Arial" panose="020B0604020202020204" pitchFamily="34" charset="0"/>
                <a:cs typeface="Arial" panose="020B0604020202020204" pitchFamily="34" charset="0"/>
              </a:rPr>
              <a:t>In addition to research activity, Mr. Lerner has written widely on scientific and technological subjects, publishing over 600 articles in magazines such as IEEE Spectrum, Aerospace America, Discover and IBM Research. </a:t>
            </a:r>
          </a:p>
          <a:p>
            <a:pPr marL="215900" indent="-214313" eaLnBrk="1">
              <a:spcBef>
                <a:spcPct val="0"/>
              </a:spcBef>
              <a:tabLst>
                <a:tab pos="723900" algn="l"/>
                <a:tab pos="1447800" algn="l"/>
                <a:tab pos="2171700" algn="l"/>
                <a:tab pos="2895600" algn="l"/>
                <a:tab pos="3619500" algn="l"/>
                <a:tab pos="4343400" algn="l"/>
              </a:tabLst>
            </a:pPr>
            <a:endParaRPr lang="pl-PL" altLang="pl-PL" sz="2000">
              <a:solidFill>
                <a:srgbClr val="FFFFFF"/>
              </a:solidFill>
              <a:latin typeface="Arial" panose="020B0604020202020204" pitchFamily="34" charset="0"/>
              <a:cs typeface="Arial" panose="020B0604020202020204" pitchFamily="34"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6338" name="Rectangle 6">
            <a:extLst>
              <a:ext uri="{FF2B5EF4-FFF2-40B4-BE49-F238E27FC236}">
                <a16:creationId xmlns:a16="http://schemas.microsoft.com/office/drawing/2014/main" xmlns="" id="{F5FA776A-1C98-EA4C-9BBC-48AF6B50E49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0A88C4E1-19FB-D24D-A0EA-FA4315E0A2E8}" type="slidenum">
              <a:rPr lang="pl-PL" altLang="pl-PL">
                <a:solidFill>
                  <a:srgbClr val="000000"/>
                </a:solidFill>
                <a:latin typeface="Times New Roman" panose="02020603050405020304" pitchFamily="18" charset="0"/>
              </a:rPr>
              <a:pPr>
                <a:lnSpc>
                  <a:spcPct val="95000"/>
                </a:lnSpc>
              </a:pPr>
              <a:t>69</a:t>
            </a:fld>
            <a:endParaRPr lang="pl-PL" altLang="pl-PL">
              <a:solidFill>
                <a:srgbClr val="000000"/>
              </a:solidFill>
              <a:latin typeface="Times New Roman" panose="02020603050405020304" pitchFamily="18" charset="0"/>
            </a:endParaRPr>
          </a:p>
        </p:txBody>
      </p:sp>
      <p:sp>
        <p:nvSpPr>
          <p:cNvPr id="526339" name="Rectangle 1">
            <a:extLst>
              <a:ext uri="{FF2B5EF4-FFF2-40B4-BE49-F238E27FC236}">
                <a16:creationId xmlns:a16="http://schemas.microsoft.com/office/drawing/2014/main" xmlns="" id="{38AFB4CB-77F6-D24E-82CA-01F05FB18B5C}"/>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6340" name="Text Box 2">
            <a:extLst>
              <a:ext uri="{FF2B5EF4-FFF2-40B4-BE49-F238E27FC236}">
                <a16:creationId xmlns:a16="http://schemas.microsoft.com/office/drawing/2014/main" xmlns="" id="{A643AF5A-2F3E-6142-9E6E-AFEBCD32EC5B}"/>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1800">
                <a:latin typeface="Arial" panose="020B0604020202020204" pitchFamily="34" charset="0"/>
                <a:cs typeface="Arial" panose="020B0604020202020204" pitchFamily="34" charset="0"/>
              </a:rPr>
              <a:t>The second such conference was held in 2008 in Port Angeles, WA, USA.</a:t>
            </a:r>
          </a:p>
          <a:p>
            <a:pPr marL="215900" indent="-214313" eaLnBrk="1">
              <a:spcBef>
                <a:spcPct val="0"/>
              </a:spcBef>
              <a:tabLst>
                <a:tab pos="723900" algn="l"/>
                <a:tab pos="1447800" algn="l"/>
                <a:tab pos="2171700" algn="l"/>
                <a:tab pos="2895600" algn="l"/>
                <a:tab pos="3619500" algn="l"/>
                <a:tab pos="4343400" algn="l"/>
              </a:tabLst>
            </a:pPr>
            <a:r>
              <a:rPr lang="pl-PL" altLang="pl-PL" sz="1800">
                <a:latin typeface="Arial" panose="020B0604020202020204" pitchFamily="34" charset="0"/>
                <a:cs typeface="Arial" panose="020B0604020202020204" pitchFamily="34" charset="0"/>
              </a:rPr>
              <a:t>Ratcliffe is a member of both the Astronomical Society of Southern Africa (ASSA) and the Astronomical Society of the Pacific. He became a founding member of the </a:t>
            </a:r>
            <a:r>
              <a:rPr lang="pl-PL" altLang="pl-PL" sz="1800" b="1">
                <a:latin typeface="Arial" panose="020B0604020202020204" pitchFamily="34" charset="0"/>
                <a:cs typeface="Arial" panose="020B0604020202020204" pitchFamily="34" charset="0"/>
              </a:rPr>
              <a:t>Alternative Cosmology Group (an association of some 700 leading scientists from all corners of the globe developing an alternative to the big-bang theory)</a:t>
            </a:r>
            <a:r>
              <a:rPr lang="pl-PL" altLang="pl-PL" sz="1800">
                <a:latin typeface="Arial" panose="020B0604020202020204" pitchFamily="34" charset="0"/>
                <a:cs typeface="Arial" panose="020B0604020202020204" pitchFamily="34" charset="0"/>
              </a:rPr>
              <a:t>, which conducted its inaugural international conference in Portugal in 2005 [Eric Lerner is in this group]. He serves as consulting astrophysicist on the steering committee of the Durban Space Science Centre and Planetarium, a project of the Astronomical Society of Southern Africa (Durban Centre). He is best known in formal science as co-discoverer, together with eminent nuclear chemist Oliver Manuel and solar physicist Michael Mozina, of the CNO nuclear fusion cycle on the surface of the sun, nearly 70 years after it was first predicted. See </a:t>
            </a:r>
            <a:r>
              <a:rPr lang="pl-PL" altLang="pl-PL" sz="1800" u="sng">
                <a:latin typeface="Arial" panose="020B0604020202020204" pitchFamily="34" charset="0"/>
                <a:cs typeface="Arial" panose="020B0604020202020204" pitchFamily="34" charset="0"/>
                <a:hlinkClick r:id="rId3"/>
              </a:rPr>
              <a:t>http://www.hiltonratcliffe.com/about/</a:t>
            </a:r>
            <a:r>
              <a:rPr lang="pl-PL" altLang="pl-PL" sz="1800">
                <a:latin typeface="Arial" panose="020B0604020202020204" pitchFamily="34" charset="0"/>
                <a:cs typeface="Arial" panose="020B0604020202020204" pitchFamily="34" charset="0"/>
              </a:rPr>
              <a:t>.</a:t>
            </a:r>
          </a:p>
          <a:p>
            <a:pPr marL="215900" indent="-214313" eaLnBrk="1">
              <a:spcBef>
                <a:spcPct val="0"/>
              </a:spcBef>
              <a:tabLst>
                <a:tab pos="723900" algn="l"/>
                <a:tab pos="1447800" algn="l"/>
                <a:tab pos="2171700" algn="l"/>
                <a:tab pos="2895600" algn="l"/>
                <a:tab pos="3619500" algn="l"/>
                <a:tab pos="4343400" algn="l"/>
              </a:tabLst>
            </a:pPr>
            <a:r>
              <a:rPr lang="pl-PL" altLang="pl-PL" sz="1800" b="1">
                <a:latin typeface="Arial" panose="020B0604020202020204" pitchFamily="34" charset="0"/>
                <a:cs typeface="Arial" panose="020B0604020202020204" pitchFamily="34" charset="0"/>
              </a:rPr>
              <a:t>John Hartnett’s comment (April 11, 2017 email to me):</a:t>
            </a:r>
          </a:p>
          <a:p>
            <a:pPr marL="215900" indent="-214313" eaLnBrk="1">
              <a:spcBef>
                <a:spcPct val="0"/>
              </a:spcBef>
              <a:tabLst>
                <a:tab pos="723900" algn="l"/>
                <a:tab pos="1447800" algn="l"/>
                <a:tab pos="2171700" algn="l"/>
                <a:tab pos="2895600" algn="l"/>
                <a:tab pos="3619500" algn="l"/>
                <a:tab pos="4343400" algn="l"/>
              </a:tabLst>
            </a:pPr>
            <a:r>
              <a:rPr lang="pl-PL" altLang="pl-PL" sz="1800">
                <a:latin typeface="Arial" panose="020B0604020202020204" pitchFamily="34" charset="0"/>
                <a:cs typeface="Arial" panose="020B0604020202020204" pitchFamily="34" charset="0"/>
              </a:rPr>
              <a:t>Yes, I know Hilton quite well. He is a Christian, amateur astronomer and a nice guy but confused at times in his thinking on origins. I have read and reviewed one of his books, but not the ones you list there. Here is my review for JoC on his book </a:t>
            </a:r>
            <a:r>
              <a:rPr lang="pl-PL" altLang="pl-PL" sz="1800" i="1">
                <a:latin typeface="Arial" panose="020B0604020202020204" pitchFamily="34" charset="0"/>
                <a:cs typeface="Arial" panose="020B0604020202020204" pitchFamily="34" charset="0"/>
              </a:rPr>
              <a:t>The Virtue of Heresy</a:t>
            </a:r>
            <a:r>
              <a:rPr lang="pl-PL" altLang="pl-PL" sz="1800">
                <a:latin typeface="Arial" panose="020B0604020202020204" pitchFamily="34" charset="0"/>
                <a:cs typeface="Arial" panose="020B0604020202020204" pitchFamily="34" charset="0"/>
              </a:rPr>
              <a:t>: </a:t>
            </a:r>
            <a:r>
              <a:rPr lang="pl-PL" altLang="pl-PL" sz="1800" u="sng">
                <a:latin typeface="Arial" panose="020B0604020202020204" pitchFamily="34" charset="0"/>
                <a:cs typeface="Arial" panose="020B0604020202020204" pitchFamily="34" charset="0"/>
                <a:hlinkClick r:id="rId4"/>
              </a:rPr>
              <a:t>http://creation.com/review-hilton-radcliffe-virtue-of-heresy</a:t>
            </a:r>
            <a:r>
              <a:rPr lang="pl-PL" altLang="pl-PL" sz="1800">
                <a:latin typeface="Arial" panose="020B0604020202020204" pitchFamily="34" charset="0"/>
                <a:cs typeface="Arial" panose="020B0604020202020204" pitchFamily="34" charset="0"/>
              </a:rPr>
              <a:t>. Note comment by Radcliffe at the bottom of this page: </a:t>
            </a:r>
            <a:r>
              <a:rPr lang="pl-PL" altLang="pl-PL" sz="1800" u="sng">
                <a:latin typeface="Arial" panose="020B0604020202020204" pitchFamily="34" charset="0"/>
                <a:cs typeface="Arial" panose="020B0604020202020204" pitchFamily="34" charset="0"/>
                <a:hlinkClick r:id="rId5"/>
              </a:rPr>
              <a:t>http://creation.com/is-there-evidence-for-expanding-universe</a:t>
            </a:r>
            <a:r>
              <a:rPr lang="pl-PL" altLang="pl-PL" sz="1800">
                <a:latin typeface="Arial" panose="020B0604020202020204" pitchFamily="34" charset="0"/>
                <a:cs typeface="Arial" panose="020B0604020202020204" pitchFamily="34" charset="0"/>
              </a:rPr>
              <a:t>. </a:t>
            </a:r>
          </a:p>
          <a:p>
            <a:pPr marL="215900" indent="-214313" eaLnBrk="1">
              <a:spcBef>
                <a:spcPct val="0"/>
              </a:spcBef>
              <a:tabLst>
                <a:tab pos="723900" algn="l"/>
                <a:tab pos="1447800" algn="l"/>
                <a:tab pos="2171700" algn="l"/>
                <a:tab pos="2895600" algn="l"/>
                <a:tab pos="3619500" algn="l"/>
                <a:tab pos="4343400" algn="l"/>
              </a:tabLst>
            </a:pPr>
            <a:r>
              <a:rPr lang="pl-PL" altLang="pl-PL" sz="1800">
                <a:latin typeface="Arial" panose="020B0604020202020204" pitchFamily="34" charset="0"/>
                <a:cs typeface="Arial" panose="020B0604020202020204" pitchFamily="34" charset="0"/>
              </a:rPr>
              <a:t>Terry: in Hartnett’s articles, he says (with quotes) Hilton is a theistic evolutionist. Whether or not he is truly born-again is not yet clear.  Two other books by Hilton are: </a:t>
            </a:r>
            <a:r>
              <a:rPr lang="pl-PL" altLang="pl-PL" sz="1800" i="1">
                <a:latin typeface="Arial" panose="020B0604020202020204" pitchFamily="34" charset="0"/>
                <a:cs typeface="Arial" panose="020B0604020202020204" pitchFamily="34" charset="0"/>
              </a:rPr>
              <a:t>Stephen Hawking Smoked My Socks</a:t>
            </a:r>
            <a:r>
              <a:rPr lang="pl-PL" altLang="pl-PL" sz="1800">
                <a:latin typeface="Arial" panose="020B0604020202020204" pitchFamily="34" charset="0"/>
                <a:cs typeface="Arial" panose="020B0604020202020204" pitchFamily="34" charset="0"/>
              </a:rPr>
              <a:t> and </a:t>
            </a:r>
            <a:r>
              <a:rPr lang="pl-PL" altLang="pl-PL" sz="1800" i="1">
                <a:latin typeface="Arial" panose="020B0604020202020204" pitchFamily="34" charset="0"/>
                <a:cs typeface="Arial" panose="020B0604020202020204" pitchFamily="34" charset="0"/>
              </a:rPr>
              <a:t>The Static Universe: Exploding the Myth of Cosmic Expansion.</a:t>
            </a:r>
            <a:r>
              <a:rPr lang="pl-PL" altLang="pl-PL" sz="1800">
                <a:latin typeface="Arial" panose="020B0604020202020204" pitchFamily="34" charset="0"/>
                <a:cs typeface="Arial" panose="020B0604020202020204" pitchFamily="34" charset="0"/>
              </a:rPr>
              <a:t>  </a:t>
            </a:r>
          </a:p>
          <a:p>
            <a:pPr marL="215900" indent="-214313" eaLnBrk="1">
              <a:spcBef>
                <a:spcPct val="0"/>
              </a:spcBef>
              <a:tabLst>
                <a:tab pos="723900" algn="l"/>
                <a:tab pos="1447800" algn="l"/>
                <a:tab pos="2171700" algn="l"/>
                <a:tab pos="2895600" algn="l"/>
                <a:tab pos="3619500" algn="l"/>
                <a:tab pos="4343400" algn="l"/>
              </a:tabLst>
            </a:pPr>
            <a:r>
              <a:rPr lang="pl-PL" altLang="pl-PL" sz="1400">
                <a:latin typeface="Arial" panose="020B0604020202020204" pitchFamily="34" charset="0"/>
                <a:cs typeface="Arial" panose="020B0604020202020204" pitchFamily="34" charset="0"/>
              </a:rPr>
              <a:t>One reviewer of the Hawking book wrote (on Amazon.com): </a:t>
            </a:r>
          </a:p>
          <a:p>
            <a:pPr marL="215900" indent="-214313" eaLnBrk="1">
              <a:spcBef>
                <a:spcPct val="0"/>
              </a:spcBef>
              <a:tabLst>
                <a:tab pos="723900" algn="l"/>
                <a:tab pos="1447800" algn="l"/>
                <a:tab pos="2171700" algn="l"/>
                <a:tab pos="2895600" algn="l"/>
                <a:tab pos="3619500" algn="l"/>
                <a:tab pos="4343400" algn="l"/>
              </a:tabLst>
            </a:pPr>
            <a:r>
              <a:rPr lang="pl-PL" altLang="pl-PL" sz="1400">
                <a:latin typeface="Arial" panose="020B0604020202020204" pitchFamily="34" charset="0"/>
                <a:cs typeface="Arial" panose="020B0604020202020204" pitchFamily="34" charset="0"/>
              </a:rPr>
              <a:t>“Basically, I remained fascinated with your thesis from page one to the end of Stephen hawking Smoked My Socks. I expect you and I might well have different perspectives on some specific points - which two people wouldn't? - but the whole notion of faith as you discuss it is, in my view, completely true... Now though I've read the book and, as a practicing Christian, simply cannot see what all the fuss was about. I hope your valid comments re religions and religious faith/belief will not be allowed to detract from the very real accurate message you're conveying re science. In my view (and I may be quoted on this) you've very carefully and accurately exposed possibly the biggest flaw in modern science - a flaw which extends well beyond the bounds of astrophysics and, indeed, physics!”</a:t>
            </a:r>
            <a:br>
              <a:rPr lang="pl-PL" altLang="pl-PL" sz="1400">
                <a:latin typeface="Arial" panose="020B0604020202020204" pitchFamily="34" charset="0"/>
                <a:cs typeface="Arial" panose="020B0604020202020204" pitchFamily="34" charset="0"/>
              </a:rPr>
            </a:br>
            <a:r>
              <a:rPr lang="pl-PL" altLang="pl-PL" sz="1400">
                <a:latin typeface="Arial" panose="020B0604020202020204" pitchFamily="34" charset="0"/>
                <a:cs typeface="Arial" panose="020B0604020202020204" pitchFamily="34" charset="0"/>
              </a:rPr>
              <a:t> -- theoretical physicist Dr Jeremy Dunning-Davies, University of Wales, Cardiff.</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62" name="Rectangle 6">
            <a:extLst>
              <a:ext uri="{FF2B5EF4-FFF2-40B4-BE49-F238E27FC236}">
                <a16:creationId xmlns:a16="http://schemas.microsoft.com/office/drawing/2014/main" xmlns="" id="{369F031C-55F5-594D-9978-54B3D0B42AD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94B86774-1F71-CE4E-BABC-256D461CF719}" type="slidenum">
              <a:rPr lang="pl-PL" altLang="pl-PL">
                <a:solidFill>
                  <a:srgbClr val="000000"/>
                </a:solidFill>
                <a:latin typeface="Times New Roman" panose="02020603050405020304" pitchFamily="18" charset="0"/>
              </a:rPr>
              <a:pPr>
                <a:lnSpc>
                  <a:spcPct val="95000"/>
                </a:lnSpc>
              </a:pPr>
              <a:t>7</a:t>
            </a:fld>
            <a:endParaRPr lang="pl-PL" altLang="pl-PL">
              <a:solidFill>
                <a:srgbClr val="000000"/>
              </a:solidFill>
              <a:latin typeface="Times New Roman" panose="02020603050405020304" pitchFamily="18" charset="0"/>
            </a:endParaRPr>
          </a:p>
        </p:txBody>
      </p:sp>
      <p:sp>
        <p:nvSpPr>
          <p:cNvPr id="399363" name="Rectangle 1">
            <a:extLst>
              <a:ext uri="{FF2B5EF4-FFF2-40B4-BE49-F238E27FC236}">
                <a16:creationId xmlns:a16="http://schemas.microsoft.com/office/drawing/2014/main" xmlns="" id="{FEBDEF9B-8F8B-9245-9CAD-00CA1BD896AB}"/>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399364" name="Rectangle 2">
            <a:extLst>
              <a:ext uri="{FF2B5EF4-FFF2-40B4-BE49-F238E27FC236}">
                <a16:creationId xmlns:a16="http://schemas.microsoft.com/office/drawing/2014/main" xmlns="" id="{02D8763E-3C2E-584D-849E-6B713BEF8B88}"/>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28386" name="Rectangle 6">
            <a:extLst>
              <a:ext uri="{FF2B5EF4-FFF2-40B4-BE49-F238E27FC236}">
                <a16:creationId xmlns:a16="http://schemas.microsoft.com/office/drawing/2014/main" xmlns="" id="{AE0A64F3-DF33-F04C-AB04-32C6CDF8735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33099104-CDE0-8F4A-B10E-49D835200DAB}" type="slidenum">
              <a:rPr lang="pl-PL" altLang="pl-PL">
                <a:solidFill>
                  <a:srgbClr val="000000"/>
                </a:solidFill>
                <a:latin typeface="Times New Roman" panose="02020603050405020304" pitchFamily="18" charset="0"/>
              </a:rPr>
              <a:pPr>
                <a:lnSpc>
                  <a:spcPct val="95000"/>
                </a:lnSpc>
              </a:pPr>
              <a:t>70</a:t>
            </a:fld>
            <a:endParaRPr lang="pl-PL" altLang="pl-PL">
              <a:solidFill>
                <a:srgbClr val="000000"/>
              </a:solidFill>
              <a:latin typeface="Times New Roman" panose="02020603050405020304" pitchFamily="18" charset="0"/>
            </a:endParaRPr>
          </a:p>
        </p:txBody>
      </p:sp>
      <p:sp>
        <p:nvSpPr>
          <p:cNvPr id="528387" name="Rectangle 1">
            <a:extLst>
              <a:ext uri="{FF2B5EF4-FFF2-40B4-BE49-F238E27FC236}">
                <a16:creationId xmlns:a16="http://schemas.microsoft.com/office/drawing/2014/main" xmlns="" id="{3BD13156-61F3-D54E-BD5E-A292F2DCC663}"/>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28388" name="Text Box 2">
            <a:extLst>
              <a:ext uri="{FF2B5EF4-FFF2-40B4-BE49-F238E27FC236}">
                <a16:creationId xmlns:a16="http://schemas.microsoft.com/office/drawing/2014/main" xmlns="" id="{5866F302-B04C-8C4E-8368-4CF53C634A5B}"/>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200">
                <a:latin typeface="Arial" panose="020B0604020202020204" pitchFamily="34" charset="0"/>
                <a:ea typeface="Microsoft YaHei" panose="020B0503020204020204" pitchFamily="34" charset="-122"/>
              </a:rPr>
              <a:t>Ratcliffe is a member of both the Astronomical Society of Southern Africa (ASSA) and the Astronomical Society of the Pacific. He became a founding member of the Alternative Cosmology Group (ACG — an association of some 700 leading scientists from all corners of the globe developing an alternative to the big-bang theory), which conducted its inaugural international conference in Portugal in 2005. He serves as consulting astrophysicist on the steering committee of the Durban Space Science Centre and Planetarium, a project of the Astronomical Society of Southern Africa (Durban Centre). He is best known in formal science as co-discoverer, together with eminent nuclear chemist Oliver Manuel and solar physicist Michael Mozina, of the CNO nuclear fusion cycle on the surface of the sun, nearly 70 years after it was first predicted. </a:t>
            </a:r>
          </a:p>
          <a:p>
            <a:pPr marL="215900" indent="-214313" eaLnBrk="1">
              <a:spcBef>
                <a:spcPct val="0"/>
              </a:spcBef>
              <a:tabLst>
                <a:tab pos="723900" algn="l"/>
                <a:tab pos="1447800" algn="l"/>
                <a:tab pos="2171700" algn="l"/>
                <a:tab pos="2895600" algn="l"/>
                <a:tab pos="3619500" algn="l"/>
                <a:tab pos="4343400" algn="l"/>
              </a:tabLst>
            </a:pPr>
            <a:r>
              <a:rPr lang="pl-PL" altLang="pl-PL" sz="2200">
                <a:latin typeface="Arial" panose="020B0604020202020204" pitchFamily="34" charset="0"/>
                <a:ea typeface="Microsoft YaHei" panose="020B0503020204020204" pitchFamily="34" charset="-122"/>
              </a:rPr>
              <a:t>See http://www.hiltonratcliffe.com/about/.</a:t>
            </a: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0434" name="Rectangle 6">
            <a:extLst>
              <a:ext uri="{FF2B5EF4-FFF2-40B4-BE49-F238E27FC236}">
                <a16:creationId xmlns:a16="http://schemas.microsoft.com/office/drawing/2014/main" xmlns="" id="{5C89A19C-B5A4-164B-9DF0-9CC27E1C28E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232E5181-4DCE-BF49-B43A-952C464949BD}" type="slidenum">
              <a:rPr lang="pl-PL" altLang="pl-PL">
                <a:solidFill>
                  <a:srgbClr val="000000"/>
                </a:solidFill>
                <a:latin typeface="Times New Roman" panose="02020603050405020304" pitchFamily="18" charset="0"/>
              </a:rPr>
              <a:pPr>
                <a:lnSpc>
                  <a:spcPct val="95000"/>
                </a:lnSpc>
              </a:pPr>
              <a:t>71</a:t>
            </a:fld>
            <a:endParaRPr lang="pl-PL" altLang="pl-PL">
              <a:solidFill>
                <a:srgbClr val="000000"/>
              </a:solidFill>
              <a:latin typeface="Times New Roman" panose="02020603050405020304" pitchFamily="18" charset="0"/>
            </a:endParaRPr>
          </a:p>
        </p:txBody>
      </p:sp>
      <p:sp>
        <p:nvSpPr>
          <p:cNvPr id="530435" name="Rectangle 1">
            <a:extLst>
              <a:ext uri="{FF2B5EF4-FFF2-40B4-BE49-F238E27FC236}">
                <a16:creationId xmlns:a16="http://schemas.microsoft.com/office/drawing/2014/main" xmlns="" id="{0D63FF72-A7F6-6748-975D-83850BEE5014}"/>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0436" name="Text Box 2">
            <a:extLst>
              <a:ext uri="{FF2B5EF4-FFF2-40B4-BE49-F238E27FC236}">
                <a16:creationId xmlns:a16="http://schemas.microsoft.com/office/drawing/2014/main" xmlns="" id="{40517128-CBD7-AB4A-A5E3-AAA6948B4886}"/>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200">
                <a:latin typeface="Arial" panose="020B0604020202020204" pitchFamily="34" charset="0"/>
                <a:ea typeface="Microsoft YaHei" panose="020B0503020204020204" pitchFamily="34" charset="-122"/>
              </a:rPr>
              <a:t>Ratcliffe is a member of both the Astronomical Society of Southern Africa (ASSA) and the Astronomical Society of the Pacific. He became a founding member of the Alternative Cosmology Group (ACG — an association of some 700 leading scientists from all corners of the globe developing an alternative to the big-bang theory), which conducted its inaugural international conference in Portugal in 2005. He serves as consulting astrophysicist on the steering committee of the Durban Space Science Centre and Planetarium, a project of the Astronomical Society of Southern Africa (Durban Centre). He is best known in formal science as co-discoverer, together with eminent nuclear chemist Oliver Manuel and solar physicist Michael Mozina, of the CNO nuclear fusion cycle on the surface of the sun, nearly 70 years after it was first predicted. </a:t>
            </a:r>
          </a:p>
          <a:p>
            <a:pPr marL="215900" indent="-214313" eaLnBrk="1">
              <a:spcBef>
                <a:spcPct val="0"/>
              </a:spcBef>
              <a:tabLst>
                <a:tab pos="723900" algn="l"/>
                <a:tab pos="1447800" algn="l"/>
                <a:tab pos="2171700" algn="l"/>
                <a:tab pos="2895600" algn="l"/>
                <a:tab pos="3619500" algn="l"/>
                <a:tab pos="4343400" algn="l"/>
              </a:tabLst>
            </a:pPr>
            <a:r>
              <a:rPr lang="pl-PL" altLang="pl-PL" sz="2200">
                <a:latin typeface="Arial" panose="020B0604020202020204" pitchFamily="34" charset="0"/>
                <a:ea typeface="Microsoft YaHei" panose="020B0503020204020204" pitchFamily="34" charset="-122"/>
              </a:rPr>
              <a:t>See http://www.hiltonratcliffe.com/about/.</a:t>
            </a: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482" name="Rectangle 6">
            <a:extLst>
              <a:ext uri="{FF2B5EF4-FFF2-40B4-BE49-F238E27FC236}">
                <a16:creationId xmlns:a16="http://schemas.microsoft.com/office/drawing/2014/main" xmlns="" id="{28E350E0-3442-694B-B59E-8FFC24FFAF50}"/>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8374F18F-B2BF-AC4E-BDAB-573AA3BC0593}" type="slidenum">
              <a:rPr lang="pl-PL" altLang="pl-PL">
                <a:solidFill>
                  <a:srgbClr val="000000"/>
                </a:solidFill>
                <a:latin typeface="Times New Roman" panose="02020603050405020304" pitchFamily="18" charset="0"/>
              </a:rPr>
              <a:pPr>
                <a:lnSpc>
                  <a:spcPct val="95000"/>
                </a:lnSpc>
              </a:pPr>
              <a:t>72</a:t>
            </a:fld>
            <a:endParaRPr lang="pl-PL" altLang="pl-PL">
              <a:solidFill>
                <a:srgbClr val="000000"/>
              </a:solidFill>
              <a:latin typeface="Times New Roman" panose="02020603050405020304" pitchFamily="18" charset="0"/>
            </a:endParaRPr>
          </a:p>
        </p:txBody>
      </p:sp>
      <p:sp>
        <p:nvSpPr>
          <p:cNvPr id="532483" name="Rectangle 1">
            <a:extLst>
              <a:ext uri="{FF2B5EF4-FFF2-40B4-BE49-F238E27FC236}">
                <a16:creationId xmlns:a16="http://schemas.microsoft.com/office/drawing/2014/main" xmlns="" id="{5F6C817A-5C16-0E4E-8876-3162780D8A37}"/>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2484" name="Text Box 2">
            <a:extLst>
              <a:ext uri="{FF2B5EF4-FFF2-40B4-BE49-F238E27FC236}">
                <a16:creationId xmlns:a16="http://schemas.microsoft.com/office/drawing/2014/main" xmlns="" id="{9F7E8906-38B3-454B-A8BC-B43B2AAFD9D2}"/>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41275" indent="-41275" eaLnBrk="1">
              <a:spcBef>
                <a:spcPts val="400"/>
              </a:spcBef>
              <a:tabLst>
                <a:tab pos="723900" algn="l"/>
                <a:tab pos="1447800" algn="l"/>
                <a:tab pos="2171700" algn="l"/>
                <a:tab pos="2895600" algn="l"/>
                <a:tab pos="3619500" algn="l"/>
                <a:tab pos="4343400" algn="l"/>
              </a:tabLst>
            </a:pPr>
            <a:r>
              <a:rPr lang="pl-PL" altLang="pl-PL" sz="2400">
                <a:latin typeface="Arial" panose="020B0604020202020204" pitchFamily="34" charset="0"/>
                <a:cs typeface="Arial" panose="020B0604020202020204" pitchFamily="34" charset="0"/>
              </a:rPr>
              <a:t>Paul J. Steinhardt, “The Inflation Debate,” </a:t>
            </a:r>
            <a:r>
              <a:rPr lang="pl-PL" altLang="pl-PL" sz="2400" i="1">
                <a:latin typeface="Arial" panose="020B0604020202020204" pitchFamily="34" charset="0"/>
                <a:cs typeface="Arial" panose="020B0604020202020204" pitchFamily="34" charset="0"/>
              </a:rPr>
              <a:t>Scientific American</a:t>
            </a:r>
            <a:r>
              <a:rPr lang="pl-PL" altLang="pl-PL" sz="2400">
                <a:latin typeface="Arial" panose="020B0604020202020204" pitchFamily="34" charset="0"/>
                <a:cs typeface="Arial" panose="020B0604020202020204" pitchFamily="34" charset="0"/>
              </a:rPr>
              <a:t> 304:4 (Apr 2011), 36-43, is in this issue.</a:t>
            </a: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4530" name="Rectangle 6">
            <a:extLst>
              <a:ext uri="{FF2B5EF4-FFF2-40B4-BE49-F238E27FC236}">
                <a16:creationId xmlns:a16="http://schemas.microsoft.com/office/drawing/2014/main" xmlns="" id="{B4129BDA-B9E4-B043-BFE8-72E3567D44C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70FFCE34-3881-D541-AFDB-58C2C3E131C5}" type="slidenum">
              <a:rPr lang="pl-PL" altLang="pl-PL">
                <a:solidFill>
                  <a:srgbClr val="000000"/>
                </a:solidFill>
                <a:latin typeface="Times New Roman" panose="02020603050405020304" pitchFamily="18" charset="0"/>
              </a:rPr>
              <a:pPr>
                <a:lnSpc>
                  <a:spcPct val="95000"/>
                </a:lnSpc>
              </a:pPr>
              <a:t>73</a:t>
            </a:fld>
            <a:endParaRPr lang="pl-PL" altLang="pl-PL">
              <a:solidFill>
                <a:srgbClr val="000000"/>
              </a:solidFill>
              <a:latin typeface="Times New Roman" panose="02020603050405020304" pitchFamily="18" charset="0"/>
            </a:endParaRPr>
          </a:p>
        </p:txBody>
      </p:sp>
      <p:sp>
        <p:nvSpPr>
          <p:cNvPr id="534531" name="Rectangle 1">
            <a:extLst>
              <a:ext uri="{FF2B5EF4-FFF2-40B4-BE49-F238E27FC236}">
                <a16:creationId xmlns:a16="http://schemas.microsoft.com/office/drawing/2014/main" xmlns="" id="{499AAF30-3C24-C543-8E40-E6A74A2F0B9A}"/>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4532" name="Text Box 2">
            <a:extLst>
              <a:ext uri="{FF2B5EF4-FFF2-40B4-BE49-F238E27FC236}">
                <a16:creationId xmlns:a16="http://schemas.microsoft.com/office/drawing/2014/main" xmlns="" id="{9B0FD50E-BEBD-084F-9EE0-8F10157B1742}"/>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41275" indent="-41275" eaLnBrk="1">
              <a:spcBef>
                <a:spcPts val="400"/>
              </a:spcBef>
              <a:tabLst>
                <a:tab pos="723900" algn="l"/>
                <a:tab pos="1447800" algn="l"/>
                <a:tab pos="2171700" algn="l"/>
                <a:tab pos="2895600" algn="l"/>
                <a:tab pos="3619500" algn="l"/>
                <a:tab pos="4343400" algn="l"/>
              </a:tabLst>
            </a:pPr>
            <a:r>
              <a:rPr lang="pl-PL" altLang="pl-PL" sz="2400">
                <a:latin typeface="Arial" panose="020B0604020202020204" pitchFamily="34" charset="0"/>
                <a:ea typeface="Microsoft YaHei" panose="020B0503020204020204" pitchFamily="34" charset="-122"/>
              </a:rPr>
              <a:t>Steinhardt thinks the inflation theory is deeply flawed and has proposed the “cyclic theory,” which is even more ridiculous: a series of expansions and contractions of multiple universes over trillions of years.</a:t>
            </a:r>
          </a:p>
          <a:p>
            <a:pPr marL="41275" indent="-41275" eaLnBrk="1">
              <a:spcBef>
                <a:spcPts val="400"/>
              </a:spcBef>
              <a:tabLst>
                <a:tab pos="723900" algn="l"/>
                <a:tab pos="1447800" algn="l"/>
                <a:tab pos="2171700" algn="l"/>
                <a:tab pos="2895600" algn="l"/>
                <a:tab pos="3619500" algn="l"/>
                <a:tab pos="4343400" algn="l"/>
              </a:tabLst>
            </a:pPr>
            <a:r>
              <a:rPr lang="pl-PL" altLang="pl-PL" sz="2400">
                <a:latin typeface="Arial" panose="020B0604020202020204" pitchFamily="34" charset="0"/>
                <a:cs typeface="Arial" panose="020B0604020202020204" pitchFamily="34" charset="0"/>
              </a:rPr>
              <a:t>This is the cover page of Paul J. Steinhardt, “The Inflation Debate,” </a:t>
            </a:r>
            <a:r>
              <a:rPr lang="pl-PL" altLang="pl-PL" sz="2400" i="1">
                <a:latin typeface="Arial" panose="020B0604020202020204" pitchFamily="34" charset="0"/>
                <a:cs typeface="Arial" panose="020B0604020202020204" pitchFamily="34" charset="0"/>
              </a:rPr>
              <a:t>Scientific American</a:t>
            </a:r>
            <a:r>
              <a:rPr lang="pl-PL" altLang="pl-PL" sz="2400">
                <a:latin typeface="Arial" panose="020B0604020202020204" pitchFamily="34" charset="0"/>
                <a:cs typeface="Arial" panose="020B0604020202020204" pitchFamily="34" charset="0"/>
              </a:rPr>
              <a:t> 304:4 (Apr 2011), 36-43.  </a:t>
            </a:r>
          </a:p>
          <a:p>
            <a:pPr marL="41275" indent="-41275" eaLnBrk="1">
              <a:spcBef>
                <a:spcPts val="400"/>
              </a:spcBef>
              <a:tabLst>
                <a:tab pos="723900" algn="l"/>
                <a:tab pos="1447800" algn="l"/>
                <a:tab pos="2171700" algn="l"/>
                <a:tab pos="2895600" algn="l"/>
                <a:tab pos="3619500" algn="l"/>
                <a:tab pos="4343400" algn="l"/>
              </a:tabLst>
            </a:pPr>
            <a:r>
              <a:rPr lang="pl-PL" altLang="pl-PL" sz="2400">
                <a:latin typeface="Arial" panose="020B0604020202020204" pitchFamily="34" charset="0"/>
                <a:cs typeface="Arial" panose="020B0604020202020204" pitchFamily="34" charset="0"/>
              </a:rPr>
              <a:t>About Steinhardt: </a:t>
            </a:r>
            <a:r>
              <a:rPr lang="pl-PL" altLang="pl-PL" sz="2400" u="sng">
                <a:latin typeface="Arial" panose="020B0604020202020204" pitchFamily="34" charset="0"/>
                <a:cs typeface="Arial" panose="020B0604020202020204" pitchFamily="34" charset="0"/>
                <a:hlinkClick r:id="rId3"/>
              </a:rPr>
              <a:t>http://www.physics.princeton.edu/~steinh/</a:t>
            </a:r>
            <a:r>
              <a:rPr lang="pl-PL" altLang="pl-PL" sz="2400">
                <a:latin typeface="Arial" panose="020B0604020202020204" pitchFamily="34" charset="0"/>
                <a:cs typeface="Arial" panose="020B0604020202020204" pitchFamily="34" charset="0"/>
              </a:rPr>
              <a:t>, accessed 27 March 2012</a:t>
            </a: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6578" name="Rectangle 6">
            <a:extLst>
              <a:ext uri="{FF2B5EF4-FFF2-40B4-BE49-F238E27FC236}">
                <a16:creationId xmlns:a16="http://schemas.microsoft.com/office/drawing/2014/main" xmlns="" id="{F49C5B28-8D5A-F34D-AE8C-4507A3F66F0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1A176897-AFF8-7745-9CE9-7170AAD8DFC1}" type="slidenum">
              <a:rPr lang="pl-PL" altLang="pl-PL">
                <a:solidFill>
                  <a:srgbClr val="000000"/>
                </a:solidFill>
                <a:latin typeface="Times New Roman" panose="02020603050405020304" pitchFamily="18" charset="0"/>
              </a:rPr>
              <a:pPr>
                <a:lnSpc>
                  <a:spcPct val="95000"/>
                </a:lnSpc>
              </a:pPr>
              <a:t>74</a:t>
            </a:fld>
            <a:endParaRPr lang="pl-PL" altLang="pl-PL">
              <a:solidFill>
                <a:srgbClr val="000000"/>
              </a:solidFill>
              <a:latin typeface="Times New Roman" panose="02020603050405020304" pitchFamily="18" charset="0"/>
            </a:endParaRPr>
          </a:p>
        </p:txBody>
      </p:sp>
      <p:sp>
        <p:nvSpPr>
          <p:cNvPr id="536579" name="Rectangle 1">
            <a:extLst>
              <a:ext uri="{FF2B5EF4-FFF2-40B4-BE49-F238E27FC236}">
                <a16:creationId xmlns:a16="http://schemas.microsoft.com/office/drawing/2014/main" xmlns="" id="{635FF130-3F5F-2742-85EC-A575B1C14D6E}"/>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6580" name="Rectangle 2">
            <a:extLst>
              <a:ext uri="{FF2B5EF4-FFF2-40B4-BE49-F238E27FC236}">
                <a16:creationId xmlns:a16="http://schemas.microsoft.com/office/drawing/2014/main" xmlns="" id="{3A204BB9-FEE0-DB42-8D8D-4E964A7A3F42}"/>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8626" name="Rectangle 6">
            <a:extLst>
              <a:ext uri="{FF2B5EF4-FFF2-40B4-BE49-F238E27FC236}">
                <a16:creationId xmlns:a16="http://schemas.microsoft.com/office/drawing/2014/main" xmlns="" id="{75A62B28-257E-A44F-BBBE-B1B93AF2ABB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160DFEEF-AAC4-5341-8F68-82FE9B00EB05}" type="slidenum">
              <a:rPr lang="pl-PL" altLang="pl-PL">
                <a:solidFill>
                  <a:srgbClr val="000000"/>
                </a:solidFill>
                <a:latin typeface="Times New Roman" panose="02020603050405020304" pitchFamily="18" charset="0"/>
              </a:rPr>
              <a:pPr>
                <a:lnSpc>
                  <a:spcPct val="95000"/>
                </a:lnSpc>
              </a:pPr>
              <a:t>75</a:t>
            </a:fld>
            <a:endParaRPr lang="pl-PL" altLang="pl-PL">
              <a:solidFill>
                <a:srgbClr val="000000"/>
              </a:solidFill>
              <a:latin typeface="Times New Roman" panose="02020603050405020304" pitchFamily="18" charset="0"/>
            </a:endParaRPr>
          </a:p>
        </p:txBody>
      </p:sp>
      <p:sp>
        <p:nvSpPr>
          <p:cNvPr id="538627" name="Rectangle 1">
            <a:extLst>
              <a:ext uri="{FF2B5EF4-FFF2-40B4-BE49-F238E27FC236}">
                <a16:creationId xmlns:a16="http://schemas.microsoft.com/office/drawing/2014/main" xmlns="" id="{63E79D59-2560-704D-94D0-D8EC36F40985}"/>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8628" name="Text Box 2">
            <a:extLst>
              <a:ext uri="{FF2B5EF4-FFF2-40B4-BE49-F238E27FC236}">
                <a16:creationId xmlns:a16="http://schemas.microsoft.com/office/drawing/2014/main" xmlns="" id="{D4025427-4873-544D-9406-20962593DE96}"/>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700">
                <a:latin typeface="Arial" panose="020B0604020202020204" pitchFamily="34" charset="0"/>
                <a:ea typeface="Microsoft YaHei" panose="020B0503020204020204" pitchFamily="34" charset="-122"/>
              </a:rPr>
              <a:t>You must double-click on the text to be able to translate in both halves of the diagram.</a:t>
            </a:r>
          </a:p>
          <a:p>
            <a:pPr marL="215900" indent="-214313" eaLnBrk="1">
              <a:spcBef>
                <a:spcPct val="0"/>
              </a:spcBef>
              <a:tabLst>
                <a:tab pos="723900" algn="l"/>
                <a:tab pos="1447800" algn="l"/>
                <a:tab pos="2171700" algn="l"/>
                <a:tab pos="2895600" algn="l"/>
                <a:tab pos="3619500" algn="l"/>
                <a:tab pos="4343400" algn="l"/>
              </a:tabLst>
            </a:pPr>
            <a:endParaRPr lang="pl-PL" altLang="pl-PL" sz="2700">
              <a:latin typeface="Arial" panose="020B0604020202020204" pitchFamily="34" charset="0"/>
              <a:ea typeface="Microsoft YaHei" panose="020B0503020204020204" pitchFamily="34" charset="-122"/>
            </a:endParaRPr>
          </a:p>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ea typeface="Microsoft YaHei" panose="020B0503020204020204" pitchFamily="34" charset="-122"/>
              </a:rPr>
              <a:t>Source: TJ 14:3 p. 47</a:t>
            </a:r>
          </a:p>
          <a:p>
            <a:pPr marL="215900" indent="-214313" eaLnBrk="1">
              <a:spcBef>
                <a:spcPct val="0"/>
              </a:spcBef>
              <a:tabLst>
                <a:tab pos="723900" algn="l"/>
                <a:tab pos="1447800" algn="l"/>
                <a:tab pos="2171700" algn="l"/>
                <a:tab pos="2895600" algn="l"/>
                <a:tab pos="3619500" algn="l"/>
                <a:tab pos="4343400" algn="l"/>
              </a:tabLst>
            </a:pPr>
            <a:endParaRPr lang="pl-PL" altLang="pl-PL" sz="2000">
              <a:latin typeface="Arial" panose="020B0604020202020204" pitchFamily="34" charset="0"/>
              <a:ea typeface="Microsoft YaHei" panose="020B0503020204020204" pitchFamily="34" charset="-122"/>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0674" name="Rectangle 6">
            <a:extLst>
              <a:ext uri="{FF2B5EF4-FFF2-40B4-BE49-F238E27FC236}">
                <a16:creationId xmlns:a16="http://schemas.microsoft.com/office/drawing/2014/main" xmlns="" id="{7D3B3DDA-A685-6A46-B3EE-C9DD41BD0C2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F630FCD0-6CBF-A94D-962C-8A24D19A913A}" type="slidenum">
              <a:rPr lang="pl-PL" altLang="pl-PL">
                <a:solidFill>
                  <a:srgbClr val="000000"/>
                </a:solidFill>
                <a:latin typeface="Times New Roman" panose="02020603050405020304" pitchFamily="18" charset="0"/>
              </a:rPr>
              <a:pPr>
                <a:lnSpc>
                  <a:spcPct val="95000"/>
                </a:lnSpc>
              </a:pPr>
              <a:t>76</a:t>
            </a:fld>
            <a:endParaRPr lang="pl-PL" altLang="pl-PL">
              <a:solidFill>
                <a:srgbClr val="000000"/>
              </a:solidFill>
              <a:latin typeface="Times New Roman" panose="02020603050405020304" pitchFamily="18" charset="0"/>
            </a:endParaRPr>
          </a:p>
        </p:txBody>
      </p:sp>
      <p:sp>
        <p:nvSpPr>
          <p:cNvPr id="540675" name="Rectangle 1">
            <a:extLst>
              <a:ext uri="{FF2B5EF4-FFF2-40B4-BE49-F238E27FC236}">
                <a16:creationId xmlns:a16="http://schemas.microsoft.com/office/drawing/2014/main" xmlns="" id="{6550FBB4-6839-824F-9FEF-A4D93E3C779C}"/>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0676" name="Rectangle 2">
            <a:extLst>
              <a:ext uri="{FF2B5EF4-FFF2-40B4-BE49-F238E27FC236}">
                <a16:creationId xmlns:a16="http://schemas.microsoft.com/office/drawing/2014/main" xmlns="" id="{7F91F82D-CEAE-344D-A08E-42226DAEF905}"/>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6578" name="Rectangle 6">
            <a:extLst>
              <a:ext uri="{FF2B5EF4-FFF2-40B4-BE49-F238E27FC236}">
                <a16:creationId xmlns:a16="http://schemas.microsoft.com/office/drawing/2014/main" xmlns="" id="{F49C5B28-8D5A-F34D-AE8C-4507A3F66F0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1A176897-AFF8-7745-9CE9-7170AAD8DFC1}" type="slidenum">
              <a:rPr lang="pl-PL" altLang="pl-PL">
                <a:solidFill>
                  <a:srgbClr val="000000"/>
                </a:solidFill>
                <a:latin typeface="Times New Roman" panose="02020603050405020304" pitchFamily="18" charset="0"/>
              </a:rPr>
              <a:pPr>
                <a:lnSpc>
                  <a:spcPct val="95000"/>
                </a:lnSpc>
              </a:pPr>
              <a:t>77</a:t>
            </a:fld>
            <a:endParaRPr lang="pl-PL" altLang="pl-PL">
              <a:solidFill>
                <a:srgbClr val="000000"/>
              </a:solidFill>
              <a:latin typeface="Times New Roman" panose="02020603050405020304" pitchFamily="18" charset="0"/>
            </a:endParaRPr>
          </a:p>
        </p:txBody>
      </p:sp>
      <p:sp>
        <p:nvSpPr>
          <p:cNvPr id="536579" name="Rectangle 1">
            <a:extLst>
              <a:ext uri="{FF2B5EF4-FFF2-40B4-BE49-F238E27FC236}">
                <a16:creationId xmlns:a16="http://schemas.microsoft.com/office/drawing/2014/main" xmlns="" id="{635FF130-3F5F-2742-85EC-A575B1C14D6E}"/>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36580" name="Rectangle 2">
            <a:extLst>
              <a:ext uri="{FF2B5EF4-FFF2-40B4-BE49-F238E27FC236}">
                <a16:creationId xmlns:a16="http://schemas.microsoft.com/office/drawing/2014/main" xmlns="" id="{3A204BB9-FEE0-DB42-8D8D-4E964A7A3F42}"/>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extLst>
      <p:ext uri="{BB962C8B-B14F-4D97-AF65-F5344CB8AC3E}">
        <p14:creationId xmlns:p14="http://schemas.microsoft.com/office/powerpoint/2010/main" val="2071246498"/>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4770" name="Rectangle 6">
            <a:extLst>
              <a:ext uri="{FF2B5EF4-FFF2-40B4-BE49-F238E27FC236}">
                <a16:creationId xmlns:a16="http://schemas.microsoft.com/office/drawing/2014/main" xmlns="" id="{94B08CEB-EBEB-5C4A-91CE-A091F4A2391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D9F73647-0F33-9B4C-B3C8-7DB6CCAEB6F9}" type="slidenum">
              <a:rPr lang="pl-PL" altLang="pl-PL">
                <a:solidFill>
                  <a:srgbClr val="000000"/>
                </a:solidFill>
                <a:latin typeface="Times New Roman" panose="02020603050405020304" pitchFamily="18" charset="0"/>
              </a:rPr>
              <a:pPr>
                <a:lnSpc>
                  <a:spcPct val="95000"/>
                </a:lnSpc>
              </a:pPr>
              <a:t>78</a:t>
            </a:fld>
            <a:endParaRPr lang="pl-PL" altLang="pl-PL">
              <a:solidFill>
                <a:srgbClr val="000000"/>
              </a:solidFill>
              <a:latin typeface="Times New Roman" panose="02020603050405020304" pitchFamily="18" charset="0"/>
            </a:endParaRPr>
          </a:p>
        </p:txBody>
      </p:sp>
      <p:sp>
        <p:nvSpPr>
          <p:cNvPr id="544771" name="Rectangle 1">
            <a:extLst>
              <a:ext uri="{FF2B5EF4-FFF2-40B4-BE49-F238E27FC236}">
                <a16:creationId xmlns:a16="http://schemas.microsoft.com/office/drawing/2014/main" xmlns="" id="{DD1C714C-FA4E-F446-AFC6-817EF4CEC6A1}"/>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4772" name="Text Box 2">
            <a:extLst>
              <a:ext uri="{FF2B5EF4-FFF2-40B4-BE49-F238E27FC236}">
                <a16:creationId xmlns:a16="http://schemas.microsoft.com/office/drawing/2014/main" xmlns="" id="{EE8B1E9E-F480-AD4C-9E88-3EF721DE9DF1}"/>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41275" indent="-41275" eaLnBrk="1">
              <a:spcBef>
                <a:spcPts val="400"/>
              </a:spcBef>
              <a:tabLst>
                <a:tab pos="723900" algn="l"/>
                <a:tab pos="1447800" algn="l"/>
                <a:tab pos="2171700" algn="l"/>
                <a:tab pos="2895600" algn="l"/>
                <a:tab pos="3619500" algn="l"/>
                <a:tab pos="4343400" algn="l"/>
              </a:tabLst>
            </a:pPr>
            <a:r>
              <a:rPr lang="pl-PL" altLang="pl-PL" sz="2400">
                <a:latin typeface="Arial" panose="020B0604020202020204" pitchFamily="34" charset="0"/>
                <a:cs typeface="Arial" panose="020B0604020202020204" pitchFamily="34" charset="0"/>
              </a:rPr>
              <a:t>Sir Fred Hoyle (1915-2001) was an world famous English astronomer and mathematician noted primarily for his contribution to the theory of stellar nucleosynthesis and his often controversial stance on other cosmological and scientific matters—in particular his rejection of the "Big Bang" theory, a term originally coined by him as a jocular, perhaps disparaging, name for the theory which was the main rival to his own. In addition to his work as an astronomer, Hoyle spent most of his working life at the Institute of Astronomy at Cambridge and served as its director for a number of years.</a:t>
            </a: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6818" name="Rectangle 6">
            <a:extLst>
              <a:ext uri="{FF2B5EF4-FFF2-40B4-BE49-F238E27FC236}">
                <a16:creationId xmlns:a16="http://schemas.microsoft.com/office/drawing/2014/main" xmlns="" id="{9E9BAE58-8AA4-7B49-B4F9-0A9844D728F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CB4AEBC-AEAA-3746-B70F-74B562891374}" type="slidenum">
              <a:rPr lang="pl-PL" altLang="pl-PL">
                <a:solidFill>
                  <a:srgbClr val="000000"/>
                </a:solidFill>
                <a:latin typeface="Times New Roman" panose="02020603050405020304" pitchFamily="18" charset="0"/>
              </a:rPr>
              <a:pPr>
                <a:lnSpc>
                  <a:spcPct val="95000"/>
                </a:lnSpc>
              </a:pPr>
              <a:t>79</a:t>
            </a:fld>
            <a:endParaRPr lang="pl-PL" altLang="pl-PL">
              <a:solidFill>
                <a:srgbClr val="000000"/>
              </a:solidFill>
              <a:latin typeface="Times New Roman" panose="02020603050405020304" pitchFamily="18" charset="0"/>
            </a:endParaRPr>
          </a:p>
        </p:txBody>
      </p:sp>
      <p:sp>
        <p:nvSpPr>
          <p:cNvPr id="546819" name="Rectangle 1">
            <a:extLst>
              <a:ext uri="{FF2B5EF4-FFF2-40B4-BE49-F238E27FC236}">
                <a16:creationId xmlns:a16="http://schemas.microsoft.com/office/drawing/2014/main" xmlns="" id="{BF46307E-3973-1841-A27A-2AD3F2B7A928}"/>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6820" name="Text Box 2">
            <a:extLst>
              <a:ext uri="{FF2B5EF4-FFF2-40B4-BE49-F238E27FC236}">
                <a16:creationId xmlns:a16="http://schemas.microsoft.com/office/drawing/2014/main" xmlns="" id="{1A87F2AC-5BBB-3D4C-A40B-22BFFF289206}"/>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Arp is a world-famous astrophysicist (expert on galaxies and quasars) at the Max Planck Institute in Germany.</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Photo: </a:t>
            </a:r>
            <a:r>
              <a:rPr lang="pl-PL" altLang="pl-PL" u="sng">
                <a:latin typeface="Arial" panose="020B0604020202020204" pitchFamily="34" charset="0"/>
                <a:cs typeface="Arial" panose="020B0604020202020204" pitchFamily="34" charset="0"/>
                <a:hlinkClick r:id="rId3"/>
              </a:rPr>
              <a:t>http://www.pozsarko.hu/dla/futurologia/5_ora/56.jpg</a:t>
            </a:r>
            <a:r>
              <a:rPr lang="pl-PL" altLang="pl-PL">
                <a:latin typeface="Arial" panose="020B0604020202020204" pitchFamily="34" charset="0"/>
                <a:cs typeface="Arial" panose="020B0604020202020204" pitchFamily="34" charset="0"/>
              </a:rPr>
              <a:t>, accessed 22 Mar 2010.</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1410" name="Rectangle 6">
            <a:extLst>
              <a:ext uri="{FF2B5EF4-FFF2-40B4-BE49-F238E27FC236}">
                <a16:creationId xmlns:a16="http://schemas.microsoft.com/office/drawing/2014/main" xmlns="" id="{846207D2-C31D-384D-94A8-52BCEB514406}"/>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B667013B-707D-4145-A632-8A21AFE9B712}" type="slidenum">
              <a:rPr lang="pl-PL" altLang="pl-PL">
                <a:solidFill>
                  <a:srgbClr val="000000"/>
                </a:solidFill>
                <a:latin typeface="Times New Roman" panose="02020603050405020304" pitchFamily="18" charset="0"/>
              </a:rPr>
              <a:pPr>
                <a:lnSpc>
                  <a:spcPct val="95000"/>
                </a:lnSpc>
              </a:pPr>
              <a:t>8</a:t>
            </a:fld>
            <a:endParaRPr lang="pl-PL" altLang="pl-PL">
              <a:solidFill>
                <a:srgbClr val="000000"/>
              </a:solidFill>
              <a:latin typeface="Times New Roman" panose="02020603050405020304" pitchFamily="18" charset="0"/>
            </a:endParaRPr>
          </a:p>
        </p:txBody>
      </p:sp>
      <p:sp>
        <p:nvSpPr>
          <p:cNvPr id="401411" name="Rectangle 1">
            <a:extLst>
              <a:ext uri="{FF2B5EF4-FFF2-40B4-BE49-F238E27FC236}">
                <a16:creationId xmlns:a16="http://schemas.microsoft.com/office/drawing/2014/main" xmlns="" id="{F83DBE35-2C4A-1641-BB21-2895A9C83FE4}"/>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1412" name="Text Box 2">
            <a:extLst>
              <a:ext uri="{FF2B5EF4-FFF2-40B4-BE49-F238E27FC236}">
                <a16:creationId xmlns:a16="http://schemas.microsoft.com/office/drawing/2014/main" xmlns="" id="{D27D0B12-1C75-F443-9819-3C051AF1A820}"/>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ea typeface="Microsoft YaHei" panose="020B0503020204020204" pitchFamily="34" charset="-122"/>
              </a:rPr>
              <a:t>Veil Nebula, supernova remnant?</a:t>
            </a: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48866" name="Rectangle 6">
            <a:extLst>
              <a:ext uri="{FF2B5EF4-FFF2-40B4-BE49-F238E27FC236}">
                <a16:creationId xmlns:a16="http://schemas.microsoft.com/office/drawing/2014/main" xmlns="" id="{E5C33972-6FB4-944B-A08D-5DFEA0FC52D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7E41E37B-8E8A-CE43-AFE0-826075BD957D}" type="slidenum">
              <a:rPr lang="pl-PL" altLang="pl-PL">
                <a:solidFill>
                  <a:srgbClr val="000000"/>
                </a:solidFill>
                <a:latin typeface="Times New Roman" panose="02020603050405020304" pitchFamily="18" charset="0"/>
              </a:rPr>
              <a:pPr>
                <a:lnSpc>
                  <a:spcPct val="95000"/>
                </a:lnSpc>
              </a:pPr>
              <a:t>80</a:t>
            </a:fld>
            <a:endParaRPr lang="pl-PL" altLang="pl-PL">
              <a:solidFill>
                <a:srgbClr val="000000"/>
              </a:solidFill>
              <a:latin typeface="Times New Roman" panose="02020603050405020304" pitchFamily="18" charset="0"/>
            </a:endParaRPr>
          </a:p>
        </p:txBody>
      </p:sp>
      <p:sp>
        <p:nvSpPr>
          <p:cNvPr id="548867" name="Rectangle 1">
            <a:extLst>
              <a:ext uri="{FF2B5EF4-FFF2-40B4-BE49-F238E27FC236}">
                <a16:creationId xmlns:a16="http://schemas.microsoft.com/office/drawing/2014/main" xmlns="" id="{5A898909-1037-814E-840E-660AD971F689}"/>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48868" name="Text Box 2">
            <a:extLst>
              <a:ext uri="{FF2B5EF4-FFF2-40B4-BE49-F238E27FC236}">
                <a16:creationId xmlns:a16="http://schemas.microsoft.com/office/drawing/2014/main" xmlns="" id="{E5EBF46F-7DBE-3742-A0A2-0EC3A3840677}"/>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ea typeface="Microsoft YaHei" panose="020B0503020204020204" pitchFamily="34" charset="-122"/>
              </a:rPr>
              <a:t>Nothing exploding into something is scientific nonsense--a contradiction to the 1st Law of Thermodynamics, one of the most well attested laws of physics.</a:t>
            </a: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0914" name="Rectangle 6">
            <a:extLst>
              <a:ext uri="{FF2B5EF4-FFF2-40B4-BE49-F238E27FC236}">
                <a16:creationId xmlns:a16="http://schemas.microsoft.com/office/drawing/2014/main" xmlns="" id="{74BD1B6E-1590-E749-912C-4E1B6A001102}"/>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2ACCE2FD-0424-F547-A595-A008F9B056DB}" type="slidenum">
              <a:rPr lang="pl-PL" altLang="pl-PL">
                <a:solidFill>
                  <a:srgbClr val="000000"/>
                </a:solidFill>
                <a:latin typeface="Times New Roman" panose="02020603050405020304" pitchFamily="18" charset="0"/>
              </a:rPr>
              <a:pPr>
                <a:lnSpc>
                  <a:spcPct val="95000"/>
                </a:lnSpc>
              </a:pPr>
              <a:t>81</a:t>
            </a:fld>
            <a:endParaRPr lang="pl-PL" altLang="pl-PL">
              <a:solidFill>
                <a:srgbClr val="000000"/>
              </a:solidFill>
              <a:latin typeface="Times New Roman" panose="02020603050405020304" pitchFamily="18" charset="0"/>
            </a:endParaRPr>
          </a:p>
        </p:txBody>
      </p:sp>
      <p:sp>
        <p:nvSpPr>
          <p:cNvPr id="550915" name="Rectangle 1">
            <a:extLst>
              <a:ext uri="{FF2B5EF4-FFF2-40B4-BE49-F238E27FC236}">
                <a16:creationId xmlns:a16="http://schemas.microsoft.com/office/drawing/2014/main" xmlns="" id="{36E17C85-4AED-6048-9AAC-71B963E77435}"/>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0916" name="Rectangle 2">
            <a:extLst>
              <a:ext uri="{FF2B5EF4-FFF2-40B4-BE49-F238E27FC236}">
                <a16:creationId xmlns:a16="http://schemas.microsoft.com/office/drawing/2014/main" xmlns="" id="{3AB8AF00-CE18-024F-B0D3-2B8E09FCCADC}"/>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2962" name="Rectangle 6">
            <a:extLst>
              <a:ext uri="{FF2B5EF4-FFF2-40B4-BE49-F238E27FC236}">
                <a16:creationId xmlns:a16="http://schemas.microsoft.com/office/drawing/2014/main" xmlns="" id="{555C33E2-FCD3-EF46-B104-82DCE2DF3F5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DE665D2C-8E23-C54A-BA56-94137BE8E05A}" type="slidenum">
              <a:rPr lang="pl-PL" altLang="pl-PL">
                <a:solidFill>
                  <a:srgbClr val="000000"/>
                </a:solidFill>
                <a:latin typeface="Times New Roman" panose="02020603050405020304" pitchFamily="18" charset="0"/>
              </a:rPr>
              <a:pPr>
                <a:lnSpc>
                  <a:spcPct val="95000"/>
                </a:lnSpc>
              </a:pPr>
              <a:t>82</a:t>
            </a:fld>
            <a:endParaRPr lang="pl-PL" altLang="pl-PL">
              <a:solidFill>
                <a:srgbClr val="000000"/>
              </a:solidFill>
              <a:latin typeface="Times New Roman" panose="02020603050405020304" pitchFamily="18" charset="0"/>
            </a:endParaRPr>
          </a:p>
        </p:txBody>
      </p:sp>
      <p:sp>
        <p:nvSpPr>
          <p:cNvPr id="552963" name="Rectangle 1">
            <a:extLst>
              <a:ext uri="{FF2B5EF4-FFF2-40B4-BE49-F238E27FC236}">
                <a16:creationId xmlns:a16="http://schemas.microsoft.com/office/drawing/2014/main" xmlns="" id="{E3F42101-2F80-3444-B9CD-6D4E7C9D0F4D}"/>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2964" name="Rectangle 2">
            <a:extLst>
              <a:ext uri="{FF2B5EF4-FFF2-40B4-BE49-F238E27FC236}">
                <a16:creationId xmlns:a16="http://schemas.microsoft.com/office/drawing/2014/main" xmlns="" id="{8932A504-7F21-E24E-A7A0-A321701BF84A}"/>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5010" name="Rectangle 6">
            <a:extLst>
              <a:ext uri="{FF2B5EF4-FFF2-40B4-BE49-F238E27FC236}">
                <a16:creationId xmlns:a16="http://schemas.microsoft.com/office/drawing/2014/main" xmlns="" id="{3DD65295-5EA9-414F-B467-F644DA76880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312C7777-196F-4644-B47D-D0C591D9118E}" type="slidenum">
              <a:rPr lang="pl-PL" altLang="pl-PL">
                <a:solidFill>
                  <a:srgbClr val="000000"/>
                </a:solidFill>
                <a:latin typeface="Times New Roman" panose="02020603050405020304" pitchFamily="18" charset="0"/>
              </a:rPr>
              <a:pPr>
                <a:lnSpc>
                  <a:spcPct val="95000"/>
                </a:lnSpc>
              </a:pPr>
              <a:t>83</a:t>
            </a:fld>
            <a:endParaRPr lang="pl-PL" altLang="pl-PL">
              <a:solidFill>
                <a:srgbClr val="000000"/>
              </a:solidFill>
              <a:latin typeface="Times New Roman" panose="02020603050405020304" pitchFamily="18" charset="0"/>
            </a:endParaRPr>
          </a:p>
        </p:txBody>
      </p:sp>
      <p:sp>
        <p:nvSpPr>
          <p:cNvPr id="555011" name="Rectangle 1">
            <a:extLst>
              <a:ext uri="{FF2B5EF4-FFF2-40B4-BE49-F238E27FC236}">
                <a16:creationId xmlns:a16="http://schemas.microsoft.com/office/drawing/2014/main" xmlns="" id="{B05C8FEB-D4CA-B540-B270-98DCDE3D88A9}"/>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5012" name="Text Box 2">
            <a:extLst>
              <a:ext uri="{FF2B5EF4-FFF2-40B4-BE49-F238E27FC236}">
                <a16:creationId xmlns:a16="http://schemas.microsoft.com/office/drawing/2014/main" xmlns="" id="{1ED6C84B-9278-5549-B77C-2D5CA2071BC5}"/>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28600" indent="-2270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cs typeface="Arial" panose="020B0604020202020204" pitchFamily="34" charset="0"/>
              </a:rPr>
              <a:t>“Hal-eez” comet		Halley’s next pass (2061).  Short-period comets (journey around sun is &lt; 200 years)</a:t>
            </a:r>
          </a:p>
          <a:p>
            <a:pPr marL="228600" indent="-2270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cs typeface="Arial" panose="020B0604020202020204" pitchFamily="34" charset="0"/>
              </a:rPr>
              <a:t>Evolutionist explanation: </a:t>
            </a:r>
            <a:r>
              <a:rPr lang="pl-PL" altLang="pl-PL" sz="2000" b="1">
                <a:latin typeface="Arial" panose="020B0604020202020204" pitchFamily="34" charset="0"/>
                <a:cs typeface="Arial" panose="020B0604020202020204" pitchFamily="34" charset="0"/>
              </a:rPr>
              <a:t>Kuiper Belt</a:t>
            </a:r>
            <a:r>
              <a:rPr lang="pl-PL" altLang="pl-PL" sz="2000">
                <a:latin typeface="Arial" panose="020B0604020202020204" pitchFamily="34" charset="0"/>
                <a:cs typeface="Arial" panose="020B0604020202020204" pitchFamily="34" charset="0"/>
              </a:rPr>
              <a:t> (beyond Neptune, source of short-period comets)--too large and different composition from comets</a:t>
            </a:r>
          </a:p>
          <a:p>
            <a:pPr marL="228600" indent="-2270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cs typeface="Arial" panose="020B0604020202020204" pitchFamily="34" charset="0"/>
              </a:rPr>
              <a:t>						</a:t>
            </a:r>
            <a:r>
              <a:rPr lang="pl-PL" altLang="pl-PL" sz="2000" b="1">
                <a:latin typeface="Arial" panose="020B0604020202020204" pitchFamily="34" charset="0"/>
                <a:cs typeface="Arial" panose="020B0604020202020204" pitchFamily="34" charset="0"/>
              </a:rPr>
              <a:t>Oort Cloud</a:t>
            </a:r>
            <a:r>
              <a:rPr lang="pl-PL" altLang="pl-PL" sz="2000">
                <a:latin typeface="Arial" panose="020B0604020202020204" pitchFamily="34" charset="0"/>
                <a:cs typeface="Arial" panose="020B0604020202020204" pitchFamily="34" charset="0"/>
              </a:rPr>
              <a:t> (way past Pluto, source of long-period comets)--never observed</a:t>
            </a:r>
          </a:p>
          <a:p>
            <a:pPr marL="228600" indent="-227013" eaLnBrk="1">
              <a:spcBef>
                <a:spcPct val="0"/>
              </a:spcBef>
              <a:tabLst>
                <a:tab pos="723900" algn="l"/>
                <a:tab pos="1447800" algn="l"/>
                <a:tab pos="2171700" algn="l"/>
                <a:tab pos="2895600" algn="l"/>
                <a:tab pos="3619500" algn="l"/>
                <a:tab pos="4343400" algn="l"/>
              </a:tabLst>
            </a:pPr>
            <a:endParaRPr lang="pl-PL" altLang="pl-PL" sz="2000">
              <a:latin typeface="Arial" panose="020B0604020202020204" pitchFamily="34" charset="0"/>
              <a:cs typeface="Arial" panose="020B0604020202020204" pitchFamily="34" charset="0"/>
            </a:endParaRP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7058" name="Rectangle 6">
            <a:extLst>
              <a:ext uri="{FF2B5EF4-FFF2-40B4-BE49-F238E27FC236}">
                <a16:creationId xmlns:a16="http://schemas.microsoft.com/office/drawing/2014/main" xmlns="" id="{8BD0E169-10E6-CF40-93DA-F30E4633385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76723EA6-7DC8-E147-A68C-26EB7921FD34}" type="slidenum">
              <a:rPr lang="pl-PL" altLang="pl-PL">
                <a:solidFill>
                  <a:srgbClr val="000000"/>
                </a:solidFill>
                <a:latin typeface="Times New Roman" panose="02020603050405020304" pitchFamily="18" charset="0"/>
              </a:rPr>
              <a:pPr>
                <a:lnSpc>
                  <a:spcPct val="95000"/>
                </a:lnSpc>
              </a:pPr>
              <a:t>84</a:t>
            </a:fld>
            <a:endParaRPr lang="pl-PL" altLang="pl-PL">
              <a:solidFill>
                <a:srgbClr val="000000"/>
              </a:solidFill>
              <a:latin typeface="Times New Roman" panose="02020603050405020304" pitchFamily="18" charset="0"/>
            </a:endParaRPr>
          </a:p>
        </p:txBody>
      </p:sp>
      <p:sp>
        <p:nvSpPr>
          <p:cNvPr id="557059" name="Rectangle 1">
            <a:extLst>
              <a:ext uri="{FF2B5EF4-FFF2-40B4-BE49-F238E27FC236}">
                <a16:creationId xmlns:a16="http://schemas.microsoft.com/office/drawing/2014/main" xmlns="" id="{173207B9-E511-EE43-95F5-0266870F163E}"/>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57060" name="Rectangle 2">
            <a:extLst>
              <a:ext uri="{FF2B5EF4-FFF2-40B4-BE49-F238E27FC236}">
                <a16:creationId xmlns:a16="http://schemas.microsoft.com/office/drawing/2014/main" xmlns="" id="{F8DC8A3E-ACB6-774C-B25F-A2F376F8FCF3}"/>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59106" name="Rectangle 6">
            <a:extLst>
              <a:ext uri="{FF2B5EF4-FFF2-40B4-BE49-F238E27FC236}">
                <a16:creationId xmlns:a16="http://schemas.microsoft.com/office/drawing/2014/main" xmlns="" id="{A3A77A89-C2F7-E540-829A-232515E9DC43}"/>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C0AAA2C8-34A0-F047-86A8-F2719CBEB952}" type="slidenum">
              <a:rPr lang="pl-PL" altLang="pl-PL">
                <a:solidFill>
                  <a:srgbClr val="000000"/>
                </a:solidFill>
                <a:latin typeface="Times New Roman" panose="02020603050405020304" pitchFamily="18" charset="0"/>
              </a:rPr>
              <a:pPr>
                <a:lnSpc>
                  <a:spcPct val="95000"/>
                </a:lnSpc>
              </a:pPr>
              <a:t>85</a:t>
            </a:fld>
            <a:endParaRPr lang="pl-PL" altLang="pl-PL">
              <a:solidFill>
                <a:srgbClr val="000000"/>
              </a:solidFill>
              <a:latin typeface="Times New Roman" panose="02020603050405020304" pitchFamily="18" charset="0"/>
            </a:endParaRPr>
          </a:p>
        </p:txBody>
      </p:sp>
      <p:sp>
        <p:nvSpPr>
          <p:cNvPr id="559107" name="Rectangle 1">
            <a:extLst>
              <a:ext uri="{FF2B5EF4-FFF2-40B4-BE49-F238E27FC236}">
                <a16:creationId xmlns:a16="http://schemas.microsoft.com/office/drawing/2014/main" xmlns="" id="{9807240E-79F4-AA4B-8326-04CA2CF8B63C}"/>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 name="Text Box 2">
            <a:extLst>
              <a:ext uri="{FF2B5EF4-FFF2-40B4-BE49-F238E27FC236}">
                <a16:creationId xmlns:a16="http://schemas.microsoft.com/office/drawing/2014/main" xmlns="" id="{436DF8D5-ECD3-F74D-9B3B-AB8CE5345281}"/>
              </a:ext>
            </a:extLst>
          </p:cNvPr>
          <p:cNvSpPr txBox="1">
            <a:spLocks noGrp="1" noChangeArrowheads="1"/>
          </p:cNvSpPr>
          <p:nvPr>
            <p:ph type="body" idx="1"/>
          </p:nvPr>
        </p:nvSpPr>
        <p:spPr>
          <a:xfrm>
            <a:off x="914400" y="4343400"/>
            <a:ext cx="5029200" cy="4114800"/>
          </a:xfrm>
          <a:ln/>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buFont typeface="Times New Roman" pitchFamily="16" charset="0"/>
              <a:buNone/>
              <a:tabLst>
                <a:tab pos="723900" algn="l"/>
                <a:tab pos="1447800" algn="l"/>
                <a:tab pos="2171700" algn="l"/>
                <a:tab pos="2895600" algn="l"/>
                <a:tab pos="3619500" algn="l"/>
                <a:tab pos="4343400" algn="l"/>
              </a:tabLst>
              <a:defRPr/>
            </a:pPr>
            <a:r>
              <a:rPr lang="pl-PL" altLang="pl-PL" sz="2800">
                <a:latin typeface="Arial" charset="0"/>
                <a:cs typeface="Arial" charset="0"/>
              </a:rPr>
              <a:t>Quote from NASA site below</a:t>
            </a:r>
          </a:p>
          <a:p>
            <a:pPr marL="215900" indent="-214313" eaLnBrk="1">
              <a:spcBef>
                <a:spcPct val="0"/>
              </a:spcBef>
              <a:buFont typeface="Times New Roman" pitchFamily="16" charset="0"/>
              <a:buNone/>
              <a:tabLst>
                <a:tab pos="723900" algn="l"/>
                <a:tab pos="1447800" algn="l"/>
                <a:tab pos="2171700" algn="l"/>
                <a:tab pos="2895600" algn="l"/>
                <a:tab pos="3619500" algn="l"/>
                <a:tab pos="4343400" algn="l"/>
              </a:tabLst>
              <a:defRPr/>
            </a:pPr>
            <a:r>
              <a:rPr lang="pl-PL" altLang="pl-PL" sz="2800">
                <a:latin typeface="Arial" charset="0"/>
                <a:cs typeface="Arial" charset="0"/>
              </a:rPr>
              <a:t>There appear to be no craters on Pluto, which is a shock to evolutionists as there should be many, if Pluto is 4.5 billion years old.</a:t>
            </a:r>
          </a:p>
          <a:p>
            <a:pPr eaLnBrk="1" hangingPunct="1">
              <a:spcBef>
                <a:spcPct val="0"/>
              </a:spcBef>
              <a:buFont typeface="Times New Roman" pitchFamily="16" charset="0"/>
              <a:buNone/>
              <a:tabLst>
                <a:tab pos="723900" algn="l"/>
                <a:tab pos="1447800" algn="l"/>
                <a:tab pos="2171700" algn="l"/>
                <a:tab pos="2895600" algn="l"/>
                <a:tab pos="3619500" algn="l"/>
                <a:tab pos="4343400" algn="l"/>
              </a:tabLst>
              <a:defRPr/>
            </a:pPr>
            <a:r>
              <a:rPr lang="pl-PL" altLang="pl-PL" sz="2800">
                <a:latin typeface="Arial" charset="0"/>
                <a:cs typeface="Arial" charset="0"/>
              </a:rPr>
              <a:t>https://www.nasa.gov/multimedia/imagegallery/iotd.html?id=366735</a:t>
            </a:r>
          </a:p>
          <a:p>
            <a:pPr eaLnBrk="1" hangingPunct="1">
              <a:spcBef>
                <a:spcPct val="0"/>
              </a:spcBef>
              <a:buFont typeface="Times New Roman" pitchFamily="16" charset="0"/>
              <a:buNone/>
              <a:tabLst>
                <a:tab pos="723900" algn="l"/>
                <a:tab pos="1447800" algn="l"/>
                <a:tab pos="2171700" algn="l"/>
                <a:tab pos="2895600" algn="l"/>
                <a:tab pos="3619500" algn="l"/>
                <a:tab pos="4343400" algn="l"/>
              </a:tabLst>
              <a:defRPr/>
            </a:pPr>
            <a:r>
              <a:rPr lang="pl-PL" altLang="pl-PL" sz="2800">
                <a:latin typeface="Arial" charset="0"/>
                <a:cs typeface="Arial" charset="0"/>
              </a:rPr>
              <a:t>See Dr. Danny Faulkner’s article: </a:t>
            </a:r>
            <a:r>
              <a:rPr lang="pl-PL" altLang="pl-PL" sz="2800" u="sng">
                <a:latin typeface="Arial" charset="0"/>
                <a:cs typeface="Arial" charset="0"/>
                <a:hlinkClick r:id="rId3"/>
              </a:rPr>
              <a:t>https://answersingenesis.org/astronomy/solar-system/plutos-surface-is-young/</a:t>
            </a:r>
            <a:r>
              <a:rPr lang="pl-PL" altLang="pl-PL" sz="2800">
                <a:latin typeface="Arial" charset="0"/>
                <a:cs typeface="Arial" charset="0"/>
              </a:rPr>
              <a:t>, 2015 July 20.</a:t>
            </a: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1154" name="Rectangle 6">
            <a:extLst>
              <a:ext uri="{FF2B5EF4-FFF2-40B4-BE49-F238E27FC236}">
                <a16:creationId xmlns:a16="http://schemas.microsoft.com/office/drawing/2014/main" xmlns="" id="{29A2DE4C-C603-DA4D-B47A-53003453A6B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B3ECDC8-39AB-A64C-A2D0-09E1421ADBEB}" type="slidenum">
              <a:rPr lang="pl-PL" altLang="pl-PL">
                <a:solidFill>
                  <a:srgbClr val="000000"/>
                </a:solidFill>
                <a:latin typeface="Times New Roman" panose="02020603050405020304" pitchFamily="18" charset="0"/>
              </a:rPr>
              <a:pPr>
                <a:lnSpc>
                  <a:spcPct val="95000"/>
                </a:lnSpc>
              </a:pPr>
              <a:t>86</a:t>
            </a:fld>
            <a:endParaRPr lang="pl-PL" altLang="pl-PL">
              <a:solidFill>
                <a:srgbClr val="000000"/>
              </a:solidFill>
              <a:latin typeface="Times New Roman" panose="02020603050405020304" pitchFamily="18" charset="0"/>
            </a:endParaRPr>
          </a:p>
        </p:txBody>
      </p:sp>
      <p:sp>
        <p:nvSpPr>
          <p:cNvPr id="561155" name="Rectangle 1">
            <a:extLst>
              <a:ext uri="{FF2B5EF4-FFF2-40B4-BE49-F238E27FC236}">
                <a16:creationId xmlns:a16="http://schemas.microsoft.com/office/drawing/2014/main" xmlns="" id="{EFC350CD-F9A2-1542-B265-4F413235AA54}"/>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1156" name="Text Box 2">
            <a:extLst>
              <a:ext uri="{FF2B5EF4-FFF2-40B4-BE49-F238E27FC236}">
                <a16:creationId xmlns:a16="http://schemas.microsoft.com/office/drawing/2014/main" xmlns="" id="{7F56EB37-B1F0-EE46-BCDC-080353136521}"/>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a:latin typeface="DejaVu Sans Condensed" panose="020B0606030804020204" pitchFamily="34" charset="2"/>
                <a:ea typeface="DejaVu Sans Condensed" panose="020B0606030804020204" pitchFamily="34" charset="2"/>
                <a:cs typeface="DejaVu Sans Condensed" panose="020B0606030804020204" pitchFamily="34" charset="2"/>
              </a:rPr>
              <a:t>Whether they are winding up or unwinding, if the spiral galaxies were really billions of years old, as the evolutionists say, there should be no recognizable spiral arms but instead the galaxies should be amorphous collections of stars and dust.  Evolutionists have proposed all kinds of theories to explain the existence of spiral galaxies, but they continue to search for new solutions to the problem because the other explanations just don’t work.  Spiral galaxies are perfectly consistent with a 6000-year-old universe.</a:t>
            </a:r>
          </a:p>
          <a:p>
            <a:pPr marL="215900" indent="-214313" eaLnBrk="1">
              <a:spcBef>
                <a:spcPct val="0"/>
              </a:spcBef>
              <a:tabLst>
                <a:tab pos="723900" algn="l"/>
                <a:tab pos="1447800" algn="l"/>
                <a:tab pos="2171700" algn="l"/>
                <a:tab pos="2895600" algn="l"/>
                <a:tab pos="3619500" algn="l"/>
                <a:tab pos="4343400" algn="l"/>
              </a:tabLst>
            </a:pPr>
            <a:r>
              <a:rPr lang="pl-PL" altLang="pl-PL">
                <a:latin typeface="DejaVu Sans Condensed" panose="020B0606030804020204" pitchFamily="34" charset="2"/>
                <a:ea typeface="DejaVu Sans Condensed" panose="020B0606030804020204" pitchFamily="34" charset="2"/>
                <a:cs typeface="DejaVu Sans Condensed" panose="020B0606030804020204" pitchFamily="34" charset="2"/>
              </a:rPr>
              <a:t>See Danny Faulkner “Galaxies--Unexplained Spirals,” </a:t>
            </a:r>
            <a:r>
              <a:rPr lang="pl-PL" altLang="pl-PL">
                <a:latin typeface="DejaVu Sans Condensed Oblique" panose="020B06060303040B0204" pitchFamily="34" charset="0"/>
                <a:cs typeface="DejaVu Sans Condensed Oblique" panose="020B06060303040B0204" pitchFamily="34" charset="0"/>
              </a:rPr>
              <a:t>Answers Magazine </a:t>
            </a:r>
            <a:r>
              <a:rPr lang="pl-PL" altLang="pl-PL">
                <a:latin typeface="DejaVu Sans Condensed" panose="020B0606030804020204" pitchFamily="34" charset="2"/>
                <a:ea typeface="DejaVu Sans Condensed" panose="020B0606030804020204" pitchFamily="34" charset="2"/>
                <a:cs typeface="DejaVu Sans Condensed" panose="020B0606030804020204" pitchFamily="34" charset="2"/>
              </a:rPr>
              <a:t>6:1 (Jan-Mar, 2011), p 54-56, </a:t>
            </a:r>
            <a:r>
              <a:rPr lang="pl-PL" altLang="pl-PL" u="sng">
                <a:latin typeface="DejaVu Sans Condensed" panose="020B0606030804020204" pitchFamily="34" charset="2"/>
                <a:ea typeface="DejaVu Sans Condensed" panose="020B0606030804020204" pitchFamily="34" charset="2"/>
                <a:cs typeface="DejaVu Sans Condensed" panose="020B0606030804020204" pitchFamily="34" charset="2"/>
                <a:hlinkClick r:id="rId3"/>
              </a:rPr>
              <a:t>http://www.answersingenesis.org/articles/am/v6/n1/galaxies</a:t>
            </a:r>
            <a:r>
              <a:rPr lang="pl-PL" altLang="pl-PL">
                <a:latin typeface="DejaVu Sans Condensed" panose="020B0606030804020204" pitchFamily="34" charset="2"/>
                <a:ea typeface="DejaVu Sans Condensed" panose="020B0606030804020204" pitchFamily="34" charset="2"/>
                <a:cs typeface="DejaVu Sans Condensed" panose="020B0606030804020204" pitchFamily="34" charset="2"/>
              </a:rPr>
              <a:t>. </a:t>
            </a: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3202" name="Rectangle 6">
            <a:extLst>
              <a:ext uri="{FF2B5EF4-FFF2-40B4-BE49-F238E27FC236}">
                <a16:creationId xmlns:a16="http://schemas.microsoft.com/office/drawing/2014/main" xmlns="" id="{27437A66-403C-A945-8923-57F055C0AC6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CA2DB8A-CA15-B541-8324-C610F54F6A7F}" type="slidenum">
              <a:rPr lang="pl-PL" altLang="pl-PL">
                <a:solidFill>
                  <a:srgbClr val="000000"/>
                </a:solidFill>
                <a:latin typeface="Times New Roman" panose="02020603050405020304" pitchFamily="18" charset="0"/>
              </a:rPr>
              <a:pPr>
                <a:lnSpc>
                  <a:spcPct val="95000"/>
                </a:lnSpc>
              </a:pPr>
              <a:t>87</a:t>
            </a:fld>
            <a:endParaRPr lang="pl-PL" altLang="pl-PL">
              <a:solidFill>
                <a:srgbClr val="000000"/>
              </a:solidFill>
              <a:latin typeface="Times New Roman" panose="02020603050405020304" pitchFamily="18" charset="0"/>
            </a:endParaRPr>
          </a:p>
        </p:txBody>
      </p:sp>
      <p:sp>
        <p:nvSpPr>
          <p:cNvPr id="563203" name="Rectangle 1">
            <a:extLst>
              <a:ext uri="{FF2B5EF4-FFF2-40B4-BE49-F238E27FC236}">
                <a16:creationId xmlns:a16="http://schemas.microsoft.com/office/drawing/2014/main" xmlns="" id="{0CFE2027-19B2-9847-82C6-BE5F1194436A}"/>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3204" name="Rectangle 2">
            <a:extLst>
              <a:ext uri="{FF2B5EF4-FFF2-40B4-BE49-F238E27FC236}">
                <a16:creationId xmlns:a16="http://schemas.microsoft.com/office/drawing/2014/main" xmlns="" id="{C0113575-2631-7145-BDEF-31ED8C9AC492}"/>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5250" name="Rectangle 6">
            <a:extLst>
              <a:ext uri="{FF2B5EF4-FFF2-40B4-BE49-F238E27FC236}">
                <a16:creationId xmlns:a16="http://schemas.microsoft.com/office/drawing/2014/main" xmlns="" id="{B506F30F-4DD6-FB49-99C0-20C2F1FE6CC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05FA410-5086-4E4E-87E4-08D38FDF97DD}" type="slidenum">
              <a:rPr lang="pl-PL" altLang="pl-PL">
                <a:solidFill>
                  <a:srgbClr val="000000"/>
                </a:solidFill>
                <a:latin typeface="Times New Roman" panose="02020603050405020304" pitchFamily="18" charset="0"/>
              </a:rPr>
              <a:pPr>
                <a:lnSpc>
                  <a:spcPct val="95000"/>
                </a:lnSpc>
              </a:pPr>
              <a:t>88</a:t>
            </a:fld>
            <a:endParaRPr lang="pl-PL" altLang="pl-PL">
              <a:solidFill>
                <a:srgbClr val="000000"/>
              </a:solidFill>
              <a:latin typeface="Times New Roman" panose="02020603050405020304" pitchFamily="18" charset="0"/>
            </a:endParaRPr>
          </a:p>
        </p:txBody>
      </p:sp>
      <p:sp>
        <p:nvSpPr>
          <p:cNvPr id="565251" name="Rectangle 1">
            <a:extLst>
              <a:ext uri="{FF2B5EF4-FFF2-40B4-BE49-F238E27FC236}">
                <a16:creationId xmlns:a16="http://schemas.microsoft.com/office/drawing/2014/main" xmlns="" id="{7A59F0B8-5DF4-4443-8BAC-2F33E00AC4A0}"/>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5252" name="Text Box 2">
            <a:extLst>
              <a:ext uri="{FF2B5EF4-FFF2-40B4-BE49-F238E27FC236}">
                <a16:creationId xmlns:a16="http://schemas.microsoft.com/office/drawing/2014/main" xmlns="" id="{1B3E1551-1E3B-5A49-8A5F-0E1423A89CA1}"/>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700">
                <a:latin typeface="Arial" panose="020B0604020202020204" pitchFamily="34" charset="0"/>
                <a:ea typeface="Microsoft YaHei" panose="020B0503020204020204" pitchFamily="34" charset="-122"/>
              </a:rPr>
              <a:t>You must double-click on the text to be able to translate in both diagrams.</a:t>
            </a:r>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7298" name="Rectangle 6">
            <a:extLst>
              <a:ext uri="{FF2B5EF4-FFF2-40B4-BE49-F238E27FC236}">
                <a16:creationId xmlns:a16="http://schemas.microsoft.com/office/drawing/2014/main" xmlns="" id="{62E49901-9893-7B44-AF32-C6BA75E410BD}"/>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ABD3C3E-8B5D-3247-9968-2EBE714FFC1D}" type="slidenum">
              <a:rPr lang="pl-PL" altLang="pl-PL">
                <a:solidFill>
                  <a:srgbClr val="000000"/>
                </a:solidFill>
                <a:latin typeface="Times New Roman" panose="02020603050405020304" pitchFamily="18" charset="0"/>
              </a:rPr>
              <a:pPr>
                <a:lnSpc>
                  <a:spcPct val="95000"/>
                </a:lnSpc>
              </a:pPr>
              <a:t>89</a:t>
            </a:fld>
            <a:endParaRPr lang="pl-PL" altLang="pl-PL">
              <a:solidFill>
                <a:srgbClr val="000000"/>
              </a:solidFill>
              <a:latin typeface="Times New Roman" panose="02020603050405020304" pitchFamily="18" charset="0"/>
            </a:endParaRPr>
          </a:p>
        </p:txBody>
      </p:sp>
      <p:sp>
        <p:nvSpPr>
          <p:cNvPr id="567299" name="Rectangle 1">
            <a:extLst>
              <a:ext uri="{FF2B5EF4-FFF2-40B4-BE49-F238E27FC236}">
                <a16:creationId xmlns:a16="http://schemas.microsoft.com/office/drawing/2014/main" xmlns="" id="{703F8B07-9769-7E4A-9F41-BD5BAF2E9C03}"/>
              </a:ext>
            </a:extLst>
          </p:cNvPr>
          <p:cNvSpPr>
            <a:spLocks noGrp="1" noRot="1" noChangeAspect="1" noChangeArrowheads="1" noTextEdit="1"/>
          </p:cNvSpPr>
          <p:nvPr>
            <p:ph type="sldImg"/>
          </p:nvPr>
        </p:nvSpPr>
        <p:spPr>
          <a:xfrm>
            <a:off x="217488" y="812800"/>
            <a:ext cx="7123112" cy="4008438"/>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7300" name="Rectangle 2">
            <a:extLst>
              <a:ext uri="{FF2B5EF4-FFF2-40B4-BE49-F238E27FC236}">
                <a16:creationId xmlns:a16="http://schemas.microsoft.com/office/drawing/2014/main" xmlns="" id="{D2AF5675-CB88-1344-BCED-379A003F8F0D}"/>
              </a:ext>
            </a:extLst>
          </p:cNvPr>
          <p:cNvSpPr>
            <a:spLocks noGrp="1" noChangeArrowheads="1"/>
          </p:cNvSpPr>
          <p:nvPr>
            <p:ph type="body" idx="1"/>
          </p:nvPr>
        </p:nvSpPr>
        <p:spPr>
          <a:xfrm>
            <a:off x="755650" y="5078413"/>
            <a:ext cx="6048375" cy="4811712"/>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3458" name="Rectangle 6">
            <a:extLst>
              <a:ext uri="{FF2B5EF4-FFF2-40B4-BE49-F238E27FC236}">
                <a16:creationId xmlns:a16="http://schemas.microsoft.com/office/drawing/2014/main" xmlns="" id="{61791A0A-033C-8944-81D3-080D02747498}"/>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5870A376-5DAB-524C-9F4D-98D01012BB99}" type="slidenum">
              <a:rPr lang="pl-PL" altLang="pl-PL">
                <a:solidFill>
                  <a:srgbClr val="000000"/>
                </a:solidFill>
                <a:latin typeface="Times New Roman" panose="02020603050405020304" pitchFamily="18" charset="0"/>
              </a:rPr>
              <a:pPr>
                <a:lnSpc>
                  <a:spcPct val="95000"/>
                </a:lnSpc>
              </a:pPr>
              <a:t>9</a:t>
            </a:fld>
            <a:endParaRPr lang="pl-PL" altLang="pl-PL">
              <a:solidFill>
                <a:srgbClr val="000000"/>
              </a:solidFill>
              <a:latin typeface="Times New Roman" panose="02020603050405020304" pitchFamily="18" charset="0"/>
            </a:endParaRPr>
          </a:p>
        </p:txBody>
      </p:sp>
      <p:sp>
        <p:nvSpPr>
          <p:cNvPr id="403459" name="Rectangle 1">
            <a:extLst>
              <a:ext uri="{FF2B5EF4-FFF2-40B4-BE49-F238E27FC236}">
                <a16:creationId xmlns:a16="http://schemas.microsoft.com/office/drawing/2014/main" xmlns="" id="{590B3A9B-9062-754D-B612-AAC64AA815CD}"/>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403460" name="Text Box 2">
            <a:extLst>
              <a:ext uri="{FF2B5EF4-FFF2-40B4-BE49-F238E27FC236}">
                <a16:creationId xmlns:a16="http://schemas.microsoft.com/office/drawing/2014/main" xmlns="" id="{13BCDC2F-B248-FD4F-8F69-C221B1071DA3}"/>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1400">
                <a:latin typeface="Arial" panose="020B0604020202020204" pitchFamily="34" charset="0"/>
                <a:cs typeface="Arial" panose="020B0604020202020204" pitchFamily="34" charset="0"/>
              </a:rPr>
              <a:t>On the left: </a:t>
            </a:r>
            <a:r>
              <a:rPr lang="pl-PL" altLang="pl-PL" sz="1400" u="sng">
                <a:solidFill>
                  <a:srgbClr val="042EEE"/>
                </a:solidFill>
                <a:latin typeface="Arial" panose="020B0604020202020204" pitchFamily="34" charset="0"/>
                <a:cs typeface="Arial" panose="020B0604020202020204" pitchFamily="34" charset="0"/>
                <a:hlinkClick r:id="rId3"/>
              </a:rPr>
              <a:t>https://instagram.com/p/2gpC5CoaM1/</a:t>
            </a:r>
            <a:r>
              <a:rPr lang="pl-PL" altLang="pl-PL" sz="1400">
                <a:solidFill>
                  <a:srgbClr val="042EEE"/>
                </a:solidFill>
                <a:latin typeface="Arial" panose="020B0604020202020204" pitchFamily="34" charset="0"/>
                <a:cs typeface="Arial" panose="020B0604020202020204" pitchFamily="34" charset="0"/>
              </a:rPr>
              <a:t>: </a:t>
            </a:r>
            <a:r>
              <a:rPr lang="pl-PL" altLang="pl-PL" sz="1400">
                <a:solidFill>
                  <a:srgbClr val="232323"/>
                </a:solidFill>
                <a:latin typeface="Arial" panose="020B0604020202020204" pitchFamily="34" charset="0"/>
                <a:cs typeface="Arial" panose="020B0604020202020204" pitchFamily="34" charset="0"/>
              </a:rPr>
              <a:t>rosebud-shaped (and rose-colored) nebulosity known as NGC 7129, </a:t>
            </a:r>
            <a:r>
              <a:rPr lang="pl-PL" altLang="pl-PL" sz="1600">
                <a:solidFill>
                  <a:srgbClr val="232323"/>
                </a:solidFill>
                <a:latin typeface="Times New Roman" panose="02020603050405020304" pitchFamily="18" charset="0"/>
                <a:cs typeface="Times New Roman" panose="02020603050405020304" pitchFamily="18" charset="0"/>
              </a:rPr>
              <a:t>Credit: NASA | JPL-Caltec | S.T. Megeath | Harvard-Smithsonian CIA</a:t>
            </a:r>
          </a:p>
          <a:p>
            <a:pPr marL="215900" indent="-214313" eaLnBrk="1">
              <a:spcBef>
                <a:spcPct val="0"/>
              </a:spcBef>
              <a:tabLst>
                <a:tab pos="723900" algn="l"/>
                <a:tab pos="1447800" algn="l"/>
                <a:tab pos="2171700" algn="l"/>
                <a:tab pos="2895600" algn="l"/>
                <a:tab pos="3619500" algn="l"/>
                <a:tab pos="4343400" algn="l"/>
              </a:tabLst>
            </a:pPr>
            <a:endParaRPr lang="pl-PL" altLang="pl-PL" sz="1400">
              <a:solidFill>
                <a:srgbClr val="232323"/>
              </a:solidFill>
              <a:latin typeface="Arial" panose="020B0604020202020204" pitchFamily="34" charset="0"/>
              <a:cs typeface="Arial" panose="020B0604020202020204" pitchFamily="34" charset="0"/>
            </a:endParaRPr>
          </a:p>
          <a:p>
            <a:pPr marL="215900" indent="-214313" eaLnBrk="1">
              <a:spcBef>
                <a:spcPct val="0"/>
              </a:spcBef>
              <a:tabLst>
                <a:tab pos="723900" algn="l"/>
                <a:tab pos="1447800" algn="l"/>
                <a:tab pos="2171700" algn="l"/>
                <a:tab pos="2895600" algn="l"/>
                <a:tab pos="3619500" algn="l"/>
                <a:tab pos="4343400" algn="l"/>
              </a:tabLst>
            </a:pPr>
            <a:r>
              <a:rPr lang="pl-PL" altLang="pl-PL" sz="1400">
                <a:solidFill>
                  <a:srgbClr val="232323"/>
                </a:solidFill>
                <a:latin typeface="Arial" panose="020B0604020202020204" pitchFamily="34" charset="0"/>
                <a:cs typeface="Arial" panose="020B0604020202020204" pitchFamily="34" charset="0"/>
              </a:rPr>
              <a:t>On the right: </a:t>
            </a:r>
            <a:r>
              <a:rPr lang="pl-PL" altLang="pl-PL" sz="1400" u="sng">
                <a:solidFill>
                  <a:srgbClr val="0433FF"/>
                </a:solidFill>
                <a:latin typeface="Arial" panose="020B0604020202020204" pitchFamily="34" charset="0"/>
                <a:cs typeface="Arial" panose="020B0604020202020204" pitchFamily="34" charset="0"/>
                <a:hlinkClick r:id="rId4"/>
              </a:rPr>
              <a:t>https://instagram.com/p/13ycB6IaJx/</a:t>
            </a:r>
            <a:r>
              <a:rPr lang="pl-PL" altLang="pl-PL" sz="1400">
                <a:solidFill>
                  <a:srgbClr val="232323"/>
                </a:solidFill>
                <a:latin typeface="Arial" panose="020B0604020202020204" pitchFamily="34" charset="0"/>
                <a:cs typeface="Arial" panose="020B0604020202020204" pitchFamily="34" charset="0"/>
              </a:rPr>
              <a:t>: spiral galaxy M51 (NGC 5194), </a:t>
            </a:r>
            <a:r>
              <a:rPr lang="pl-PL" altLang="pl-PL" sz="1600">
                <a:solidFill>
                  <a:srgbClr val="232323"/>
                </a:solidFill>
                <a:latin typeface="Times New Roman" panose="02020603050405020304" pitchFamily="18" charset="0"/>
                <a:cs typeface="Times New Roman" panose="02020603050405020304" pitchFamily="18" charset="0"/>
              </a:rPr>
              <a:t>Credit: NASA, Hubble Heritage Team, (STScI/AURA), ESA, S. Beckwith (STScI). Additional Processing: Robert Gendler</a:t>
            </a: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69346" name="Rectangle 6">
            <a:extLst>
              <a:ext uri="{FF2B5EF4-FFF2-40B4-BE49-F238E27FC236}">
                <a16:creationId xmlns:a16="http://schemas.microsoft.com/office/drawing/2014/main" xmlns="" id="{60F3AAD3-1F2D-624C-B9B6-EC5DA9D34C77}"/>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5F70F553-02D5-044C-9438-43A649429D35}" type="slidenum">
              <a:rPr lang="pl-PL" altLang="pl-PL">
                <a:solidFill>
                  <a:srgbClr val="000000"/>
                </a:solidFill>
                <a:latin typeface="Times New Roman" panose="02020603050405020304" pitchFamily="18" charset="0"/>
              </a:rPr>
              <a:pPr>
                <a:lnSpc>
                  <a:spcPct val="95000"/>
                </a:lnSpc>
              </a:pPr>
              <a:t>90</a:t>
            </a:fld>
            <a:endParaRPr lang="pl-PL" altLang="pl-PL">
              <a:solidFill>
                <a:srgbClr val="000000"/>
              </a:solidFill>
              <a:latin typeface="Times New Roman" panose="02020603050405020304" pitchFamily="18" charset="0"/>
            </a:endParaRPr>
          </a:p>
        </p:txBody>
      </p:sp>
      <p:sp>
        <p:nvSpPr>
          <p:cNvPr id="569347" name="Rectangle 1">
            <a:extLst>
              <a:ext uri="{FF2B5EF4-FFF2-40B4-BE49-F238E27FC236}">
                <a16:creationId xmlns:a16="http://schemas.microsoft.com/office/drawing/2014/main" xmlns="" id="{E64ECCC2-168C-394E-A3AC-AF7563107CE7}"/>
              </a:ext>
            </a:extLst>
          </p:cNvPr>
          <p:cNvSpPr>
            <a:spLocks noGrp="1" noRot="1" noChangeAspect="1" noChangeArrowheads="1" noTextEdit="1"/>
          </p:cNvSpPr>
          <p:nvPr>
            <p:ph type="sldImg"/>
          </p:nvPr>
        </p:nvSpPr>
        <p:spPr>
          <a:xfrm>
            <a:off x="381000" y="695325"/>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69348" name="Rectangle 2">
            <a:extLst>
              <a:ext uri="{FF2B5EF4-FFF2-40B4-BE49-F238E27FC236}">
                <a16:creationId xmlns:a16="http://schemas.microsoft.com/office/drawing/2014/main" xmlns="" id="{E1EACE44-AC23-BA42-AB71-BA9530989896}"/>
              </a:ext>
            </a:extLst>
          </p:cNvPr>
          <p:cNvSpPr>
            <a:spLocks noGrp="1" noChangeArrowheads="1"/>
          </p:cNvSpPr>
          <p:nvPr>
            <p:ph type="body" idx="1"/>
          </p:nvPr>
        </p:nvSpPr>
        <p:spPr>
          <a:xfrm>
            <a:off x="685800" y="4343400"/>
            <a:ext cx="54864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pl-PL" altLang="pl-PL">
              <a:latin typeface="Times New Roman" panose="02020603050405020304" pitchFamily="18" charset="0"/>
            </a:endParaRP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1394" name="Rectangle 6">
            <a:extLst>
              <a:ext uri="{FF2B5EF4-FFF2-40B4-BE49-F238E27FC236}">
                <a16:creationId xmlns:a16="http://schemas.microsoft.com/office/drawing/2014/main" xmlns="" id="{83819535-F6CE-7747-B79E-267CFA7C477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129D86F7-C4F5-C94B-8B9B-0608A9060DD8}" type="slidenum">
              <a:rPr lang="pl-PL" altLang="pl-PL">
                <a:solidFill>
                  <a:srgbClr val="000000"/>
                </a:solidFill>
                <a:latin typeface="Times New Roman" panose="02020603050405020304" pitchFamily="18" charset="0"/>
              </a:rPr>
              <a:pPr>
                <a:lnSpc>
                  <a:spcPct val="95000"/>
                </a:lnSpc>
              </a:pPr>
              <a:t>91</a:t>
            </a:fld>
            <a:endParaRPr lang="pl-PL" altLang="pl-PL">
              <a:solidFill>
                <a:srgbClr val="000000"/>
              </a:solidFill>
              <a:latin typeface="Times New Roman" panose="02020603050405020304" pitchFamily="18" charset="0"/>
            </a:endParaRPr>
          </a:p>
        </p:txBody>
      </p:sp>
      <p:sp>
        <p:nvSpPr>
          <p:cNvPr id="571395" name="Rectangle 1">
            <a:extLst>
              <a:ext uri="{FF2B5EF4-FFF2-40B4-BE49-F238E27FC236}">
                <a16:creationId xmlns:a16="http://schemas.microsoft.com/office/drawing/2014/main" xmlns="" id="{98477B1C-0293-2F4C-9E78-973C4EA1A428}"/>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1396" name="Text Box 2">
            <a:extLst>
              <a:ext uri="{FF2B5EF4-FFF2-40B4-BE49-F238E27FC236}">
                <a16:creationId xmlns:a16="http://schemas.microsoft.com/office/drawing/2014/main" xmlns="" id="{03B30C4A-0738-A04C-9BBE-919986B4E59F}"/>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200">
                <a:latin typeface="Arial" panose="020B0604020202020204" pitchFamily="34" charset="0"/>
                <a:ea typeface="Microsoft YaHei" panose="020B0503020204020204" pitchFamily="34" charset="-122"/>
              </a:rPr>
              <a:t>NASB</a:t>
            </a: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3442" name="Rectangle 6">
            <a:extLst>
              <a:ext uri="{FF2B5EF4-FFF2-40B4-BE49-F238E27FC236}">
                <a16:creationId xmlns:a16="http://schemas.microsoft.com/office/drawing/2014/main" xmlns="" id="{C455D770-C726-AB44-A0E7-00D37DD7AD6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61D851F4-B1DE-4940-A838-4A403A6EFEAB}" type="slidenum">
              <a:rPr lang="pl-PL" altLang="pl-PL">
                <a:solidFill>
                  <a:srgbClr val="000000"/>
                </a:solidFill>
                <a:latin typeface="Times New Roman" panose="02020603050405020304" pitchFamily="18" charset="0"/>
              </a:rPr>
              <a:pPr>
                <a:lnSpc>
                  <a:spcPct val="95000"/>
                </a:lnSpc>
              </a:pPr>
              <a:t>92</a:t>
            </a:fld>
            <a:endParaRPr lang="pl-PL" altLang="pl-PL">
              <a:solidFill>
                <a:srgbClr val="000000"/>
              </a:solidFill>
              <a:latin typeface="Times New Roman" panose="02020603050405020304" pitchFamily="18" charset="0"/>
            </a:endParaRPr>
          </a:p>
        </p:txBody>
      </p:sp>
      <p:sp>
        <p:nvSpPr>
          <p:cNvPr id="573443" name="Rectangle 1">
            <a:extLst>
              <a:ext uri="{FF2B5EF4-FFF2-40B4-BE49-F238E27FC236}">
                <a16:creationId xmlns:a16="http://schemas.microsoft.com/office/drawing/2014/main" xmlns="" id="{E7776F31-8F08-B245-97D4-503D82AB6A7D}"/>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3444" name="Text Box 2">
            <a:extLst>
              <a:ext uri="{FF2B5EF4-FFF2-40B4-BE49-F238E27FC236}">
                <a16:creationId xmlns:a16="http://schemas.microsoft.com/office/drawing/2014/main" xmlns="" id="{CE03D33E-9008-FB42-80B0-2CB0B440A42B}"/>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ea typeface="Microsoft YaHei" panose="020B0503020204020204" pitchFamily="34" charset="-122"/>
              </a:rPr>
              <a:t>NKJV</a:t>
            </a:r>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5490" name="Rectangle 6">
            <a:extLst>
              <a:ext uri="{FF2B5EF4-FFF2-40B4-BE49-F238E27FC236}">
                <a16:creationId xmlns:a16="http://schemas.microsoft.com/office/drawing/2014/main" xmlns="" id="{CDBF9007-9602-7246-B4C1-B6339BBC2E9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5CF363D7-2164-864B-AE17-C5D0E40190CE}" type="slidenum">
              <a:rPr lang="pl-PL" altLang="pl-PL">
                <a:solidFill>
                  <a:srgbClr val="000000"/>
                </a:solidFill>
                <a:latin typeface="Times New Roman" panose="02020603050405020304" pitchFamily="18" charset="0"/>
              </a:rPr>
              <a:pPr>
                <a:lnSpc>
                  <a:spcPct val="95000"/>
                </a:lnSpc>
              </a:pPr>
              <a:t>93</a:t>
            </a:fld>
            <a:endParaRPr lang="pl-PL" altLang="pl-PL">
              <a:solidFill>
                <a:srgbClr val="000000"/>
              </a:solidFill>
              <a:latin typeface="Times New Roman" panose="02020603050405020304" pitchFamily="18" charset="0"/>
            </a:endParaRPr>
          </a:p>
        </p:txBody>
      </p:sp>
      <p:sp>
        <p:nvSpPr>
          <p:cNvPr id="575491" name="Rectangle 1">
            <a:extLst>
              <a:ext uri="{FF2B5EF4-FFF2-40B4-BE49-F238E27FC236}">
                <a16:creationId xmlns:a16="http://schemas.microsoft.com/office/drawing/2014/main" xmlns="" id="{C79019FF-DF3C-4D47-8A3A-E22461A9A380}"/>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5492" name="Text Box 2">
            <a:extLst>
              <a:ext uri="{FF2B5EF4-FFF2-40B4-BE49-F238E27FC236}">
                <a16:creationId xmlns:a16="http://schemas.microsoft.com/office/drawing/2014/main" xmlns="" id="{93D33DE3-273D-8646-874A-24AF9E30E130}"/>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41275" indent="-41275" eaLnBrk="1">
              <a:spcBef>
                <a:spcPts val="400"/>
              </a:spcBef>
              <a:tabLst>
                <a:tab pos="723900" algn="l"/>
                <a:tab pos="1447800" algn="l"/>
                <a:tab pos="2171700" algn="l"/>
                <a:tab pos="2895600" algn="l"/>
                <a:tab pos="3619500" algn="l"/>
                <a:tab pos="4343400" algn="l"/>
              </a:tabLst>
            </a:pPr>
            <a:r>
              <a:rPr lang="pl-PL" altLang="pl-PL" sz="2800">
                <a:latin typeface="Arial" panose="020B0604020202020204" pitchFamily="34" charset="0"/>
                <a:cs typeface="Arial" panose="020B0604020202020204" pitchFamily="34" charset="0"/>
              </a:rPr>
              <a:t>Orion is mentioned in Job 38:31.</a:t>
            </a:r>
          </a:p>
          <a:p>
            <a:pPr marL="41275" indent="-41275" eaLnBrk="1">
              <a:spcBef>
                <a:spcPts val="40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Orion photo: </a:t>
            </a:r>
            <a:r>
              <a:rPr lang="pl-PL" altLang="pl-PL" u="sng">
                <a:latin typeface="Arial" panose="020B0604020202020204" pitchFamily="34" charset="0"/>
                <a:cs typeface="Arial" panose="020B0604020202020204" pitchFamily="34" charset="0"/>
                <a:hlinkClick r:id="rId3"/>
              </a:rPr>
              <a:t>http://www.astrosurf.com/sguisard/Pagim/Orion_constellation-HRVB-50mm.html</a:t>
            </a:r>
            <a:r>
              <a:rPr lang="pl-PL" altLang="pl-PL">
                <a:latin typeface="Arial" panose="020B0604020202020204" pitchFamily="34" charset="0"/>
                <a:cs typeface="Arial" panose="020B0604020202020204" pitchFamily="34" charset="0"/>
              </a:rPr>
              <a:t>, accessed 2 June 2008</a:t>
            </a:r>
          </a:p>
          <a:p>
            <a:pPr marL="41275" indent="-41275" eaLnBrk="1">
              <a:spcBef>
                <a:spcPts val="40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Big Dipper photo: </a:t>
            </a:r>
            <a:r>
              <a:rPr lang="pl-PL" altLang="pl-PL" u="sng">
                <a:latin typeface="Arial" panose="020B0604020202020204" pitchFamily="34" charset="0"/>
                <a:cs typeface="Arial" panose="020B0604020202020204" pitchFamily="34" charset="0"/>
                <a:hlinkClick r:id="rId4"/>
              </a:rPr>
              <a:t>http://my.execpc.com/60/B3/culp/astronomy/Spring/Polar.html</a:t>
            </a:r>
            <a:r>
              <a:rPr lang="pl-PL" altLang="pl-PL">
                <a:latin typeface="Arial" panose="020B0604020202020204" pitchFamily="34" charset="0"/>
                <a:cs typeface="Arial" panose="020B0604020202020204" pitchFamily="34" charset="0"/>
              </a:rPr>
              <a:t>, accessed 2 June 2008</a:t>
            </a:r>
          </a:p>
          <a:p>
            <a:pPr marL="41275" indent="-41275" eaLnBrk="1">
              <a:spcBef>
                <a:spcPts val="400"/>
              </a:spcBef>
              <a:tabLst>
                <a:tab pos="723900" algn="l"/>
                <a:tab pos="1447800" algn="l"/>
                <a:tab pos="2171700" algn="l"/>
                <a:tab pos="2895600" algn="l"/>
                <a:tab pos="3619500" algn="l"/>
                <a:tab pos="4343400" algn="l"/>
              </a:tabLst>
            </a:pPr>
            <a:endParaRPr lang="pl-PL" altLang="pl-PL">
              <a:latin typeface="Arial" panose="020B0604020202020204" pitchFamily="34" charset="0"/>
              <a:cs typeface="Arial" panose="020B0604020202020204" pitchFamily="34" charset="0"/>
            </a:endParaRPr>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7538" name="Rectangle 6">
            <a:extLst>
              <a:ext uri="{FF2B5EF4-FFF2-40B4-BE49-F238E27FC236}">
                <a16:creationId xmlns:a16="http://schemas.microsoft.com/office/drawing/2014/main" xmlns="" id="{2181DD85-03CB-C145-B142-B87C60092D1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2B5446B5-98B8-8940-94E2-782BB4BE2EC0}" type="slidenum">
              <a:rPr lang="pl-PL" altLang="pl-PL">
                <a:solidFill>
                  <a:srgbClr val="000000"/>
                </a:solidFill>
                <a:latin typeface="Times New Roman" panose="02020603050405020304" pitchFamily="18" charset="0"/>
              </a:rPr>
              <a:pPr>
                <a:lnSpc>
                  <a:spcPct val="95000"/>
                </a:lnSpc>
              </a:pPr>
              <a:t>94</a:t>
            </a:fld>
            <a:endParaRPr lang="pl-PL" altLang="pl-PL">
              <a:solidFill>
                <a:srgbClr val="000000"/>
              </a:solidFill>
              <a:latin typeface="Times New Roman" panose="02020603050405020304" pitchFamily="18" charset="0"/>
            </a:endParaRPr>
          </a:p>
        </p:txBody>
      </p:sp>
      <p:sp>
        <p:nvSpPr>
          <p:cNvPr id="577539" name="Rectangle 1">
            <a:extLst>
              <a:ext uri="{FF2B5EF4-FFF2-40B4-BE49-F238E27FC236}">
                <a16:creationId xmlns:a16="http://schemas.microsoft.com/office/drawing/2014/main" xmlns="" id="{5CCE38F1-A9A5-2A4E-9DA4-452F6FF4ADBD}"/>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7540" name="Text Box 2">
            <a:extLst>
              <a:ext uri="{FF2B5EF4-FFF2-40B4-BE49-F238E27FC236}">
                <a16:creationId xmlns:a16="http://schemas.microsoft.com/office/drawing/2014/main" xmlns="" id="{FFBC5E28-E8B2-1643-AB47-D84DCFE12918}"/>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200">
                <a:latin typeface="Arial" panose="020B0604020202020204" pitchFamily="34" charset="0"/>
                <a:ea typeface="Microsoft YaHei" panose="020B0503020204020204" pitchFamily="34" charset="-122"/>
              </a:rPr>
              <a:t>NASB</a:t>
            </a: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79586" name="Rectangle 6">
            <a:extLst>
              <a:ext uri="{FF2B5EF4-FFF2-40B4-BE49-F238E27FC236}">
                <a16:creationId xmlns:a16="http://schemas.microsoft.com/office/drawing/2014/main" xmlns="" id="{690E7CD6-3221-8044-9B0E-ADFD5A20ED0E}"/>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1F2385F4-DDC1-C24D-9B02-AF863ADE77AA}" type="slidenum">
              <a:rPr lang="pl-PL" altLang="pl-PL">
                <a:solidFill>
                  <a:srgbClr val="000000"/>
                </a:solidFill>
                <a:latin typeface="Times New Roman" panose="02020603050405020304" pitchFamily="18" charset="0"/>
              </a:rPr>
              <a:pPr>
                <a:lnSpc>
                  <a:spcPct val="95000"/>
                </a:lnSpc>
              </a:pPr>
              <a:t>95</a:t>
            </a:fld>
            <a:endParaRPr lang="pl-PL" altLang="pl-PL">
              <a:solidFill>
                <a:srgbClr val="000000"/>
              </a:solidFill>
              <a:latin typeface="Times New Roman" panose="02020603050405020304" pitchFamily="18" charset="0"/>
            </a:endParaRPr>
          </a:p>
        </p:txBody>
      </p:sp>
      <p:sp>
        <p:nvSpPr>
          <p:cNvPr id="579587" name="Rectangle 1">
            <a:extLst>
              <a:ext uri="{FF2B5EF4-FFF2-40B4-BE49-F238E27FC236}">
                <a16:creationId xmlns:a16="http://schemas.microsoft.com/office/drawing/2014/main" xmlns="" id="{4836F3E7-5186-C24D-A9B5-FFBFDC5A4121}"/>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79588" name="Text Box 2">
            <a:extLst>
              <a:ext uri="{FF2B5EF4-FFF2-40B4-BE49-F238E27FC236}">
                <a16:creationId xmlns:a16="http://schemas.microsoft.com/office/drawing/2014/main" xmlns="" id="{708277C0-65CA-464D-B8D6-86FC39DE1269}"/>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600">
                <a:latin typeface="Arial" panose="020B0604020202020204" pitchFamily="34" charset="0"/>
                <a:cs typeface="Arial" panose="020B0604020202020204" pitchFamily="34" charset="0"/>
              </a:rPr>
              <a:t>NASB</a:t>
            </a:r>
            <a:r>
              <a:rPr lang="pl-PL" altLang="pl-PL">
                <a:latin typeface="Arial" panose="020B0604020202020204" pitchFamily="34" charset="0"/>
                <a:cs typeface="Arial" panose="020B0604020202020204" pitchFamily="34" charset="0"/>
              </a:rPr>
              <a:t> </a:t>
            </a:r>
          </a:p>
          <a:p>
            <a:pPr marL="215900" indent="-214313" eaLnBrk="1">
              <a:spcBef>
                <a:spcPct val="0"/>
              </a:spcBef>
              <a:tabLst>
                <a:tab pos="723900" algn="l"/>
                <a:tab pos="1447800" algn="l"/>
                <a:tab pos="2171700" algn="l"/>
                <a:tab pos="2895600" algn="l"/>
                <a:tab pos="3619500" algn="l"/>
                <a:tab pos="4343400" algn="l"/>
              </a:tabLst>
            </a:pPr>
            <a:r>
              <a:rPr lang="pl-PL" altLang="pl-PL">
                <a:latin typeface="Arial" panose="020B0604020202020204" pitchFamily="34" charset="0"/>
                <a:cs typeface="Arial" panose="020B0604020202020204" pitchFamily="34" charset="0"/>
              </a:rPr>
              <a:t>LXX confirms the Hebrew in Gen. 1:16  and Ps. 136:8-9 by using the accusative forms of the definite articles and the nouns.</a:t>
            </a:r>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5730" name="Rectangle 6">
            <a:extLst>
              <a:ext uri="{FF2B5EF4-FFF2-40B4-BE49-F238E27FC236}">
                <a16:creationId xmlns:a16="http://schemas.microsoft.com/office/drawing/2014/main" xmlns="" id="{EC61BD43-6129-8D4C-9091-EF8B57EE7F0F}"/>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B33DFC45-CA66-8B48-AF29-4087A8BD297F}" type="slidenum">
              <a:rPr lang="pl-PL" altLang="pl-PL">
                <a:solidFill>
                  <a:srgbClr val="000000"/>
                </a:solidFill>
                <a:latin typeface="Times New Roman" panose="02020603050405020304" pitchFamily="18" charset="0"/>
              </a:rPr>
              <a:pPr>
                <a:lnSpc>
                  <a:spcPct val="95000"/>
                </a:lnSpc>
              </a:pPr>
              <a:t>96</a:t>
            </a:fld>
            <a:endParaRPr lang="pl-PL" altLang="pl-PL">
              <a:solidFill>
                <a:srgbClr val="000000"/>
              </a:solidFill>
              <a:latin typeface="Times New Roman" panose="02020603050405020304" pitchFamily="18" charset="0"/>
            </a:endParaRPr>
          </a:p>
        </p:txBody>
      </p:sp>
      <p:sp>
        <p:nvSpPr>
          <p:cNvPr id="585731" name="Rectangle 1">
            <a:extLst>
              <a:ext uri="{FF2B5EF4-FFF2-40B4-BE49-F238E27FC236}">
                <a16:creationId xmlns:a16="http://schemas.microsoft.com/office/drawing/2014/main" xmlns="" id="{D4D8A8D6-EAC7-F34E-93E2-1FCE84F5AACA}"/>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5732" name="Text Box 2">
            <a:extLst>
              <a:ext uri="{FF2B5EF4-FFF2-40B4-BE49-F238E27FC236}">
                <a16:creationId xmlns:a16="http://schemas.microsoft.com/office/drawing/2014/main" xmlns="" id="{34E39213-E96C-094C-B427-DF8CCDB808C5}"/>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ea typeface="Microsoft YaHei" panose="020B0503020204020204" pitchFamily="34" charset="-122"/>
              </a:rPr>
              <a:t>NASB</a:t>
            </a:r>
          </a:p>
          <a:p>
            <a:pPr marL="215900" indent="-214313" eaLnBrk="1">
              <a:spcBef>
                <a:spcPct val="0"/>
              </a:spcBef>
              <a:tabLst>
                <a:tab pos="723900" algn="l"/>
                <a:tab pos="1447800" algn="l"/>
                <a:tab pos="2171700" algn="l"/>
                <a:tab pos="2895600" algn="l"/>
                <a:tab pos="3619500" algn="l"/>
                <a:tab pos="4343400" algn="l"/>
              </a:tabLst>
            </a:pPr>
            <a:endParaRPr lang="pl-PL" altLang="pl-PL" sz="2200">
              <a:latin typeface="Arial" panose="020B0604020202020204" pitchFamily="34" charset="0"/>
              <a:ea typeface="Microsoft YaHei" panose="020B0503020204020204" pitchFamily="34" charset="-122"/>
            </a:endParaRPr>
          </a:p>
          <a:p>
            <a:pPr marL="215900" indent="-214313" eaLnBrk="1">
              <a:spcBef>
                <a:spcPct val="0"/>
              </a:spcBef>
              <a:tabLst>
                <a:tab pos="723900" algn="l"/>
                <a:tab pos="1447800" algn="l"/>
                <a:tab pos="2171700" algn="l"/>
                <a:tab pos="2895600" algn="l"/>
                <a:tab pos="3619500" algn="l"/>
                <a:tab pos="4343400" algn="l"/>
              </a:tabLst>
            </a:pPr>
            <a:r>
              <a:rPr lang="pl-PL" altLang="pl-PL" sz="2200">
                <a:latin typeface="Arial" panose="020B0604020202020204" pitchFamily="34" charset="0"/>
                <a:cs typeface="Arial" panose="020B0604020202020204" pitchFamily="34" charset="0"/>
              </a:rPr>
              <a:t>In Gen. 1:9 the form is </a:t>
            </a:r>
            <a:r>
              <a:rPr lang="pl-PL" altLang="pl-PL" sz="2200" i="1">
                <a:latin typeface="Arial" panose="020B0604020202020204" pitchFamily="34" charset="0"/>
                <a:cs typeface="Arial" panose="020B0604020202020204" pitchFamily="34" charset="0"/>
              </a:rPr>
              <a:t>tērā’eh</a:t>
            </a:r>
            <a:r>
              <a:rPr lang="pl-PL" altLang="pl-PL" sz="2200">
                <a:latin typeface="Arial" panose="020B0604020202020204" pitchFamily="34" charset="0"/>
                <a:cs typeface="Arial" panose="020B0604020202020204" pitchFamily="34" charset="0"/>
              </a:rPr>
              <a:t> which is the reflexive (</a:t>
            </a:r>
            <a:r>
              <a:rPr lang="pl-PL" altLang="pl-PL" sz="2200" i="1">
                <a:latin typeface="Arial" panose="020B0604020202020204" pitchFamily="34" charset="0"/>
                <a:cs typeface="Arial" panose="020B0604020202020204" pitchFamily="34" charset="0"/>
              </a:rPr>
              <a:t>Niphal</a:t>
            </a:r>
            <a:r>
              <a:rPr lang="pl-PL" altLang="pl-PL" sz="2200">
                <a:latin typeface="Arial" panose="020B0604020202020204" pitchFamily="34" charset="0"/>
                <a:cs typeface="Arial" panose="020B0604020202020204" pitchFamily="34" charset="0"/>
              </a:rPr>
              <a:t>), imperfect (</a:t>
            </a:r>
            <a:r>
              <a:rPr lang="pl-PL" altLang="pl-PL" sz="2200" i="1">
                <a:latin typeface="Arial" panose="020B0604020202020204" pitchFamily="34" charset="0"/>
                <a:cs typeface="Arial" panose="020B0604020202020204" pitchFamily="34" charset="0"/>
              </a:rPr>
              <a:t>yiqtol</a:t>
            </a:r>
            <a:r>
              <a:rPr lang="pl-PL" altLang="pl-PL" sz="2200">
                <a:latin typeface="Arial" panose="020B0604020202020204" pitchFamily="34" charset="0"/>
                <a:cs typeface="Arial" panose="020B0604020202020204" pitchFamily="34" charset="0"/>
              </a:rPr>
              <a:t>), 3rd person feminine singular form of </a:t>
            </a:r>
            <a:r>
              <a:rPr lang="pl-PL" altLang="pl-PL" sz="2200" i="1">
                <a:latin typeface="Arial" panose="020B0604020202020204" pitchFamily="34" charset="0"/>
                <a:cs typeface="Arial" panose="020B0604020202020204" pitchFamily="34" charset="0"/>
              </a:rPr>
              <a:t>rā’āh </a:t>
            </a:r>
            <a:r>
              <a:rPr lang="pl-PL" altLang="pl-PL" sz="2200">
                <a:latin typeface="Arial" panose="020B0604020202020204" pitchFamily="34" charset="0"/>
                <a:cs typeface="Arial" panose="020B0604020202020204" pitchFamily="34" charset="0"/>
              </a:rPr>
              <a:t>(“to see”).</a:t>
            </a:r>
          </a:p>
          <a:p>
            <a:pPr marL="215900" indent="-214313" eaLnBrk="1">
              <a:spcBef>
                <a:spcPct val="0"/>
              </a:spcBef>
              <a:tabLst>
                <a:tab pos="723900" algn="l"/>
                <a:tab pos="1447800" algn="l"/>
                <a:tab pos="2171700" algn="l"/>
                <a:tab pos="2895600" algn="l"/>
                <a:tab pos="3619500" algn="l"/>
                <a:tab pos="4343400" algn="l"/>
              </a:tabLst>
            </a:pPr>
            <a:r>
              <a:rPr lang="pl-PL" altLang="pl-PL" sz="2200">
                <a:latin typeface="Arial" panose="020B0604020202020204" pitchFamily="34" charset="0"/>
                <a:cs typeface="Arial" panose="020B0604020202020204" pitchFamily="34" charset="0"/>
              </a:rPr>
              <a:t>In Ps. 18:14 the word “scatters” appears, so God could have said in Gen. 1 that on Day 4 he “scattered the thick clouds so that the heavenly lights could appear.”</a:t>
            </a:r>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7778" name="Rectangle 6">
            <a:extLst>
              <a:ext uri="{FF2B5EF4-FFF2-40B4-BE49-F238E27FC236}">
                <a16:creationId xmlns:a16="http://schemas.microsoft.com/office/drawing/2014/main" xmlns="" id="{C0A0482A-1781-3540-8FB9-AFC2E7F6FEAC}"/>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B77BF38A-97F9-1846-8BE0-AADAB208B951}" type="slidenum">
              <a:rPr lang="pl-PL" altLang="pl-PL">
                <a:solidFill>
                  <a:srgbClr val="000000"/>
                </a:solidFill>
                <a:latin typeface="Times New Roman" panose="02020603050405020304" pitchFamily="18" charset="0"/>
              </a:rPr>
              <a:pPr>
                <a:lnSpc>
                  <a:spcPct val="95000"/>
                </a:lnSpc>
              </a:pPr>
              <a:t>97</a:t>
            </a:fld>
            <a:endParaRPr lang="pl-PL" altLang="pl-PL">
              <a:solidFill>
                <a:srgbClr val="000000"/>
              </a:solidFill>
              <a:latin typeface="Times New Roman" panose="02020603050405020304" pitchFamily="18" charset="0"/>
            </a:endParaRPr>
          </a:p>
        </p:txBody>
      </p:sp>
      <p:sp>
        <p:nvSpPr>
          <p:cNvPr id="587779" name="Rectangle 1">
            <a:extLst>
              <a:ext uri="{FF2B5EF4-FFF2-40B4-BE49-F238E27FC236}">
                <a16:creationId xmlns:a16="http://schemas.microsoft.com/office/drawing/2014/main" xmlns="" id="{A2CA91D1-E193-8D41-8987-8ACC04CB4BFC}"/>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7780" name="Rectangle 2">
            <a:extLst>
              <a:ext uri="{FF2B5EF4-FFF2-40B4-BE49-F238E27FC236}">
                <a16:creationId xmlns:a16="http://schemas.microsoft.com/office/drawing/2014/main" xmlns="" id="{AE648567-EF5F-C743-9DAB-25EB685C01F8}"/>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215900" indent="-214313" eaLnBrk="1">
              <a:spcBef>
                <a:spcPct val="0"/>
              </a:spcBef>
              <a:tabLst>
                <a:tab pos="723900" algn="l"/>
                <a:tab pos="1447800" algn="l"/>
                <a:tab pos="2171700" algn="l"/>
                <a:tab pos="2895600" algn="l"/>
                <a:tab pos="3619500" algn="l"/>
                <a:tab pos="4343400" algn="l"/>
              </a:tabLst>
            </a:pPr>
            <a:endParaRPr lang="pl-PL" altLang="pl-PL" sz="2000">
              <a:latin typeface="Arial" panose="020B0604020202020204" pitchFamily="34" charset="0"/>
              <a:ea typeface="Microsoft YaHei" panose="020B0503020204020204" pitchFamily="34" charset="-122"/>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9826" name="Rectangle 6">
            <a:extLst>
              <a:ext uri="{FF2B5EF4-FFF2-40B4-BE49-F238E27FC236}">
                <a16:creationId xmlns:a16="http://schemas.microsoft.com/office/drawing/2014/main" xmlns="" id="{B37B4529-D406-F746-BACF-52CD834ED984}"/>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FF9FC16D-E3EF-4B40-99D7-082446712270}" type="slidenum">
              <a:rPr lang="pl-PL" altLang="pl-PL">
                <a:solidFill>
                  <a:srgbClr val="000000"/>
                </a:solidFill>
                <a:latin typeface="Times New Roman" panose="02020603050405020304" pitchFamily="18" charset="0"/>
              </a:rPr>
              <a:pPr>
                <a:lnSpc>
                  <a:spcPct val="95000"/>
                </a:lnSpc>
              </a:pPr>
              <a:t>98</a:t>
            </a:fld>
            <a:endParaRPr lang="pl-PL" altLang="pl-PL">
              <a:solidFill>
                <a:srgbClr val="000000"/>
              </a:solidFill>
              <a:latin typeface="Times New Roman" panose="02020603050405020304" pitchFamily="18" charset="0"/>
            </a:endParaRPr>
          </a:p>
        </p:txBody>
      </p:sp>
      <p:sp>
        <p:nvSpPr>
          <p:cNvPr id="589827" name="Rectangle 1">
            <a:extLst>
              <a:ext uri="{FF2B5EF4-FFF2-40B4-BE49-F238E27FC236}">
                <a16:creationId xmlns:a16="http://schemas.microsoft.com/office/drawing/2014/main" xmlns="" id="{48874ADC-6AC2-B243-A1B4-261CDC68EAFE}"/>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89828" name="Text Box 2">
            <a:extLst>
              <a:ext uri="{FF2B5EF4-FFF2-40B4-BE49-F238E27FC236}">
                <a16:creationId xmlns:a16="http://schemas.microsoft.com/office/drawing/2014/main" xmlns="" id="{321C5DA1-A155-9545-9A6D-E4362AB536DB}"/>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marL="215900" indent="-214313" eaLnBrk="1">
              <a:spcBef>
                <a:spcPct val="0"/>
              </a:spcBef>
              <a:tabLst>
                <a:tab pos="723900" algn="l"/>
                <a:tab pos="1447800" algn="l"/>
                <a:tab pos="2171700" algn="l"/>
                <a:tab pos="2895600" algn="l"/>
                <a:tab pos="3619500" algn="l"/>
                <a:tab pos="4343400" algn="l"/>
              </a:tabLst>
            </a:pPr>
            <a:r>
              <a:rPr lang="pl-PL" altLang="pl-PL" sz="2000">
                <a:latin typeface="Arial" panose="020B0604020202020204" pitchFamily="34" charset="0"/>
                <a:ea typeface="Microsoft YaHei" panose="020B0503020204020204" pitchFamily="34" charset="-122"/>
              </a:rPr>
              <a:t>NASB</a:t>
            </a:r>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91874" name="Rectangle 6">
            <a:extLst>
              <a:ext uri="{FF2B5EF4-FFF2-40B4-BE49-F238E27FC236}">
                <a16:creationId xmlns:a16="http://schemas.microsoft.com/office/drawing/2014/main" xmlns="" id="{C3EE0887-0EE1-3346-A626-BEEE5B0835CB}"/>
              </a:ext>
            </a:extLst>
          </p:cNvPr>
          <p:cNvSpPr>
            <a:spLocks noGrp="1" noChangeArrowheads="1"/>
          </p:cNvSpPr>
          <p:nvPr>
            <p:ph type="sldNum" sz="quarter"/>
          </p:nvPr>
        </p:nvSpPr>
        <p:spPr>
          <a:noFill/>
          <a:extLst>
            <a:ext uri="{91240B29-F687-4f45-9708-019B960494DF}">
              <a14:hiddenLine xmlns:a14="http://schemas.microsoft.com/office/drawing/2010/main" w="9525">
                <a:solidFill>
                  <a:srgbClr val="808080"/>
                </a:solidFill>
                <a:round/>
                <a:headEnd/>
                <a:tailEnd/>
              </a14:hiddenLine>
            </a:ext>
          </a:extLst>
        </p:spPr>
        <p:txBody>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nSpc>
                <a:spcPct val="95000"/>
              </a:lnSpc>
            </a:pPr>
            <a:fld id="{8581ADD9-A813-BD46-BA0B-E2A395AE3E6C}" type="slidenum">
              <a:rPr lang="pl-PL" altLang="pl-PL">
                <a:solidFill>
                  <a:srgbClr val="000000"/>
                </a:solidFill>
                <a:latin typeface="Times New Roman" panose="02020603050405020304" pitchFamily="18" charset="0"/>
              </a:rPr>
              <a:pPr>
                <a:lnSpc>
                  <a:spcPct val="95000"/>
                </a:lnSpc>
              </a:pPr>
              <a:t>99</a:t>
            </a:fld>
            <a:endParaRPr lang="pl-PL" altLang="pl-PL">
              <a:solidFill>
                <a:srgbClr val="000000"/>
              </a:solidFill>
              <a:latin typeface="Times New Roman" panose="02020603050405020304" pitchFamily="18" charset="0"/>
            </a:endParaRPr>
          </a:p>
        </p:txBody>
      </p:sp>
      <p:sp>
        <p:nvSpPr>
          <p:cNvPr id="591875" name="Rectangle 1">
            <a:extLst>
              <a:ext uri="{FF2B5EF4-FFF2-40B4-BE49-F238E27FC236}">
                <a16:creationId xmlns:a16="http://schemas.microsoft.com/office/drawing/2014/main" xmlns="" id="{53660869-9525-AA46-8BB5-33DDA697F2F6}"/>
              </a:ext>
            </a:extLst>
          </p:cNvPr>
          <p:cNvSpPr>
            <a:spLocks noGrp="1" noRot="1" noChangeAspect="1" noChangeArrowheads="1" noTextEdit="1"/>
          </p:cNvSpPr>
          <p:nvPr>
            <p:ph type="sldImg"/>
          </p:nvPr>
        </p:nvSpPr>
        <p:spPr>
          <a:xfrm>
            <a:off x="381000" y="685800"/>
            <a:ext cx="6096000" cy="3429000"/>
          </a:xfr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591876" name="Rectangle 2">
            <a:extLst>
              <a:ext uri="{FF2B5EF4-FFF2-40B4-BE49-F238E27FC236}">
                <a16:creationId xmlns:a16="http://schemas.microsoft.com/office/drawing/2014/main" xmlns="" id="{CCBF9205-D8C5-8648-9BC3-C79BC75B3FFE}"/>
              </a:ext>
            </a:extLst>
          </p:cNvPr>
          <p:cNvSpPr>
            <a:spLocks noGrp="1" noChangeArrowheads="1"/>
          </p:cNvSpPr>
          <p:nvPr>
            <p:ph type="body" idx="1"/>
          </p:nvPr>
        </p:nvSpPr>
        <p:spPr>
          <a:xfrm>
            <a:off x="914400" y="4343400"/>
            <a:ext cx="5029200" cy="4114800"/>
          </a:xfrm>
          <a:noFill/>
          <a:extLst>
            <a:ext uri="{91240B29-F687-4f45-9708-019B960494DF}">
              <a14:hiddenLine xmlns:a14="http://schemas.microsoft.com/office/drawing/2010/main" w="9525">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215900" indent="-214313" eaLnBrk="1">
              <a:spcBef>
                <a:spcPct val="0"/>
              </a:spcBef>
              <a:tabLst>
                <a:tab pos="723900" algn="l"/>
                <a:tab pos="1447800" algn="l"/>
                <a:tab pos="2171700" algn="l"/>
                <a:tab pos="2895600" algn="l"/>
                <a:tab pos="3619500" algn="l"/>
                <a:tab pos="4343400" algn="l"/>
              </a:tabLst>
            </a:pPr>
            <a:endParaRPr lang="pl-PL" altLang="pl-PL" sz="2000">
              <a:latin typeface="Arial" panose="020B0604020202020204" pitchFamily="34" charset="0"/>
              <a:ea typeface="Microsoft YaHei" panose="020B0503020204020204" pitchFamily="34" charset="-122"/>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0.jpeg"/></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1.png"/></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2.png"/></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2.png"/></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2.png"/></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2.png"/></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3.png"/></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3.png"/></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4.jpeg"/></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5.jpeg"/></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6.jpe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7.png"/></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2.png"/></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6.jpeg"/></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8.jpeg"/></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8.jpeg"/></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3.jpeg"/></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3.jpeg"/><Relationship Id="rId3" Type="http://schemas.openxmlformats.org/officeDocument/2006/relationships/image" Target="../media/image19.jpeg"/></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13.png"/></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2.png"/></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6.jpeg"/></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7.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3.jpeg"/></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9.jpeg"/></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9.jpeg"/></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6.xml"/><Relationship Id="rId2" Type="http://schemas.openxmlformats.org/officeDocument/2006/relationships/image" Target="../media/image20.jpeg"/></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xmlns="" id="{A1904441-39A6-4A41-89BD-A85269CE8D23}"/>
              </a:ext>
            </a:extLst>
          </p:cNvPr>
          <p:cNvSpPr>
            <a:spLocks noGrp="1" noChangeArrowheads="1"/>
          </p:cNvSpPr>
          <p:nvPr>
            <p:ph type="sldNum" idx="10"/>
          </p:nvPr>
        </p:nvSpPr>
        <p:spPr>
          <a:ln/>
        </p:spPr>
        <p:txBody>
          <a:bodyPr/>
          <a:lstStyle>
            <a:lvl1pPr>
              <a:defRPr/>
            </a:lvl1pPr>
          </a:lstStyle>
          <a:p>
            <a:pPr>
              <a:defRPr/>
            </a:pPr>
            <a:fld id="{03731174-51C1-1641-8E5C-628907B7777E}" type="slidenum">
              <a:rPr lang="pl-PL" altLang="pl-PL"/>
              <a:pPr>
                <a:defRPr/>
              </a:pPr>
              <a:t>‹#›</a:t>
            </a:fld>
            <a:endParaRPr lang="pl-PL" altLang="pl-PL"/>
          </a:p>
        </p:txBody>
      </p:sp>
    </p:spTree>
    <p:extLst>
      <p:ext uri="{BB962C8B-B14F-4D97-AF65-F5344CB8AC3E}">
        <p14:creationId xmlns:p14="http://schemas.microsoft.com/office/powerpoint/2010/main" val="2024929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85D29901-CBBE-214E-BBA4-8133AEB6E743}"/>
              </a:ext>
            </a:extLst>
          </p:cNvPr>
          <p:cNvSpPr>
            <a:spLocks noGrp="1" noChangeArrowheads="1"/>
          </p:cNvSpPr>
          <p:nvPr>
            <p:ph type="sldNum" idx="10"/>
          </p:nvPr>
        </p:nvSpPr>
        <p:spPr>
          <a:ln/>
        </p:spPr>
        <p:txBody>
          <a:bodyPr/>
          <a:lstStyle>
            <a:lvl1pPr>
              <a:defRPr/>
            </a:lvl1pPr>
          </a:lstStyle>
          <a:p>
            <a:pPr>
              <a:defRPr/>
            </a:pPr>
            <a:fld id="{60055FEF-25EA-234A-922E-5DA300ED00F5}" type="slidenum">
              <a:rPr lang="pl-PL" altLang="pl-PL"/>
              <a:pPr>
                <a:defRPr/>
              </a:pPr>
              <a:t>‹#›</a:t>
            </a:fld>
            <a:endParaRPr lang="pl-PL" altLang="pl-PL"/>
          </a:p>
        </p:txBody>
      </p:sp>
    </p:spTree>
    <p:extLst>
      <p:ext uri="{BB962C8B-B14F-4D97-AF65-F5344CB8AC3E}">
        <p14:creationId xmlns:p14="http://schemas.microsoft.com/office/powerpoint/2010/main" val="569461143"/>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402175" y="1384300"/>
            <a:ext cx="5214938" cy="112125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752600" y="1384300"/>
            <a:ext cx="15497175" cy="112125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76F113B1-B614-D649-A1BD-8253D3BBFF33}"/>
              </a:ext>
            </a:extLst>
          </p:cNvPr>
          <p:cNvSpPr>
            <a:spLocks noGrp="1" noChangeArrowheads="1"/>
          </p:cNvSpPr>
          <p:nvPr>
            <p:ph type="sldNum" idx="10"/>
          </p:nvPr>
        </p:nvSpPr>
        <p:spPr>
          <a:ln/>
        </p:spPr>
        <p:txBody>
          <a:bodyPr/>
          <a:lstStyle>
            <a:lvl1pPr>
              <a:defRPr/>
            </a:lvl1pPr>
          </a:lstStyle>
          <a:p>
            <a:pPr>
              <a:defRPr/>
            </a:pPr>
            <a:fld id="{0C842B2C-904E-5549-B228-3C43EA3980F4}" type="slidenum">
              <a:rPr lang="pl-PL" altLang="pl-PL"/>
              <a:pPr>
                <a:defRPr/>
              </a:pPr>
              <a:t>‹#›</a:t>
            </a:fld>
            <a:endParaRPr lang="pl-PL" altLang="pl-PL"/>
          </a:p>
        </p:txBody>
      </p:sp>
    </p:spTree>
    <p:extLst>
      <p:ext uri="{BB962C8B-B14F-4D97-AF65-F5344CB8AC3E}">
        <p14:creationId xmlns:p14="http://schemas.microsoft.com/office/powerpoint/2010/main" val="486961217"/>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xmlns="" id="{67D4880D-96EF-F348-905F-22EF34CE5E24}"/>
              </a:ext>
            </a:extLst>
          </p:cNvPr>
          <p:cNvSpPr>
            <a:spLocks noGrp="1" noChangeArrowheads="1"/>
          </p:cNvSpPr>
          <p:nvPr>
            <p:ph type="sldNum" idx="10"/>
          </p:nvPr>
        </p:nvSpPr>
        <p:spPr>
          <a:ln/>
        </p:spPr>
        <p:txBody>
          <a:bodyPr/>
          <a:lstStyle>
            <a:lvl1pPr>
              <a:defRPr/>
            </a:lvl1pPr>
          </a:lstStyle>
          <a:p>
            <a:pPr>
              <a:defRPr/>
            </a:pPr>
            <a:fld id="{769F754E-46DA-C544-89A5-68970F1A6315}" type="slidenum">
              <a:rPr lang="pl-PL" altLang="pl-PL"/>
              <a:pPr>
                <a:defRPr/>
              </a:pPr>
              <a:t>‹#›</a:t>
            </a:fld>
            <a:endParaRPr lang="pl-PL" altLang="pl-PL"/>
          </a:p>
        </p:txBody>
      </p:sp>
    </p:spTree>
    <p:extLst>
      <p:ext uri="{BB962C8B-B14F-4D97-AF65-F5344CB8AC3E}">
        <p14:creationId xmlns:p14="http://schemas.microsoft.com/office/powerpoint/2010/main" val="38528660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3EEF8911-31B1-264F-887A-EEF179E2215B}"/>
              </a:ext>
            </a:extLst>
          </p:cNvPr>
          <p:cNvSpPr>
            <a:spLocks noGrp="1" noChangeArrowheads="1"/>
          </p:cNvSpPr>
          <p:nvPr>
            <p:ph type="sldNum" idx="10"/>
          </p:nvPr>
        </p:nvSpPr>
        <p:spPr>
          <a:ln/>
        </p:spPr>
        <p:txBody>
          <a:bodyPr/>
          <a:lstStyle>
            <a:lvl1pPr>
              <a:defRPr/>
            </a:lvl1pPr>
          </a:lstStyle>
          <a:p>
            <a:pPr>
              <a:defRPr/>
            </a:pPr>
            <a:fld id="{C0EDF530-9B9C-F84C-853D-A95C5A5E67A6}" type="slidenum">
              <a:rPr lang="pl-PL" altLang="pl-PL"/>
              <a:pPr>
                <a:defRPr/>
              </a:pPr>
              <a:t>‹#›</a:t>
            </a:fld>
            <a:endParaRPr lang="pl-PL" altLang="pl-PL"/>
          </a:p>
        </p:txBody>
      </p:sp>
    </p:spTree>
    <p:extLst>
      <p:ext uri="{BB962C8B-B14F-4D97-AF65-F5344CB8AC3E}">
        <p14:creationId xmlns:p14="http://schemas.microsoft.com/office/powerpoint/2010/main" val="42042680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a:extLst>
              <a:ext uri="{FF2B5EF4-FFF2-40B4-BE49-F238E27FC236}">
                <a16:creationId xmlns:a16="http://schemas.microsoft.com/office/drawing/2014/main" xmlns="" id="{2069021C-33AF-094A-9B14-53879EF1689B}"/>
              </a:ext>
            </a:extLst>
          </p:cNvPr>
          <p:cNvSpPr>
            <a:spLocks noGrp="1" noChangeArrowheads="1"/>
          </p:cNvSpPr>
          <p:nvPr>
            <p:ph type="sldNum" idx="10"/>
          </p:nvPr>
        </p:nvSpPr>
        <p:spPr>
          <a:ln/>
        </p:spPr>
        <p:txBody>
          <a:bodyPr/>
          <a:lstStyle>
            <a:lvl1pPr>
              <a:defRPr/>
            </a:lvl1pPr>
          </a:lstStyle>
          <a:p>
            <a:pPr>
              <a:defRPr/>
            </a:pPr>
            <a:fld id="{53C0BDC6-F75F-A043-BBF5-E2FD94F4F06C}" type="slidenum">
              <a:rPr lang="pl-PL" altLang="pl-PL"/>
              <a:pPr>
                <a:defRPr/>
              </a:pPr>
              <a:t>‹#›</a:t>
            </a:fld>
            <a:endParaRPr lang="pl-PL" altLang="pl-PL"/>
          </a:p>
        </p:txBody>
      </p:sp>
    </p:spTree>
    <p:extLst>
      <p:ext uri="{BB962C8B-B14F-4D97-AF65-F5344CB8AC3E}">
        <p14:creationId xmlns:p14="http://schemas.microsoft.com/office/powerpoint/2010/main" val="272039857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xmlns="" id="{C288ED91-6678-074B-9270-2ABE5FBD07F4}"/>
              </a:ext>
            </a:extLst>
          </p:cNvPr>
          <p:cNvSpPr>
            <a:spLocks noGrp="1" noChangeArrowheads="1"/>
          </p:cNvSpPr>
          <p:nvPr>
            <p:ph type="sldNum" idx="10"/>
          </p:nvPr>
        </p:nvSpPr>
        <p:spPr>
          <a:ln/>
        </p:spPr>
        <p:txBody>
          <a:bodyPr/>
          <a:lstStyle>
            <a:lvl1pPr>
              <a:defRPr/>
            </a:lvl1pPr>
          </a:lstStyle>
          <a:p>
            <a:pPr>
              <a:defRPr/>
            </a:pPr>
            <a:fld id="{E33C2F6D-E326-7044-9C25-C0A678132CED}" type="slidenum">
              <a:rPr lang="pl-PL" altLang="pl-PL"/>
              <a:pPr>
                <a:defRPr/>
              </a:pPr>
              <a:t>‹#›</a:t>
            </a:fld>
            <a:endParaRPr lang="pl-PL" altLang="pl-PL"/>
          </a:p>
        </p:txBody>
      </p:sp>
    </p:spTree>
    <p:extLst>
      <p:ext uri="{BB962C8B-B14F-4D97-AF65-F5344CB8AC3E}">
        <p14:creationId xmlns:p14="http://schemas.microsoft.com/office/powerpoint/2010/main" val="2203754012"/>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xmlns="" id="{B4BC45D6-12FC-BF46-BEAA-EBC64CC24D78}"/>
              </a:ext>
            </a:extLst>
          </p:cNvPr>
          <p:cNvSpPr>
            <a:spLocks noGrp="1" noChangeArrowheads="1"/>
          </p:cNvSpPr>
          <p:nvPr>
            <p:ph type="sldNum" idx="10"/>
          </p:nvPr>
        </p:nvSpPr>
        <p:spPr>
          <a:ln/>
        </p:spPr>
        <p:txBody>
          <a:bodyPr/>
          <a:lstStyle>
            <a:lvl1pPr>
              <a:defRPr/>
            </a:lvl1pPr>
          </a:lstStyle>
          <a:p>
            <a:pPr>
              <a:defRPr/>
            </a:pPr>
            <a:fld id="{9F0BD0E7-2286-6843-9306-EB6B0C24BF8B}" type="slidenum">
              <a:rPr lang="pl-PL" altLang="pl-PL"/>
              <a:pPr>
                <a:defRPr/>
              </a:pPr>
              <a:t>‹#›</a:t>
            </a:fld>
            <a:endParaRPr lang="pl-PL" altLang="pl-PL"/>
          </a:p>
        </p:txBody>
      </p:sp>
    </p:spTree>
    <p:extLst>
      <p:ext uri="{BB962C8B-B14F-4D97-AF65-F5344CB8AC3E}">
        <p14:creationId xmlns:p14="http://schemas.microsoft.com/office/powerpoint/2010/main" val="1278295026"/>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xmlns="" id="{9FC48019-0006-CB4A-9005-F14B646B2ECF}"/>
              </a:ext>
            </a:extLst>
          </p:cNvPr>
          <p:cNvSpPr>
            <a:spLocks noGrp="1" noChangeArrowheads="1"/>
          </p:cNvSpPr>
          <p:nvPr>
            <p:ph type="sldNum" idx="10"/>
          </p:nvPr>
        </p:nvSpPr>
        <p:spPr>
          <a:ln/>
        </p:spPr>
        <p:txBody>
          <a:bodyPr/>
          <a:lstStyle>
            <a:lvl1pPr>
              <a:defRPr/>
            </a:lvl1pPr>
          </a:lstStyle>
          <a:p>
            <a:pPr>
              <a:defRPr/>
            </a:pPr>
            <a:fld id="{44DF73E3-CD9E-7F45-8A15-5BD3DBDED6BC}" type="slidenum">
              <a:rPr lang="pl-PL" altLang="pl-PL"/>
              <a:pPr>
                <a:defRPr/>
              </a:pPr>
              <a:t>‹#›</a:t>
            </a:fld>
            <a:endParaRPr lang="pl-PL" altLang="pl-PL"/>
          </a:p>
        </p:txBody>
      </p:sp>
    </p:spTree>
    <p:extLst>
      <p:ext uri="{BB962C8B-B14F-4D97-AF65-F5344CB8AC3E}">
        <p14:creationId xmlns:p14="http://schemas.microsoft.com/office/powerpoint/2010/main" val="127461624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0E8B7434-0728-B742-9F0B-A4349523745D}"/>
              </a:ext>
            </a:extLst>
          </p:cNvPr>
          <p:cNvSpPr>
            <a:spLocks noGrp="1" noChangeArrowheads="1"/>
          </p:cNvSpPr>
          <p:nvPr>
            <p:ph type="sldNum" idx="10"/>
          </p:nvPr>
        </p:nvSpPr>
        <p:spPr>
          <a:ln/>
        </p:spPr>
        <p:txBody>
          <a:bodyPr/>
          <a:lstStyle>
            <a:lvl1pPr>
              <a:defRPr/>
            </a:lvl1pPr>
          </a:lstStyle>
          <a:p>
            <a:pPr>
              <a:defRPr/>
            </a:pPr>
            <a:fld id="{4261BC16-AADE-5A4F-B658-45936BF0DFE2}" type="slidenum">
              <a:rPr lang="pl-PL" altLang="pl-PL"/>
              <a:pPr>
                <a:defRPr/>
              </a:pPr>
              <a:t>‹#›</a:t>
            </a:fld>
            <a:endParaRPr lang="pl-PL" altLang="pl-PL"/>
          </a:p>
        </p:txBody>
      </p:sp>
    </p:spTree>
    <p:extLst>
      <p:ext uri="{BB962C8B-B14F-4D97-AF65-F5344CB8AC3E}">
        <p14:creationId xmlns:p14="http://schemas.microsoft.com/office/powerpoint/2010/main" val="3040783668"/>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a:extLst>
              <a:ext uri="{FF2B5EF4-FFF2-40B4-BE49-F238E27FC236}">
                <a16:creationId xmlns:a16="http://schemas.microsoft.com/office/drawing/2014/main" xmlns="" id="{D9511BF1-5FD3-2B4D-B9B9-725564A5F2A6}"/>
              </a:ext>
            </a:extLst>
          </p:cNvPr>
          <p:cNvSpPr>
            <a:spLocks noGrp="1" noChangeArrowheads="1"/>
          </p:cNvSpPr>
          <p:nvPr>
            <p:ph type="sldNum" idx="10"/>
          </p:nvPr>
        </p:nvSpPr>
        <p:spPr>
          <a:ln/>
        </p:spPr>
        <p:txBody>
          <a:bodyPr/>
          <a:lstStyle>
            <a:lvl1pPr>
              <a:defRPr/>
            </a:lvl1pPr>
          </a:lstStyle>
          <a:p>
            <a:pPr>
              <a:defRPr/>
            </a:pPr>
            <a:fld id="{59C38847-C09A-404F-9B31-BE1C03C6143B}" type="slidenum">
              <a:rPr lang="pl-PL" altLang="pl-PL"/>
              <a:pPr>
                <a:defRPr/>
              </a:pPr>
              <a:t>‹#›</a:t>
            </a:fld>
            <a:endParaRPr lang="pl-PL" altLang="pl-PL"/>
          </a:p>
        </p:txBody>
      </p:sp>
    </p:spTree>
    <p:extLst>
      <p:ext uri="{BB962C8B-B14F-4D97-AF65-F5344CB8AC3E}">
        <p14:creationId xmlns:p14="http://schemas.microsoft.com/office/powerpoint/2010/main" val="2289956499"/>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a:extLst>
              <a:ext uri="{FF2B5EF4-FFF2-40B4-BE49-F238E27FC236}">
                <a16:creationId xmlns:a16="http://schemas.microsoft.com/office/drawing/2014/main" xmlns="" id="{CF93F5E6-05B3-6C45-83B7-F9AEF4175373}"/>
              </a:ext>
            </a:extLst>
          </p:cNvPr>
          <p:cNvSpPr>
            <a:spLocks noGrp="1" noChangeArrowheads="1"/>
          </p:cNvSpPr>
          <p:nvPr>
            <p:ph type="sldNum" idx="10"/>
          </p:nvPr>
        </p:nvSpPr>
        <p:spPr>
          <a:ln/>
        </p:spPr>
        <p:txBody>
          <a:bodyPr/>
          <a:lstStyle>
            <a:lvl1pPr>
              <a:defRPr/>
            </a:lvl1pPr>
          </a:lstStyle>
          <a:p>
            <a:pPr>
              <a:defRPr/>
            </a:pPr>
            <a:fld id="{6EFE5D5D-CEB3-7440-A366-04922B152094}" type="slidenum">
              <a:rPr lang="pl-PL" altLang="pl-PL"/>
              <a:pPr>
                <a:defRPr/>
              </a:pPr>
              <a:t>‹#›</a:t>
            </a:fld>
            <a:endParaRPr lang="pl-PL" altLang="pl-PL"/>
          </a:p>
        </p:txBody>
      </p:sp>
    </p:spTree>
    <p:extLst>
      <p:ext uri="{BB962C8B-B14F-4D97-AF65-F5344CB8AC3E}">
        <p14:creationId xmlns:p14="http://schemas.microsoft.com/office/powerpoint/2010/main" val="3215314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83B24AD7-7D2E-2040-AEB2-7E59CF624F72}"/>
              </a:ext>
            </a:extLst>
          </p:cNvPr>
          <p:cNvSpPr>
            <a:spLocks noGrp="1" noChangeArrowheads="1"/>
          </p:cNvSpPr>
          <p:nvPr>
            <p:ph type="sldNum" idx="10"/>
          </p:nvPr>
        </p:nvSpPr>
        <p:spPr>
          <a:ln/>
        </p:spPr>
        <p:txBody>
          <a:bodyPr/>
          <a:lstStyle>
            <a:lvl1pPr>
              <a:defRPr/>
            </a:lvl1pPr>
          </a:lstStyle>
          <a:p>
            <a:pPr>
              <a:defRPr/>
            </a:pPr>
            <a:fld id="{EA08CC71-0E7E-DD42-8DC1-B5955E335A21}" type="slidenum">
              <a:rPr lang="pl-PL" altLang="pl-PL"/>
              <a:pPr>
                <a:defRPr/>
              </a:pPr>
              <a:t>‹#›</a:t>
            </a:fld>
            <a:endParaRPr lang="pl-PL" altLang="pl-PL"/>
          </a:p>
        </p:txBody>
      </p:sp>
    </p:spTree>
    <p:extLst>
      <p:ext uri="{BB962C8B-B14F-4D97-AF65-F5344CB8AC3E}">
        <p14:creationId xmlns:p14="http://schemas.microsoft.com/office/powerpoint/2010/main" val="602968968"/>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30FCC5F1-FBA9-014A-AA4C-D0E7B3C73656}"/>
              </a:ext>
            </a:extLst>
          </p:cNvPr>
          <p:cNvSpPr>
            <a:spLocks noGrp="1" noChangeArrowheads="1"/>
          </p:cNvSpPr>
          <p:nvPr>
            <p:ph type="sldNum" idx="10"/>
          </p:nvPr>
        </p:nvSpPr>
        <p:spPr>
          <a:ln/>
        </p:spPr>
        <p:txBody>
          <a:bodyPr/>
          <a:lstStyle>
            <a:lvl1pPr>
              <a:defRPr/>
            </a:lvl1pPr>
          </a:lstStyle>
          <a:p>
            <a:pPr>
              <a:defRPr/>
            </a:pPr>
            <a:fld id="{20EB6F24-1CC0-194A-A0F7-167054142741}" type="slidenum">
              <a:rPr lang="pl-PL" altLang="pl-PL"/>
              <a:pPr>
                <a:defRPr/>
              </a:pPr>
              <a:t>‹#›</a:t>
            </a:fld>
            <a:endParaRPr lang="pl-PL" altLang="pl-PL"/>
          </a:p>
        </p:txBody>
      </p:sp>
    </p:spTree>
    <p:extLst>
      <p:ext uri="{BB962C8B-B14F-4D97-AF65-F5344CB8AC3E}">
        <p14:creationId xmlns:p14="http://schemas.microsoft.com/office/powerpoint/2010/main" val="2600578250"/>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CD61EF0F-2596-3249-BCFF-7D5832BEA729}"/>
              </a:ext>
            </a:extLst>
          </p:cNvPr>
          <p:cNvSpPr>
            <a:spLocks noGrp="1" noChangeArrowheads="1"/>
          </p:cNvSpPr>
          <p:nvPr>
            <p:ph type="sldNum" idx="10"/>
          </p:nvPr>
        </p:nvSpPr>
        <p:spPr>
          <a:ln/>
        </p:spPr>
        <p:txBody>
          <a:bodyPr/>
          <a:lstStyle>
            <a:lvl1pPr>
              <a:defRPr/>
            </a:lvl1pPr>
          </a:lstStyle>
          <a:p>
            <a:pPr>
              <a:defRPr/>
            </a:pPr>
            <a:fld id="{F3EA3D9B-9334-8246-9284-2B7435FFED2D}" type="slidenum">
              <a:rPr lang="pl-PL" altLang="pl-PL"/>
              <a:pPr>
                <a:defRPr/>
              </a:pPr>
              <a:t>‹#›</a:t>
            </a:fld>
            <a:endParaRPr lang="pl-PL" altLang="pl-PL"/>
          </a:p>
        </p:txBody>
      </p:sp>
    </p:spTree>
    <p:extLst>
      <p:ext uri="{BB962C8B-B14F-4D97-AF65-F5344CB8AC3E}">
        <p14:creationId xmlns:p14="http://schemas.microsoft.com/office/powerpoint/2010/main" val="287099709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xmlns="" id="{F1CE7F96-91F5-F144-8300-FA57C0434D36}"/>
              </a:ext>
            </a:extLst>
          </p:cNvPr>
          <p:cNvSpPr>
            <a:spLocks noGrp="1" noChangeArrowheads="1"/>
          </p:cNvSpPr>
          <p:nvPr>
            <p:ph type="sldNum" idx="10"/>
          </p:nvPr>
        </p:nvSpPr>
        <p:spPr>
          <a:ln/>
        </p:spPr>
        <p:txBody>
          <a:bodyPr/>
          <a:lstStyle>
            <a:lvl1pPr>
              <a:defRPr/>
            </a:lvl1pPr>
          </a:lstStyle>
          <a:p>
            <a:pPr>
              <a:defRPr/>
            </a:pPr>
            <a:fld id="{52ABEA05-CD5B-BE4A-A9C9-0FD7CABA83FB}" type="slidenum">
              <a:rPr lang="pl-PL" altLang="pl-PL"/>
              <a:pPr>
                <a:defRPr/>
              </a:pPr>
              <a:t>‹#›</a:t>
            </a:fld>
            <a:endParaRPr lang="pl-PL" altLang="pl-PL"/>
          </a:p>
        </p:txBody>
      </p:sp>
    </p:spTree>
    <p:extLst>
      <p:ext uri="{BB962C8B-B14F-4D97-AF65-F5344CB8AC3E}">
        <p14:creationId xmlns:p14="http://schemas.microsoft.com/office/powerpoint/2010/main" val="19089735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68D66CBF-E377-E747-A5AA-DFE84E8085D9}"/>
              </a:ext>
            </a:extLst>
          </p:cNvPr>
          <p:cNvSpPr>
            <a:spLocks noGrp="1" noChangeArrowheads="1"/>
          </p:cNvSpPr>
          <p:nvPr>
            <p:ph type="sldNum" idx="10"/>
          </p:nvPr>
        </p:nvSpPr>
        <p:spPr>
          <a:ln/>
        </p:spPr>
        <p:txBody>
          <a:bodyPr/>
          <a:lstStyle>
            <a:lvl1pPr>
              <a:defRPr/>
            </a:lvl1pPr>
          </a:lstStyle>
          <a:p>
            <a:pPr>
              <a:defRPr/>
            </a:pPr>
            <a:fld id="{85FE16B9-5A06-7243-97AE-F7591F89A48A}" type="slidenum">
              <a:rPr lang="pl-PL" altLang="pl-PL"/>
              <a:pPr>
                <a:defRPr/>
              </a:pPr>
              <a:t>‹#›</a:t>
            </a:fld>
            <a:endParaRPr lang="pl-PL" altLang="pl-PL"/>
          </a:p>
        </p:txBody>
      </p:sp>
    </p:spTree>
    <p:extLst>
      <p:ext uri="{BB962C8B-B14F-4D97-AF65-F5344CB8AC3E}">
        <p14:creationId xmlns:p14="http://schemas.microsoft.com/office/powerpoint/2010/main" val="1318218161"/>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a:extLst>
              <a:ext uri="{FF2B5EF4-FFF2-40B4-BE49-F238E27FC236}">
                <a16:creationId xmlns:a16="http://schemas.microsoft.com/office/drawing/2014/main" xmlns="" id="{F2CBDF53-3A79-E746-A70A-050B012AF141}"/>
              </a:ext>
            </a:extLst>
          </p:cNvPr>
          <p:cNvSpPr>
            <a:spLocks noGrp="1" noChangeArrowheads="1"/>
          </p:cNvSpPr>
          <p:nvPr>
            <p:ph type="sldNum" idx="10"/>
          </p:nvPr>
        </p:nvSpPr>
        <p:spPr>
          <a:ln/>
        </p:spPr>
        <p:txBody>
          <a:bodyPr/>
          <a:lstStyle>
            <a:lvl1pPr>
              <a:defRPr/>
            </a:lvl1pPr>
          </a:lstStyle>
          <a:p>
            <a:pPr>
              <a:defRPr/>
            </a:pPr>
            <a:fld id="{F1C05C71-2864-0D4C-AF72-30A9D357D0DE}" type="slidenum">
              <a:rPr lang="pl-PL" altLang="pl-PL"/>
              <a:pPr>
                <a:defRPr/>
              </a:pPr>
              <a:t>‹#›</a:t>
            </a:fld>
            <a:endParaRPr lang="pl-PL" altLang="pl-PL"/>
          </a:p>
        </p:txBody>
      </p:sp>
    </p:spTree>
    <p:extLst>
      <p:ext uri="{BB962C8B-B14F-4D97-AF65-F5344CB8AC3E}">
        <p14:creationId xmlns:p14="http://schemas.microsoft.com/office/powerpoint/2010/main" val="164639722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xmlns="" id="{15F15244-B5E7-3449-BE82-C59F1D1A588A}"/>
              </a:ext>
            </a:extLst>
          </p:cNvPr>
          <p:cNvSpPr>
            <a:spLocks noGrp="1" noChangeArrowheads="1"/>
          </p:cNvSpPr>
          <p:nvPr>
            <p:ph type="sldNum" idx="10"/>
          </p:nvPr>
        </p:nvSpPr>
        <p:spPr>
          <a:ln/>
        </p:spPr>
        <p:txBody>
          <a:bodyPr/>
          <a:lstStyle>
            <a:lvl1pPr>
              <a:defRPr/>
            </a:lvl1pPr>
          </a:lstStyle>
          <a:p>
            <a:pPr>
              <a:defRPr/>
            </a:pPr>
            <a:fld id="{D9CEB83D-E684-B04E-BCA4-475F091D5348}" type="slidenum">
              <a:rPr lang="pl-PL" altLang="pl-PL"/>
              <a:pPr>
                <a:defRPr/>
              </a:pPr>
              <a:t>‹#›</a:t>
            </a:fld>
            <a:endParaRPr lang="pl-PL" altLang="pl-PL"/>
          </a:p>
        </p:txBody>
      </p:sp>
    </p:spTree>
    <p:extLst>
      <p:ext uri="{BB962C8B-B14F-4D97-AF65-F5344CB8AC3E}">
        <p14:creationId xmlns:p14="http://schemas.microsoft.com/office/powerpoint/2010/main" val="2013547782"/>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xmlns="" id="{6442C41C-4D04-8E4E-A2BE-3E8EC8E84E80}"/>
              </a:ext>
            </a:extLst>
          </p:cNvPr>
          <p:cNvSpPr>
            <a:spLocks noGrp="1" noChangeArrowheads="1"/>
          </p:cNvSpPr>
          <p:nvPr>
            <p:ph type="sldNum" idx="10"/>
          </p:nvPr>
        </p:nvSpPr>
        <p:spPr>
          <a:ln/>
        </p:spPr>
        <p:txBody>
          <a:bodyPr/>
          <a:lstStyle>
            <a:lvl1pPr>
              <a:defRPr/>
            </a:lvl1pPr>
          </a:lstStyle>
          <a:p>
            <a:pPr>
              <a:defRPr/>
            </a:pPr>
            <a:fld id="{D3D6D942-ACFC-494C-B1E3-6DDAE0FA3FF6}" type="slidenum">
              <a:rPr lang="pl-PL" altLang="pl-PL"/>
              <a:pPr>
                <a:defRPr/>
              </a:pPr>
              <a:t>‹#›</a:t>
            </a:fld>
            <a:endParaRPr lang="pl-PL" altLang="pl-PL"/>
          </a:p>
        </p:txBody>
      </p:sp>
    </p:spTree>
    <p:extLst>
      <p:ext uri="{BB962C8B-B14F-4D97-AF65-F5344CB8AC3E}">
        <p14:creationId xmlns:p14="http://schemas.microsoft.com/office/powerpoint/2010/main" val="335732513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xmlns="" id="{15B54670-B261-274D-98F3-297A555C4DF9}"/>
              </a:ext>
            </a:extLst>
          </p:cNvPr>
          <p:cNvSpPr>
            <a:spLocks noGrp="1" noChangeArrowheads="1"/>
          </p:cNvSpPr>
          <p:nvPr>
            <p:ph type="sldNum" idx="10"/>
          </p:nvPr>
        </p:nvSpPr>
        <p:spPr>
          <a:ln/>
        </p:spPr>
        <p:txBody>
          <a:bodyPr/>
          <a:lstStyle>
            <a:lvl1pPr>
              <a:defRPr/>
            </a:lvl1pPr>
          </a:lstStyle>
          <a:p>
            <a:pPr>
              <a:defRPr/>
            </a:pPr>
            <a:fld id="{EAFF8554-93DE-F74E-9E2D-74DE9B5D8317}" type="slidenum">
              <a:rPr lang="pl-PL" altLang="pl-PL"/>
              <a:pPr>
                <a:defRPr/>
              </a:pPr>
              <a:t>‹#›</a:t>
            </a:fld>
            <a:endParaRPr lang="pl-PL" altLang="pl-PL"/>
          </a:p>
        </p:txBody>
      </p:sp>
    </p:spTree>
    <p:extLst>
      <p:ext uri="{BB962C8B-B14F-4D97-AF65-F5344CB8AC3E}">
        <p14:creationId xmlns:p14="http://schemas.microsoft.com/office/powerpoint/2010/main" val="282538624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EF461B2B-AF49-6146-B1B0-A9281B7E7370}"/>
              </a:ext>
            </a:extLst>
          </p:cNvPr>
          <p:cNvSpPr>
            <a:spLocks noGrp="1" noChangeArrowheads="1"/>
          </p:cNvSpPr>
          <p:nvPr>
            <p:ph type="sldNum" idx="10"/>
          </p:nvPr>
        </p:nvSpPr>
        <p:spPr>
          <a:ln/>
        </p:spPr>
        <p:txBody>
          <a:bodyPr/>
          <a:lstStyle>
            <a:lvl1pPr>
              <a:defRPr/>
            </a:lvl1pPr>
          </a:lstStyle>
          <a:p>
            <a:pPr>
              <a:defRPr/>
            </a:pPr>
            <a:fld id="{4AAB13FC-BFF3-A748-A686-388EE342DA5E}" type="slidenum">
              <a:rPr lang="pl-PL" altLang="pl-PL"/>
              <a:pPr>
                <a:defRPr/>
              </a:pPr>
              <a:t>‹#›</a:t>
            </a:fld>
            <a:endParaRPr lang="pl-PL" altLang="pl-PL"/>
          </a:p>
        </p:txBody>
      </p:sp>
    </p:spTree>
    <p:extLst>
      <p:ext uri="{BB962C8B-B14F-4D97-AF65-F5344CB8AC3E}">
        <p14:creationId xmlns:p14="http://schemas.microsoft.com/office/powerpoint/2010/main" val="4261302889"/>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a:extLst>
              <a:ext uri="{FF2B5EF4-FFF2-40B4-BE49-F238E27FC236}">
                <a16:creationId xmlns:a16="http://schemas.microsoft.com/office/drawing/2014/main" xmlns="" id="{CD024AC3-7E2B-3048-954C-1EB9C52FEA1B}"/>
              </a:ext>
            </a:extLst>
          </p:cNvPr>
          <p:cNvSpPr>
            <a:spLocks noGrp="1" noChangeArrowheads="1"/>
          </p:cNvSpPr>
          <p:nvPr>
            <p:ph type="sldNum" idx="10"/>
          </p:nvPr>
        </p:nvSpPr>
        <p:spPr>
          <a:ln/>
        </p:spPr>
        <p:txBody>
          <a:bodyPr/>
          <a:lstStyle>
            <a:lvl1pPr>
              <a:defRPr/>
            </a:lvl1pPr>
          </a:lstStyle>
          <a:p>
            <a:pPr>
              <a:defRPr/>
            </a:pPr>
            <a:fld id="{DFC61A58-57BC-EE4B-BD70-FA471F8D611E}" type="slidenum">
              <a:rPr lang="pl-PL" altLang="pl-PL"/>
              <a:pPr>
                <a:defRPr/>
              </a:pPr>
              <a:t>‹#›</a:t>
            </a:fld>
            <a:endParaRPr lang="pl-PL" altLang="pl-PL"/>
          </a:p>
        </p:txBody>
      </p:sp>
    </p:spTree>
    <p:extLst>
      <p:ext uri="{BB962C8B-B14F-4D97-AF65-F5344CB8AC3E}">
        <p14:creationId xmlns:p14="http://schemas.microsoft.com/office/powerpoint/2010/main" val="370914981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a:extLst>
              <a:ext uri="{FF2B5EF4-FFF2-40B4-BE49-F238E27FC236}">
                <a16:creationId xmlns:a16="http://schemas.microsoft.com/office/drawing/2014/main" xmlns="" id="{046B3073-0839-F94D-8466-57EFCE864F1C}"/>
              </a:ext>
            </a:extLst>
          </p:cNvPr>
          <p:cNvSpPr>
            <a:spLocks noGrp="1" noChangeArrowheads="1"/>
          </p:cNvSpPr>
          <p:nvPr>
            <p:ph type="sldNum" idx="10"/>
          </p:nvPr>
        </p:nvSpPr>
        <p:spPr>
          <a:ln/>
        </p:spPr>
        <p:txBody>
          <a:bodyPr/>
          <a:lstStyle>
            <a:lvl1pPr>
              <a:defRPr/>
            </a:lvl1pPr>
          </a:lstStyle>
          <a:p>
            <a:pPr>
              <a:defRPr/>
            </a:pPr>
            <a:fld id="{114D3B00-888F-714C-84C4-B2B6245D7E05}" type="slidenum">
              <a:rPr lang="pl-PL" altLang="pl-PL"/>
              <a:pPr>
                <a:defRPr/>
              </a:pPr>
              <a:t>‹#›</a:t>
            </a:fld>
            <a:endParaRPr lang="pl-PL" altLang="pl-PL"/>
          </a:p>
        </p:txBody>
      </p:sp>
    </p:spTree>
    <p:extLst>
      <p:ext uri="{BB962C8B-B14F-4D97-AF65-F5344CB8AC3E}">
        <p14:creationId xmlns:p14="http://schemas.microsoft.com/office/powerpoint/2010/main" val="234760320"/>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a:extLst>
              <a:ext uri="{FF2B5EF4-FFF2-40B4-BE49-F238E27FC236}">
                <a16:creationId xmlns:a16="http://schemas.microsoft.com/office/drawing/2014/main" xmlns="" id="{FD0E0716-82B3-E84B-994C-7DCA5005411C}"/>
              </a:ext>
            </a:extLst>
          </p:cNvPr>
          <p:cNvSpPr>
            <a:spLocks noGrp="1" noChangeArrowheads="1"/>
          </p:cNvSpPr>
          <p:nvPr>
            <p:ph type="sldNum" idx="10"/>
          </p:nvPr>
        </p:nvSpPr>
        <p:spPr>
          <a:ln/>
        </p:spPr>
        <p:txBody>
          <a:bodyPr/>
          <a:lstStyle>
            <a:lvl1pPr>
              <a:defRPr/>
            </a:lvl1pPr>
          </a:lstStyle>
          <a:p>
            <a:pPr>
              <a:defRPr/>
            </a:pPr>
            <a:fld id="{1EF242B5-6058-E841-AA92-BFBD40344851}" type="slidenum">
              <a:rPr lang="pl-PL" altLang="pl-PL"/>
              <a:pPr>
                <a:defRPr/>
              </a:pPr>
              <a:t>‹#›</a:t>
            </a:fld>
            <a:endParaRPr lang="pl-PL" altLang="pl-PL"/>
          </a:p>
        </p:txBody>
      </p:sp>
    </p:spTree>
    <p:extLst>
      <p:ext uri="{BB962C8B-B14F-4D97-AF65-F5344CB8AC3E}">
        <p14:creationId xmlns:p14="http://schemas.microsoft.com/office/powerpoint/2010/main" val="2468060859"/>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E1CF079D-EAAA-8947-8795-0861535DF28E}"/>
              </a:ext>
            </a:extLst>
          </p:cNvPr>
          <p:cNvSpPr>
            <a:spLocks noGrp="1" noChangeArrowheads="1"/>
          </p:cNvSpPr>
          <p:nvPr>
            <p:ph type="sldNum" idx="10"/>
          </p:nvPr>
        </p:nvSpPr>
        <p:spPr>
          <a:ln/>
        </p:spPr>
        <p:txBody>
          <a:bodyPr/>
          <a:lstStyle>
            <a:lvl1pPr>
              <a:defRPr/>
            </a:lvl1pPr>
          </a:lstStyle>
          <a:p>
            <a:pPr>
              <a:defRPr/>
            </a:pPr>
            <a:fld id="{49F2F14B-93D9-F04B-AEFF-3F1CFA2C6FA5}" type="slidenum">
              <a:rPr lang="pl-PL" altLang="pl-PL"/>
              <a:pPr>
                <a:defRPr/>
              </a:pPr>
              <a:t>‹#›</a:t>
            </a:fld>
            <a:endParaRPr lang="pl-PL" altLang="pl-PL"/>
          </a:p>
        </p:txBody>
      </p:sp>
    </p:spTree>
    <p:extLst>
      <p:ext uri="{BB962C8B-B14F-4D97-AF65-F5344CB8AC3E}">
        <p14:creationId xmlns:p14="http://schemas.microsoft.com/office/powerpoint/2010/main" val="1093582939"/>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249FC540-F59B-BB43-A356-02E8035A91AA}"/>
              </a:ext>
            </a:extLst>
          </p:cNvPr>
          <p:cNvSpPr>
            <a:spLocks noGrp="1" noChangeArrowheads="1"/>
          </p:cNvSpPr>
          <p:nvPr>
            <p:ph type="sldNum" idx="10"/>
          </p:nvPr>
        </p:nvSpPr>
        <p:spPr>
          <a:ln/>
        </p:spPr>
        <p:txBody>
          <a:bodyPr/>
          <a:lstStyle>
            <a:lvl1pPr>
              <a:defRPr/>
            </a:lvl1pPr>
          </a:lstStyle>
          <a:p>
            <a:pPr>
              <a:defRPr/>
            </a:pPr>
            <a:fld id="{5E89A720-2814-BC4F-A892-3148663278B4}" type="slidenum">
              <a:rPr lang="pl-PL" altLang="pl-PL"/>
              <a:pPr>
                <a:defRPr/>
              </a:pPr>
              <a:t>‹#›</a:t>
            </a:fld>
            <a:endParaRPr lang="pl-PL" altLang="pl-PL"/>
          </a:p>
        </p:txBody>
      </p:sp>
    </p:spTree>
    <p:extLst>
      <p:ext uri="{BB962C8B-B14F-4D97-AF65-F5344CB8AC3E}">
        <p14:creationId xmlns:p14="http://schemas.microsoft.com/office/powerpoint/2010/main" val="440339215"/>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a:extLst>
              <a:ext uri="{FF2B5EF4-FFF2-40B4-BE49-F238E27FC236}">
                <a16:creationId xmlns:a16="http://schemas.microsoft.com/office/drawing/2014/main" xmlns="" id="{828CCBE8-6248-B24E-A772-EBD551119C16}"/>
              </a:ext>
            </a:extLst>
          </p:cNvPr>
          <p:cNvSpPr>
            <a:spLocks noGrp="1" noChangeArrowheads="1"/>
          </p:cNvSpPr>
          <p:nvPr>
            <p:ph type="sldNum" idx="10"/>
          </p:nvPr>
        </p:nvSpPr>
        <p:spPr>
          <a:ln/>
        </p:spPr>
        <p:txBody>
          <a:bodyPr/>
          <a:lstStyle>
            <a:lvl1pPr>
              <a:defRPr/>
            </a:lvl1pPr>
          </a:lstStyle>
          <a:p>
            <a:pPr>
              <a:defRPr/>
            </a:pPr>
            <a:fld id="{F41D0230-8FC8-9441-BAF7-86F3E0B53945}" type="slidenum">
              <a:rPr lang="pl-PL" altLang="pl-PL"/>
              <a:pPr>
                <a:defRPr/>
              </a:pPr>
              <a:t>‹#›</a:t>
            </a:fld>
            <a:endParaRPr lang="pl-PL" altLang="pl-PL"/>
          </a:p>
        </p:txBody>
      </p:sp>
    </p:spTree>
    <p:extLst>
      <p:ext uri="{BB962C8B-B14F-4D97-AF65-F5344CB8AC3E}">
        <p14:creationId xmlns:p14="http://schemas.microsoft.com/office/powerpoint/2010/main" val="1358710461"/>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xmlns="" id="{38E187B7-9060-0543-A565-2A43E01224F2}"/>
              </a:ext>
            </a:extLst>
          </p:cNvPr>
          <p:cNvSpPr>
            <a:spLocks noGrp="1" noChangeArrowheads="1"/>
          </p:cNvSpPr>
          <p:nvPr>
            <p:ph type="sldNum" idx="10"/>
          </p:nvPr>
        </p:nvSpPr>
        <p:spPr>
          <a:ln/>
        </p:spPr>
        <p:txBody>
          <a:bodyPr/>
          <a:lstStyle>
            <a:lvl1pPr>
              <a:defRPr/>
            </a:lvl1pPr>
          </a:lstStyle>
          <a:p>
            <a:pPr>
              <a:defRPr/>
            </a:pPr>
            <a:fld id="{564A9F15-3D9A-2440-BF7E-E888E6593998}" type="slidenum">
              <a:rPr lang="pl-PL" altLang="pl-PL"/>
              <a:pPr>
                <a:defRPr/>
              </a:pPr>
              <a:t>‹#›</a:t>
            </a:fld>
            <a:endParaRPr lang="pl-PL" altLang="pl-PL"/>
          </a:p>
        </p:txBody>
      </p:sp>
    </p:spTree>
    <p:extLst>
      <p:ext uri="{BB962C8B-B14F-4D97-AF65-F5344CB8AC3E}">
        <p14:creationId xmlns:p14="http://schemas.microsoft.com/office/powerpoint/2010/main" val="108862641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a:extLst>
              <a:ext uri="{FF2B5EF4-FFF2-40B4-BE49-F238E27FC236}">
                <a16:creationId xmlns:a16="http://schemas.microsoft.com/office/drawing/2014/main" xmlns="" id="{7712DA43-FCD6-5141-ACA2-B7B97BA9772E}"/>
              </a:ext>
            </a:extLst>
          </p:cNvPr>
          <p:cNvSpPr>
            <a:spLocks noGrp="1" noChangeArrowheads="1"/>
          </p:cNvSpPr>
          <p:nvPr>
            <p:ph type="sldNum" idx="10"/>
          </p:nvPr>
        </p:nvSpPr>
        <p:spPr>
          <a:ln/>
        </p:spPr>
        <p:txBody>
          <a:bodyPr/>
          <a:lstStyle>
            <a:lvl1pPr>
              <a:defRPr/>
            </a:lvl1pPr>
          </a:lstStyle>
          <a:p>
            <a:pPr>
              <a:defRPr/>
            </a:pPr>
            <a:fld id="{BC4772A7-9171-0849-99D6-54FE72B0492C}" type="slidenum">
              <a:rPr lang="pl-PL" altLang="pl-PL"/>
              <a:pPr>
                <a:defRPr/>
              </a:pPr>
              <a:t>‹#›</a:t>
            </a:fld>
            <a:endParaRPr lang="pl-PL" altLang="pl-PL"/>
          </a:p>
        </p:txBody>
      </p:sp>
    </p:spTree>
    <p:extLst>
      <p:ext uri="{BB962C8B-B14F-4D97-AF65-F5344CB8AC3E}">
        <p14:creationId xmlns:p14="http://schemas.microsoft.com/office/powerpoint/2010/main" val="4071464066"/>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a:extLst>
              <a:ext uri="{FF2B5EF4-FFF2-40B4-BE49-F238E27FC236}">
                <a16:creationId xmlns:a16="http://schemas.microsoft.com/office/drawing/2014/main" xmlns="" id="{45602138-77FC-414A-8DAE-1FA88AE610AB}"/>
              </a:ext>
            </a:extLst>
          </p:cNvPr>
          <p:cNvSpPr>
            <a:spLocks noGrp="1" noChangeArrowheads="1"/>
          </p:cNvSpPr>
          <p:nvPr>
            <p:ph type="sldNum" idx="10"/>
          </p:nvPr>
        </p:nvSpPr>
        <p:spPr>
          <a:ln/>
        </p:spPr>
        <p:txBody>
          <a:bodyPr/>
          <a:lstStyle>
            <a:lvl1pPr>
              <a:defRPr/>
            </a:lvl1pPr>
          </a:lstStyle>
          <a:p>
            <a:pPr>
              <a:defRPr/>
            </a:pPr>
            <a:fld id="{117C5AD5-324D-A442-B2FB-C6F531ED7283}" type="slidenum">
              <a:rPr lang="pl-PL" altLang="pl-PL"/>
              <a:pPr>
                <a:defRPr/>
              </a:pPr>
              <a:t>‹#›</a:t>
            </a:fld>
            <a:endParaRPr lang="pl-PL" altLang="pl-PL"/>
          </a:p>
        </p:txBody>
      </p:sp>
    </p:spTree>
    <p:extLst>
      <p:ext uri="{BB962C8B-B14F-4D97-AF65-F5344CB8AC3E}">
        <p14:creationId xmlns:p14="http://schemas.microsoft.com/office/powerpoint/2010/main" val="545360601"/>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a:extLst>
              <a:ext uri="{FF2B5EF4-FFF2-40B4-BE49-F238E27FC236}">
                <a16:creationId xmlns:a16="http://schemas.microsoft.com/office/drawing/2014/main" xmlns="" id="{0C9AAA31-CA7E-3641-8177-BBF6C053DA53}"/>
              </a:ext>
            </a:extLst>
          </p:cNvPr>
          <p:cNvSpPr>
            <a:spLocks noGrp="1" noChangeArrowheads="1"/>
          </p:cNvSpPr>
          <p:nvPr>
            <p:ph type="sldNum" idx="10"/>
          </p:nvPr>
        </p:nvSpPr>
        <p:spPr>
          <a:ln/>
        </p:spPr>
        <p:txBody>
          <a:bodyPr/>
          <a:lstStyle>
            <a:lvl1pPr>
              <a:defRPr/>
            </a:lvl1pPr>
          </a:lstStyle>
          <a:p>
            <a:pPr>
              <a:defRPr/>
            </a:pPr>
            <a:fld id="{D17BAF5D-2F21-7E46-A399-56A4CBF8566F}" type="slidenum">
              <a:rPr lang="pl-PL" altLang="pl-PL"/>
              <a:pPr>
                <a:defRPr/>
              </a:pPr>
              <a:t>‹#›</a:t>
            </a:fld>
            <a:endParaRPr lang="pl-PL" altLang="pl-PL"/>
          </a:p>
        </p:txBody>
      </p:sp>
    </p:spTree>
    <p:extLst>
      <p:ext uri="{BB962C8B-B14F-4D97-AF65-F5344CB8AC3E}">
        <p14:creationId xmlns:p14="http://schemas.microsoft.com/office/powerpoint/2010/main" val="119613701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a:extLst>
              <a:ext uri="{FF2B5EF4-FFF2-40B4-BE49-F238E27FC236}">
                <a16:creationId xmlns:a16="http://schemas.microsoft.com/office/drawing/2014/main" xmlns="" id="{A9C1765B-DF2E-BB40-8182-4C9CEB4528E3}"/>
              </a:ext>
            </a:extLst>
          </p:cNvPr>
          <p:cNvSpPr>
            <a:spLocks noGrp="1" noChangeArrowheads="1"/>
          </p:cNvSpPr>
          <p:nvPr>
            <p:ph type="sldNum" idx="10"/>
          </p:nvPr>
        </p:nvSpPr>
        <p:spPr>
          <a:ln/>
        </p:spPr>
        <p:txBody>
          <a:bodyPr/>
          <a:lstStyle>
            <a:lvl1pPr>
              <a:defRPr/>
            </a:lvl1pPr>
          </a:lstStyle>
          <a:p>
            <a:pPr>
              <a:defRPr/>
            </a:pPr>
            <a:fld id="{FCCABD78-C5AA-B445-81C3-1A2D89C1246D}" type="slidenum">
              <a:rPr lang="pl-PL" altLang="pl-PL"/>
              <a:pPr>
                <a:defRPr/>
              </a:pPr>
              <a:t>‹#›</a:t>
            </a:fld>
            <a:endParaRPr lang="pl-PL" altLang="pl-PL"/>
          </a:p>
        </p:txBody>
      </p:sp>
    </p:spTree>
    <p:extLst>
      <p:ext uri="{BB962C8B-B14F-4D97-AF65-F5344CB8AC3E}">
        <p14:creationId xmlns:p14="http://schemas.microsoft.com/office/powerpoint/2010/main" val="3491698839"/>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FD70701D-781B-594A-A184-1EC607381FE0}"/>
              </a:ext>
            </a:extLst>
          </p:cNvPr>
          <p:cNvSpPr>
            <a:spLocks noGrp="1" noChangeArrowheads="1"/>
          </p:cNvSpPr>
          <p:nvPr>
            <p:ph type="sldNum" idx="10"/>
          </p:nvPr>
        </p:nvSpPr>
        <p:spPr>
          <a:ln/>
        </p:spPr>
        <p:txBody>
          <a:bodyPr/>
          <a:lstStyle>
            <a:lvl1pPr>
              <a:defRPr/>
            </a:lvl1pPr>
          </a:lstStyle>
          <a:p>
            <a:pPr>
              <a:defRPr/>
            </a:pPr>
            <a:fld id="{9993F237-4715-6A4E-AFDA-789A16D7606C}" type="slidenum">
              <a:rPr lang="pl-PL" altLang="pl-PL"/>
              <a:pPr>
                <a:defRPr/>
              </a:pPr>
              <a:t>‹#›</a:t>
            </a:fld>
            <a:endParaRPr lang="pl-PL" altLang="pl-PL"/>
          </a:p>
        </p:txBody>
      </p:sp>
    </p:spTree>
    <p:extLst>
      <p:ext uri="{BB962C8B-B14F-4D97-AF65-F5344CB8AC3E}">
        <p14:creationId xmlns:p14="http://schemas.microsoft.com/office/powerpoint/2010/main" val="571638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xmlns="" id="{27B272FC-C442-894E-BE63-BFBEA99CBF46}"/>
              </a:ext>
            </a:extLst>
          </p:cNvPr>
          <p:cNvSpPr>
            <a:spLocks noGrp="1" noChangeArrowheads="1"/>
          </p:cNvSpPr>
          <p:nvPr>
            <p:ph type="sldNum" idx="10"/>
          </p:nvPr>
        </p:nvSpPr>
        <p:spPr>
          <a:ln/>
        </p:spPr>
        <p:txBody>
          <a:bodyPr/>
          <a:lstStyle>
            <a:lvl1pPr>
              <a:defRPr/>
            </a:lvl1pPr>
          </a:lstStyle>
          <a:p>
            <a:pPr>
              <a:defRPr/>
            </a:pPr>
            <a:fld id="{6FF6EBC4-602C-1649-9341-2D48DA709DB7}" type="slidenum">
              <a:rPr lang="pl-PL" altLang="pl-PL"/>
              <a:pPr>
                <a:defRPr/>
              </a:pPr>
              <a:t>‹#›</a:t>
            </a:fld>
            <a:endParaRPr lang="pl-PL" altLang="pl-PL"/>
          </a:p>
        </p:txBody>
      </p:sp>
    </p:spTree>
    <p:extLst>
      <p:ext uri="{BB962C8B-B14F-4D97-AF65-F5344CB8AC3E}">
        <p14:creationId xmlns:p14="http://schemas.microsoft.com/office/powerpoint/2010/main" val="351212629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xmlns="" id="{EF944E62-55A1-3C40-AAD0-5FC98DB430EE}"/>
              </a:ext>
            </a:extLst>
          </p:cNvPr>
          <p:cNvSpPr>
            <a:spLocks noGrp="1" noChangeArrowheads="1"/>
          </p:cNvSpPr>
          <p:nvPr>
            <p:ph type="sldNum" idx="10"/>
          </p:nvPr>
        </p:nvSpPr>
        <p:spPr>
          <a:ln/>
        </p:spPr>
        <p:txBody>
          <a:bodyPr/>
          <a:lstStyle>
            <a:lvl1pPr>
              <a:defRPr/>
            </a:lvl1pPr>
          </a:lstStyle>
          <a:p>
            <a:pPr>
              <a:defRPr/>
            </a:pPr>
            <a:fld id="{DB2D3649-D6CD-8943-9449-CDC16AE14FA4}" type="slidenum">
              <a:rPr lang="pl-PL" altLang="pl-PL"/>
              <a:pPr>
                <a:defRPr/>
              </a:pPr>
              <a:t>‹#›</a:t>
            </a:fld>
            <a:endParaRPr lang="pl-PL" altLang="pl-PL"/>
          </a:p>
        </p:txBody>
      </p:sp>
    </p:spTree>
    <p:extLst>
      <p:ext uri="{BB962C8B-B14F-4D97-AF65-F5344CB8AC3E}">
        <p14:creationId xmlns:p14="http://schemas.microsoft.com/office/powerpoint/2010/main" val="2992604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xmlns="" id="{0F50DF6C-C2DB-CC43-93F7-F8267D7159D0}"/>
              </a:ext>
            </a:extLst>
          </p:cNvPr>
          <p:cNvSpPr>
            <a:spLocks noGrp="1" noChangeArrowheads="1"/>
          </p:cNvSpPr>
          <p:nvPr>
            <p:ph type="sldNum" idx="10"/>
          </p:nvPr>
        </p:nvSpPr>
        <p:spPr>
          <a:ln/>
        </p:spPr>
        <p:txBody>
          <a:bodyPr/>
          <a:lstStyle>
            <a:lvl1pPr>
              <a:defRPr/>
            </a:lvl1pPr>
          </a:lstStyle>
          <a:p>
            <a:pPr>
              <a:defRPr/>
            </a:pPr>
            <a:fld id="{F8D50360-09A6-9E45-89A9-7EB91CA26742}" type="slidenum">
              <a:rPr lang="pl-PL" altLang="pl-PL"/>
              <a:pPr>
                <a:defRPr/>
              </a:pPr>
              <a:t>‹#›</a:t>
            </a:fld>
            <a:endParaRPr lang="pl-PL" altLang="pl-PL"/>
          </a:p>
        </p:txBody>
      </p:sp>
    </p:spTree>
    <p:extLst>
      <p:ext uri="{BB962C8B-B14F-4D97-AF65-F5344CB8AC3E}">
        <p14:creationId xmlns:p14="http://schemas.microsoft.com/office/powerpoint/2010/main" val="4113415485"/>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xmlns="" id="{02CE2CC8-CAD0-E144-AE83-270E7FCA87B7}"/>
              </a:ext>
            </a:extLst>
          </p:cNvPr>
          <p:cNvSpPr>
            <a:spLocks noGrp="1" noChangeArrowheads="1"/>
          </p:cNvSpPr>
          <p:nvPr>
            <p:ph type="sldNum" idx="10"/>
          </p:nvPr>
        </p:nvSpPr>
        <p:spPr>
          <a:ln/>
        </p:spPr>
        <p:txBody>
          <a:bodyPr/>
          <a:lstStyle>
            <a:lvl1pPr>
              <a:defRPr/>
            </a:lvl1pPr>
          </a:lstStyle>
          <a:p>
            <a:pPr>
              <a:defRPr/>
            </a:pPr>
            <a:fld id="{6AF27564-72EA-6C4F-90FE-2B3566AC8B4A}" type="slidenum">
              <a:rPr lang="pl-PL" altLang="pl-PL"/>
              <a:pPr>
                <a:defRPr/>
              </a:pPr>
              <a:t>‹#›</a:t>
            </a:fld>
            <a:endParaRPr lang="pl-PL" altLang="pl-PL"/>
          </a:p>
        </p:txBody>
      </p:sp>
    </p:spTree>
    <p:extLst>
      <p:ext uri="{BB962C8B-B14F-4D97-AF65-F5344CB8AC3E}">
        <p14:creationId xmlns:p14="http://schemas.microsoft.com/office/powerpoint/2010/main" val="836402715"/>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1384300"/>
            <a:ext cx="5484813" cy="109077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1384300"/>
            <a:ext cx="16306800" cy="109077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xmlns="" id="{E5D42116-C1D4-7F46-A151-C72EC7F4F9ED}"/>
              </a:ext>
            </a:extLst>
          </p:cNvPr>
          <p:cNvSpPr>
            <a:spLocks noGrp="1" noChangeArrowheads="1"/>
          </p:cNvSpPr>
          <p:nvPr>
            <p:ph type="sldNum" idx="10"/>
          </p:nvPr>
        </p:nvSpPr>
        <p:spPr>
          <a:ln/>
        </p:spPr>
        <p:txBody>
          <a:bodyPr/>
          <a:lstStyle>
            <a:lvl1pPr>
              <a:defRPr/>
            </a:lvl1pPr>
          </a:lstStyle>
          <a:p>
            <a:pPr>
              <a:defRPr/>
            </a:pPr>
            <a:fld id="{F4FB7702-0C01-9E47-9021-008803C98238}" type="slidenum">
              <a:rPr lang="pl-PL" altLang="pl-PL"/>
              <a:pPr>
                <a:defRPr/>
              </a:pPr>
              <a:t>‹#›</a:t>
            </a:fld>
            <a:endParaRPr lang="pl-PL" altLang="pl-PL"/>
          </a:p>
        </p:txBody>
      </p:sp>
    </p:spTree>
    <p:extLst>
      <p:ext uri="{BB962C8B-B14F-4D97-AF65-F5344CB8AC3E}">
        <p14:creationId xmlns:p14="http://schemas.microsoft.com/office/powerpoint/2010/main" val="236962626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a:extLst>
              <a:ext uri="{FF2B5EF4-FFF2-40B4-BE49-F238E27FC236}">
                <a16:creationId xmlns:a16="http://schemas.microsoft.com/office/drawing/2014/main" xmlns="" id="{687DA78F-7E8C-224C-AA25-AAB8398BA219}"/>
              </a:ext>
            </a:extLst>
          </p:cNvPr>
          <p:cNvSpPr>
            <a:spLocks noGrp="1" noChangeArrowheads="1"/>
          </p:cNvSpPr>
          <p:nvPr>
            <p:ph type="sldNum" idx="10"/>
          </p:nvPr>
        </p:nvSpPr>
        <p:spPr>
          <a:ln/>
        </p:spPr>
        <p:txBody>
          <a:bodyPr/>
          <a:lstStyle>
            <a:lvl1pPr>
              <a:defRPr/>
            </a:lvl1pPr>
          </a:lstStyle>
          <a:p>
            <a:pPr>
              <a:defRPr/>
            </a:pPr>
            <a:fld id="{86637008-488D-054A-8EFE-0040EB2F7D23}" type="slidenum">
              <a:rPr lang="pl-PL" altLang="pl-PL"/>
              <a:pPr>
                <a:defRPr/>
              </a:pPr>
              <a:t>‹#›</a:t>
            </a:fld>
            <a:endParaRPr lang="pl-PL" altLang="pl-PL"/>
          </a:p>
        </p:txBody>
      </p:sp>
    </p:spTree>
    <p:extLst>
      <p:ext uri="{BB962C8B-B14F-4D97-AF65-F5344CB8AC3E}">
        <p14:creationId xmlns:p14="http://schemas.microsoft.com/office/powerpoint/2010/main" val="548843768"/>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xmlns="" id="{D47B385E-6EE8-104D-865C-65FF296F7AE9}"/>
              </a:ext>
            </a:extLst>
          </p:cNvPr>
          <p:cNvSpPr>
            <a:spLocks noGrp="1" noChangeArrowheads="1"/>
          </p:cNvSpPr>
          <p:nvPr>
            <p:ph type="sldNum" idx="10"/>
          </p:nvPr>
        </p:nvSpPr>
        <p:spPr>
          <a:ln/>
        </p:spPr>
        <p:txBody>
          <a:bodyPr/>
          <a:lstStyle>
            <a:lvl1pPr>
              <a:defRPr/>
            </a:lvl1pPr>
          </a:lstStyle>
          <a:p>
            <a:pPr>
              <a:defRPr/>
            </a:pPr>
            <a:fld id="{696C23B2-675D-254F-BD16-69150645603F}" type="slidenum">
              <a:rPr lang="pl-PL" altLang="pl-PL"/>
              <a:pPr>
                <a:defRPr/>
              </a:pPr>
              <a:t>‹#›</a:t>
            </a:fld>
            <a:endParaRPr lang="pl-PL" altLang="pl-PL"/>
          </a:p>
        </p:txBody>
      </p:sp>
    </p:spTree>
    <p:extLst>
      <p:ext uri="{BB962C8B-B14F-4D97-AF65-F5344CB8AC3E}">
        <p14:creationId xmlns:p14="http://schemas.microsoft.com/office/powerpoint/2010/main" val="13104578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a:extLst>
              <a:ext uri="{FF2B5EF4-FFF2-40B4-BE49-F238E27FC236}">
                <a16:creationId xmlns:a16="http://schemas.microsoft.com/office/drawing/2014/main" xmlns="" id="{FC5EC49F-0D7E-0E4C-9A34-6E873E0613E8}"/>
              </a:ext>
            </a:extLst>
          </p:cNvPr>
          <p:cNvSpPr>
            <a:spLocks noGrp="1" noChangeArrowheads="1"/>
          </p:cNvSpPr>
          <p:nvPr>
            <p:ph type="sldNum" idx="10"/>
          </p:nvPr>
        </p:nvSpPr>
        <p:spPr>
          <a:ln/>
        </p:spPr>
        <p:txBody>
          <a:bodyPr/>
          <a:lstStyle>
            <a:lvl1pPr>
              <a:defRPr/>
            </a:lvl1pPr>
          </a:lstStyle>
          <a:p>
            <a:pPr>
              <a:defRPr/>
            </a:pPr>
            <a:fld id="{B074AFA9-1953-7545-8142-2AC1557F260C}" type="slidenum">
              <a:rPr lang="pl-PL" altLang="pl-PL"/>
              <a:pPr>
                <a:defRPr/>
              </a:pPr>
              <a:t>‹#›</a:t>
            </a:fld>
            <a:endParaRPr lang="pl-PL" altLang="pl-PL"/>
          </a:p>
        </p:txBody>
      </p:sp>
    </p:spTree>
    <p:extLst>
      <p:ext uri="{BB962C8B-B14F-4D97-AF65-F5344CB8AC3E}">
        <p14:creationId xmlns:p14="http://schemas.microsoft.com/office/powerpoint/2010/main" val="231547265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a:extLst>
              <a:ext uri="{FF2B5EF4-FFF2-40B4-BE49-F238E27FC236}">
                <a16:creationId xmlns:a16="http://schemas.microsoft.com/office/drawing/2014/main" xmlns="" id="{8EA210EA-E5DE-6344-9925-9F8A7CA4D879}"/>
              </a:ext>
            </a:extLst>
          </p:cNvPr>
          <p:cNvSpPr>
            <a:spLocks noGrp="1" noChangeArrowheads="1"/>
          </p:cNvSpPr>
          <p:nvPr>
            <p:ph type="sldNum" idx="10"/>
          </p:nvPr>
        </p:nvSpPr>
        <p:spPr>
          <a:ln/>
        </p:spPr>
        <p:txBody>
          <a:bodyPr/>
          <a:lstStyle>
            <a:lvl1pPr>
              <a:defRPr/>
            </a:lvl1pPr>
          </a:lstStyle>
          <a:p>
            <a:pPr>
              <a:defRPr/>
            </a:pPr>
            <a:fld id="{14B4D98B-10B9-B548-B0A3-BD5E74AD8921}" type="slidenum">
              <a:rPr lang="pl-PL" altLang="pl-PL"/>
              <a:pPr>
                <a:defRPr/>
              </a:pPr>
              <a:t>‹#›</a:t>
            </a:fld>
            <a:endParaRPr lang="pl-PL" altLang="pl-PL"/>
          </a:p>
        </p:txBody>
      </p:sp>
    </p:spTree>
    <p:extLst>
      <p:ext uri="{BB962C8B-B14F-4D97-AF65-F5344CB8AC3E}">
        <p14:creationId xmlns:p14="http://schemas.microsoft.com/office/powerpoint/2010/main" val="358761549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a:extLst>
              <a:ext uri="{FF2B5EF4-FFF2-40B4-BE49-F238E27FC236}">
                <a16:creationId xmlns:a16="http://schemas.microsoft.com/office/drawing/2014/main" xmlns="" id="{E6C9B78B-A03A-ED4D-87DF-DD568128896C}"/>
              </a:ext>
            </a:extLst>
          </p:cNvPr>
          <p:cNvSpPr>
            <a:spLocks noGrp="1" noChangeArrowheads="1"/>
          </p:cNvSpPr>
          <p:nvPr>
            <p:ph type="sldNum" idx="10"/>
          </p:nvPr>
        </p:nvSpPr>
        <p:spPr>
          <a:ln/>
        </p:spPr>
        <p:txBody>
          <a:bodyPr/>
          <a:lstStyle>
            <a:lvl1pPr>
              <a:defRPr/>
            </a:lvl1pPr>
          </a:lstStyle>
          <a:p>
            <a:pPr>
              <a:defRPr/>
            </a:pPr>
            <a:fld id="{28A71F46-3D0E-214D-BD1D-899145F47882}" type="slidenum">
              <a:rPr lang="pl-PL" altLang="pl-PL"/>
              <a:pPr>
                <a:defRPr/>
              </a:pPr>
              <a:t>‹#›</a:t>
            </a:fld>
            <a:endParaRPr lang="pl-PL" altLang="pl-PL"/>
          </a:p>
        </p:txBody>
      </p:sp>
    </p:spTree>
    <p:extLst>
      <p:ext uri="{BB962C8B-B14F-4D97-AF65-F5344CB8AC3E}">
        <p14:creationId xmlns:p14="http://schemas.microsoft.com/office/powerpoint/2010/main" val="13698570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a:extLst>
              <a:ext uri="{FF2B5EF4-FFF2-40B4-BE49-F238E27FC236}">
                <a16:creationId xmlns:a16="http://schemas.microsoft.com/office/drawing/2014/main" xmlns="" id="{E514BE89-63F2-5F4C-AEC6-D736D1C63A7C}"/>
              </a:ext>
            </a:extLst>
          </p:cNvPr>
          <p:cNvSpPr>
            <a:spLocks noGrp="1" noChangeArrowheads="1"/>
          </p:cNvSpPr>
          <p:nvPr>
            <p:ph type="sldNum" idx="10"/>
          </p:nvPr>
        </p:nvSpPr>
        <p:spPr>
          <a:ln/>
        </p:spPr>
        <p:txBody>
          <a:bodyPr/>
          <a:lstStyle>
            <a:lvl1pPr>
              <a:defRPr/>
            </a:lvl1pPr>
          </a:lstStyle>
          <a:p>
            <a:pPr>
              <a:defRPr/>
            </a:pPr>
            <a:fld id="{94E45ED7-71F5-3245-A7E5-C38D80586B48}" type="slidenum">
              <a:rPr lang="pl-PL" altLang="pl-PL"/>
              <a:pPr>
                <a:defRPr/>
              </a:pPr>
              <a:t>‹#›</a:t>
            </a:fld>
            <a:endParaRPr lang="pl-PL" altLang="pl-PL"/>
          </a:p>
        </p:txBody>
      </p:sp>
    </p:spTree>
    <p:extLst>
      <p:ext uri="{BB962C8B-B14F-4D97-AF65-F5344CB8AC3E}">
        <p14:creationId xmlns:p14="http://schemas.microsoft.com/office/powerpoint/2010/main" val="200521170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a:extLst>
              <a:ext uri="{FF2B5EF4-FFF2-40B4-BE49-F238E27FC236}">
                <a16:creationId xmlns:a16="http://schemas.microsoft.com/office/drawing/2014/main" xmlns="" id="{B23E8A4B-68DD-7748-A6F8-F21B21CB6C5D}"/>
              </a:ext>
            </a:extLst>
          </p:cNvPr>
          <p:cNvSpPr>
            <a:spLocks noGrp="1" noChangeArrowheads="1"/>
          </p:cNvSpPr>
          <p:nvPr>
            <p:ph type="sldNum" idx="10"/>
          </p:nvPr>
        </p:nvSpPr>
        <p:spPr>
          <a:ln/>
        </p:spPr>
        <p:txBody>
          <a:bodyPr/>
          <a:lstStyle>
            <a:lvl1pPr>
              <a:defRPr/>
            </a:lvl1pPr>
          </a:lstStyle>
          <a:p>
            <a:pPr>
              <a:defRPr/>
            </a:pPr>
            <a:fld id="{C29A271F-CC4A-DC46-A98F-42B04B9167DD}" type="slidenum">
              <a:rPr lang="pl-PL" altLang="pl-PL"/>
              <a:pPr>
                <a:defRPr/>
              </a:pPr>
              <a:t>‹#›</a:t>
            </a:fld>
            <a:endParaRPr lang="pl-PL" altLang="pl-PL"/>
          </a:p>
        </p:txBody>
      </p:sp>
    </p:spTree>
    <p:extLst>
      <p:ext uri="{BB962C8B-B14F-4D97-AF65-F5344CB8AC3E}">
        <p14:creationId xmlns:p14="http://schemas.microsoft.com/office/powerpoint/2010/main" val="3473160580"/>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33DB8FB5-882A-1D4B-A518-201EB5A08207}"/>
              </a:ext>
            </a:extLst>
          </p:cNvPr>
          <p:cNvSpPr>
            <a:spLocks noGrp="1" noChangeArrowheads="1"/>
          </p:cNvSpPr>
          <p:nvPr>
            <p:ph type="sldNum" idx="10"/>
          </p:nvPr>
        </p:nvSpPr>
        <p:spPr>
          <a:ln/>
        </p:spPr>
        <p:txBody>
          <a:bodyPr/>
          <a:lstStyle>
            <a:lvl1pPr>
              <a:defRPr/>
            </a:lvl1pPr>
          </a:lstStyle>
          <a:p>
            <a:pPr>
              <a:defRPr/>
            </a:pPr>
            <a:fld id="{64BEB78C-0A48-0045-B018-CBFB5279E1AE}" type="slidenum">
              <a:rPr lang="pl-PL" altLang="pl-PL"/>
              <a:pPr>
                <a:defRPr/>
              </a:pPr>
              <a:t>‹#›</a:t>
            </a:fld>
            <a:endParaRPr lang="pl-PL" altLang="pl-PL"/>
          </a:p>
        </p:txBody>
      </p:sp>
    </p:spTree>
    <p:extLst>
      <p:ext uri="{BB962C8B-B14F-4D97-AF65-F5344CB8AC3E}">
        <p14:creationId xmlns:p14="http://schemas.microsoft.com/office/powerpoint/2010/main" val="211127154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xmlns="" id="{0785890F-E9D5-394E-B6BC-1B4E849D5D3F}"/>
              </a:ext>
            </a:extLst>
          </p:cNvPr>
          <p:cNvSpPr>
            <a:spLocks noGrp="1" noChangeArrowheads="1"/>
          </p:cNvSpPr>
          <p:nvPr>
            <p:ph type="sldNum" idx="10"/>
          </p:nvPr>
        </p:nvSpPr>
        <p:spPr>
          <a:ln/>
        </p:spPr>
        <p:txBody>
          <a:bodyPr/>
          <a:lstStyle>
            <a:lvl1pPr>
              <a:defRPr/>
            </a:lvl1pPr>
          </a:lstStyle>
          <a:p>
            <a:pPr>
              <a:defRPr/>
            </a:pPr>
            <a:fld id="{9D46AE08-EBAD-664C-86AE-059CC88E9E11}" type="slidenum">
              <a:rPr lang="pl-PL" altLang="pl-PL"/>
              <a:pPr>
                <a:defRPr/>
              </a:pPr>
              <a:t>‹#›</a:t>
            </a:fld>
            <a:endParaRPr lang="pl-PL" altLang="pl-PL"/>
          </a:p>
        </p:txBody>
      </p:sp>
    </p:spTree>
    <p:extLst>
      <p:ext uri="{BB962C8B-B14F-4D97-AF65-F5344CB8AC3E}">
        <p14:creationId xmlns:p14="http://schemas.microsoft.com/office/powerpoint/2010/main" val="2673637888"/>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xmlns="" id="{5EF7EB28-3E53-DB47-8DAA-50E80D8FE0F9}"/>
              </a:ext>
            </a:extLst>
          </p:cNvPr>
          <p:cNvSpPr>
            <a:spLocks noGrp="1" noChangeArrowheads="1"/>
          </p:cNvSpPr>
          <p:nvPr>
            <p:ph type="sldNum" idx="10"/>
          </p:nvPr>
        </p:nvSpPr>
        <p:spPr>
          <a:ln/>
        </p:spPr>
        <p:txBody>
          <a:bodyPr/>
          <a:lstStyle>
            <a:lvl1pPr>
              <a:defRPr/>
            </a:lvl1pPr>
          </a:lstStyle>
          <a:p>
            <a:pPr>
              <a:defRPr/>
            </a:pPr>
            <a:fld id="{1BA441F7-78C4-3D4F-83AF-28F7A0C219B4}" type="slidenum">
              <a:rPr lang="pl-PL" altLang="pl-PL"/>
              <a:pPr>
                <a:defRPr/>
              </a:pPr>
              <a:t>‹#›</a:t>
            </a:fld>
            <a:endParaRPr lang="pl-PL" altLang="pl-PL"/>
          </a:p>
        </p:txBody>
      </p:sp>
    </p:spTree>
    <p:extLst>
      <p:ext uri="{BB962C8B-B14F-4D97-AF65-F5344CB8AC3E}">
        <p14:creationId xmlns:p14="http://schemas.microsoft.com/office/powerpoint/2010/main" val="229231715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xmlns="" id="{E5F8FC87-A825-174B-B8A0-8335386706CE}"/>
              </a:ext>
            </a:extLst>
          </p:cNvPr>
          <p:cNvSpPr>
            <a:spLocks noGrp="1" noChangeArrowheads="1"/>
          </p:cNvSpPr>
          <p:nvPr>
            <p:ph type="sldNum" idx="10"/>
          </p:nvPr>
        </p:nvSpPr>
        <p:spPr>
          <a:ln/>
        </p:spPr>
        <p:txBody>
          <a:bodyPr/>
          <a:lstStyle>
            <a:lvl1pPr>
              <a:defRPr/>
            </a:lvl1pPr>
          </a:lstStyle>
          <a:p>
            <a:pPr>
              <a:defRPr/>
            </a:pPr>
            <a:fld id="{F38A21D2-57F7-5243-947D-013DC4FC8C2D}" type="slidenum">
              <a:rPr lang="pl-PL" altLang="pl-PL"/>
              <a:pPr>
                <a:defRPr/>
              </a:pPr>
              <a:t>‹#›</a:t>
            </a:fld>
            <a:endParaRPr lang="pl-PL" altLang="pl-PL"/>
          </a:p>
        </p:txBody>
      </p:sp>
    </p:spTree>
    <p:extLst>
      <p:ext uri="{BB962C8B-B14F-4D97-AF65-F5344CB8AC3E}">
        <p14:creationId xmlns:p14="http://schemas.microsoft.com/office/powerpoint/2010/main" val="203916149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1384300"/>
            <a:ext cx="5484813" cy="109077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1384300"/>
            <a:ext cx="16306800" cy="109077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xmlns="" id="{D3F25774-451D-9743-98DE-0025B3DD9361}"/>
              </a:ext>
            </a:extLst>
          </p:cNvPr>
          <p:cNvSpPr>
            <a:spLocks noGrp="1" noChangeArrowheads="1"/>
          </p:cNvSpPr>
          <p:nvPr>
            <p:ph type="sldNum" idx="10"/>
          </p:nvPr>
        </p:nvSpPr>
        <p:spPr>
          <a:ln/>
        </p:spPr>
        <p:txBody>
          <a:bodyPr/>
          <a:lstStyle>
            <a:lvl1pPr>
              <a:defRPr/>
            </a:lvl1pPr>
          </a:lstStyle>
          <a:p>
            <a:pPr>
              <a:defRPr/>
            </a:pPr>
            <a:fld id="{EAD1EEC9-CA1C-0B43-B394-9ACF621CC2AB}" type="slidenum">
              <a:rPr lang="pl-PL" altLang="pl-PL"/>
              <a:pPr>
                <a:defRPr/>
              </a:pPr>
              <a:t>‹#›</a:t>
            </a:fld>
            <a:endParaRPr lang="pl-PL" altLang="pl-PL"/>
          </a:p>
        </p:txBody>
      </p:sp>
    </p:spTree>
    <p:extLst>
      <p:ext uri="{BB962C8B-B14F-4D97-AF65-F5344CB8AC3E}">
        <p14:creationId xmlns:p14="http://schemas.microsoft.com/office/powerpoint/2010/main" val="224784252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a:extLst>
              <a:ext uri="{FF2B5EF4-FFF2-40B4-BE49-F238E27FC236}">
                <a16:creationId xmlns:a16="http://schemas.microsoft.com/office/drawing/2014/main" xmlns="" id="{BF4B4AC2-DA65-964F-A9E4-F54989F6F6C7}"/>
              </a:ext>
            </a:extLst>
          </p:cNvPr>
          <p:cNvSpPr>
            <a:spLocks noGrp="1" noChangeArrowheads="1"/>
          </p:cNvSpPr>
          <p:nvPr>
            <p:ph type="sldNum" idx="10"/>
          </p:nvPr>
        </p:nvSpPr>
        <p:spPr>
          <a:ln/>
        </p:spPr>
        <p:txBody>
          <a:bodyPr/>
          <a:lstStyle>
            <a:lvl1pPr>
              <a:defRPr/>
            </a:lvl1pPr>
          </a:lstStyle>
          <a:p>
            <a:pPr>
              <a:defRPr/>
            </a:pPr>
            <a:fld id="{EDFB3AAC-1C97-4D48-97EE-644035C2282F}" type="slidenum">
              <a:rPr lang="pl-PL" altLang="pl-PL"/>
              <a:pPr>
                <a:defRPr/>
              </a:pPr>
              <a:t>‹#›</a:t>
            </a:fld>
            <a:endParaRPr lang="pl-PL" altLang="pl-PL"/>
          </a:p>
        </p:txBody>
      </p:sp>
    </p:spTree>
    <p:extLst>
      <p:ext uri="{BB962C8B-B14F-4D97-AF65-F5344CB8AC3E}">
        <p14:creationId xmlns:p14="http://schemas.microsoft.com/office/powerpoint/2010/main" val="90950146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05CA3193-76C2-E14C-AC1D-BFDACCC20CCD}"/>
              </a:ext>
            </a:extLst>
          </p:cNvPr>
          <p:cNvSpPr>
            <a:spLocks noGrp="1" noChangeArrowheads="1"/>
          </p:cNvSpPr>
          <p:nvPr>
            <p:ph type="sldNum" idx="10"/>
          </p:nvPr>
        </p:nvSpPr>
        <p:spPr>
          <a:ln/>
        </p:spPr>
        <p:txBody>
          <a:bodyPr/>
          <a:lstStyle>
            <a:lvl1pPr>
              <a:defRPr/>
            </a:lvl1pPr>
          </a:lstStyle>
          <a:p>
            <a:pPr>
              <a:defRPr/>
            </a:pPr>
            <a:fld id="{6C9A5187-ACA5-CF4D-9DB4-A43246067A06}" type="slidenum">
              <a:rPr lang="pl-PL" altLang="pl-PL"/>
              <a:pPr>
                <a:defRPr/>
              </a:pPr>
              <a:t>‹#›</a:t>
            </a:fld>
            <a:endParaRPr lang="pl-PL" altLang="pl-PL"/>
          </a:p>
        </p:txBody>
      </p:sp>
    </p:spTree>
    <p:extLst>
      <p:ext uri="{BB962C8B-B14F-4D97-AF65-F5344CB8AC3E}">
        <p14:creationId xmlns:p14="http://schemas.microsoft.com/office/powerpoint/2010/main" val="731183370"/>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a:extLst>
              <a:ext uri="{FF2B5EF4-FFF2-40B4-BE49-F238E27FC236}">
                <a16:creationId xmlns:a16="http://schemas.microsoft.com/office/drawing/2014/main" xmlns="" id="{8A3C8801-6158-6F46-BAFB-6C5CF2D12FF3}"/>
              </a:ext>
            </a:extLst>
          </p:cNvPr>
          <p:cNvSpPr>
            <a:spLocks noGrp="1" noChangeArrowheads="1"/>
          </p:cNvSpPr>
          <p:nvPr>
            <p:ph type="sldNum" idx="10"/>
          </p:nvPr>
        </p:nvSpPr>
        <p:spPr>
          <a:ln/>
        </p:spPr>
        <p:txBody>
          <a:bodyPr/>
          <a:lstStyle>
            <a:lvl1pPr>
              <a:defRPr/>
            </a:lvl1pPr>
          </a:lstStyle>
          <a:p>
            <a:pPr>
              <a:defRPr/>
            </a:pPr>
            <a:fld id="{040ADE6F-A447-024C-9093-C47CEA5C59C5}" type="slidenum">
              <a:rPr lang="pl-PL" altLang="pl-PL"/>
              <a:pPr>
                <a:defRPr/>
              </a:pPr>
              <a:t>‹#›</a:t>
            </a:fld>
            <a:endParaRPr lang="pl-PL" altLang="pl-PL"/>
          </a:p>
        </p:txBody>
      </p:sp>
    </p:spTree>
    <p:extLst>
      <p:ext uri="{BB962C8B-B14F-4D97-AF65-F5344CB8AC3E}">
        <p14:creationId xmlns:p14="http://schemas.microsoft.com/office/powerpoint/2010/main" val="394656829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2374900" y="10769600"/>
            <a:ext cx="9707563" cy="157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34863" y="10769600"/>
            <a:ext cx="9709150" cy="15732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a:extLst>
              <a:ext uri="{FF2B5EF4-FFF2-40B4-BE49-F238E27FC236}">
                <a16:creationId xmlns:a16="http://schemas.microsoft.com/office/drawing/2014/main" xmlns="" id="{2B7C8AF9-9598-8E49-8432-50EAE8642429}"/>
              </a:ext>
            </a:extLst>
          </p:cNvPr>
          <p:cNvSpPr>
            <a:spLocks noGrp="1" noChangeArrowheads="1"/>
          </p:cNvSpPr>
          <p:nvPr>
            <p:ph type="sldNum" idx="10"/>
          </p:nvPr>
        </p:nvSpPr>
        <p:spPr>
          <a:ln/>
        </p:spPr>
        <p:txBody>
          <a:bodyPr/>
          <a:lstStyle>
            <a:lvl1pPr>
              <a:defRPr/>
            </a:lvl1pPr>
          </a:lstStyle>
          <a:p>
            <a:pPr>
              <a:defRPr/>
            </a:pPr>
            <a:fld id="{F5CA765A-BFE2-2F47-B003-705FB6F5DE11}" type="slidenum">
              <a:rPr lang="pl-PL" altLang="pl-PL"/>
              <a:pPr>
                <a:defRPr/>
              </a:pPr>
              <a:t>‹#›</a:t>
            </a:fld>
            <a:endParaRPr lang="pl-PL" altLang="pl-PL"/>
          </a:p>
        </p:txBody>
      </p:sp>
    </p:spTree>
    <p:extLst>
      <p:ext uri="{BB962C8B-B14F-4D97-AF65-F5344CB8AC3E}">
        <p14:creationId xmlns:p14="http://schemas.microsoft.com/office/powerpoint/2010/main" val="286301850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a:extLst>
              <a:ext uri="{FF2B5EF4-FFF2-40B4-BE49-F238E27FC236}">
                <a16:creationId xmlns:a16="http://schemas.microsoft.com/office/drawing/2014/main" xmlns="" id="{9ED3DA01-4DB4-D645-BE1B-361AA995242A}"/>
              </a:ext>
            </a:extLst>
          </p:cNvPr>
          <p:cNvSpPr>
            <a:spLocks noGrp="1" noChangeArrowheads="1"/>
          </p:cNvSpPr>
          <p:nvPr>
            <p:ph type="sldNum" idx="10"/>
          </p:nvPr>
        </p:nvSpPr>
        <p:spPr>
          <a:ln/>
        </p:spPr>
        <p:txBody>
          <a:bodyPr/>
          <a:lstStyle>
            <a:lvl1pPr>
              <a:defRPr/>
            </a:lvl1pPr>
          </a:lstStyle>
          <a:p>
            <a:pPr>
              <a:defRPr/>
            </a:pPr>
            <a:fld id="{6DF1F5B1-EC2F-3746-8300-28BF93D867CA}" type="slidenum">
              <a:rPr lang="pl-PL" altLang="pl-PL"/>
              <a:pPr>
                <a:defRPr/>
              </a:pPr>
              <a:t>‹#›</a:t>
            </a:fld>
            <a:endParaRPr lang="pl-PL" altLang="pl-PL"/>
          </a:p>
        </p:txBody>
      </p:sp>
    </p:spTree>
    <p:extLst>
      <p:ext uri="{BB962C8B-B14F-4D97-AF65-F5344CB8AC3E}">
        <p14:creationId xmlns:p14="http://schemas.microsoft.com/office/powerpoint/2010/main" val="26889566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a:extLst>
              <a:ext uri="{FF2B5EF4-FFF2-40B4-BE49-F238E27FC236}">
                <a16:creationId xmlns:a16="http://schemas.microsoft.com/office/drawing/2014/main" xmlns="" id="{15FDC74E-904D-EA48-A008-920FA73D3C7B}"/>
              </a:ext>
            </a:extLst>
          </p:cNvPr>
          <p:cNvSpPr>
            <a:spLocks noGrp="1" noChangeArrowheads="1"/>
          </p:cNvSpPr>
          <p:nvPr>
            <p:ph type="sldNum" idx="10"/>
          </p:nvPr>
        </p:nvSpPr>
        <p:spPr>
          <a:ln/>
        </p:spPr>
        <p:txBody>
          <a:bodyPr/>
          <a:lstStyle>
            <a:lvl1pPr>
              <a:defRPr/>
            </a:lvl1pPr>
          </a:lstStyle>
          <a:p>
            <a:pPr>
              <a:defRPr/>
            </a:pPr>
            <a:fld id="{14CEBF98-19BE-2745-B54F-39BBD5DCE8D9}" type="slidenum">
              <a:rPr lang="pl-PL" altLang="pl-PL"/>
              <a:pPr>
                <a:defRPr/>
              </a:pPr>
              <a:t>‹#›</a:t>
            </a:fld>
            <a:endParaRPr lang="pl-PL" altLang="pl-PL"/>
          </a:p>
        </p:txBody>
      </p:sp>
    </p:spTree>
    <p:extLst>
      <p:ext uri="{BB962C8B-B14F-4D97-AF65-F5344CB8AC3E}">
        <p14:creationId xmlns:p14="http://schemas.microsoft.com/office/powerpoint/2010/main" val="229621401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a:extLst>
              <a:ext uri="{FF2B5EF4-FFF2-40B4-BE49-F238E27FC236}">
                <a16:creationId xmlns:a16="http://schemas.microsoft.com/office/drawing/2014/main" xmlns="" id="{7B98E442-38BA-6842-9E12-B690E8610E0C}"/>
              </a:ext>
            </a:extLst>
          </p:cNvPr>
          <p:cNvSpPr>
            <a:spLocks noGrp="1" noChangeArrowheads="1"/>
          </p:cNvSpPr>
          <p:nvPr>
            <p:ph type="sldNum" idx="10"/>
          </p:nvPr>
        </p:nvSpPr>
        <p:spPr>
          <a:ln/>
        </p:spPr>
        <p:txBody>
          <a:bodyPr/>
          <a:lstStyle>
            <a:lvl1pPr>
              <a:defRPr/>
            </a:lvl1pPr>
          </a:lstStyle>
          <a:p>
            <a:pPr>
              <a:defRPr/>
            </a:pPr>
            <a:fld id="{90BE82AF-42A8-7C4A-927B-9C5951553D1F}" type="slidenum">
              <a:rPr lang="pl-PL" altLang="pl-PL"/>
              <a:pPr>
                <a:defRPr/>
              </a:pPr>
              <a:t>‹#›</a:t>
            </a:fld>
            <a:endParaRPr lang="pl-PL" altLang="pl-PL"/>
          </a:p>
        </p:txBody>
      </p:sp>
    </p:spTree>
    <p:extLst>
      <p:ext uri="{BB962C8B-B14F-4D97-AF65-F5344CB8AC3E}">
        <p14:creationId xmlns:p14="http://schemas.microsoft.com/office/powerpoint/2010/main" val="4581432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4EF0FAA8-9853-CF4F-9870-5F4078B6C2BA}"/>
              </a:ext>
            </a:extLst>
          </p:cNvPr>
          <p:cNvSpPr>
            <a:spLocks noGrp="1" noChangeArrowheads="1"/>
          </p:cNvSpPr>
          <p:nvPr>
            <p:ph type="sldNum" idx="10"/>
          </p:nvPr>
        </p:nvSpPr>
        <p:spPr>
          <a:ln/>
        </p:spPr>
        <p:txBody>
          <a:bodyPr/>
          <a:lstStyle>
            <a:lvl1pPr>
              <a:defRPr/>
            </a:lvl1pPr>
          </a:lstStyle>
          <a:p>
            <a:pPr>
              <a:defRPr/>
            </a:pPr>
            <a:fld id="{E735F069-8317-2141-A149-55635C5BD2D7}" type="slidenum">
              <a:rPr lang="pl-PL" altLang="pl-PL"/>
              <a:pPr>
                <a:defRPr/>
              </a:pPr>
              <a:t>‹#›</a:t>
            </a:fld>
            <a:endParaRPr lang="pl-PL" altLang="pl-PL"/>
          </a:p>
        </p:txBody>
      </p:sp>
    </p:spTree>
    <p:extLst>
      <p:ext uri="{BB962C8B-B14F-4D97-AF65-F5344CB8AC3E}">
        <p14:creationId xmlns:p14="http://schemas.microsoft.com/office/powerpoint/2010/main" val="2307221984"/>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2239F6C2-637F-A345-A296-FF22070418C9}"/>
              </a:ext>
            </a:extLst>
          </p:cNvPr>
          <p:cNvSpPr>
            <a:spLocks noGrp="1" noChangeArrowheads="1"/>
          </p:cNvSpPr>
          <p:nvPr>
            <p:ph type="sldNum" idx="10"/>
          </p:nvPr>
        </p:nvSpPr>
        <p:spPr>
          <a:ln/>
        </p:spPr>
        <p:txBody>
          <a:bodyPr/>
          <a:lstStyle>
            <a:lvl1pPr>
              <a:defRPr/>
            </a:lvl1pPr>
          </a:lstStyle>
          <a:p>
            <a:pPr>
              <a:defRPr/>
            </a:pPr>
            <a:fld id="{DC59B4BB-0B45-2044-8F20-5C0F03BEF5D9}" type="slidenum">
              <a:rPr lang="pl-PL" altLang="pl-PL"/>
              <a:pPr>
                <a:defRPr/>
              </a:pPr>
              <a:t>‹#›</a:t>
            </a:fld>
            <a:endParaRPr lang="pl-PL" altLang="pl-PL"/>
          </a:p>
        </p:txBody>
      </p:sp>
    </p:spTree>
    <p:extLst>
      <p:ext uri="{BB962C8B-B14F-4D97-AF65-F5344CB8AC3E}">
        <p14:creationId xmlns:p14="http://schemas.microsoft.com/office/powerpoint/2010/main" val="408727314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7E79B617-C2B5-4549-8594-3A1A0291FD7D}"/>
              </a:ext>
            </a:extLst>
          </p:cNvPr>
          <p:cNvSpPr>
            <a:spLocks noGrp="1" noChangeArrowheads="1"/>
          </p:cNvSpPr>
          <p:nvPr>
            <p:ph type="sldNum" idx="10"/>
          </p:nvPr>
        </p:nvSpPr>
        <p:spPr>
          <a:ln/>
        </p:spPr>
        <p:txBody>
          <a:bodyPr/>
          <a:lstStyle>
            <a:lvl1pPr>
              <a:defRPr/>
            </a:lvl1pPr>
          </a:lstStyle>
          <a:p>
            <a:pPr>
              <a:defRPr/>
            </a:pPr>
            <a:fld id="{06D63AEF-A862-384C-A237-35244311E524}" type="slidenum">
              <a:rPr lang="pl-PL" altLang="pl-PL"/>
              <a:pPr>
                <a:defRPr/>
              </a:pPr>
              <a:t>‹#›</a:t>
            </a:fld>
            <a:endParaRPr lang="pl-PL" altLang="pl-PL"/>
          </a:p>
        </p:txBody>
      </p:sp>
    </p:spTree>
    <p:extLst>
      <p:ext uri="{BB962C8B-B14F-4D97-AF65-F5344CB8AC3E}">
        <p14:creationId xmlns:p14="http://schemas.microsoft.com/office/powerpoint/2010/main" val="100884898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3FE0E8B9-F5C8-3F4A-A0EE-5D51624AF496}"/>
              </a:ext>
            </a:extLst>
          </p:cNvPr>
          <p:cNvSpPr>
            <a:spLocks noGrp="1" noChangeArrowheads="1"/>
          </p:cNvSpPr>
          <p:nvPr>
            <p:ph type="sldNum" idx="10"/>
          </p:nvPr>
        </p:nvSpPr>
        <p:spPr>
          <a:ln/>
        </p:spPr>
        <p:txBody>
          <a:bodyPr/>
          <a:lstStyle>
            <a:lvl1pPr>
              <a:defRPr/>
            </a:lvl1pPr>
          </a:lstStyle>
          <a:p>
            <a:pPr>
              <a:defRPr/>
            </a:pPr>
            <a:fld id="{F17CDE21-2C95-CA43-BF68-B85A3BFECFD2}" type="slidenum">
              <a:rPr lang="pl-PL" altLang="pl-PL"/>
              <a:pPr>
                <a:defRPr/>
              </a:pPr>
              <a:t>‹#›</a:t>
            </a:fld>
            <a:endParaRPr lang="pl-PL" altLang="pl-PL"/>
          </a:p>
        </p:txBody>
      </p:sp>
    </p:spTree>
    <p:extLst>
      <p:ext uri="{BB962C8B-B14F-4D97-AF65-F5344CB8AC3E}">
        <p14:creationId xmlns:p14="http://schemas.microsoft.com/office/powerpoint/2010/main" val="783320756"/>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081500" y="1206500"/>
            <a:ext cx="4900613" cy="111363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374900" y="1206500"/>
            <a:ext cx="14554200" cy="111363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753DC034-DF1C-4440-BC7F-EA4B5C8C3B6F}"/>
              </a:ext>
            </a:extLst>
          </p:cNvPr>
          <p:cNvSpPr>
            <a:spLocks noGrp="1" noChangeArrowheads="1"/>
          </p:cNvSpPr>
          <p:nvPr>
            <p:ph type="sldNum" idx="10"/>
          </p:nvPr>
        </p:nvSpPr>
        <p:spPr>
          <a:ln/>
        </p:spPr>
        <p:txBody>
          <a:bodyPr/>
          <a:lstStyle>
            <a:lvl1pPr>
              <a:defRPr/>
            </a:lvl1pPr>
          </a:lstStyle>
          <a:p>
            <a:pPr>
              <a:defRPr/>
            </a:pPr>
            <a:fld id="{DB41EB1E-1124-5548-B1CB-84FC488675E8}" type="slidenum">
              <a:rPr lang="pl-PL" altLang="pl-PL"/>
              <a:pPr>
                <a:defRPr/>
              </a:pPr>
              <a:t>‹#›</a:t>
            </a:fld>
            <a:endParaRPr lang="pl-PL" altLang="pl-PL"/>
          </a:p>
        </p:txBody>
      </p:sp>
    </p:spTree>
    <p:extLst>
      <p:ext uri="{BB962C8B-B14F-4D97-AF65-F5344CB8AC3E}">
        <p14:creationId xmlns:p14="http://schemas.microsoft.com/office/powerpoint/2010/main" val="4254377012"/>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a:extLst>
              <a:ext uri="{FF2B5EF4-FFF2-40B4-BE49-F238E27FC236}">
                <a16:creationId xmlns:a16="http://schemas.microsoft.com/office/drawing/2014/main" xmlns="" id="{09084C73-0FA3-CC4A-97D0-E4F4A3A2DBD1}"/>
              </a:ext>
            </a:extLst>
          </p:cNvPr>
          <p:cNvSpPr>
            <a:spLocks noGrp="1" noChangeArrowheads="1"/>
          </p:cNvSpPr>
          <p:nvPr>
            <p:ph type="sldNum" idx="10"/>
          </p:nvPr>
        </p:nvSpPr>
        <p:spPr>
          <a:ln/>
        </p:spPr>
        <p:txBody>
          <a:bodyPr/>
          <a:lstStyle>
            <a:lvl1pPr>
              <a:defRPr/>
            </a:lvl1pPr>
          </a:lstStyle>
          <a:p>
            <a:pPr>
              <a:defRPr/>
            </a:pPr>
            <a:fld id="{7C91823A-F66B-2647-A463-CEAB60CDD8B8}" type="slidenum">
              <a:rPr lang="pl-PL" altLang="pl-PL"/>
              <a:pPr>
                <a:defRPr/>
              </a:pPr>
              <a:t>‹#›</a:t>
            </a:fld>
            <a:endParaRPr lang="pl-PL" altLang="pl-PL"/>
          </a:p>
        </p:txBody>
      </p:sp>
    </p:spTree>
    <p:extLst>
      <p:ext uri="{BB962C8B-B14F-4D97-AF65-F5344CB8AC3E}">
        <p14:creationId xmlns:p14="http://schemas.microsoft.com/office/powerpoint/2010/main" val="4278800571"/>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0B09BD30-A0DE-E147-8090-FC29E7E172F6}"/>
              </a:ext>
            </a:extLst>
          </p:cNvPr>
          <p:cNvSpPr>
            <a:spLocks noGrp="1" noChangeArrowheads="1"/>
          </p:cNvSpPr>
          <p:nvPr>
            <p:ph type="sldNum" idx="10"/>
          </p:nvPr>
        </p:nvSpPr>
        <p:spPr>
          <a:ln/>
        </p:spPr>
        <p:txBody>
          <a:bodyPr/>
          <a:lstStyle>
            <a:lvl1pPr>
              <a:defRPr/>
            </a:lvl1pPr>
          </a:lstStyle>
          <a:p>
            <a:pPr>
              <a:defRPr/>
            </a:pPr>
            <a:fld id="{A14FC35C-36CA-6D43-B087-1384C74C59D5}" type="slidenum">
              <a:rPr lang="pl-PL" altLang="pl-PL"/>
              <a:pPr>
                <a:defRPr/>
              </a:pPr>
              <a:t>‹#›</a:t>
            </a:fld>
            <a:endParaRPr lang="pl-PL" altLang="pl-PL"/>
          </a:p>
        </p:txBody>
      </p:sp>
    </p:spTree>
    <p:extLst>
      <p:ext uri="{BB962C8B-B14F-4D97-AF65-F5344CB8AC3E}">
        <p14:creationId xmlns:p14="http://schemas.microsoft.com/office/powerpoint/2010/main" val="1417245769"/>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a:extLst>
              <a:ext uri="{FF2B5EF4-FFF2-40B4-BE49-F238E27FC236}">
                <a16:creationId xmlns:a16="http://schemas.microsoft.com/office/drawing/2014/main" xmlns="" id="{949479D9-1D77-AF44-959B-0DC7D2300393}"/>
              </a:ext>
            </a:extLst>
          </p:cNvPr>
          <p:cNvSpPr>
            <a:spLocks noGrp="1" noChangeArrowheads="1"/>
          </p:cNvSpPr>
          <p:nvPr>
            <p:ph type="sldNum" idx="10"/>
          </p:nvPr>
        </p:nvSpPr>
        <p:spPr>
          <a:ln/>
        </p:spPr>
        <p:txBody>
          <a:bodyPr/>
          <a:lstStyle>
            <a:lvl1pPr>
              <a:defRPr/>
            </a:lvl1pPr>
          </a:lstStyle>
          <a:p>
            <a:pPr>
              <a:defRPr/>
            </a:pPr>
            <a:fld id="{884EDCB8-96E6-8941-96EC-602BD35B8043}" type="slidenum">
              <a:rPr lang="pl-PL" altLang="pl-PL"/>
              <a:pPr>
                <a:defRPr/>
              </a:pPr>
              <a:t>‹#›</a:t>
            </a:fld>
            <a:endParaRPr lang="pl-PL" altLang="pl-PL"/>
          </a:p>
        </p:txBody>
      </p:sp>
    </p:spTree>
    <p:extLst>
      <p:ext uri="{BB962C8B-B14F-4D97-AF65-F5344CB8AC3E}">
        <p14:creationId xmlns:p14="http://schemas.microsoft.com/office/powerpoint/2010/main" val="857521208"/>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2438400" y="10439400"/>
            <a:ext cx="9694863" cy="2728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85663" y="10439400"/>
            <a:ext cx="9696450" cy="2728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a:extLst>
              <a:ext uri="{FF2B5EF4-FFF2-40B4-BE49-F238E27FC236}">
                <a16:creationId xmlns:a16="http://schemas.microsoft.com/office/drawing/2014/main" xmlns="" id="{972069BE-5DBD-564E-96D4-269C7F84D527}"/>
              </a:ext>
            </a:extLst>
          </p:cNvPr>
          <p:cNvSpPr>
            <a:spLocks noGrp="1" noChangeArrowheads="1"/>
          </p:cNvSpPr>
          <p:nvPr>
            <p:ph type="sldNum" idx="10"/>
          </p:nvPr>
        </p:nvSpPr>
        <p:spPr>
          <a:ln/>
        </p:spPr>
        <p:txBody>
          <a:bodyPr/>
          <a:lstStyle>
            <a:lvl1pPr>
              <a:defRPr/>
            </a:lvl1pPr>
          </a:lstStyle>
          <a:p>
            <a:pPr>
              <a:defRPr/>
            </a:pPr>
            <a:fld id="{792AB252-14C2-6545-9432-2FA89C55BFCF}" type="slidenum">
              <a:rPr lang="pl-PL" altLang="pl-PL"/>
              <a:pPr>
                <a:defRPr/>
              </a:pPr>
              <a:t>‹#›</a:t>
            </a:fld>
            <a:endParaRPr lang="pl-PL" altLang="pl-PL"/>
          </a:p>
        </p:txBody>
      </p:sp>
    </p:spTree>
    <p:extLst>
      <p:ext uri="{BB962C8B-B14F-4D97-AF65-F5344CB8AC3E}">
        <p14:creationId xmlns:p14="http://schemas.microsoft.com/office/powerpoint/2010/main" val="28255694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a:extLst>
              <a:ext uri="{FF2B5EF4-FFF2-40B4-BE49-F238E27FC236}">
                <a16:creationId xmlns:a16="http://schemas.microsoft.com/office/drawing/2014/main" xmlns="" id="{2986030E-7369-1B4B-A8ED-C6D1960D7181}"/>
              </a:ext>
            </a:extLst>
          </p:cNvPr>
          <p:cNvSpPr>
            <a:spLocks noGrp="1" noChangeArrowheads="1"/>
          </p:cNvSpPr>
          <p:nvPr>
            <p:ph type="sldNum" idx="10"/>
          </p:nvPr>
        </p:nvSpPr>
        <p:spPr>
          <a:ln/>
        </p:spPr>
        <p:txBody>
          <a:bodyPr/>
          <a:lstStyle>
            <a:lvl1pPr>
              <a:defRPr/>
            </a:lvl1pPr>
          </a:lstStyle>
          <a:p>
            <a:pPr>
              <a:defRPr/>
            </a:pPr>
            <a:fld id="{3EB90C9E-30FE-8142-8A58-948056377F2B}" type="slidenum">
              <a:rPr lang="pl-PL" altLang="pl-PL"/>
              <a:pPr>
                <a:defRPr/>
              </a:pPr>
              <a:t>‹#›</a:t>
            </a:fld>
            <a:endParaRPr lang="pl-PL" altLang="pl-PL"/>
          </a:p>
        </p:txBody>
      </p:sp>
    </p:spTree>
    <p:extLst>
      <p:ext uri="{BB962C8B-B14F-4D97-AF65-F5344CB8AC3E}">
        <p14:creationId xmlns:p14="http://schemas.microsoft.com/office/powerpoint/2010/main" val="46516743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a:extLst>
              <a:ext uri="{FF2B5EF4-FFF2-40B4-BE49-F238E27FC236}">
                <a16:creationId xmlns:a16="http://schemas.microsoft.com/office/drawing/2014/main" xmlns="" id="{7DABF2DF-93EB-E34A-93D3-34163894D2B0}"/>
              </a:ext>
            </a:extLst>
          </p:cNvPr>
          <p:cNvSpPr>
            <a:spLocks noGrp="1" noChangeArrowheads="1"/>
          </p:cNvSpPr>
          <p:nvPr>
            <p:ph type="sldNum" idx="10"/>
          </p:nvPr>
        </p:nvSpPr>
        <p:spPr>
          <a:ln/>
        </p:spPr>
        <p:txBody>
          <a:bodyPr/>
          <a:lstStyle>
            <a:lvl1pPr>
              <a:defRPr/>
            </a:lvl1pPr>
          </a:lstStyle>
          <a:p>
            <a:pPr>
              <a:defRPr/>
            </a:pPr>
            <a:fld id="{523A3B97-EFEC-114A-ADEE-701294901CF8}" type="slidenum">
              <a:rPr lang="pl-PL" altLang="pl-PL"/>
              <a:pPr>
                <a:defRPr/>
              </a:pPr>
              <a:t>‹#›</a:t>
            </a:fld>
            <a:endParaRPr lang="pl-PL" altLang="pl-PL"/>
          </a:p>
        </p:txBody>
      </p:sp>
    </p:spTree>
    <p:extLst>
      <p:ext uri="{BB962C8B-B14F-4D97-AF65-F5344CB8AC3E}">
        <p14:creationId xmlns:p14="http://schemas.microsoft.com/office/powerpoint/2010/main" val="105133624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a:extLst>
              <a:ext uri="{FF2B5EF4-FFF2-40B4-BE49-F238E27FC236}">
                <a16:creationId xmlns:a16="http://schemas.microsoft.com/office/drawing/2014/main" xmlns="" id="{93F4B284-4251-C14D-908E-3A04202048C9}"/>
              </a:ext>
            </a:extLst>
          </p:cNvPr>
          <p:cNvSpPr>
            <a:spLocks noGrp="1" noChangeArrowheads="1"/>
          </p:cNvSpPr>
          <p:nvPr>
            <p:ph type="sldNum" idx="10"/>
          </p:nvPr>
        </p:nvSpPr>
        <p:spPr>
          <a:ln/>
        </p:spPr>
        <p:txBody>
          <a:bodyPr/>
          <a:lstStyle>
            <a:lvl1pPr>
              <a:defRPr/>
            </a:lvl1pPr>
          </a:lstStyle>
          <a:p>
            <a:pPr>
              <a:defRPr/>
            </a:pPr>
            <a:fld id="{78AC3424-1BA0-434A-A037-38D9356C6396}" type="slidenum">
              <a:rPr lang="pl-PL" altLang="pl-PL"/>
              <a:pPr>
                <a:defRPr/>
              </a:pPr>
              <a:t>‹#›</a:t>
            </a:fld>
            <a:endParaRPr lang="pl-PL" altLang="pl-PL"/>
          </a:p>
        </p:txBody>
      </p:sp>
    </p:spTree>
    <p:extLst>
      <p:ext uri="{BB962C8B-B14F-4D97-AF65-F5344CB8AC3E}">
        <p14:creationId xmlns:p14="http://schemas.microsoft.com/office/powerpoint/2010/main" val="286244931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611F66F1-93FB-304B-BD93-1834A024BECA}"/>
              </a:ext>
            </a:extLst>
          </p:cNvPr>
          <p:cNvSpPr>
            <a:spLocks noGrp="1" noChangeArrowheads="1"/>
          </p:cNvSpPr>
          <p:nvPr>
            <p:ph type="sldNum" idx="10"/>
          </p:nvPr>
        </p:nvSpPr>
        <p:spPr>
          <a:ln/>
        </p:spPr>
        <p:txBody>
          <a:bodyPr/>
          <a:lstStyle>
            <a:lvl1pPr>
              <a:defRPr/>
            </a:lvl1pPr>
          </a:lstStyle>
          <a:p>
            <a:pPr>
              <a:defRPr/>
            </a:pPr>
            <a:fld id="{FB8EA01D-EC1A-5F46-AD93-9C0EBAC721A7}" type="slidenum">
              <a:rPr lang="pl-PL" altLang="pl-PL"/>
              <a:pPr>
                <a:defRPr/>
              </a:pPr>
              <a:t>‹#›</a:t>
            </a:fld>
            <a:endParaRPr lang="pl-PL" altLang="pl-PL"/>
          </a:p>
        </p:txBody>
      </p:sp>
    </p:spTree>
    <p:extLst>
      <p:ext uri="{BB962C8B-B14F-4D97-AF65-F5344CB8AC3E}">
        <p14:creationId xmlns:p14="http://schemas.microsoft.com/office/powerpoint/2010/main" val="2855243513"/>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F6DB295E-A1F1-3242-9A94-EA878AB1EAF2}"/>
              </a:ext>
            </a:extLst>
          </p:cNvPr>
          <p:cNvSpPr>
            <a:spLocks noGrp="1" noChangeArrowheads="1"/>
          </p:cNvSpPr>
          <p:nvPr>
            <p:ph type="sldNum" idx="10"/>
          </p:nvPr>
        </p:nvSpPr>
        <p:spPr>
          <a:ln/>
        </p:spPr>
        <p:txBody>
          <a:bodyPr/>
          <a:lstStyle>
            <a:lvl1pPr>
              <a:defRPr/>
            </a:lvl1pPr>
          </a:lstStyle>
          <a:p>
            <a:pPr>
              <a:defRPr/>
            </a:pPr>
            <a:fld id="{5D9E2F37-FEF8-5A41-B450-CEB2446794FD}" type="slidenum">
              <a:rPr lang="pl-PL" altLang="pl-PL"/>
              <a:pPr>
                <a:defRPr/>
              </a:pPr>
              <a:t>‹#›</a:t>
            </a:fld>
            <a:endParaRPr lang="pl-PL" altLang="pl-PL"/>
          </a:p>
        </p:txBody>
      </p:sp>
    </p:spTree>
    <p:extLst>
      <p:ext uri="{BB962C8B-B14F-4D97-AF65-F5344CB8AC3E}">
        <p14:creationId xmlns:p14="http://schemas.microsoft.com/office/powerpoint/2010/main" val="2606381537"/>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C9D2A334-8837-3844-BABD-77A5A7353B74}"/>
              </a:ext>
            </a:extLst>
          </p:cNvPr>
          <p:cNvSpPr>
            <a:spLocks noGrp="1" noChangeArrowheads="1"/>
          </p:cNvSpPr>
          <p:nvPr>
            <p:ph type="sldNum" idx="10"/>
          </p:nvPr>
        </p:nvSpPr>
        <p:spPr>
          <a:ln/>
        </p:spPr>
        <p:txBody>
          <a:bodyPr/>
          <a:lstStyle>
            <a:lvl1pPr>
              <a:defRPr/>
            </a:lvl1pPr>
          </a:lstStyle>
          <a:p>
            <a:pPr>
              <a:defRPr/>
            </a:pPr>
            <a:fld id="{7BD87897-CE76-DC4F-9915-8E81AAFCF364}" type="slidenum">
              <a:rPr lang="pl-PL" altLang="pl-PL"/>
              <a:pPr>
                <a:defRPr/>
              </a:pPr>
              <a:t>‹#›</a:t>
            </a:fld>
            <a:endParaRPr lang="pl-PL" altLang="pl-PL"/>
          </a:p>
        </p:txBody>
      </p:sp>
    </p:spTree>
    <p:extLst>
      <p:ext uri="{BB962C8B-B14F-4D97-AF65-F5344CB8AC3E}">
        <p14:creationId xmlns:p14="http://schemas.microsoft.com/office/powerpoint/2010/main" val="2162731892"/>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A9EE94A5-C995-CD4D-9709-39128D89D265}"/>
              </a:ext>
            </a:extLst>
          </p:cNvPr>
          <p:cNvSpPr>
            <a:spLocks noGrp="1" noChangeArrowheads="1"/>
          </p:cNvSpPr>
          <p:nvPr>
            <p:ph type="sldNum" idx="10"/>
          </p:nvPr>
        </p:nvSpPr>
        <p:spPr>
          <a:ln/>
        </p:spPr>
        <p:txBody>
          <a:bodyPr/>
          <a:lstStyle>
            <a:lvl1pPr>
              <a:defRPr/>
            </a:lvl1pPr>
          </a:lstStyle>
          <a:p>
            <a:pPr>
              <a:defRPr/>
            </a:pPr>
            <a:fld id="{2CD9AC25-9F37-3D46-BD53-A466EE86E849}" type="slidenum">
              <a:rPr lang="pl-PL" altLang="pl-PL"/>
              <a:pPr>
                <a:defRPr/>
              </a:pPr>
              <a:t>‹#›</a:t>
            </a:fld>
            <a:endParaRPr lang="pl-PL" altLang="pl-PL"/>
          </a:p>
        </p:txBody>
      </p:sp>
    </p:spTree>
    <p:extLst>
      <p:ext uri="{BB962C8B-B14F-4D97-AF65-F5344CB8AC3E}">
        <p14:creationId xmlns:p14="http://schemas.microsoft.com/office/powerpoint/2010/main" val="613825266"/>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097375" y="1384300"/>
            <a:ext cx="4884738" cy="117840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438400" y="1384300"/>
            <a:ext cx="14506575" cy="117840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4C013281-63FD-8D48-AE0A-71923B16731F}"/>
              </a:ext>
            </a:extLst>
          </p:cNvPr>
          <p:cNvSpPr>
            <a:spLocks noGrp="1" noChangeArrowheads="1"/>
          </p:cNvSpPr>
          <p:nvPr>
            <p:ph type="sldNum" idx="10"/>
          </p:nvPr>
        </p:nvSpPr>
        <p:spPr>
          <a:ln/>
        </p:spPr>
        <p:txBody>
          <a:bodyPr/>
          <a:lstStyle>
            <a:lvl1pPr>
              <a:defRPr/>
            </a:lvl1pPr>
          </a:lstStyle>
          <a:p>
            <a:pPr>
              <a:defRPr/>
            </a:pPr>
            <a:fld id="{CEDAF57D-BB3D-214B-970C-2FFF960ED12E}" type="slidenum">
              <a:rPr lang="pl-PL" altLang="pl-PL"/>
              <a:pPr>
                <a:defRPr/>
              </a:pPr>
              <a:t>‹#›</a:t>
            </a:fld>
            <a:endParaRPr lang="pl-PL" altLang="pl-PL"/>
          </a:p>
        </p:txBody>
      </p:sp>
    </p:spTree>
    <p:extLst>
      <p:ext uri="{BB962C8B-B14F-4D97-AF65-F5344CB8AC3E}">
        <p14:creationId xmlns:p14="http://schemas.microsoft.com/office/powerpoint/2010/main" val="267371316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a:extLst>
              <a:ext uri="{FF2B5EF4-FFF2-40B4-BE49-F238E27FC236}">
                <a16:creationId xmlns:a16="http://schemas.microsoft.com/office/drawing/2014/main" xmlns="" id="{638CAF41-997B-5B40-8C74-B769E7E4575B}"/>
              </a:ext>
            </a:extLst>
          </p:cNvPr>
          <p:cNvSpPr>
            <a:spLocks noGrp="1" noChangeArrowheads="1"/>
          </p:cNvSpPr>
          <p:nvPr>
            <p:ph type="sldNum" idx="10"/>
          </p:nvPr>
        </p:nvSpPr>
        <p:spPr>
          <a:ln/>
        </p:spPr>
        <p:txBody>
          <a:bodyPr/>
          <a:lstStyle>
            <a:lvl1pPr>
              <a:defRPr/>
            </a:lvl1pPr>
          </a:lstStyle>
          <a:p>
            <a:pPr>
              <a:defRPr/>
            </a:pPr>
            <a:fld id="{F1603D01-6AC0-894A-A27C-9EC050AE371E}" type="slidenum">
              <a:rPr lang="pl-PL" altLang="pl-PL"/>
              <a:pPr>
                <a:defRPr/>
              </a:pPr>
              <a:t>‹#›</a:t>
            </a:fld>
            <a:endParaRPr lang="pl-PL" altLang="pl-PL"/>
          </a:p>
        </p:txBody>
      </p:sp>
    </p:spTree>
    <p:extLst>
      <p:ext uri="{BB962C8B-B14F-4D97-AF65-F5344CB8AC3E}">
        <p14:creationId xmlns:p14="http://schemas.microsoft.com/office/powerpoint/2010/main" val="353267280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308F1203-255E-B94F-A683-9C664D33A4C4}"/>
              </a:ext>
            </a:extLst>
          </p:cNvPr>
          <p:cNvSpPr>
            <a:spLocks noGrp="1" noChangeArrowheads="1"/>
          </p:cNvSpPr>
          <p:nvPr>
            <p:ph type="sldNum" idx="10"/>
          </p:nvPr>
        </p:nvSpPr>
        <p:spPr>
          <a:ln/>
        </p:spPr>
        <p:txBody>
          <a:bodyPr/>
          <a:lstStyle>
            <a:lvl1pPr>
              <a:defRPr/>
            </a:lvl1pPr>
          </a:lstStyle>
          <a:p>
            <a:pPr>
              <a:defRPr/>
            </a:pPr>
            <a:fld id="{F54BED34-8ABE-4F4E-9A08-13805A4C78A1}" type="slidenum">
              <a:rPr lang="pl-PL" altLang="pl-PL"/>
              <a:pPr>
                <a:defRPr/>
              </a:pPr>
              <a:t>‹#›</a:t>
            </a:fld>
            <a:endParaRPr lang="pl-PL" altLang="pl-PL"/>
          </a:p>
        </p:txBody>
      </p:sp>
    </p:spTree>
    <p:extLst>
      <p:ext uri="{BB962C8B-B14F-4D97-AF65-F5344CB8AC3E}">
        <p14:creationId xmlns:p14="http://schemas.microsoft.com/office/powerpoint/2010/main" val="1826990010"/>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a:extLst>
              <a:ext uri="{FF2B5EF4-FFF2-40B4-BE49-F238E27FC236}">
                <a16:creationId xmlns:a16="http://schemas.microsoft.com/office/drawing/2014/main" xmlns="" id="{5025F65C-697A-C64F-992F-E90C2C1B3629}"/>
              </a:ext>
            </a:extLst>
          </p:cNvPr>
          <p:cNvSpPr>
            <a:spLocks noGrp="1" noChangeArrowheads="1"/>
          </p:cNvSpPr>
          <p:nvPr>
            <p:ph type="sldNum" idx="10"/>
          </p:nvPr>
        </p:nvSpPr>
        <p:spPr>
          <a:ln/>
        </p:spPr>
        <p:txBody>
          <a:bodyPr/>
          <a:lstStyle>
            <a:lvl1pPr>
              <a:defRPr/>
            </a:lvl1pPr>
          </a:lstStyle>
          <a:p>
            <a:pPr>
              <a:defRPr/>
            </a:pPr>
            <a:fld id="{69BF6EBC-E21E-4645-8E03-352C282F349C}" type="slidenum">
              <a:rPr lang="pl-PL" altLang="pl-PL"/>
              <a:pPr>
                <a:defRPr/>
              </a:pPr>
              <a:t>‹#›</a:t>
            </a:fld>
            <a:endParaRPr lang="pl-PL" altLang="pl-PL"/>
          </a:p>
        </p:txBody>
      </p:sp>
    </p:spTree>
    <p:extLst>
      <p:ext uri="{BB962C8B-B14F-4D97-AF65-F5344CB8AC3E}">
        <p14:creationId xmlns:p14="http://schemas.microsoft.com/office/powerpoint/2010/main" val="22093681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a:extLst>
              <a:ext uri="{FF2B5EF4-FFF2-40B4-BE49-F238E27FC236}">
                <a16:creationId xmlns:a16="http://schemas.microsoft.com/office/drawing/2014/main" xmlns="" id="{28EAFC81-934A-1740-8E1B-ABE2AED4A7D6}"/>
              </a:ext>
            </a:extLst>
          </p:cNvPr>
          <p:cNvSpPr>
            <a:spLocks noGrp="1" noChangeArrowheads="1"/>
          </p:cNvSpPr>
          <p:nvPr>
            <p:ph type="sldNum" idx="10"/>
          </p:nvPr>
        </p:nvSpPr>
        <p:spPr>
          <a:ln/>
        </p:spPr>
        <p:txBody>
          <a:bodyPr/>
          <a:lstStyle>
            <a:lvl1pPr>
              <a:defRPr/>
            </a:lvl1pPr>
          </a:lstStyle>
          <a:p>
            <a:pPr>
              <a:defRPr/>
            </a:pPr>
            <a:fld id="{794B2FEC-8723-2047-91F8-5FFFA5ED58C6}" type="slidenum">
              <a:rPr lang="pl-PL" altLang="pl-PL"/>
              <a:pPr>
                <a:defRPr/>
              </a:pPr>
              <a:t>‹#›</a:t>
            </a:fld>
            <a:endParaRPr lang="pl-PL" altLang="pl-PL"/>
          </a:p>
        </p:txBody>
      </p:sp>
    </p:spTree>
    <p:extLst>
      <p:ext uri="{BB962C8B-B14F-4D97-AF65-F5344CB8AC3E}">
        <p14:creationId xmlns:p14="http://schemas.microsoft.com/office/powerpoint/2010/main" val="598355878"/>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2362200" y="2971800"/>
            <a:ext cx="9726613" cy="9371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41213" y="2971800"/>
            <a:ext cx="9728200" cy="9371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a:extLst>
              <a:ext uri="{FF2B5EF4-FFF2-40B4-BE49-F238E27FC236}">
                <a16:creationId xmlns:a16="http://schemas.microsoft.com/office/drawing/2014/main" xmlns="" id="{7DED4C36-B7A3-374C-A27B-D5D6DDEF450B}"/>
              </a:ext>
            </a:extLst>
          </p:cNvPr>
          <p:cNvSpPr>
            <a:spLocks noGrp="1" noChangeArrowheads="1"/>
          </p:cNvSpPr>
          <p:nvPr>
            <p:ph type="sldNum" idx="10"/>
          </p:nvPr>
        </p:nvSpPr>
        <p:spPr>
          <a:ln/>
        </p:spPr>
        <p:txBody>
          <a:bodyPr/>
          <a:lstStyle>
            <a:lvl1pPr>
              <a:defRPr/>
            </a:lvl1pPr>
          </a:lstStyle>
          <a:p>
            <a:pPr>
              <a:defRPr/>
            </a:pPr>
            <a:fld id="{2D27921E-803D-7444-B72E-B23A6887AC70}" type="slidenum">
              <a:rPr lang="pl-PL" altLang="pl-PL"/>
              <a:pPr>
                <a:defRPr/>
              </a:pPr>
              <a:t>‹#›</a:t>
            </a:fld>
            <a:endParaRPr lang="pl-PL" altLang="pl-PL"/>
          </a:p>
        </p:txBody>
      </p:sp>
    </p:spTree>
    <p:extLst>
      <p:ext uri="{BB962C8B-B14F-4D97-AF65-F5344CB8AC3E}">
        <p14:creationId xmlns:p14="http://schemas.microsoft.com/office/powerpoint/2010/main" val="1501104645"/>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a:extLst>
              <a:ext uri="{FF2B5EF4-FFF2-40B4-BE49-F238E27FC236}">
                <a16:creationId xmlns:a16="http://schemas.microsoft.com/office/drawing/2014/main" xmlns="" id="{D1C235C5-A61A-D54E-BBE8-59D1EE6A15F8}"/>
              </a:ext>
            </a:extLst>
          </p:cNvPr>
          <p:cNvSpPr>
            <a:spLocks noGrp="1" noChangeArrowheads="1"/>
          </p:cNvSpPr>
          <p:nvPr>
            <p:ph type="sldNum" idx="10"/>
          </p:nvPr>
        </p:nvSpPr>
        <p:spPr>
          <a:ln/>
        </p:spPr>
        <p:txBody>
          <a:bodyPr/>
          <a:lstStyle>
            <a:lvl1pPr>
              <a:defRPr/>
            </a:lvl1pPr>
          </a:lstStyle>
          <a:p>
            <a:pPr>
              <a:defRPr/>
            </a:pPr>
            <a:fld id="{B5746ED1-0B70-B34D-B161-E81DB42E0CAC}" type="slidenum">
              <a:rPr lang="pl-PL" altLang="pl-PL"/>
              <a:pPr>
                <a:defRPr/>
              </a:pPr>
              <a:t>‹#›</a:t>
            </a:fld>
            <a:endParaRPr lang="pl-PL" altLang="pl-PL"/>
          </a:p>
        </p:txBody>
      </p:sp>
    </p:spTree>
    <p:extLst>
      <p:ext uri="{BB962C8B-B14F-4D97-AF65-F5344CB8AC3E}">
        <p14:creationId xmlns:p14="http://schemas.microsoft.com/office/powerpoint/2010/main" val="2209083647"/>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a:extLst>
              <a:ext uri="{FF2B5EF4-FFF2-40B4-BE49-F238E27FC236}">
                <a16:creationId xmlns:a16="http://schemas.microsoft.com/office/drawing/2014/main" xmlns="" id="{EAAE0FC1-384E-1147-B210-DA85E719B775}"/>
              </a:ext>
            </a:extLst>
          </p:cNvPr>
          <p:cNvSpPr>
            <a:spLocks noGrp="1" noChangeArrowheads="1"/>
          </p:cNvSpPr>
          <p:nvPr>
            <p:ph type="sldNum" idx="10"/>
          </p:nvPr>
        </p:nvSpPr>
        <p:spPr>
          <a:ln/>
        </p:spPr>
        <p:txBody>
          <a:bodyPr/>
          <a:lstStyle>
            <a:lvl1pPr>
              <a:defRPr/>
            </a:lvl1pPr>
          </a:lstStyle>
          <a:p>
            <a:pPr>
              <a:defRPr/>
            </a:pPr>
            <a:fld id="{BD007B57-E503-D847-A678-43091B6E2114}" type="slidenum">
              <a:rPr lang="pl-PL" altLang="pl-PL"/>
              <a:pPr>
                <a:defRPr/>
              </a:pPr>
              <a:t>‹#›</a:t>
            </a:fld>
            <a:endParaRPr lang="pl-PL" altLang="pl-PL"/>
          </a:p>
        </p:txBody>
      </p:sp>
    </p:spTree>
    <p:extLst>
      <p:ext uri="{BB962C8B-B14F-4D97-AF65-F5344CB8AC3E}">
        <p14:creationId xmlns:p14="http://schemas.microsoft.com/office/powerpoint/2010/main" val="2682071121"/>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8C6E4A79-822C-A645-97E5-C52DC79B6201}"/>
              </a:ext>
            </a:extLst>
          </p:cNvPr>
          <p:cNvSpPr>
            <a:spLocks noGrp="1" noChangeArrowheads="1"/>
          </p:cNvSpPr>
          <p:nvPr>
            <p:ph type="sldNum" idx="10"/>
          </p:nvPr>
        </p:nvSpPr>
        <p:spPr>
          <a:ln/>
        </p:spPr>
        <p:txBody>
          <a:bodyPr/>
          <a:lstStyle>
            <a:lvl1pPr>
              <a:defRPr/>
            </a:lvl1pPr>
          </a:lstStyle>
          <a:p>
            <a:pPr>
              <a:defRPr/>
            </a:pPr>
            <a:fld id="{91B41A34-8C46-114F-ABE3-B7A910FED535}" type="slidenum">
              <a:rPr lang="pl-PL" altLang="pl-PL"/>
              <a:pPr>
                <a:defRPr/>
              </a:pPr>
              <a:t>‹#›</a:t>
            </a:fld>
            <a:endParaRPr lang="pl-PL" altLang="pl-PL"/>
          </a:p>
        </p:txBody>
      </p:sp>
    </p:spTree>
    <p:extLst>
      <p:ext uri="{BB962C8B-B14F-4D97-AF65-F5344CB8AC3E}">
        <p14:creationId xmlns:p14="http://schemas.microsoft.com/office/powerpoint/2010/main" val="318340616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7D897E03-D130-D34F-B6AA-34A75F9E06C1}"/>
              </a:ext>
            </a:extLst>
          </p:cNvPr>
          <p:cNvSpPr>
            <a:spLocks noGrp="1" noChangeArrowheads="1"/>
          </p:cNvSpPr>
          <p:nvPr>
            <p:ph type="sldNum" idx="10"/>
          </p:nvPr>
        </p:nvSpPr>
        <p:spPr>
          <a:ln/>
        </p:spPr>
        <p:txBody>
          <a:bodyPr/>
          <a:lstStyle>
            <a:lvl1pPr>
              <a:defRPr/>
            </a:lvl1pPr>
          </a:lstStyle>
          <a:p>
            <a:pPr>
              <a:defRPr/>
            </a:pPr>
            <a:fld id="{C479BDE4-332E-A94D-B71C-1ED41D487307}" type="slidenum">
              <a:rPr lang="pl-PL" altLang="pl-PL"/>
              <a:pPr>
                <a:defRPr/>
              </a:pPr>
              <a:t>‹#›</a:t>
            </a:fld>
            <a:endParaRPr lang="pl-PL" altLang="pl-PL"/>
          </a:p>
        </p:txBody>
      </p:sp>
    </p:spTree>
    <p:extLst>
      <p:ext uri="{BB962C8B-B14F-4D97-AF65-F5344CB8AC3E}">
        <p14:creationId xmlns:p14="http://schemas.microsoft.com/office/powerpoint/2010/main" val="42190522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3333F82C-F25F-D249-BEB5-76AA3226745C}"/>
              </a:ext>
            </a:extLst>
          </p:cNvPr>
          <p:cNvSpPr>
            <a:spLocks noGrp="1" noChangeArrowheads="1"/>
          </p:cNvSpPr>
          <p:nvPr>
            <p:ph type="sldNum" idx="10"/>
          </p:nvPr>
        </p:nvSpPr>
        <p:spPr>
          <a:ln/>
        </p:spPr>
        <p:txBody>
          <a:bodyPr/>
          <a:lstStyle>
            <a:lvl1pPr>
              <a:defRPr/>
            </a:lvl1pPr>
          </a:lstStyle>
          <a:p>
            <a:pPr>
              <a:defRPr/>
            </a:pPr>
            <a:fld id="{7F642CA9-CD13-AD4A-B54D-4137AA3AFE4F}" type="slidenum">
              <a:rPr lang="pl-PL" altLang="pl-PL"/>
              <a:pPr>
                <a:defRPr/>
              </a:pPr>
              <a:t>‹#›</a:t>
            </a:fld>
            <a:endParaRPr lang="pl-PL" altLang="pl-PL"/>
          </a:p>
        </p:txBody>
      </p:sp>
    </p:spTree>
    <p:extLst>
      <p:ext uri="{BB962C8B-B14F-4D97-AF65-F5344CB8AC3E}">
        <p14:creationId xmlns:p14="http://schemas.microsoft.com/office/powerpoint/2010/main" val="3881760157"/>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25C69B48-4A50-1E47-B031-222FFFAABC6C}"/>
              </a:ext>
            </a:extLst>
          </p:cNvPr>
          <p:cNvSpPr>
            <a:spLocks noGrp="1" noChangeArrowheads="1"/>
          </p:cNvSpPr>
          <p:nvPr>
            <p:ph type="sldNum" idx="10"/>
          </p:nvPr>
        </p:nvSpPr>
        <p:spPr>
          <a:ln/>
        </p:spPr>
        <p:txBody>
          <a:bodyPr/>
          <a:lstStyle>
            <a:lvl1pPr>
              <a:defRPr/>
            </a:lvl1pPr>
          </a:lstStyle>
          <a:p>
            <a:pPr>
              <a:defRPr/>
            </a:pPr>
            <a:fld id="{198CB5D2-3CF6-8843-9CE8-8F3229E089A6}" type="slidenum">
              <a:rPr lang="pl-PL" altLang="pl-PL"/>
              <a:pPr>
                <a:defRPr/>
              </a:pPr>
              <a:t>‹#›</a:t>
            </a:fld>
            <a:endParaRPr lang="pl-PL" altLang="pl-PL"/>
          </a:p>
        </p:txBody>
      </p:sp>
    </p:spTree>
    <p:extLst>
      <p:ext uri="{BB962C8B-B14F-4D97-AF65-F5344CB8AC3E}">
        <p14:creationId xmlns:p14="http://schemas.microsoft.com/office/powerpoint/2010/main" val="296409922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068800" y="1117600"/>
            <a:ext cx="4900613" cy="112252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362200" y="1117600"/>
            <a:ext cx="14554200" cy="112252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AD05E7AB-8EF4-8946-B205-FAF1F4D8AD33}"/>
              </a:ext>
            </a:extLst>
          </p:cNvPr>
          <p:cNvSpPr>
            <a:spLocks noGrp="1" noChangeArrowheads="1"/>
          </p:cNvSpPr>
          <p:nvPr>
            <p:ph type="sldNum" idx="10"/>
          </p:nvPr>
        </p:nvSpPr>
        <p:spPr>
          <a:ln/>
        </p:spPr>
        <p:txBody>
          <a:bodyPr/>
          <a:lstStyle>
            <a:lvl1pPr>
              <a:defRPr/>
            </a:lvl1pPr>
          </a:lstStyle>
          <a:p>
            <a:pPr>
              <a:defRPr/>
            </a:pPr>
            <a:fld id="{66532804-3D76-ED4E-8438-36E73B2D49B2}" type="slidenum">
              <a:rPr lang="pl-PL" altLang="pl-PL"/>
              <a:pPr>
                <a:defRPr/>
              </a:pPr>
              <a:t>‹#›</a:t>
            </a:fld>
            <a:endParaRPr lang="pl-PL" altLang="pl-PL"/>
          </a:p>
        </p:txBody>
      </p:sp>
    </p:spTree>
    <p:extLst>
      <p:ext uri="{BB962C8B-B14F-4D97-AF65-F5344CB8AC3E}">
        <p14:creationId xmlns:p14="http://schemas.microsoft.com/office/powerpoint/2010/main" val="3984111187"/>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a:extLst>
              <a:ext uri="{FF2B5EF4-FFF2-40B4-BE49-F238E27FC236}">
                <a16:creationId xmlns:a16="http://schemas.microsoft.com/office/drawing/2014/main" xmlns="" id="{57443FBF-42CA-184B-AD76-183F0A504D72}"/>
              </a:ext>
            </a:extLst>
          </p:cNvPr>
          <p:cNvSpPr>
            <a:spLocks noGrp="1" noChangeArrowheads="1"/>
          </p:cNvSpPr>
          <p:nvPr>
            <p:ph type="sldNum" idx="10"/>
          </p:nvPr>
        </p:nvSpPr>
        <p:spPr>
          <a:ln/>
        </p:spPr>
        <p:txBody>
          <a:bodyPr/>
          <a:lstStyle>
            <a:lvl1pPr>
              <a:defRPr/>
            </a:lvl1pPr>
          </a:lstStyle>
          <a:p>
            <a:pPr>
              <a:defRPr/>
            </a:pPr>
            <a:fld id="{7E2943F2-CF5D-BB44-B6B7-6E03B080714A}" type="slidenum">
              <a:rPr lang="pl-PL" altLang="pl-PL"/>
              <a:pPr>
                <a:defRPr/>
              </a:pPr>
              <a:t>‹#›</a:t>
            </a:fld>
            <a:endParaRPr lang="pl-PL" altLang="pl-PL"/>
          </a:p>
        </p:txBody>
      </p:sp>
    </p:spTree>
    <p:extLst>
      <p:ext uri="{BB962C8B-B14F-4D97-AF65-F5344CB8AC3E}">
        <p14:creationId xmlns:p14="http://schemas.microsoft.com/office/powerpoint/2010/main" val="1089668638"/>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C4195E25-33FD-B048-88D3-6422CF752E56}"/>
              </a:ext>
            </a:extLst>
          </p:cNvPr>
          <p:cNvSpPr>
            <a:spLocks noGrp="1" noChangeArrowheads="1"/>
          </p:cNvSpPr>
          <p:nvPr>
            <p:ph type="sldNum" idx="10"/>
          </p:nvPr>
        </p:nvSpPr>
        <p:spPr>
          <a:ln/>
        </p:spPr>
        <p:txBody>
          <a:bodyPr/>
          <a:lstStyle>
            <a:lvl1pPr>
              <a:defRPr/>
            </a:lvl1pPr>
          </a:lstStyle>
          <a:p>
            <a:pPr>
              <a:defRPr/>
            </a:pPr>
            <a:fld id="{C1B20426-2249-4540-8DC7-EF4852A86FBF}" type="slidenum">
              <a:rPr lang="pl-PL" altLang="pl-PL"/>
              <a:pPr>
                <a:defRPr/>
              </a:pPr>
              <a:t>‹#›</a:t>
            </a:fld>
            <a:endParaRPr lang="pl-PL" altLang="pl-PL"/>
          </a:p>
        </p:txBody>
      </p:sp>
    </p:spTree>
    <p:extLst>
      <p:ext uri="{BB962C8B-B14F-4D97-AF65-F5344CB8AC3E}">
        <p14:creationId xmlns:p14="http://schemas.microsoft.com/office/powerpoint/2010/main" val="106419965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42642255-0E6F-7241-8815-1E30421371EF}"/>
              </a:ext>
            </a:extLst>
          </p:cNvPr>
          <p:cNvSpPr>
            <a:spLocks noGrp="1" noChangeArrowheads="1"/>
          </p:cNvSpPr>
          <p:nvPr>
            <p:ph type="sldNum" idx="10"/>
          </p:nvPr>
        </p:nvSpPr>
        <p:spPr>
          <a:ln/>
        </p:spPr>
        <p:txBody>
          <a:bodyPr/>
          <a:lstStyle>
            <a:lvl1pPr>
              <a:defRPr/>
            </a:lvl1pPr>
          </a:lstStyle>
          <a:p>
            <a:pPr>
              <a:defRPr/>
            </a:pPr>
            <a:fld id="{0C10A212-87F3-EB4D-8BEF-2FC4037EF6AB}" type="slidenum">
              <a:rPr lang="pl-PL" altLang="pl-PL"/>
              <a:pPr>
                <a:defRPr/>
              </a:pPr>
              <a:t>‹#›</a:t>
            </a:fld>
            <a:endParaRPr lang="pl-PL" altLang="pl-PL"/>
          </a:p>
        </p:txBody>
      </p:sp>
    </p:spTree>
    <p:extLst>
      <p:ext uri="{BB962C8B-B14F-4D97-AF65-F5344CB8AC3E}">
        <p14:creationId xmlns:p14="http://schemas.microsoft.com/office/powerpoint/2010/main" val="88979495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a:extLst>
              <a:ext uri="{FF2B5EF4-FFF2-40B4-BE49-F238E27FC236}">
                <a16:creationId xmlns:a16="http://schemas.microsoft.com/office/drawing/2014/main" xmlns="" id="{195BBE83-1B36-894D-BE0A-7AC08A7D2FAC}"/>
              </a:ext>
            </a:extLst>
          </p:cNvPr>
          <p:cNvSpPr>
            <a:spLocks noGrp="1" noChangeArrowheads="1"/>
          </p:cNvSpPr>
          <p:nvPr>
            <p:ph type="sldNum" idx="10"/>
          </p:nvPr>
        </p:nvSpPr>
        <p:spPr>
          <a:ln/>
        </p:spPr>
        <p:txBody>
          <a:bodyPr/>
          <a:lstStyle>
            <a:lvl1pPr>
              <a:defRPr/>
            </a:lvl1pPr>
          </a:lstStyle>
          <a:p>
            <a:pPr>
              <a:defRPr/>
            </a:pPr>
            <a:fld id="{2A85D28B-2D2B-E443-B369-6B71C7AED55F}" type="slidenum">
              <a:rPr lang="pl-PL" altLang="pl-PL"/>
              <a:pPr>
                <a:defRPr/>
              </a:pPr>
              <a:t>‹#›</a:t>
            </a:fld>
            <a:endParaRPr lang="pl-PL" altLang="pl-PL"/>
          </a:p>
        </p:txBody>
      </p:sp>
    </p:spTree>
    <p:extLst>
      <p:ext uri="{BB962C8B-B14F-4D97-AF65-F5344CB8AC3E}">
        <p14:creationId xmlns:p14="http://schemas.microsoft.com/office/powerpoint/2010/main" val="2792945803"/>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2387600" y="2971800"/>
            <a:ext cx="9669463" cy="9383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09463" y="2971800"/>
            <a:ext cx="9671050" cy="9383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a:extLst>
              <a:ext uri="{FF2B5EF4-FFF2-40B4-BE49-F238E27FC236}">
                <a16:creationId xmlns:a16="http://schemas.microsoft.com/office/drawing/2014/main" xmlns="" id="{C74A553D-FFB7-3F4E-A15F-D189FDC28972}"/>
              </a:ext>
            </a:extLst>
          </p:cNvPr>
          <p:cNvSpPr>
            <a:spLocks noGrp="1" noChangeArrowheads="1"/>
          </p:cNvSpPr>
          <p:nvPr>
            <p:ph type="sldNum" idx="10"/>
          </p:nvPr>
        </p:nvSpPr>
        <p:spPr>
          <a:ln/>
        </p:spPr>
        <p:txBody>
          <a:bodyPr/>
          <a:lstStyle>
            <a:lvl1pPr>
              <a:defRPr/>
            </a:lvl1pPr>
          </a:lstStyle>
          <a:p>
            <a:pPr>
              <a:defRPr/>
            </a:pPr>
            <a:fld id="{0B27C78B-6812-E343-A0A8-6B35DA560B92}" type="slidenum">
              <a:rPr lang="pl-PL" altLang="pl-PL"/>
              <a:pPr>
                <a:defRPr/>
              </a:pPr>
              <a:t>‹#›</a:t>
            </a:fld>
            <a:endParaRPr lang="pl-PL" altLang="pl-PL"/>
          </a:p>
        </p:txBody>
      </p:sp>
    </p:spTree>
    <p:extLst>
      <p:ext uri="{BB962C8B-B14F-4D97-AF65-F5344CB8AC3E}">
        <p14:creationId xmlns:p14="http://schemas.microsoft.com/office/powerpoint/2010/main" val="1609503515"/>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a:extLst>
              <a:ext uri="{FF2B5EF4-FFF2-40B4-BE49-F238E27FC236}">
                <a16:creationId xmlns:a16="http://schemas.microsoft.com/office/drawing/2014/main" xmlns="" id="{160BA98F-C3F6-B84E-877B-AFDE71E43341}"/>
              </a:ext>
            </a:extLst>
          </p:cNvPr>
          <p:cNvSpPr>
            <a:spLocks noGrp="1" noChangeArrowheads="1"/>
          </p:cNvSpPr>
          <p:nvPr>
            <p:ph type="sldNum" idx="10"/>
          </p:nvPr>
        </p:nvSpPr>
        <p:spPr>
          <a:ln/>
        </p:spPr>
        <p:txBody>
          <a:bodyPr/>
          <a:lstStyle>
            <a:lvl1pPr>
              <a:defRPr/>
            </a:lvl1pPr>
          </a:lstStyle>
          <a:p>
            <a:pPr>
              <a:defRPr/>
            </a:pPr>
            <a:fld id="{C98CC64D-0B88-1A45-825F-515EE1687686}" type="slidenum">
              <a:rPr lang="pl-PL" altLang="pl-PL"/>
              <a:pPr>
                <a:defRPr/>
              </a:pPr>
              <a:t>‹#›</a:t>
            </a:fld>
            <a:endParaRPr lang="pl-PL" altLang="pl-PL"/>
          </a:p>
        </p:txBody>
      </p:sp>
    </p:spTree>
    <p:extLst>
      <p:ext uri="{BB962C8B-B14F-4D97-AF65-F5344CB8AC3E}">
        <p14:creationId xmlns:p14="http://schemas.microsoft.com/office/powerpoint/2010/main" val="369075934"/>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a:extLst>
              <a:ext uri="{FF2B5EF4-FFF2-40B4-BE49-F238E27FC236}">
                <a16:creationId xmlns:a16="http://schemas.microsoft.com/office/drawing/2014/main" xmlns="" id="{3BA9233F-4DBF-D44E-BB68-0D68F8EC9ABD}"/>
              </a:ext>
            </a:extLst>
          </p:cNvPr>
          <p:cNvSpPr>
            <a:spLocks noGrp="1" noChangeArrowheads="1"/>
          </p:cNvSpPr>
          <p:nvPr>
            <p:ph type="sldNum" idx="10"/>
          </p:nvPr>
        </p:nvSpPr>
        <p:spPr>
          <a:ln/>
        </p:spPr>
        <p:txBody>
          <a:bodyPr/>
          <a:lstStyle>
            <a:lvl1pPr>
              <a:defRPr/>
            </a:lvl1pPr>
          </a:lstStyle>
          <a:p>
            <a:pPr>
              <a:defRPr/>
            </a:pPr>
            <a:fld id="{8BCE4194-CC0E-624B-8CE3-BBD1B03CAE15}" type="slidenum">
              <a:rPr lang="pl-PL" altLang="pl-PL"/>
              <a:pPr>
                <a:defRPr/>
              </a:pPr>
              <a:t>‹#›</a:t>
            </a:fld>
            <a:endParaRPr lang="pl-PL" altLang="pl-PL"/>
          </a:p>
        </p:txBody>
      </p:sp>
    </p:spTree>
    <p:extLst>
      <p:ext uri="{BB962C8B-B14F-4D97-AF65-F5344CB8AC3E}">
        <p14:creationId xmlns:p14="http://schemas.microsoft.com/office/powerpoint/2010/main" val="65378185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10487281-576B-EF46-B75F-B8D7BE45FE1C}"/>
              </a:ext>
            </a:extLst>
          </p:cNvPr>
          <p:cNvSpPr>
            <a:spLocks noGrp="1" noChangeArrowheads="1"/>
          </p:cNvSpPr>
          <p:nvPr>
            <p:ph type="sldNum" idx="10"/>
          </p:nvPr>
        </p:nvSpPr>
        <p:spPr>
          <a:ln/>
        </p:spPr>
        <p:txBody>
          <a:bodyPr/>
          <a:lstStyle>
            <a:lvl1pPr>
              <a:defRPr/>
            </a:lvl1pPr>
          </a:lstStyle>
          <a:p>
            <a:pPr>
              <a:defRPr/>
            </a:pPr>
            <a:fld id="{C37637AC-048C-1C40-BA7C-9B2F8E8AC413}" type="slidenum">
              <a:rPr lang="pl-PL" altLang="pl-PL"/>
              <a:pPr>
                <a:defRPr/>
              </a:pPr>
              <a:t>‹#›</a:t>
            </a:fld>
            <a:endParaRPr lang="pl-PL" altLang="pl-PL"/>
          </a:p>
        </p:txBody>
      </p:sp>
    </p:spTree>
    <p:extLst>
      <p:ext uri="{BB962C8B-B14F-4D97-AF65-F5344CB8AC3E}">
        <p14:creationId xmlns:p14="http://schemas.microsoft.com/office/powerpoint/2010/main" val="294587601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C5D5DF58-BB09-094D-8ED3-CAD31B104E1D}"/>
              </a:ext>
            </a:extLst>
          </p:cNvPr>
          <p:cNvSpPr>
            <a:spLocks noGrp="1" noChangeArrowheads="1"/>
          </p:cNvSpPr>
          <p:nvPr>
            <p:ph type="sldNum" idx="10"/>
          </p:nvPr>
        </p:nvSpPr>
        <p:spPr>
          <a:ln/>
        </p:spPr>
        <p:txBody>
          <a:bodyPr/>
          <a:lstStyle>
            <a:lvl1pPr>
              <a:defRPr/>
            </a:lvl1pPr>
          </a:lstStyle>
          <a:p>
            <a:pPr>
              <a:defRPr/>
            </a:pPr>
            <a:fld id="{E23B14C3-000F-7744-8464-6E260FEC612C}" type="slidenum">
              <a:rPr lang="pl-PL" altLang="pl-PL"/>
              <a:pPr>
                <a:defRPr/>
              </a:pPr>
              <a:t>‹#›</a:t>
            </a:fld>
            <a:endParaRPr lang="pl-PL" altLang="pl-PL"/>
          </a:p>
        </p:txBody>
      </p:sp>
    </p:spTree>
    <p:extLst>
      <p:ext uri="{BB962C8B-B14F-4D97-AF65-F5344CB8AC3E}">
        <p14:creationId xmlns:p14="http://schemas.microsoft.com/office/powerpoint/2010/main" val="3303082186"/>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9B4CAC0C-0552-004D-B5CD-BF386F68ECA9}"/>
              </a:ext>
            </a:extLst>
          </p:cNvPr>
          <p:cNvSpPr>
            <a:spLocks noGrp="1" noChangeArrowheads="1"/>
          </p:cNvSpPr>
          <p:nvPr>
            <p:ph type="sldNum" idx="10"/>
          </p:nvPr>
        </p:nvSpPr>
        <p:spPr>
          <a:ln/>
        </p:spPr>
        <p:txBody>
          <a:bodyPr/>
          <a:lstStyle>
            <a:lvl1pPr>
              <a:defRPr/>
            </a:lvl1pPr>
          </a:lstStyle>
          <a:p>
            <a:pPr>
              <a:defRPr/>
            </a:pPr>
            <a:fld id="{E71626E4-1C1E-7C45-A896-6EB8EB0ED8BD}" type="slidenum">
              <a:rPr lang="pl-PL" altLang="pl-PL"/>
              <a:pPr>
                <a:defRPr/>
              </a:pPr>
              <a:t>‹#›</a:t>
            </a:fld>
            <a:endParaRPr lang="pl-PL" altLang="pl-PL"/>
          </a:p>
        </p:txBody>
      </p:sp>
    </p:spTree>
    <p:extLst>
      <p:ext uri="{BB962C8B-B14F-4D97-AF65-F5344CB8AC3E}">
        <p14:creationId xmlns:p14="http://schemas.microsoft.com/office/powerpoint/2010/main" val="4263540908"/>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2DFC983A-F3E2-4948-9D57-8275DAF51560}"/>
              </a:ext>
            </a:extLst>
          </p:cNvPr>
          <p:cNvSpPr>
            <a:spLocks noGrp="1" noChangeArrowheads="1"/>
          </p:cNvSpPr>
          <p:nvPr>
            <p:ph type="sldNum" idx="10"/>
          </p:nvPr>
        </p:nvSpPr>
        <p:spPr>
          <a:ln/>
        </p:spPr>
        <p:txBody>
          <a:bodyPr/>
          <a:lstStyle>
            <a:lvl1pPr>
              <a:defRPr/>
            </a:lvl1pPr>
          </a:lstStyle>
          <a:p>
            <a:pPr>
              <a:defRPr/>
            </a:pPr>
            <a:fld id="{3F45ED5E-8E59-3343-9CE4-39EAE0D48EFB}" type="slidenum">
              <a:rPr lang="pl-PL" altLang="pl-PL"/>
              <a:pPr>
                <a:defRPr/>
              </a:pPr>
              <a:t>‹#›</a:t>
            </a:fld>
            <a:endParaRPr lang="pl-PL" altLang="pl-PL"/>
          </a:p>
        </p:txBody>
      </p:sp>
    </p:spTree>
    <p:extLst>
      <p:ext uri="{BB962C8B-B14F-4D97-AF65-F5344CB8AC3E}">
        <p14:creationId xmlns:p14="http://schemas.microsoft.com/office/powerpoint/2010/main" val="297503506"/>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084675" y="1066800"/>
            <a:ext cx="4897438" cy="112887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387600" y="1066800"/>
            <a:ext cx="14544675" cy="112887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BDB05631-0609-084D-B612-AE3C3A030308}"/>
              </a:ext>
            </a:extLst>
          </p:cNvPr>
          <p:cNvSpPr>
            <a:spLocks noGrp="1" noChangeArrowheads="1"/>
          </p:cNvSpPr>
          <p:nvPr>
            <p:ph type="sldNum" idx="10"/>
          </p:nvPr>
        </p:nvSpPr>
        <p:spPr>
          <a:ln/>
        </p:spPr>
        <p:txBody>
          <a:bodyPr/>
          <a:lstStyle>
            <a:lvl1pPr>
              <a:defRPr/>
            </a:lvl1pPr>
          </a:lstStyle>
          <a:p>
            <a:pPr>
              <a:defRPr/>
            </a:pPr>
            <a:fld id="{57B7DC14-C5D5-D942-B249-0D654525468C}" type="slidenum">
              <a:rPr lang="pl-PL" altLang="pl-PL"/>
              <a:pPr>
                <a:defRPr/>
              </a:pPr>
              <a:t>‹#›</a:t>
            </a:fld>
            <a:endParaRPr lang="pl-PL" altLang="pl-PL"/>
          </a:p>
        </p:txBody>
      </p:sp>
    </p:spTree>
    <p:extLst>
      <p:ext uri="{BB962C8B-B14F-4D97-AF65-F5344CB8AC3E}">
        <p14:creationId xmlns:p14="http://schemas.microsoft.com/office/powerpoint/2010/main" val="3753053162"/>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a:extLst>
              <a:ext uri="{FF2B5EF4-FFF2-40B4-BE49-F238E27FC236}">
                <a16:creationId xmlns:a16="http://schemas.microsoft.com/office/drawing/2014/main" xmlns="" id="{6AFC01A3-9C46-1348-9E37-8FF73EBE0777}"/>
              </a:ext>
            </a:extLst>
          </p:cNvPr>
          <p:cNvSpPr>
            <a:spLocks noGrp="1" noChangeArrowheads="1"/>
          </p:cNvSpPr>
          <p:nvPr>
            <p:ph type="sldNum" idx="10"/>
          </p:nvPr>
        </p:nvSpPr>
        <p:spPr>
          <a:ln/>
        </p:spPr>
        <p:txBody>
          <a:bodyPr/>
          <a:lstStyle>
            <a:lvl1pPr>
              <a:defRPr/>
            </a:lvl1pPr>
          </a:lstStyle>
          <a:p>
            <a:pPr>
              <a:defRPr/>
            </a:pPr>
            <a:fld id="{0A381CDA-EA8D-2A4C-8C96-F8AE8636A619}" type="slidenum">
              <a:rPr lang="pl-PL" altLang="pl-PL"/>
              <a:pPr>
                <a:defRPr/>
              </a:pPr>
              <a:t>‹#›</a:t>
            </a:fld>
            <a:endParaRPr lang="pl-PL" altLang="pl-PL"/>
          </a:p>
        </p:txBody>
      </p:sp>
    </p:spTree>
    <p:extLst>
      <p:ext uri="{BB962C8B-B14F-4D97-AF65-F5344CB8AC3E}">
        <p14:creationId xmlns:p14="http://schemas.microsoft.com/office/powerpoint/2010/main" val="38351952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xmlns="" id="{AA73B51A-142A-104C-922A-0721ED6B85EF}"/>
              </a:ext>
            </a:extLst>
          </p:cNvPr>
          <p:cNvSpPr>
            <a:spLocks noGrp="1" noChangeArrowheads="1"/>
          </p:cNvSpPr>
          <p:nvPr>
            <p:ph type="sldNum" idx="10"/>
          </p:nvPr>
        </p:nvSpPr>
        <p:spPr>
          <a:ln/>
        </p:spPr>
        <p:txBody>
          <a:bodyPr/>
          <a:lstStyle>
            <a:lvl1pPr>
              <a:defRPr/>
            </a:lvl1pPr>
          </a:lstStyle>
          <a:p>
            <a:pPr>
              <a:defRPr/>
            </a:pPr>
            <a:fld id="{0BBADF76-8C9D-224F-A73E-98CFDAF5BF23}" type="slidenum">
              <a:rPr lang="pl-PL" altLang="pl-PL"/>
              <a:pPr>
                <a:defRPr/>
              </a:pPr>
              <a:t>‹#›</a:t>
            </a:fld>
            <a:endParaRPr lang="pl-PL" altLang="pl-PL"/>
          </a:p>
        </p:txBody>
      </p:sp>
    </p:spTree>
    <p:extLst>
      <p:ext uri="{BB962C8B-B14F-4D97-AF65-F5344CB8AC3E}">
        <p14:creationId xmlns:p14="http://schemas.microsoft.com/office/powerpoint/2010/main" val="434600622"/>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9FFAD6B3-A772-444D-BC34-C40D731C8B00}"/>
              </a:ext>
            </a:extLst>
          </p:cNvPr>
          <p:cNvSpPr>
            <a:spLocks noGrp="1" noChangeArrowheads="1"/>
          </p:cNvSpPr>
          <p:nvPr>
            <p:ph type="sldNum" idx="10"/>
          </p:nvPr>
        </p:nvSpPr>
        <p:spPr>
          <a:ln/>
        </p:spPr>
        <p:txBody>
          <a:bodyPr/>
          <a:lstStyle>
            <a:lvl1pPr>
              <a:defRPr/>
            </a:lvl1pPr>
          </a:lstStyle>
          <a:p>
            <a:pPr>
              <a:defRPr/>
            </a:pPr>
            <a:fld id="{7FCBE847-4559-4B46-B3AB-152940A1B5E3}" type="slidenum">
              <a:rPr lang="pl-PL" altLang="pl-PL"/>
              <a:pPr>
                <a:defRPr/>
              </a:pPr>
              <a:t>‹#›</a:t>
            </a:fld>
            <a:endParaRPr lang="pl-PL" altLang="pl-PL"/>
          </a:p>
        </p:txBody>
      </p:sp>
    </p:spTree>
    <p:extLst>
      <p:ext uri="{BB962C8B-B14F-4D97-AF65-F5344CB8AC3E}">
        <p14:creationId xmlns:p14="http://schemas.microsoft.com/office/powerpoint/2010/main" val="160900060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a:extLst>
              <a:ext uri="{FF2B5EF4-FFF2-40B4-BE49-F238E27FC236}">
                <a16:creationId xmlns:a16="http://schemas.microsoft.com/office/drawing/2014/main" xmlns="" id="{ADE2CDBE-4215-F04F-ACBD-13A115ABF585}"/>
              </a:ext>
            </a:extLst>
          </p:cNvPr>
          <p:cNvSpPr>
            <a:spLocks noGrp="1" noChangeArrowheads="1"/>
          </p:cNvSpPr>
          <p:nvPr>
            <p:ph type="sldNum" idx="10"/>
          </p:nvPr>
        </p:nvSpPr>
        <p:spPr>
          <a:ln/>
        </p:spPr>
        <p:txBody>
          <a:bodyPr/>
          <a:lstStyle>
            <a:lvl1pPr>
              <a:defRPr/>
            </a:lvl1pPr>
          </a:lstStyle>
          <a:p>
            <a:pPr>
              <a:defRPr/>
            </a:pPr>
            <a:fld id="{55593281-9D27-5946-9FC9-CD2A51B39858}" type="slidenum">
              <a:rPr lang="pl-PL" altLang="pl-PL"/>
              <a:pPr>
                <a:defRPr/>
              </a:pPr>
              <a:t>‹#›</a:t>
            </a:fld>
            <a:endParaRPr lang="pl-PL" altLang="pl-PL"/>
          </a:p>
        </p:txBody>
      </p:sp>
    </p:spTree>
    <p:extLst>
      <p:ext uri="{BB962C8B-B14F-4D97-AF65-F5344CB8AC3E}">
        <p14:creationId xmlns:p14="http://schemas.microsoft.com/office/powerpoint/2010/main" val="40788431"/>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2324100" y="10591800"/>
            <a:ext cx="9752013" cy="1878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28513" y="10591800"/>
            <a:ext cx="9753600" cy="18780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a:extLst>
              <a:ext uri="{FF2B5EF4-FFF2-40B4-BE49-F238E27FC236}">
                <a16:creationId xmlns:a16="http://schemas.microsoft.com/office/drawing/2014/main" xmlns="" id="{117A13FC-FAE6-BB40-A648-769D103A38E4}"/>
              </a:ext>
            </a:extLst>
          </p:cNvPr>
          <p:cNvSpPr>
            <a:spLocks noGrp="1" noChangeArrowheads="1"/>
          </p:cNvSpPr>
          <p:nvPr>
            <p:ph type="sldNum" idx="10"/>
          </p:nvPr>
        </p:nvSpPr>
        <p:spPr>
          <a:ln/>
        </p:spPr>
        <p:txBody>
          <a:bodyPr/>
          <a:lstStyle>
            <a:lvl1pPr>
              <a:defRPr/>
            </a:lvl1pPr>
          </a:lstStyle>
          <a:p>
            <a:pPr>
              <a:defRPr/>
            </a:pPr>
            <a:fld id="{BB4920DF-52B9-2A45-97D7-487162BB47E9}" type="slidenum">
              <a:rPr lang="pl-PL" altLang="pl-PL"/>
              <a:pPr>
                <a:defRPr/>
              </a:pPr>
              <a:t>‹#›</a:t>
            </a:fld>
            <a:endParaRPr lang="pl-PL" altLang="pl-PL"/>
          </a:p>
        </p:txBody>
      </p:sp>
    </p:spTree>
    <p:extLst>
      <p:ext uri="{BB962C8B-B14F-4D97-AF65-F5344CB8AC3E}">
        <p14:creationId xmlns:p14="http://schemas.microsoft.com/office/powerpoint/2010/main" val="2565503661"/>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a:extLst>
              <a:ext uri="{FF2B5EF4-FFF2-40B4-BE49-F238E27FC236}">
                <a16:creationId xmlns:a16="http://schemas.microsoft.com/office/drawing/2014/main" xmlns="" id="{347AB9DE-F816-AA45-8FEE-286C0716309E}"/>
              </a:ext>
            </a:extLst>
          </p:cNvPr>
          <p:cNvSpPr>
            <a:spLocks noGrp="1" noChangeArrowheads="1"/>
          </p:cNvSpPr>
          <p:nvPr>
            <p:ph type="sldNum" idx="10"/>
          </p:nvPr>
        </p:nvSpPr>
        <p:spPr>
          <a:ln/>
        </p:spPr>
        <p:txBody>
          <a:bodyPr/>
          <a:lstStyle>
            <a:lvl1pPr>
              <a:defRPr/>
            </a:lvl1pPr>
          </a:lstStyle>
          <a:p>
            <a:pPr>
              <a:defRPr/>
            </a:pPr>
            <a:fld id="{1BC65D29-6467-8445-8DBC-A23B797EFD29}" type="slidenum">
              <a:rPr lang="pl-PL" altLang="pl-PL"/>
              <a:pPr>
                <a:defRPr/>
              </a:pPr>
              <a:t>‹#›</a:t>
            </a:fld>
            <a:endParaRPr lang="pl-PL" altLang="pl-PL"/>
          </a:p>
        </p:txBody>
      </p:sp>
    </p:spTree>
    <p:extLst>
      <p:ext uri="{BB962C8B-B14F-4D97-AF65-F5344CB8AC3E}">
        <p14:creationId xmlns:p14="http://schemas.microsoft.com/office/powerpoint/2010/main" val="2059219911"/>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a:extLst>
              <a:ext uri="{FF2B5EF4-FFF2-40B4-BE49-F238E27FC236}">
                <a16:creationId xmlns:a16="http://schemas.microsoft.com/office/drawing/2014/main" xmlns="" id="{4C4CC24F-3705-A746-8A8F-B659F60DF101}"/>
              </a:ext>
            </a:extLst>
          </p:cNvPr>
          <p:cNvSpPr>
            <a:spLocks noGrp="1" noChangeArrowheads="1"/>
          </p:cNvSpPr>
          <p:nvPr>
            <p:ph type="sldNum" idx="10"/>
          </p:nvPr>
        </p:nvSpPr>
        <p:spPr>
          <a:ln/>
        </p:spPr>
        <p:txBody>
          <a:bodyPr/>
          <a:lstStyle>
            <a:lvl1pPr>
              <a:defRPr/>
            </a:lvl1pPr>
          </a:lstStyle>
          <a:p>
            <a:pPr>
              <a:defRPr/>
            </a:pPr>
            <a:fld id="{21D555C4-3904-A043-B61E-E35717E2B1E1}" type="slidenum">
              <a:rPr lang="pl-PL" altLang="pl-PL"/>
              <a:pPr>
                <a:defRPr/>
              </a:pPr>
              <a:t>‹#›</a:t>
            </a:fld>
            <a:endParaRPr lang="pl-PL" altLang="pl-PL"/>
          </a:p>
        </p:txBody>
      </p:sp>
    </p:spTree>
    <p:extLst>
      <p:ext uri="{BB962C8B-B14F-4D97-AF65-F5344CB8AC3E}">
        <p14:creationId xmlns:p14="http://schemas.microsoft.com/office/powerpoint/2010/main" val="139621216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7A70BAA3-8E81-5843-AE5D-66429D0A3BFF}"/>
              </a:ext>
            </a:extLst>
          </p:cNvPr>
          <p:cNvSpPr>
            <a:spLocks noGrp="1" noChangeArrowheads="1"/>
          </p:cNvSpPr>
          <p:nvPr>
            <p:ph type="sldNum" idx="10"/>
          </p:nvPr>
        </p:nvSpPr>
        <p:spPr>
          <a:ln/>
        </p:spPr>
        <p:txBody>
          <a:bodyPr/>
          <a:lstStyle>
            <a:lvl1pPr>
              <a:defRPr/>
            </a:lvl1pPr>
          </a:lstStyle>
          <a:p>
            <a:pPr>
              <a:defRPr/>
            </a:pPr>
            <a:fld id="{88704E7F-8EC6-5748-8691-6A2D0BD931E9}" type="slidenum">
              <a:rPr lang="pl-PL" altLang="pl-PL"/>
              <a:pPr>
                <a:defRPr/>
              </a:pPr>
              <a:t>‹#›</a:t>
            </a:fld>
            <a:endParaRPr lang="pl-PL" altLang="pl-PL"/>
          </a:p>
        </p:txBody>
      </p:sp>
    </p:spTree>
    <p:extLst>
      <p:ext uri="{BB962C8B-B14F-4D97-AF65-F5344CB8AC3E}">
        <p14:creationId xmlns:p14="http://schemas.microsoft.com/office/powerpoint/2010/main" val="957156363"/>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7D7EAAD4-72C0-B148-A8E3-F0DE10387A78}"/>
              </a:ext>
            </a:extLst>
          </p:cNvPr>
          <p:cNvSpPr>
            <a:spLocks noGrp="1" noChangeArrowheads="1"/>
          </p:cNvSpPr>
          <p:nvPr>
            <p:ph type="sldNum" idx="10"/>
          </p:nvPr>
        </p:nvSpPr>
        <p:spPr>
          <a:ln/>
        </p:spPr>
        <p:txBody>
          <a:bodyPr/>
          <a:lstStyle>
            <a:lvl1pPr>
              <a:defRPr/>
            </a:lvl1pPr>
          </a:lstStyle>
          <a:p>
            <a:pPr>
              <a:defRPr/>
            </a:pPr>
            <a:fld id="{54DC3593-14A0-D249-BCC3-16392CF89E68}" type="slidenum">
              <a:rPr lang="pl-PL" altLang="pl-PL"/>
              <a:pPr>
                <a:defRPr/>
              </a:pPr>
              <a:t>‹#›</a:t>
            </a:fld>
            <a:endParaRPr lang="pl-PL" altLang="pl-PL"/>
          </a:p>
        </p:txBody>
      </p:sp>
    </p:spTree>
    <p:extLst>
      <p:ext uri="{BB962C8B-B14F-4D97-AF65-F5344CB8AC3E}">
        <p14:creationId xmlns:p14="http://schemas.microsoft.com/office/powerpoint/2010/main" val="3868610446"/>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4BAC544B-15D0-FF43-ADD5-093C73C4A468}"/>
              </a:ext>
            </a:extLst>
          </p:cNvPr>
          <p:cNvSpPr>
            <a:spLocks noGrp="1" noChangeArrowheads="1"/>
          </p:cNvSpPr>
          <p:nvPr>
            <p:ph type="sldNum" idx="10"/>
          </p:nvPr>
        </p:nvSpPr>
        <p:spPr>
          <a:ln/>
        </p:spPr>
        <p:txBody>
          <a:bodyPr/>
          <a:lstStyle>
            <a:lvl1pPr>
              <a:defRPr/>
            </a:lvl1pPr>
          </a:lstStyle>
          <a:p>
            <a:pPr>
              <a:defRPr/>
            </a:pPr>
            <a:fld id="{B6A5E120-7540-FD43-9165-5B655D6DB235}" type="slidenum">
              <a:rPr lang="pl-PL" altLang="pl-PL"/>
              <a:pPr>
                <a:defRPr/>
              </a:pPr>
              <a:t>‹#›</a:t>
            </a:fld>
            <a:endParaRPr lang="pl-PL" altLang="pl-PL"/>
          </a:p>
        </p:txBody>
      </p:sp>
    </p:spTree>
    <p:extLst>
      <p:ext uri="{BB962C8B-B14F-4D97-AF65-F5344CB8AC3E}">
        <p14:creationId xmlns:p14="http://schemas.microsoft.com/office/powerpoint/2010/main" val="2834005005"/>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121E47DB-61D7-6846-9F2B-E64AA96B1CB2}"/>
              </a:ext>
            </a:extLst>
          </p:cNvPr>
          <p:cNvSpPr>
            <a:spLocks noGrp="1" noChangeArrowheads="1"/>
          </p:cNvSpPr>
          <p:nvPr>
            <p:ph type="sldNum" idx="10"/>
          </p:nvPr>
        </p:nvSpPr>
        <p:spPr>
          <a:ln/>
        </p:spPr>
        <p:txBody>
          <a:bodyPr/>
          <a:lstStyle>
            <a:lvl1pPr>
              <a:defRPr/>
            </a:lvl1pPr>
          </a:lstStyle>
          <a:p>
            <a:pPr>
              <a:defRPr/>
            </a:pPr>
            <a:fld id="{3E2FBE70-B353-BE4D-8E5C-AFFEA27ACB71}" type="slidenum">
              <a:rPr lang="pl-PL" altLang="pl-PL"/>
              <a:pPr>
                <a:defRPr/>
              </a:pPr>
              <a:t>‹#›</a:t>
            </a:fld>
            <a:endParaRPr lang="pl-PL" altLang="pl-PL"/>
          </a:p>
        </p:txBody>
      </p:sp>
    </p:spTree>
    <p:extLst>
      <p:ext uri="{BB962C8B-B14F-4D97-AF65-F5344CB8AC3E}">
        <p14:creationId xmlns:p14="http://schemas.microsoft.com/office/powerpoint/2010/main" val="36517824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097375" y="1003300"/>
            <a:ext cx="4922838" cy="114665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324100" y="1003300"/>
            <a:ext cx="14620875" cy="114665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745D84AB-9123-7240-8125-9E539CCE46C6}"/>
              </a:ext>
            </a:extLst>
          </p:cNvPr>
          <p:cNvSpPr>
            <a:spLocks noGrp="1" noChangeArrowheads="1"/>
          </p:cNvSpPr>
          <p:nvPr>
            <p:ph type="sldNum" idx="10"/>
          </p:nvPr>
        </p:nvSpPr>
        <p:spPr>
          <a:ln/>
        </p:spPr>
        <p:txBody>
          <a:bodyPr/>
          <a:lstStyle>
            <a:lvl1pPr>
              <a:defRPr/>
            </a:lvl1pPr>
          </a:lstStyle>
          <a:p>
            <a:pPr>
              <a:defRPr/>
            </a:pPr>
            <a:fld id="{3D96A8BA-9741-DA48-855B-72EB26EF2C68}" type="slidenum">
              <a:rPr lang="pl-PL" altLang="pl-PL"/>
              <a:pPr>
                <a:defRPr/>
              </a:pPr>
              <a:t>‹#›</a:t>
            </a:fld>
            <a:endParaRPr lang="pl-PL" altLang="pl-PL"/>
          </a:p>
        </p:txBody>
      </p:sp>
    </p:spTree>
    <p:extLst>
      <p:ext uri="{BB962C8B-B14F-4D97-AF65-F5344CB8AC3E}">
        <p14:creationId xmlns:p14="http://schemas.microsoft.com/office/powerpoint/2010/main" val="102019977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77A2D368-5C5C-1341-B91D-DD0AF67499E4}"/>
              </a:ext>
            </a:extLst>
          </p:cNvPr>
          <p:cNvSpPr>
            <a:spLocks noGrp="1" noChangeArrowheads="1"/>
          </p:cNvSpPr>
          <p:nvPr>
            <p:ph type="sldNum" idx="10"/>
          </p:nvPr>
        </p:nvSpPr>
        <p:spPr>
          <a:ln/>
        </p:spPr>
        <p:txBody>
          <a:bodyPr/>
          <a:lstStyle>
            <a:lvl1pPr>
              <a:defRPr/>
            </a:lvl1pPr>
          </a:lstStyle>
          <a:p>
            <a:pPr>
              <a:defRPr/>
            </a:pPr>
            <a:fld id="{44249205-20ED-D34F-9154-16E8B841A7FB}" type="slidenum">
              <a:rPr lang="pl-PL" altLang="pl-PL"/>
              <a:pPr>
                <a:defRPr/>
              </a:pPr>
              <a:t>‹#›</a:t>
            </a:fld>
            <a:endParaRPr lang="pl-PL" altLang="pl-PL"/>
          </a:p>
        </p:txBody>
      </p:sp>
    </p:spTree>
    <p:extLst>
      <p:ext uri="{BB962C8B-B14F-4D97-AF65-F5344CB8AC3E}">
        <p14:creationId xmlns:p14="http://schemas.microsoft.com/office/powerpoint/2010/main" val="265257339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xmlns="" id="{CE9F3AE3-8D7A-A54C-8CAA-4FA07C610E87}"/>
              </a:ext>
            </a:extLst>
          </p:cNvPr>
          <p:cNvSpPr>
            <a:spLocks noGrp="1" noChangeArrowheads="1"/>
          </p:cNvSpPr>
          <p:nvPr>
            <p:ph type="sldNum" idx="10"/>
          </p:nvPr>
        </p:nvSpPr>
        <p:spPr>
          <a:ln/>
        </p:spPr>
        <p:txBody>
          <a:bodyPr/>
          <a:lstStyle>
            <a:lvl1pPr>
              <a:defRPr/>
            </a:lvl1pPr>
          </a:lstStyle>
          <a:p>
            <a:pPr>
              <a:defRPr/>
            </a:pPr>
            <a:fld id="{404A08A2-3AC2-994B-B1AF-870B75A8739B}" type="slidenum">
              <a:rPr lang="pl-PL" altLang="pl-PL"/>
              <a:pPr>
                <a:defRPr/>
              </a:pPr>
              <a:t>‹#›</a:t>
            </a:fld>
            <a:endParaRPr lang="pl-PL" altLang="pl-PL"/>
          </a:p>
        </p:txBody>
      </p:sp>
    </p:spTree>
    <p:extLst>
      <p:ext uri="{BB962C8B-B14F-4D97-AF65-F5344CB8AC3E}">
        <p14:creationId xmlns:p14="http://schemas.microsoft.com/office/powerpoint/2010/main" val="1265459048"/>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a:extLst>
              <a:ext uri="{FF2B5EF4-FFF2-40B4-BE49-F238E27FC236}">
                <a16:creationId xmlns:a16="http://schemas.microsoft.com/office/drawing/2014/main" xmlns="" id="{3763469E-3A24-AF40-8320-92CABCB3D5BE}"/>
              </a:ext>
            </a:extLst>
          </p:cNvPr>
          <p:cNvSpPr>
            <a:spLocks noGrp="1" noChangeArrowheads="1"/>
          </p:cNvSpPr>
          <p:nvPr>
            <p:ph type="sldNum" idx="10"/>
          </p:nvPr>
        </p:nvSpPr>
        <p:spPr>
          <a:ln/>
        </p:spPr>
        <p:txBody>
          <a:bodyPr/>
          <a:lstStyle>
            <a:lvl1pPr>
              <a:defRPr/>
            </a:lvl1pPr>
          </a:lstStyle>
          <a:p>
            <a:pPr>
              <a:defRPr/>
            </a:pPr>
            <a:fld id="{2ED9C110-10B9-A64A-9458-6A78B8E57313}" type="slidenum">
              <a:rPr lang="pl-PL" altLang="pl-PL"/>
              <a:pPr>
                <a:defRPr/>
              </a:pPr>
              <a:t>‹#›</a:t>
            </a:fld>
            <a:endParaRPr lang="pl-PL" altLang="pl-PL"/>
          </a:p>
        </p:txBody>
      </p:sp>
    </p:spTree>
    <p:extLst>
      <p:ext uri="{BB962C8B-B14F-4D97-AF65-F5344CB8AC3E}">
        <p14:creationId xmlns:p14="http://schemas.microsoft.com/office/powerpoint/2010/main" val="1318721747"/>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B256C441-9DDE-B946-A0ED-1894D3DF13B7}"/>
              </a:ext>
            </a:extLst>
          </p:cNvPr>
          <p:cNvSpPr>
            <a:spLocks noGrp="1" noChangeArrowheads="1"/>
          </p:cNvSpPr>
          <p:nvPr>
            <p:ph type="sldNum" idx="10"/>
          </p:nvPr>
        </p:nvSpPr>
        <p:spPr>
          <a:ln/>
        </p:spPr>
        <p:txBody>
          <a:bodyPr/>
          <a:lstStyle>
            <a:lvl1pPr>
              <a:defRPr/>
            </a:lvl1pPr>
          </a:lstStyle>
          <a:p>
            <a:pPr>
              <a:defRPr/>
            </a:pPr>
            <a:fld id="{716FE231-A95C-BB4B-8D20-37A12F91848B}" type="slidenum">
              <a:rPr lang="pl-PL" altLang="pl-PL"/>
              <a:pPr>
                <a:defRPr/>
              </a:pPr>
              <a:t>‹#›</a:t>
            </a:fld>
            <a:endParaRPr lang="pl-PL" altLang="pl-PL"/>
          </a:p>
        </p:txBody>
      </p:sp>
    </p:spTree>
    <p:extLst>
      <p:ext uri="{BB962C8B-B14F-4D97-AF65-F5344CB8AC3E}">
        <p14:creationId xmlns:p14="http://schemas.microsoft.com/office/powerpoint/2010/main" val="404552627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a:extLst>
              <a:ext uri="{FF2B5EF4-FFF2-40B4-BE49-F238E27FC236}">
                <a16:creationId xmlns:a16="http://schemas.microsoft.com/office/drawing/2014/main" xmlns="" id="{9C6BED1C-1E14-6F4A-884D-A3CEED0DCA10}"/>
              </a:ext>
            </a:extLst>
          </p:cNvPr>
          <p:cNvSpPr>
            <a:spLocks noGrp="1" noChangeArrowheads="1"/>
          </p:cNvSpPr>
          <p:nvPr>
            <p:ph type="sldNum" idx="10"/>
          </p:nvPr>
        </p:nvSpPr>
        <p:spPr>
          <a:ln/>
        </p:spPr>
        <p:txBody>
          <a:bodyPr/>
          <a:lstStyle>
            <a:lvl1pPr>
              <a:defRPr/>
            </a:lvl1pPr>
          </a:lstStyle>
          <a:p>
            <a:pPr>
              <a:defRPr/>
            </a:pPr>
            <a:fld id="{88C45677-8DD5-7A44-9AAA-C9808C1065C8}" type="slidenum">
              <a:rPr lang="pl-PL" altLang="pl-PL"/>
              <a:pPr>
                <a:defRPr/>
              </a:pPr>
              <a:t>‹#›</a:t>
            </a:fld>
            <a:endParaRPr lang="pl-PL" altLang="pl-PL"/>
          </a:p>
        </p:txBody>
      </p:sp>
    </p:spTree>
    <p:extLst>
      <p:ext uri="{BB962C8B-B14F-4D97-AF65-F5344CB8AC3E}">
        <p14:creationId xmlns:p14="http://schemas.microsoft.com/office/powerpoint/2010/main" val="2249585718"/>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a:extLst>
              <a:ext uri="{FF2B5EF4-FFF2-40B4-BE49-F238E27FC236}">
                <a16:creationId xmlns:a16="http://schemas.microsoft.com/office/drawing/2014/main" xmlns="" id="{D6E00D66-1B30-A542-8EC2-7F1C3EC8F04D}"/>
              </a:ext>
            </a:extLst>
          </p:cNvPr>
          <p:cNvSpPr>
            <a:spLocks noGrp="1" noChangeArrowheads="1"/>
          </p:cNvSpPr>
          <p:nvPr>
            <p:ph type="sldNum" idx="10"/>
          </p:nvPr>
        </p:nvSpPr>
        <p:spPr>
          <a:ln/>
        </p:spPr>
        <p:txBody>
          <a:bodyPr/>
          <a:lstStyle>
            <a:lvl1pPr>
              <a:defRPr/>
            </a:lvl1pPr>
          </a:lstStyle>
          <a:p>
            <a:pPr>
              <a:defRPr/>
            </a:pPr>
            <a:fld id="{025C3639-784D-3E4F-BE03-24FCAAAA0BCA}" type="slidenum">
              <a:rPr lang="pl-PL" altLang="pl-PL"/>
              <a:pPr>
                <a:defRPr/>
              </a:pPr>
              <a:t>‹#›</a:t>
            </a:fld>
            <a:endParaRPr lang="pl-PL" altLang="pl-PL"/>
          </a:p>
        </p:txBody>
      </p:sp>
    </p:spTree>
    <p:extLst>
      <p:ext uri="{BB962C8B-B14F-4D97-AF65-F5344CB8AC3E}">
        <p14:creationId xmlns:p14="http://schemas.microsoft.com/office/powerpoint/2010/main" val="223877862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a:extLst>
              <a:ext uri="{FF2B5EF4-FFF2-40B4-BE49-F238E27FC236}">
                <a16:creationId xmlns:a16="http://schemas.microsoft.com/office/drawing/2014/main" xmlns="" id="{B36E1210-B09A-394C-B077-1C61ABAAF715}"/>
              </a:ext>
            </a:extLst>
          </p:cNvPr>
          <p:cNvSpPr>
            <a:spLocks noGrp="1" noChangeArrowheads="1"/>
          </p:cNvSpPr>
          <p:nvPr>
            <p:ph type="sldNum" idx="10"/>
          </p:nvPr>
        </p:nvSpPr>
        <p:spPr>
          <a:ln/>
        </p:spPr>
        <p:txBody>
          <a:bodyPr/>
          <a:lstStyle>
            <a:lvl1pPr>
              <a:defRPr/>
            </a:lvl1pPr>
          </a:lstStyle>
          <a:p>
            <a:pPr>
              <a:defRPr/>
            </a:pPr>
            <a:fld id="{4B0CC959-8DE3-2C45-A730-8484CDF57157}" type="slidenum">
              <a:rPr lang="pl-PL" altLang="pl-PL"/>
              <a:pPr>
                <a:defRPr/>
              </a:pPr>
              <a:t>‹#›</a:t>
            </a:fld>
            <a:endParaRPr lang="pl-PL" altLang="pl-PL"/>
          </a:p>
        </p:txBody>
      </p:sp>
    </p:spTree>
    <p:extLst>
      <p:ext uri="{BB962C8B-B14F-4D97-AF65-F5344CB8AC3E}">
        <p14:creationId xmlns:p14="http://schemas.microsoft.com/office/powerpoint/2010/main" val="202057498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a:extLst>
              <a:ext uri="{FF2B5EF4-FFF2-40B4-BE49-F238E27FC236}">
                <a16:creationId xmlns:a16="http://schemas.microsoft.com/office/drawing/2014/main" xmlns="" id="{6EEB3F59-C870-3B44-9CAE-7277E84C287A}"/>
              </a:ext>
            </a:extLst>
          </p:cNvPr>
          <p:cNvSpPr>
            <a:spLocks noGrp="1" noChangeArrowheads="1"/>
          </p:cNvSpPr>
          <p:nvPr>
            <p:ph type="sldNum" idx="10"/>
          </p:nvPr>
        </p:nvSpPr>
        <p:spPr>
          <a:ln/>
        </p:spPr>
        <p:txBody>
          <a:bodyPr/>
          <a:lstStyle>
            <a:lvl1pPr>
              <a:defRPr/>
            </a:lvl1pPr>
          </a:lstStyle>
          <a:p>
            <a:pPr>
              <a:defRPr/>
            </a:pPr>
            <a:fld id="{1D3C3390-B699-1142-84F5-C12D06E98C5B}" type="slidenum">
              <a:rPr lang="pl-PL" altLang="pl-PL"/>
              <a:pPr>
                <a:defRPr/>
              </a:pPr>
              <a:t>‹#›</a:t>
            </a:fld>
            <a:endParaRPr lang="pl-PL" altLang="pl-PL"/>
          </a:p>
        </p:txBody>
      </p:sp>
    </p:spTree>
    <p:extLst>
      <p:ext uri="{BB962C8B-B14F-4D97-AF65-F5344CB8AC3E}">
        <p14:creationId xmlns:p14="http://schemas.microsoft.com/office/powerpoint/2010/main" val="11583088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ACF8F9E7-7C9A-E047-A2C9-B50B5E0A2030}"/>
              </a:ext>
            </a:extLst>
          </p:cNvPr>
          <p:cNvSpPr>
            <a:spLocks noGrp="1" noChangeArrowheads="1"/>
          </p:cNvSpPr>
          <p:nvPr>
            <p:ph type="sldNum" idx="10"/>
          </p:nvPr>
        </p:nvSpPr>
        <p:spPr>
          <a:ln/>
        </p:spPr>
        <p:txBody>
          <a:bodyPr/>
          <a:lstStyle>
            <a:lvl1pPr>
              <a:defRPr/>
            </a:lvl1pPr>
          </a:lstStyle>
          <a:p>
            <a:pPr>
              <a:defRPr/>
            </a:pPr>
            <a:fld id="{92258468-76FF-094D-8524-1C9320E67B98}" type="slidenum">
              <a:rPr lang="pl-PL" altLang="pl-PL"/>
              <a:pPr>
                <a:defRPr/>
              </a:pPr>
              <a:t>‹#›</a:t>
            </a:fld>
            <a:endParaRPr lang="pl-PL" altLang="pl-PL"/>
          </a:p>
        </p:txBody>
      </p:sp>
    </p:spTree>
    <p:extLst>
      <p:ext uri="{BB962C8B-B14F-4D97-AF65-F5344CB8AC3E}">
        <p14:creationId xmlns:p14="http://schemas.microsoft.com/office/powerpoint/2010/main" val="180140495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EF9935F8-7349-B34C-B079-94A67F60742C}"/>
              </a:ext>
            </a:extLst>
          </p:cNvPr>
          <p:cNvSpPr>
            <a:spLocks noGrp="1" noChangeArrowheads="1"/>
          </p:cNvSpPr>
          <p:nvPr>
            <p:ph type="sldNum" idx="10"/>
          </p:nvPr>
        </p:nvSpPr>
        <p:spPr>
          <a:ln/>
        </p:spPr>
        <p:txBody>
          <a:bodyPr/>
          <a:lstStyle>
            <a:lvl1pPr>
              <a:defRPr/>
            </a:lvl1pPr>
          </a:lstStyle>
          <a:p>
            <a:pPr>
              <a:defRPr/>
            </a:pPr>
            <a:fld id="{B405009F-883E-3D46-8803-18E7A0D550D3}" type="slidenum">
              <a:rPr lang="pl-PL" altLang="pl-PL"/>
              <a:pPr>
                <a:defRPr/>
              </a:pPr>
              <a:t>‹#›</a:t>
            </a:fld>
            <a:endParaRPr lang="pl-PL" altLang="pl-PL"/>
          </a:p>
        </p:txBody>
      </p:sp>
    </p:spTree>
    <p:extLst>
      <p:ext uri="{BB962C8B-B14F-4D97-AF65-F5344CB8AC3E}">
        <p14:creationId xmlns:p14="http://schemas.microsoft.com/office/powerpoint/2010/main" val="208776338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664D06EA-0BAE-C741-9A83-7C1A17769172}"/>
              </a:ext>
            </a:extLst>
          </p:cNvPr>
          <p:cNvSpPr>
            <a:spLocks noGrp="1" noChangeArrowheads="1"/>
          </p:cNvSpPr>
          <p:nvPr>
            <p:ph type="sldNum" idx="10"/>
          </p:nvPr>
        </p:nvSpPr>
        <p:spPr>
          <a:ln/>
        </p:spPr>
        <p:txBody>
          <a:bodyPr/>
          <a:lstStyle>
            <a:lvl1pPr>
              <a:defRPr/>
            </a:lvl1pPr>
          </a:lstStyle>
          <a:p>
            <a:pPr>
              <a:defRPr/>
            </a:pPr>
            <a:fld id="{FE0269A0-95E1-7241-809F-0776C8641E01}" type="slidenum">
              <a:rPr lang="pl-PL" altLang="pl-PL"/>
              <a:pPr>
                <a:defRPr/>
              </a:pPr>
              <a:t>‹#›</a:t>
            </a:fld>
            <a:endParaRPr lang="pl-PL" altLang="pl-PL"/>
          </a:p>
        </p:txBody>
      </p:sp>
    </p:spTree>
    <p:extLst>
      <p:ext uri="{BB962C8B-B14F-4D97-AF65-F5344CB8AC3E}">
        <p14:creationId xmlns:p14="http://schemas.microsoft.com/office/powerpoint/2010/main" val="2722606299"/>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A22CF2BB-C052-E74D-B0CF-CEBF2495B42D}"/>
              </a:ext>
            </a:extLst>
          </p:cNvPr>
          <p:cNvSpPr>
            <a:spLocks noGrp="1" noChangeArrowheads="1"/>
          </p:cNvSpPr>
          <p:nvPr>
            <p:ph type="sldNum" idx="10"/>
          </p:nvPr>
        </p:nvSpPr>
        <p:spPr>
          <a:ln/>
        </p:spPr>
        <p:txBody>
          <a:bodyPr/>
          <a:lstStyle>
            <a:lvl1pPr>
              <a:defRPr/>
            </a:lvl1pPr>
          </a:lstStyle>
          <a:p>
            <a:pPr>
              <a:defRPr/>
            </a:pPr>
            <a:fld id="{3453E92F-809A-8440-B9AF-4FB6EFBD90F7}" type="slidenum">
              <a:rPr lang="pl-PL" altLang="pl-PL"/>
              <a:pPr>
                <a:defRPr/>
              </a:pPr>
              <a:t>‹#›</a:t>
            </a:fld>
            <a:endParaRPr lang="pl-PL" altLang="pl-PL"/>
          </a:p>
        </p:txBody>
      </p:sp>
    </p:spTree>
    <p:extLst>
      <p:ext uri="{BB962C8B-B14F-4D97-AF65-F5344CB8AC3E}">
        <p14:creationId xmlns:p14="http://schemas.microsoft.com/office/powerpoint/2010/main" val="22539152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xmlns="" id="{BB526163-9BB6-E146-BB1A-77D34DB8678C}"/>
              </a:ext>
            </a:extLst>
          </p:cNvPr>
          <p:cNvSpPr>
            <a:spLocks noGrp="1" noChangeArrowheads="1"/>
          </p:cNvSpPr>
          <p:nvPr>
            <p:ph type="sldNum" idx="10"/>
          </p:nvPr>
        </p:nvSpPr>
        <p:spPr>
          <a:ln/>
        </p:spPr>
        <p:txBody>
          <a:bodyPr/>
          <a:lstStyle>
            <a:lvl1pPr>
              <a:defRPr/>
            </a:lvl1pPr>
          </a:lstStyle>
          <a:p>
            <a:pPr>
              <a:defRPr/>
            </a:pPr>
            <a:fld id="{6D39350C-81D6-0349-B240-51267FA6016E}" type="slidenum">
              <a:rPr lang="pl-PL" altLang="pl-PL"/>
              <a:pPr>
                <a:defRPr/>
              </a:pPr>
              <a:t>‹#›</a:t>
            </a:fld>
            <a:endParaRPr lang="pl-PL" altLang="pl-PL"/>
          </a:p>
        </p:txBody>
      </p:sp>
    </p:spTree>
    <p:extLst>
      <p:ext uri="{BB962C8B-B14F-4D97-AF65-F5344CB8AC3E}">
        <p14:creationId xmlns:p14="http://schemas.microsoft.com/office/powerpoint/2010/main" val="583269129"/>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863600"/>
            <a:ext cx="5484813" cy="113966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863600"/>
            <a:ext cx="16306800" cy="113966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9C0A242C-7BFF-AC46-8BCC-B131EFC46726}"/>
              </a:ext>
            </a:extLst>
          </p:cNvPr>
          <p:cNvSpPr>
            <a:spLocks noGrp="1" noChangeArrowheads="1"/>
          </p:cNvSpPr>
          <p:nvPr>
            <p:ph type="sldNum" idx="10"/>
          </p:nvPr>
        </p:nvSpPr>
        <p:spPr>
          <a:ln/>
        </p:spPr>
        <p:txBody>
          <a:bodyPr/>
          <a:lstStyle>
            <a:lvl1pPr>
              <a:defRPr/>
            </a:lvl1pPr>
          </a:lstStyle>
          <a:p>
            <a:pPr>
              <a:defRPr/>
            </a:pPr>
            <a:fld id="{10B8DFAD-28BA-214C-9F12-CFBC24EAAAD0}" type="slidenum">
              <a:rPr lang="pl-PL" altLang="pl-PL"/>
              <a:pPr>
                <a:defRPr/>
              </a:pPr>
              <a:t>‹#›</a:t>
            </a:fld>
            <a:endParaRPr lang="pl-PL" altLang="pl-PL"/>
          </a:p>
        </p:txBody>
      </p:sp>
    </p:spTree>
    <p:extLst>
      <p:ext uri="{BB962C8B-B14F-4D97-AF65-F5344CB8AC3E}">
        <p14:creationId xmlns:p14="http://schemas.microsoft.com/office/powerpoint/2010/main" val="1052563958"/>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a:extLst>
              <a:ext uri="{FF2B5EF4-FFF2-40B4-BE49-F238E27FC236}">
                <a16:creationId xmlns:a16="http://schemas.microsoft.com/office/drawing/2014/main" xmlns="" id="{F88B254D-6846-5840-A4FA-4F522054B5B2}"/>
              </a:ext>
            </a:extLst>
          </p:cNvPr>
          <p:cNvSpPr>
            <a:spLocks noGrp="1" noChangeArrowheads="1"/>
          </p:cNvSpPr>
          <p:nvPr>
            <p:ph type="sldNum" idx="10"/>
          </p:nvPr>
        </p:nvSpPr>
        <p:spPr>
          <a:ln/>
        </p:spPr>
        <p:txBody>
          <a:bodyPr/>
          <a:lstStyle>
            <a:lvl1pPr>
              <a:defRPr/>
            </a:lvl1pPr>
          </a:lstStyle>
          <a:p>
            <a:pPr>
              <a:defRPr/>
            </a:pPr>
            <a:fld id="{9B7B12D0-4109-9749-A401-A88D30F52DED}" type="slidenum">
              <a:rPr lang="pl-PL" altLang="pl-PL"/>
              <a:pPr>
                <a:defRPr/>
              </a:pPr>
              <a:t>‹#›</a:t>
            </a:fld>
            <a:endParaRPr lang="pl-PL" altLang="pl-PL"/>
          </a:p>
        </p:txBody>
      </p:sp>
    </p:spTree>
    <p:extLst>
      <p:ext uri="{BB962C8B-B14F-4D97-AF65-F5344CB8AC3E}">
        <p14:creationId xmlns:p14="http://schemas.microsoft.com/office/powerpoint/2010/main" val="1698261751"/>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45ACAB61-41ED-C445-ACF4-5359F17B28BA}"/>
              </a:ext>
            </a:extLst>
          </p:cNvPr>
          <p:cNvSpPr>
            <a:spLocks noGrp="1" noChangeArrowheads="1"/>
          </p:cNvSpPr>
          <p:nvPr>
            <p:ph type="sldNum" idx="10"/>
          </p:nvPr>
        </p:nvSpPr>
        <p:spPr>
          <a:ln/>
        </p:spPr>
        <p:txBody>
          <a:bodyPr/>
          <a:lstStyle>
            <a:lvl1pPr>
              <a:defRPr/>
            </a:lvl1pPr>
          </a:lstStyle>
          <a:p>
            <a:pPr>
              <a:defRPr/>
            </a:pPr>
            <a:fld id="{71D88951-8699-9945-9E6A-EBD2F07999FF}" type="slidenum">
              <a:rPr lang="pl-PL" altLang="pl-PL"/>
              <a:pPr>
                <a:defRPr/>
              </a:pPr>
              <a:t>‹#›</a:t>
            </a:fld>
            <a:endParaRPr lang="pl-PL" altLang="pl-PL"/>
          </a:p>
        </p:txBody>
      </p:sp>
    </p:spTree>
    <p:extLst>
      <p:ext uri="{BB962C8B-B14F-4D97-AF65-F5344CB8AC3E}">
        <p14:creationId xmlns:p14="http://schemas.microsoft.com/office/powerpoint/2010/main" val="2698987509"/>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a:extLst>
              <a:ext uri="{FF2B5EF4-FFF2-40B4-BE49-F238E27FC236}">
                <a16:creationId xmlns:a16="http://schemas.microsoft.com/office/drawing/2014/main" xmlns="" id="{2B5427A4-A997-6746-BBB8-7C4EE49CA0BA}"/>
              </a:ext>
            </a:extLst>
          </p:cNvPr>
          <p:cNvSpPr>
            <a:spLocks noGrp="1" noChangeArrowheads="1"/>
          </p:cNvSpPr>
          <p:nvPr>
            <p:ph type="sldNum" idx="10"/>
          </p:nvPr>
        </p:nvSpPr>
        <p:spPr>
          <a:ln/>
        </p:spPr>
        <p:txBody>
          <a:bodyPr/>
          <a:lstStyle>
            <a:lvl1pPr>
              <a:defRPr/>
            </a:lvl1pPr>
          </a:lstStyle>
          <a:p>
            <a:pPr>
              <a:defRPr/>
            </a:pPr>
            <a:fld id="{061BC3B8-C476-3045-AA21-304106B6B32A}" type="slidenum">
              <a:rPr lang="pl-PL" altLang="pl-PL"/>
              <a:pPr>
                <a:defRPr/>
              </a:pPr>
              <a:t>‹#›</a:t>
            </a:fld>
            <a:endParaRPr lang="pl-PL" altLang="pl-PL"/>
          </a:p>
        </p:txBody>
      </p:sp>
    </p:spTree>
    <p:extLst>
      <p:ext uri="{BB962C8B-B14F-4D97-AF65-F5344CB8AC3E}">
        <p14:creationId xmlns:p14="http://schemas.microsoft.com/office/powerpoint/2010/main" val="2868726435"/>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2438400" y="10439400"/>
            <a:ext cx="9694863" cy="2728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85663" y="10439400"/>
            <a:ext cx="9696450" cy="2728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a:extLst>
              <a:ext uri="{FF2B5EF4-FFF2-40B4-BE49-F238E27FC236}">
                <a16:creationId xmlns:a16="http://schemas.microsoft.com/office/drawing/2014/main" xmlns="" id="{54644672-2898-BA49-BCC2-D98762790AF6}"/>
              </a:ext>
            </a:extLst>
          </p:cNvPr>
          <p:cNvSpPr>
            <a:spLocks noGrp="1" noChangeArrowheads="1"/>
          </p:cNvSpPr>
          <p:nvPr>
            <p:ph type="sldNum" idx="10"/>
          </p:nvPr>
        </p:nvSpPr>
        <p:spPr>
          <a:ln/>
        </p:spPr>
        <p:txBody>
          <a:bodyPr/>
          <a:lstStyle>
            <a:lvl1pPr>
              <a:defRPr/>
            </a:lvl1pPr>
          </a:lstStyle>
          <a:p>
            <a:pPr>
              <a:defRPr/>
            </a:pPr>
            <a:fld id="{E6226EE1-DEC0-7B45-B291-B571B5ED3FB7}" type="slidenum">
              <a:rPr lang="pl-PL" altLang="pl-PL"/>
              <a:pPr>
                <a:defRPr/>
              </a:pPr>
              <a:t>‹#›</a:t>
            </a:fld>
            <a:endParaRPr lang="pl-PL" altLang="pl-PL"/>
          </a:p>
        </p:txBody>
      </p:sp>
    </p:spTree>
    <p:extLst>
      <p:ext uri="{BB962C8B-B14F-4D97-AF65-F5344CB8AC3E}">
        <p14:creationId xmlns:p14="http://schemas.microsoft.com/office/powerpoint/2010/main" val="2784512061"/>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a:extLst>
              <a:ext uri="{FF2B5EF4-FFF2-40B4-BE49-F238E27FC236}">
                <a16:creationId xmlns:a16="http://schemas.microsoft.com/office/drawing/2014/main" xmlns="" id="{CE4455FD-946A-F94B-983F-26D794954C13}"/>
              </a:ext>
            </a:extLst>
          </p:cNvPr>
          <p:cNvSpPr>
            <a:spLocks noGrp="1" noChangeArrowheads="1"/>
          </p:cNvSpPr>
          <p:nvPr>
            <p:ph type="sldNum" idx="10"/>
          </p:nvPr>
        </p:nvSpPr>
        <p:spPr>
          <a:ln/>
        </p:spPr>
        <p:txBody>
          <a:bodyPr/>
          <a:lstStyle>
            <a:lvl1pPr>
              <a:defRPr/>
            </a:lvl1pPr>
          </a:lstStyle>
          <a:p>
            <a:pPr>
              <a:defRPr/>
            </a:pPr>
            <a:fld id="{03957245-07E2-704E-8E34-7905E08AAF75}" type="slidenum">
              <a:rPr lang="pl-PL" altLang="pl-PL"/>
              <a:pPr>
                <a:defRPr/>
              </a:pPr>
              <a:t>‹#›</a:t>
            </a:fld>
            <a:endParaRPr lang="pl-PL" altLang="pl-PL"/>
          </a:p>
        </p:txBody>
      </p:sp>
    </p:spTree>
    <p:extLst>
      <p:ext uri="{BB962C8B-B14F-4D97-AF65-F5344CB8AC3E}">
        <p14:creationId xmlns:p14="http://schemas.microsoft.com/office/powerpoint/2010/main" val="999923665"/>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a:extLst>
              <a:ext uri="{FF2B5EF4-FFF2-40B4-BE49-F238E27FC236}">
                <a16:creationId xmlns:a16="http://schemas.microsoft.com/office/drawing/2014/main" xmlns="" id="{325B1A77-675C-CC40-A178-97289F274594}"/>
              </a:ext>
            </a:extLst>
          </p:cNvPr>
          <p:cNvSpPr>
            <a:spLocks noGrp="1" noChangeArrowheads="1"/>
          </p:cNvSpPr>
          <p:nvPr>
            <p:ph type="sldNum" idx="10"/>
          </p:nvPr>
        </p:nvSpPr>
        <p:spPr>
          <a:ln/>
        </p:spPr>
        <p:txBody>
          <a:bodyPr/>
          <a:lstStyle>
            <a:lvl1pPr>
              <a:defRPr/>
            </a:lvl1pPr>
          </a:lstStyle>
          <a:p>
            <a:pPr>
              <a:defRPr/>
            </a:pPr>
            <a:fld id="{1094CDF3-A34F-5345-8F7E-D574FD32C641}" type="slidenum">
              <a:rPr lang="pl-PL" altLang="pl-PL"/>
              <a:pPr>
                <a:defRPr/>
              </a:pPr>
              <a:t>‹#›</a:t>
            </a:fld>
            <a:endParaRPr lang="pl-PL" altLang="pl-PL"/>
          </a:p>
        </p:txBody>
      </p:sp>
    </p:spTree>
    <p:extLst>
      <p:ext uri="{BB962C8B-B14F-4D97-AF65-F5344CB8AC3E}">
        <p14:creationId xmlns:p14="http://schemas.microsoft.com/office/powerpoint/2010/main" val="1369925390"/>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6E47A3FF-D4D7-D647-B24F-8D43F95D9DEA}"/>
              </a:ext>
            </a:extLst>
          </p:cNvPr>
          <p:cNvSpPr>
            <a:spLocks noGrp="1" noChangeArrowheads="1"/>
          </p:cNvSpPr>
          <p:nvPr>
            <p:ph type="sldNum" idx="10"/>
          </p:nvPr>
        </p:nvSpPr>
        <p:spPr>
          <a:ln/>
        </p:spPr>
        <p:txBody>
          <a:bodyPr/>
          <a:lstStyle>
            <a:lvl1pPr>
              <a:defRPr/>
            </a:lvl1pPr>
          </a:lstStyle>
          <a:p>
            <a:pPr>
              <a:defRPr/>
            </a:pPr>
            <a:fld id="{0C768646-ADEF-9044-8787-5DD056CE62DF}" type="slidenum">
              <a:rPr lang="pl-PL" altLang="pl-PL"/>
              <a:pPr>
                <a:defRPr/>
              </a:pPr>
              <a:t>‹#›</a:t>
            </a:fld>
            <a:endParaRPr lang="pl-PL" altLang="pl-PL"/>
          </a:p>
        </p:txBody>
      </p:sp>
    </p:spTree>
    <p:extLst>
      <p:ext uri="{BB962C8B-B14F-4D97-AF65-F5344CB8AC3E}">
        <p14:creationId xmlns:p14="http://schemas.microsoft.com/office/powerpoint/2010/main" val="1420609096"/>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E94301B0-3F63-114A-9101-8D4AA755A2D3}"/>
              </a:ext>
            </a:extLst>
          </p:cNvPr>
          <p:cNvSpPr>
            <a:spLocks noGrp="1" noChangeArrowheads="1"/>
          </p:cNvSpPr>
          <p:nvPr>
            <p:ph type="sldNum" idx="10"/>
          </p:nvPr>
        </p:nvSpPr>
        <p:spPr>
          <a:ln/>
        </p:spPr>
        <p:txBody>
          <a:bodyPr/>
          <a:lstStyle>
            <a:lvl1pPr>
              <a:defRPr/>
            </a:lvl1pPr>
          </a:lstStyle>
          <a:p>
            <a:pPr>
              <a:defRPr/>
            </a:pPr>
            <a:fld id="{F3A8D15C-A651-9148-A462-BA04BE9EBA6C}" type="slidenum">
              <a:rPr lang="pl-PL" altLang="pl-PL"/>
              <a:pPr>
                <a:defRPr/>
              </a:pPr>
              <a:t>‹#›</a:t>
            </a:fld>
            <a:endParaRPr lang="pl-PL" altLang="pl-PL"/>
          </a:p>
        </p:txBody>
      </p:sp>
    </p:spTree>
    <p:extLst>
      <p:ext uri="{BB962C8B-B14F-4D97-AF65-F5344CB8AC3E}">
        <p14:creationId xmlns:p14="http://schemas.microsoft.com/office/powerpoint/2010/main" val="1782510680"/>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09B7212E-9F85-A244-BC57-240E11D5E147}"/>
              </a:ext>
            </a:extLst>
          </p:cNvPr>
          <p:cNvSpPr>
            <a:spLocks noGrp="1" noChangeArrowheads="1"/>
          </p:cNvSpPr>
          <p:nvPr>
            <p:ph type="sldNum" idx="10"/>
          </p:nvPr>
        </p:nvSpPr>
        <p:spPr>
          <a:ln/>
        </p:spPr>
        <p:txBody>
          <a:bodyPr/>
          <a:lstStyle>
            <a:lvl1pPr>
              <a:defRPr/>
            </a:lvl1pPr>
          </a:lstStyle>
          <a:p>
            <a:pPr>
              <a:defRPr/>
            </a:pPr>
            <a:fld id="{82D16698-8706-5240-BA02-8AB6424CC071}" type="slidenum">
              <a:rPr lang="pl-PL" altLang="pl-PL"/>
              <a:pPr>
                <a:defRPr/>
              </a:pPr>
              <a:t>‹#›</a:t>
            </a:fld>
            <a:endParaRPr lang="pl-PL" altLang="pl-PL"/>
          </a:p>
        </p:txBody>
      </p:sp>
    </p:spTree>
    <p:extLst>
      <p:ext uri="{BB962C8B-B14F-4D97-AF65-F5344CB8AC3E}">
        <p14:creationId xmlns:p14="http://schemas.microsoft.com/office/powerpoint/2010/main" val="36979446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xmlns="" id="{638AF9B3-5BAC-C348-BD56-DE8B490D7B82}"/>
              </a:ext>
            </a:extLst>
          </p:cNvPr>
          <p:cNvSpPr>
            <a:spLocks noGrp="1" noChangeArrowheads="1"/>
          </p:cNvSpPr>
          <p:nvPr>
            <p:ph type="sldNum" idx="10"/>
          </p:nvPr>
        </p:nvSpPr>
        <p:spPr>
          <a:ln/>
        </p:spPr>
        <p:txBody>
          <a:bodyPr/>
          <a:lstStyle>
            <a:lvl1pPr>
              <a:defRPr/>
            </a:lvl1pPr>
          </a:lstStyle>
          <a:p>
            <a:pPr>
              <a:defRPr/>
            </a:pPr>
            <a:fld id="{77DAEEDB-EA16-0E4F-82E0-CB8216349E71}" type="slidenum">
              <a:rPr lang="pl-PL" altLang="pl-PL"/>
              <a:pPr>
                <a:defRPr/>
              </a:pPr>
              <a:t>‹#›</a:t>
            </a:fld>
            <a:endParaRPr lang="pl-PL" altLang="pl-PL"/>
          </a:p>
        </p:txBody>
      </p:sp>
    </p:spTree>
    <p:extLst>
      <p:ext uri="{BB962C8B-B14F-4D97-AF65-F5344CB8AC3E}">
        <p14:creationId xmlns:p14="http://schemas.microsoft.com/office/powerpoint/2010/main" val="1033057239"/>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79149848-AC73-6247-8A70-2D4FAE57CDF9}"/>
              </a:ext>
            </a:extLst>
          </p:cNvPr>
          <p:cNvSpPr>
            <a:spLocks noGrp="1" noChangeArrowheads="1"/>
          </p:cNvSpPr>
          <p:nvPr>
            <p:ph type="sldNum" idx="10"/>
          </p:nvPr>
        </p:nvSpPr>
        <p:spPr>
          <a:ln/>
        </p:spPr>
        <p:txBody>
          <a:bodyPr/>
          <a:lstStyle>
            <a:lvl1pPr>
              <a:defRPr/>
            </a:lvl1pPr>
          </a:lstStyle>
          <a:p>
            <a:pPr>
              <a:defRPr/>
            </a:pPr>
            <a:fld id="{107B9474-A123-914A-803A-4A5C831DD3BA}" type="slidenum">
              <a:rPr lang="pl-PL" altLang="pl-PL"/>
              <a:pPr>
                <a:defRPr/>
              </a:pPr>
              <a:t>‹#›</a:t>
            </a:fld>
            <a:endParaRPr lang="pl-PL" altLang="pl-PL"/>
          </a:p>
        </p:txBody>
      </p:sp>
    </p:spTree>
    <p:extLst>
      <p:ext uri="{BB962C8B-B14F-4D97-AF65-F5344CB8AC3E}">
        <p14:creationId xmlns:p14="http://schemas.microsoft.com/office/powerpoint/2010/main" val="90273275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097375" y="1384300"/>
            <a:ext cx="4884738" cy="117840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438400" y="1384300"/>
            <a:ext cx="14506575" cy="117840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8A297F47-AA45-464B-A459-1A8DDA281E66}"/>
              </a:ext>
            </a:extLst>
          </p:cNvPr>
          <p:cNvSpPr>
            <a:spLocks noGrp="1" noChangeArrowheads="1"/>
          </p:cNvSpPr>
          <p:nvPr>
            <p:ph type="sldNum" idx="10"/>
          </p:nvPr>
        </p:nvSpPr>
        <p:spPr>
          <a:ln/>
        </p:spPr>
        <p:txBody>
          <a:bodyPr/>
          <a:lstStyle>
            <a:lvl1pPr>
              <a:defRPr/>
            </a:lvl1pPr>
          </a:lstStyle>
          <a:p>
            <a:pPr>
              <a:defRPr/>
            </a:pPr>
            <a:fld id="{4E53CAB5-4CB1-A348-9021-DB651DB75154}" type="slidenum">
              <a:rPr lang="pl-PL" altLang="pl-PL"/>
              <a:pPr>
                <a:defRPr/>
              </a:pPr>
              <a:t>‹#›</a:t>
            </a:fld>
            <a:endParaRPr lang="pl-PL" altLang="pl-PL"/>
          </a:p>
        </p:txBody>
      </p:sp>
    </p:spTree>
    <p:extLst>
      <p:ext uri="{BB962C8B-B14F-4D97-AF65-F5344CB8AC3E}">
        <p14:creationId xmlns:p14="http://schemas.microsoft.com/office/powerpoint/2010/main" val="2671441238"/>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a:extLst>
              <a:ext uri="{FF2B5EF4-FFF2-40B4-BE49-F238E27FC236}">
                <a16:creationId xmlns:a16="http://schemas.microsoft.com/office/drawing/2014/main" xmlns="" id="{099D4FD1-EAFF-E145-8A8B-7EA7FF64D907}"/>
              </a:ext>
            </a:extLst>
          </p:cNvPr>
          <p:cNvSpPr>
            <a:spLocks noGrp="1" noChangeArrowheads="1"/>
          </p:cNvSpPr>
          <p:nvPr>
            <p:ph type="sldNum" idx="10"/>
          </p:nvPr>
        </p:nvSpPr>
        <p:spPr>
          <a:ln/>
        </p:spPr>
        <p:txBody>
          <a:bodyPr/>
          <a:lstStyle>
            <a:lvl1pPr>
              <a:defRPr/>
            </a:lvl1pPr>
          </a:lstStyle>
          <a:p>
            <a:pPr>
              <a:defRPr/>
            </a:pPr>
            <a:fld id="{FEE61758-DA05-2E4A-A584-F96D66E200B8}" type="slidenum">
              <a:rPr lang="pl-PL" altLang="pl-PL"/>
              <a:pPr>
                <a:defRPr/>
              </a:pPr>
              <a:t>‹#›</a:t>
            </a:fld>
            <a:endParaRPr lang="pl-PL" altLang="pl-PL"/>
          </a:p>
        </p:txBody>
      </p:sp>
    </p:spTree>
    <p:extLst>
      <p:ext uri="{BB962C8B-B14F-4D97-AF65-F5344CB8AC3E}">
        <p14:creationId xmlns:p14="http://schemas.microsoft.com/office/powerpoint/2010/main" val="3830012604"/>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EB7C1ABA-55EB-2849-88D7-FBFF181987BE}"/>
              </a:ext>
            </a:extLst>
          </p:cNvPr>
          <p:cNvSpPr>
            <a:spLocks noGrp="1" noChangeArrowheads="1"/>
          </p:cNvSpPr>
          <p:nvPr>
            <p:ph type="sldNum" idx="10"/>
          </p:nvPr>
        </p:nvSpPr>
        <p:spPr>
          <a:ln/>
        </p:spPr>
        <p:txBody>
          <a:bodyPr/>
          <a:lstStyle>
            <a:lvl1pPr>
              <a:defRPr/>
            </a:lvl1pPr>
          </a:lstStyle>
          <a:p>
            <a:pPr>
              <a:defRPr/>
            </a:pPr>
            <a:fld id="{798A356A-45FE-3647-BC94-CCE11D77527E}" type="slidenum">
              <a:rPr lang="pl-PL" altLang="pl-PL"/>
              <a:pPr>
                <a:defRPr/>
              </a:pPr>
              <a:t>‹#›</a:t>
            </a:fld>
            <a:endParaRPr lang="pl-PL" altLang="pl-PL"/>
          </a:p>
        </p:txBody>
      </p:sp>
    </p:spTree>
    <p:extLst>
      <p:ext uri="{BB962C8B-B14F-4D97-AF65-F5344CB8AC3E}">
        <p14:creationId xmlns:p14="http://schemas.microsoft.com/office/powerpoint/2010/main" val="3562458486"/>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a:extLst>
              <a:ext uri="{FF2B5EF4-FFF2-40B4-BE49-F238E27FC236}">
                <a16:creationId xmlns:a16="http://schemas.microsoft.com/office/drawing/2014/main" xmlns="" id="{8E24C8FE-3CB6-4444-AA54-713DE49AC585}"/>
              </a:ext>
            </a:extLst>
          </p:cNvPr>
          <p:cNvSpPr>
            <a:spLocks noGrp="1" noChangeArrowheads="1"/>
          </p:cNvSpPr>
          <p:nvPr>
            <p:ph type="sldNum" idx="10"/>
          </p:nvPr>
        </p:nvSpPr>
        <p:spPr>
          <a:ln/>
        </p:spPr>
        <p:txBody>
          <a:bodyPr/>
          <a:lstStyle>
            <a:lvl1pPr>
              <a:defRPr/>
            </a:lvl1pPr>
          </a:lstStyle>
          <a:p>
            <a:pPr>
              <a:defRPr/>
            </a:pPr>
            <a:fld id="{F3CF29DF-29DF-824F-BF10-658926F4F71D}" type="slidenum">
              <a:rPr lang="pl-PL" altLang="pl-PL"/>
              <a:pPr>
                <a:defRPr/>
              </a:pPr>
              <a:t>‹#›</a:t>
            </a:fld>
            <a:endParaRPr lang="pl-PL" altLang="pl-PL"/>
          </a:p>
        </p:txBody>
      </p:sp>
    </p:spTree>
    <p:extLst>
      <p:ext uri="{BB962C8B-B14F-4D97-AF65-F5344CB8AC3E}">
        <p14:creationId xmlns:p14="http://schemas.microsoft.com/office/powerpoint/2010/main" val="2769302136"/>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2374900" y="2971800"/>
            <a:ext cx="9694863" cy="8532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22163" y="2971800"/>
            <a:ext cx="9696450" cy="8532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a:extLst>
              <a:ext uri="{FF2B5EF4-FFF2-40B4-BE49-F238E27FC236}">
                <a16:creationId xmlns:a16="http://schemas.microsoft.com/office/drawing/2014/main" xmlns="" id="{5D856482-A519-3340-B55B-96C7DD41BDC6}"/>
              </a:ext>
            </a:extLst>
          </p:cNvPr>
          <p:cNvSpPr>
            <a:spLocks noGrp="1" noChangeArrowheads="1"/>
          </p:cNvSpPr>
          <p:nvPr>
            <p:ph type="sldNum" idx="10"/>
          </p:nvPr>
        </p:nvSpPr>
        <p:spPr>
          <a:ln/>
        </p:spPr>
        <p:txBody>
          <a:bodyPr/>
          <a:lstStyle>
            <a:lvl1pPr>
              <a:defRPr/>
            </a:lvl1pPr>
          </a:lstStyle>
          <a:p>
            <a:pPr>
              <a:defRPr/>
            </a:pPr>
            <a:fld id="{E2611722-D9B0-754B-8877-4DDA5CA1E8BF}" type="slidenum">
              <a:rPr lang="pl-PL" altLang="pl-PL"/>
              <a:pPr>
                <a:defRPr/>
              </a:pPr>
              <a:t>‹#›</a:t>
            </a:fld>
            <a:endParaRPr lang="pl-PL" altLang="pl-PL"/>
          </a:p>
        </p:txBody>
      </p:sp>
    </p:spTree>
    <p:extLst>
      <p:ext uri="{BB962C8B-B14F-4D97-AF65-F5344CB8AC3E}">
        <p14:creationId xmlns:p14="http://schemas.microsoft.com/office/powerpoint/2010/main" val="6644742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a:extLst>
              <a:ext uri="{FF2B5EF4-FFF2-40B4-BE49-F238E27FC236}">
                <a16:creationId xmlns:a16="http://schemas.microsoft.com/office/drawing/2014/main" xmlns="" id="{4D3D3AEC-9C4E-174D-943B-60AEC10926BB}"/>
              </a:ext>
            </a:extLst>
          </p:cNvPr>
          <p:cNvSpPr>
            <a:spLocks noGrp="1" noChangeArrowheads="1"/>
          </p:cNvSpPr>
          <p:nvPr>
            <p:ph type="sldNum" idx="10"/>
          </p:nvPr>
        </p:nvSpPr>
        <p:spPr>
          <a:ln/>
        </p:spPr>
        <p:txBody>
          <a:bodyPr/>
          <a:lstStyle>
            <a:lvl1pPr>
              <a:defRPr/>
            </a:lvl1pPr>
          </a:lstStyle>
          <a:p>
            <a:pPr>
              <a:defRPr/>
            </a:pPr>
            <a:fld id="{D83E3E86-6E66-EC4E-802F-1919B2F970EA}" type="slidenum">
              <a:rPr lang="pl-PL" altLang="pl-PL"/>
              <a:pPr>
                <a:defRPr/>
              </a:pPr>
              <a:t>‹#›</a:t>
            </a:fld>
            <a:endParaRPr lang="pl-PL" altLang="pl-PL"/>
          </a:p>
        </p:txBody>
      </p:sp>
    </p:spTree>
    <p:extLst>
      <p:ext uri="{BB962C8B-B14F-4D97-AF65-F5344CB8AC3E}">
        <p14:creationId xmlns:p14="http://schemas.microsoft.com/office/powerpoint/2010/main" val="1597434702"/>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a:extLst>
              <a:ext uri="{FF2B5EF4-FFF2-40B4-BE49-F238E27FC236}">
                <a16:creationId xmlns:a16="http://schemas.microsoft.com/office/drawing/2014/main" xmlns="" id="{DFBB69D0-42C8-E34A-996B-B052FB0DDF36}"/>
              </a:ext>
            </a:extLst>
          </p:cNvPr>
          <p:cNvSpPr>
            <a:spLocks noGrp="1" noChangeArrowheads="1"/>
          </p:cNvSpPr>
          <p:nvPr>
            <p:ph type="sldNum" idx="10"/>
          </p:nvPr>
        </p:nvSpPr>
        <p:spPr>
          <a:ln/>
        </p:spPr>
        <p:txBody>
          <a:bodyPr/>
          <a:lstStyle>
            <a:lvl1pPr>
              <a:defRPr/>
            </a:lvl1pPr>
          </a:lstStyle>
          <a:p>
            <a:pPr>
              <a:defRPr/>
            </a:pPr>
            <a:fld id="{83F2CC0E-2C31-454D-96B1-C10F3DD53B67}" type="slidenum">
              <a:rPr lang="pl-PL" altLang="pl-PL"/>
              <a:pPr>
                <a:defRPr/>
              </a:pPr>
              <a:t>‹#›</a:t>
            </a:fld>
            <a:endParaRPr lang="pl-PL" altLang="pl-PL"/>
          </a:p>
        </p:txBody>
      </p:sp>
    </p:spTree>
    <p:extLst>
      <p:ext uri="{BB962C8B-B14F-4D97-AF65-F5344CB8AC3E}">
        <p14:creationId xmlns:p14="http://schemas.microsoft.com/office/powerpoint/2010/main" val="2137844532"/>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7BE7E38B-6C5A-AC47-A23C-CB9D3AB04B60}"/>
              </a:ext>
            </a:extLst>
          </p:cNvPr>
          <p:cNvSpPr>
            <a:spLocks noGrp="1" noChangeArrowheads="1"/>
          </p:cNvSpPr>
          <p:nvPr>
            <p:ph type="sldNum" idx="10"/>
          </p:nvPr>
        </p:nvSpPr>
        <p:spPr>
          <a:ln/>
        </p:spPr>
        <p:txBody>
          <a:bodyPr/>
          <a:lstStyle>
            <a:lvl1pPr>
              <a:defRPr/>
            </a:lvl1pPr>
          </a:lstStyle>
          <a:p>
            <a:pPr>
              <a:defRPr/>
            </a:pPr>
            <a:fld id="{A37F0BEB-527B-874A-9EA8-59CC4D1B53C2}" type="slidenum">
              <a:rPr lang="pl-PL" altLang="pl-PL"/>
              <a:pPr>
                <a:defRPr/>
              </a:pPr>
              <a:t>‹#›</a:t>
            </a:fld>
            <a:endParaRPr lang="pl-PL" altLang="pl-PL"/>
          </a:p>
        </p:txBody>
      </p:sp>
    </p:spTree>
    <p:extLst>
      <p:ext uri="{BB962C8B-B14F-4D97-AF65-F5344CB8AC3E}">
        <p14:creationId xmlns:p14="http://schemas.microsoft.com/office/powerpoint/2010/main" val="31843667"/>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BB82AE6D-0787-EC48-9DA9-E3F2FA52D4B6}"/>
              </a:ext>
            </a:extLst>
          </p:cNvPr>
          <p:cNvSpPr>
            <a:spLocks noGrp="1" noChangeArrowheads="1"/>
          </p:cNvSpPr>
          <p:nvPr>
            <p:ph type="sldNum" idx="10"/>
          </p:nvPr>
        </p:nvSpPr>
        <p:spPr>
          <a:ln/>
        </p:spPr>
        <p:txBody>
          <a:bodyPr/>
          <a:lstStyle>
            <a:lvl1pPr>
              <a:defRPr/>
            </a:lvl1pPr>
          </a:lstStyle>
          <a:p>
            <a:pPr>
              <a:defRPr/>
            </a:pPr>
            <a:fld id="{C689EEED-F958-FB46-AA62-18FDBDCAE379}" type="slidenum">
              <a:rPr lang="pl-PL" altLang="pl-PL"/>
              <a:pPr>
                <a:defRPr/>
              </a:pPr>
              <a:t>‹#›</a:t>
            </a:fld>
            <a:endParaRPr lang="pl-PL" altLang="pl-PL"/>
          </a:p>
        </p:txBody>
      </p:sp>
    </p:spTree>
    <p:extLst>
      <p:ext uri="{BB962C8B-B14F-4D97-AF65-F5344CB8AC3E}">
        <p14:creationId xmlns:p14="http://schemas.microsoft.com/office/powerpoint/2010/main" val="40230934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xmlns="" id="{C957F740-FB60-7F48-9F27-7B603943D615}"/>
              </a:ext>
            </a:extLst>
          </p:cNvPr>
          <p:cNvSpPr>
            <a:spLocks noGrp="1" noChangeArrowheads="1"/>
          </p:cNvSpPr>
          <p:nvPr>
            <p:ph type="sldNum" idx="10"/>
          </p:nvPr>
        </p:nvSpPr>
        <p:spPr>
          <a:ln/>
        </p:spPr>
        <p:txBody>
          <a:bodyPr/>
          <a:lstStyle>
            <a:lvl1pPr>
              <a:defRPr/>
            </a:lvl1pPr>
          </a:lstStyle>
          <a:p>
            <a:pPr>
              <a:defRPr/>
            </a:pPr>
            <a:fld id="{082216BF-114B-B748-A666-052F5193789B}" type="slidenum">
              <a:rPr lang="pl-PL" altLang="pl-PL"/>
              <a:pPr>
                <a:defRPr/>
              </a:pPr>
              <a:t>‹#›</a:t>
            </a:fld>
            <a:endParaRPr lang="pl-PL" altLang="pl-PL"/>
          </a:p>
        </p:txBody>
      </p:sp>
    </p:spTree>
    <p:extLst>
      <p:ext uri="{BB962C8B-B14F-4D97-AF65-F5344CB8AC3E}">
        <p14:creationId xmlns:p14="http://schemas.microsoft.com/office/powerpoint/2010/main" val="546645130"/>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156341EA-F354-964C-A790-9A255FCA01A4}"/>
              </a:ext>
            </a:extLst>
          </p:cNvPr>
          <p:cNvSpPr>
            <a:spLocks noGrp="1" noChangeArrowheads="1"/>
          </p:cNvSpPr>
          <p:nvPr>
            <p:ph type="sldNum" idx="10"/>
          </p:nvPr>
        </p:nvSpPr>
        <p:spPr>
          <a:ln/>
        </p:spPr>
        <p:txBody>
          <a:bodyPr/>
          <a:lstStyle>
            <a:lvl1pPr>
              <a:defRPr/>
            </a:lvl1pPr>
          </a:lstStyle>
          <a:p>
            <a:pPr>
              <a:defRPr/>
            </a:pPr>
            <a:fld id="{9CB39265-1098-D546-886C-4C95A2D4F4D3}" type="slidenum">
              <a:rPr lang="pl-PL" altLang="pl-PL"/>
              <a:pPr>
                <a:defRPr/>
              </a:pPr>
              <a:t>‹#›</a:t>
            </a:fld>
            <a:endParaRPr lang="pl-PL" altLang="pl-PL"/>
          </a:p>
        </p:txBody>
      </p:sp>
    </p:spTree>
    <p:extLst>
      <p:ext uri="{BB962C8B-B14F-4D97-AF65-F5344CB8AC3E}">
        <p14:creationId xmlns:p14="http://schemas.microsoft.com/office/powerpoint/2010/main" val="1546590150"/>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345F0405-CCEF-EB47-89F9-FF55FDAE3C90}"/>
              </a:ext>
            </a:extLst>
          </p:cNvPr>
          <p:cNvSpPr>
            <a:spLocks noGrp="1" noChangeArrowheads="1"/>
          </p:cNvSpPr>
          <p:nvPr>
            <p:ph type="sldNum" idx="10"/>
          </p:nvPr>
        </p:nvSpPr>
        <p:spPr>
          <a:ln/>
        </p:spPr>
        <p:txBody>
          <a:bodyPr/>
          <a:lstStyle>
            <a:lvl1pPr>
              <a:defRPr/>
            </a:lvl1pPr>
          </a:lstStyle>
          <a:p>
            <a:pPr>
              <a:defRPr/>
            </a:pPr>
            <a:fld id="{474AB451-4E8B-B248-9956-2A22F3043332}" type="slidenum">
              <a:rPr lang="pl-PL" altLang="pl-PL"/>
              <a:pPr>
                <a:defRPr/>
              </a:pPr>
              <a:t>‹#›</a:t>
            </a:fld>
            <a:endParaRPr lang="pl-PL" altLang="pl-PL"/>
          </a:p>
        </p:txBody>
      </p:sp>
    </p:spTree>
    <p:extLst>
      <p:ext uri="{BB962C8B-B14F-4D97-AF65-F5344CB8AC3E}">
        <p14:creationId xmlns:p14="http://schemas.microsoft.com/office/powerpoint/2010/main" val="1464840196"/>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071975" y="1041400"/>
            <a:ext cx="4897438" cy="104632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374900" y="1041400"/>
            <a:ext cx="14544675" cy="104632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3C01D7FE-D835-0646-BC47-1DF27CCB41F1}"/>
              </a:ext>
            </a:extLst>
          </p:cNvPr>
          <p:cNvSpPr>
            <a:spLocks noGrp="1" noChangeArrowheads="1"/>
          </p:cNvSpPr>
          <p:nvPr>
            <p:ph type="sldNum" idx="10"/>
          </p:nvPr>
        </p:nvSpPr>
        <p:spPr>
          <a:ln/>
        </p:spPr>
        <p:txBody>
          <a:bodyPr/>
          <a:lstStyle>
            <a:lvl1pPr>
              <a:defRPr/>
            </a:lvl1pPr>
          </a:lstStyle>
          <a:p>
            <a:pPr>
              <a:defRPr/>
            </a:pPr>
            <a:fld id="{9263C955-7B2E-CC48-BC78-317E69768094}" type="slidenum">
              <a:rPr lang="pl-PL" altLang="pl-PL"/>
              <a:pPr>
                <a:defRPr/>
              </a:pPr>
              <a:t>‹#›</a:t>
            </a:fld>
            <a:endParaRPr lang="pl-PL" altLang="pl-PL"/>
          </a:p>
        </p:txBody>
      </p:sp>
    </p:spTree>
    <p:extLst>
      <p:ext uri="{BB962C8B-B14F-4D97-AF65-F5344CB8AC3E}">
        <p14:creationId xmlns:p14="http://schemas.microsoft.com/office/powerpoint/2010/main" val="596941575"/>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xmlns="" id="{D645F07A-9AF3-964B-ACD4-B4CC86A859D0}"/>
              </a:ext>
            </a:extLst>
          </p:cNvPr>
          <p:cNvSpPr>
            <a:spLocks noGrp="1" noChangeArrowheads="1"/>
          </p:cNvSpPr>
          <p:nvPr>
            <p:ph type="sldNum" idx="10"/>
          </p:nvPr>
        </p:nvSpPr>
        <p:spPr>
          <a:ln/>
        </p:spPr>
        <p:txBody>
          <a:bodyPr/>
          <a:lstStyle>
            <a:lvl1pPr>
              <a:defRPr/>
            </a:lvl1pPr>
          </a:lstStyle>
          <a:p>
            <a:pPr>
              <a:defRPr/>
            </a:pPr>
            <a:fld id="{6CE2FDF1-193B-DD42-94BD-8EA7DEA82A76}" type="slidenum">
              <a:rPr lang="pl-PL" altLang="pl-PL"/>
              <a:pPr>
                <a:defRPr/>
              </a:pPr>
              <a:t>‹#›</a:t>
            </a:fld>
            <a:endParaRPr lang="pl-PL" altLang="pl-PL"/>
          </a:p>
        </p:txBody>
      </p:sp>
    </p:spTree>
    <p:extLst>
      <p:ext uri="{BB962C8B-B14F-4D97-AF65-F5344CB8AC3E}">
        <p14:creationId xmlns:p14="http://schemas.microsoft.com/office/powerpoint/2010/main" val="9430349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3792CF6C-F084-C549-BD0C-5A43DC806F91}"/>
              </a:ext>
            </a:extLst>
          </p:cNvPr>
          <p:cNvSpPr>
            <a:spLocks noGrp="1" noChangeArrowheads="1"/>
          </p:cNvSpPr>
          <p:nvPr>
            <p:ph type="sldNum" idx="10"/>
          </p:nvPr>
        </p:nvSpPr>
        <p:spPr>
          <a:ln/>
        </p:spPr>
        <p:txBody>
          <a:bodyPr/>
          <a:lstStyle>
            <a:lvl1pPr>
              <a:defRPr/>
            </a:lvl1pPr>
          </a:lstStyle>
          <a:p>
            <a:pPr>
              <a:defRPr/>
            </a:pPr>
            <a:fld id="{41F6E6B6-415F-4742-AC5D-0E328B2004F9}" type="slidenum">
              <a:rPr lang="pl-PL" altLang="pl-PL"/>
              <a:pPr>
                <a:defRPr/>
              </a:pPr>
              <a:t>‹#›</a:t>
            </a:fld>
            <a:endParaRPr lang="pl-PL" altLang="pl-PL"/>
          </a:p>
        </p:txBody>
      </p:sp>
    </p:spTree>
    <p:extLst>
      <p:ext uri="{BB962C8B-B14F-4D97-AF65-F5344CB8AC3E}">
        <p14:creationId xmlns:p14="http://schemas.microsoft.com/office/powerpoint/2010/main" val="393114192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a:extLst>
              <a:ext uri="{FF2B5EF4-FFF2-40B4-BE49-F238E27FC236}">
                <a16:creationId xmlns:a16="http://schemas.microsoft.com/office/drawing/2014/main" xmlns="" id="{98B9DD6B-3649-D544-BEC3-17549CA8A3E1}"/>
              </a:ext>
            </a:extLst>
          </p:cNvPr>
          <p:cNvSpPr>
            <a:spLocks noGrp="1" noChangeArrowheads="1"/>
          </p:cNvSpPr>
          <p:nvPr>
            <p:ph type="sldNum" idx="10"/>
          </p:nvPr>
        </p:nvSpPr>
        <p:spPr>
          <a:ln/>
        </p:spPr>
        <p:txBody>
          <a:bodyPr/>
          <a:lstStyle>
            <a:lvl1pPr>
              <a:defRPr/>
            </a:lvl1pPr>
          </a:lstStyle>
          <a:p>
            <a:pPr>
              <a:defRPr/>
            </a:pPr>
            <a:fld id="{D0F5F1D9-A9C5-564C-8B60-6194A10241ED}" type="slidenum">
              <a:rPr lang="pl-PL" altLang="pl-PL"/>
              <a:pPr>
                <a:defRPr/>
              </a:pPr>
              <a:t>‹#›</a:t>
            </a:fld>
            <a:endParaRPr lang="pl-PL" altLang="pl-PL"/>
          </a:p>
        </p:txBody>
      </p:sp>
    </p:spTree>
    <p:extLst>
      <p:ext uri="{BB962C8B-B14F-4D97-AF65-F5344CB8AC3E}">
        <p14:creationId xmlns:p14="http://schemas.microsoft.com/office/powerpoint/2010/main" val="2280045254"/>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xmlns="" id="{DF8DE74C-F9F6-7A44-9FC4-15C0D55BDF90}"/>
              </a:ext>
            </a:extLst>
          </p:cNvPr>
          <p:cNvSpPr>
            <a:spLocks noGrp="1" noChangeArrowheads="1"/>
          </p:cNvSpPr>
          <p:nvPr>
            <p:ph type="sldNum" idx="10"/>
          </p:nvPr>
        </p:nvSpPr>
        <p:spPr>
          <a:ln/>
        </p:spPr>
        <p:txBody>
          <a:bodyPr/>
          <a:lstStyle>
            <a:lvl1pPr>
              <a:defRPr/>
            </a:lvl1pPr>
          </a:lstStyle>
          <a:p>
            <a:pPr>
              <a:defRPr/>
            </a:pPr>
            <a:fld id="{216E0F4B-2C2E-6441-ACCA-1549DB6F240E}" type="slidenum">
              <a:rPr lang="pl-PL" altLang="pl-PL"/>
              <a:pPr>
                <a:defRPr/>
              </a:pPr>
              <a:t>‹#›</a:t>
            </a:fld>
            <a:endParaRPr lang="pl-PL" altLang="pl-PL"/>
          </a:p>
        </p:txBody>
      </p:sp>
    </p:spTree>
    <p:extLst>
      <p:ext uri="{BB962C8B-B14F-4D97-AF65-F5344CB8AC3E}">
        <p14:creationId xmlns:p14="http://schemas.microsoft.com/office/powerpoint/2010/main" val="731401476"/>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xmlns="" id="{6B616710-FE24-2343-9B4C-BCF16D63AB2F}"/>
              </a:ext>
            </a:extLst>
          </p:cNvPr>
          <p:cNvSpPr>
            <a:spLocks noGrp="1" noChangeArrowheads="1"/>
          </p:cNvSpPr>
          <p:nvPr>
            <p:ph type="sldNum" idx="10"/>
          </p:nvPr>
        </p:nvSpPr>
        <p:spPr>
          <a:ln/>
        </p:spPr>
        <p:txBody>
          <a:bodyPr/>
          <a:lstStyle>
            <a:lvl1pPr>
              <a:defRPr/>
            </a:lvl1pPr>
          </a:lstStyle>
          <a:p>
            <a:pPr>
              <a:defRPr/>
            </a:pPr>
            <a:fld id="{5DFA5319-867A-274C-8A83-68AF7B3E034E}" type="slidenum">
              <a:rPr lang="pl-PL" altLang="pl-PL"/>
              <a:pPr>
                <a:defRPr/>
              </a:pPr>
              <a:t>‹#›</a:t>
            </a:fld>
            <a:endParaRPr lang="pl-PL" altLang="pl-PL"/>
          </a:p>
        </p:txBody>
      </p:sp>
    </p:spTree>
    <p:extLst>
      <p:ext uri="{BB962C8B-B14F-4D97-AF65-F5344CB8AC3E}">
        <p14:creationId xmlns:p14="http://schemas.microsoft.com/office/powerpoint/2010/main" val="1237218143"/>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xmlns="" id="{B8A59BE1-2A22-DB4D-B763-8A66DC907641}"/>
              </a:ext>
            </a:extLst>
          </p:cNvPr>
          <p:cNvSpPr>
            <a:spLocks noGrp="1" noChangeArrowheads="1"/>
          </p:cNvSpPr>
          <p:nvPr>
            <p:ph type="sldNum" idx="10"/>
          </p:nvPr>
        </p:nvSpPr>
        <p:spPr>
          <a:ln/>
        </p:spPr>
        <p:txBody>
          <a:bodyPr/>
          <a:lstStyle>
            <a:lvl1pPr>
              <a:defRPr/>
            </a:lvl1pPr>
          </a:lstStyle>
          <a:p>
            <a:pPr>
              <a:defRPr/>
            </a:pPr>
            <a:fld id="{36D4F27C-1F0E-2B46-A362-E4E58AAB7A0B}" type="slidenum">
              <a:rPr lang="pl-PL" altLang="pl-PL"/>
              <a:pPr>
                <a:defRPr/>
              </a:pPr>
              <a:t>‹#›</a:t>
            </a:fld>
            <a:endParaRPr lang="pl-PL" altLang="pl-PL"/>
          </a:p>
        </p:txBody>
      </p:sp>
    </p:spTree>
    <p:extLst>
      <p:ext uri="{BB962C8B-B14F-4D97-AF65-F5344CB8AC3E}">
        <p14:creationId xmlns:p14="http://schemas.microsoft.com/office/powerpoint/2010/main" val="260342643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0203FC99-FB69-204D-975C-DDA7E4664873}"/>
              </a:ext>
            </a:extLst>
          </p:cNvPr>
          <p:cNvSpPr>
            <a:spLocks noGrp="1" noChangeArrowheads="1"/>
          </p:cNvSpPr>
          <p:nvPr>
            <p:ph type="sldNum" idx="10"/>
          </p:nvPr>
        </p:nvSpPr>
        <p:spPr>
          <a:ln/>
        </p:spPr>
        <p:txBody>
          <a:bodyPr/>
          <a:lstStyle>
            <a:lvl1pPr>
              <a:defRPr/>
            </a:lvl1pPr>
          </a:lstStyle>
          <a:p>
            <a:pPr>
              <a:defRPr/>
            </a:pPr>
            <a:fld id="{652FEA4F-F474-0A40-A231-16C3A9AD7D75}" type="slidenum">
              <a:rPr lang="pl-PL" altLang="pl-PL"/>
              <a:pPr>
                <a:defRPr/>
              </a:pPr>
              <a:t>‹#›</a:t>
            </a:fld>
            <a:endParaRPr lang="pl-PL" altLang="pl-PL"/>
          </a:p>
        </p:txBody>
      </p:sp>
    </p:spTree>
    <p:extLst>
      <p:ext uri="{BB962C8B-B14F-4D97-AF65-F5344CB8AC3E}">
        <p14:creationId xmlns:p14="http://schemas.microsoft.com/office/powerpoint/2010/main" val="351230537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9F1E3CCC-2F09-1546-937E-9C01ED7041BA}"/>
              </a:ext>
            </a:extLst>
          </p:cNvPr>
          <p:cNvSpPr>
            <a:spLocks noGrp="1" noChangeArrowheads="1"/>
          </p:cNvSpPr>
          <p:nvPr>
            <p:ph type="sldNum" idx="10"/>
          </p:nvPr>
        </p:nvSpPr>
        <p:spPr>
          <a:ln/>
        </p:spPr>
        <p:txBody>
          <a:bodyPr/>
          <a:lstStyle>
            <a:lvl1pPr>
              <a:defRPr/>
            </a:lvl1pPr>
          </a:lstStyle>
          <a:p>
            <a:pPr>
              <a:defRPr/>
            </a:pPr>
            <a:fld id="{9B5543EE-218C-554E-BBAB-FF52D6295B79}" type="slidenum">
              <a:rPr lang="pl-PL" altLang="pl-PL"/>
              <a:pPr>
                <a:defRPr/>
              </a:pPr>
              <a:t>‹#›</a:t>
            </a:fld>
            <a:endParaRPr lang="pl-PL" altLang="pl-PL"/>
          </a:p>
        </p:txBody>
      </p:sp>
    </p:spTree>
    <p:extLst>
      <p:ext uri="{BB962C8B-B14F-4D97-AF65-F5344CB8AC3E}">
        <p14:creationId xmlns:p14="http://schemas.microsoft.com/office/powerpoint/2010/main" val="416930182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a:extLst>
              <a:ext uri="{FF2B5EF4-FFF2-40B4-BE49-F238E27FC236}">
                <a16:creationId xmlns:a16="http://schemas.microsoft.com/office/drawing/2014/main" xmlns="" id="{CDB4348C-47BC-F345-9BC8-A3B9D7CB62B4}"/>
              </a:ext>
            </a:extLst>
          </p:cNvPr>
          <p:cNvSpPr>
            <a:spLocks noGrp="1" noChangeArrowheads="1"/>
          </p:cNvSpPr>
          <p:nvPr>
            <p:ph type="sldNum" idx="10"/>
          </p:nvPr>
        </p:nvSpPr>
        <p:spPr>
          <a:ln/>
        </p:spPr>
        <p:txBody>
          <a:bodyPr/>
          <a:lstStyle>
            <a:lvl1pPr>
              <a:defRPr/>
            </a:lvl1pPr>
          </a:lstStyle>
          <a:p>
            <a:pPr>
              <a:defRPr/>
            </a:pPr>
            <a:fld id="{FBE5C518-E6A9-5741-AF01-51820F80FE36}" type="slidenum">
              <a:rPr lang="pl-PL" altLang="pl-PL"/>
              <a:pPr>
                <a:defRPr/>
              </a:pPr>
              <a:t>‹#›</a:t>
            </a:fld>
            <a:endParaRPr lang="pl-PL" altLang="pl-PL"/>
          </a:p>
        </p:txBody>
      </p:sp>
    </p:spTree>
    <p:extLst>
      <p:ext uri="{BB962C8B-B14F-4D97-AF65-F5344CB8AC3E}">
        <p14:creationId xmlns:p14="http://schemas.microsoft.com/office/powerpoint/2010/main" val="3807447741"/>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a:extLst>
              <a:ext uri="{FF2B5EF4-FFF2-40B4-BE49-F238E27FC236}">
                <a16:creationId xmlns:a16="http://schemas.microsoft.com/office/drawing/2014/main" xmlns="" id="{71FE7D64-C1C6-C040-B9B9-5E1EFA088B48}"/>
              </a:ext>
            </a:extLst>
          </p:cNvPr>
          <p:cNvSpPr>
            <a:spLocks noGrp="1" noChangeArrowheads="1"/>
          </p:cNvSpPr>
          <p:nvPr>
            <p:ph type="sldNum" idx="10"/>
          </p:nvPr>
        </p:nvSpPr>
        <p:spPr>
          <a:ln/>
        </p:spPr>
        <p:txBody>
          <a:bodyPr/>
          <a:lstStyle>
            <a:lvl1pPr>
              <a:defRPr/>
            </a:lvl1pPr>
          </a:lstStyle>
          <a:p>
            <a:pPr>
              <a:defRPr/>
            </a:pPr>
            <a:fld id="{1516BFCD-50EE-FD4B-B56F-22FDB540C7DF}" type="slidenum">
              <a:rPr lang="pl-PL" altLang="pl-PL"/>
              <a:pPr>
                <a:defRPr/>
              </a:pPr>
              <a:t>‹#›</a:t>
            </a:fld>
            <a:endParaRPr lang="pl-PL" altLang="pl-PL"/>
          </a:p>
        </p:txBody>
      </p:sp>
    </p:spTree>
    <p:extLst>
      <p:ext uri="{BB962C8B-B14F-4D97-AF65-F5344CB8AC3E}">
        <p14:creationId xmlns:p14="http://schemas.microsoft.com/office/powerpoint/2010/main" val="3109121529"/>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A9BAE250-B459-B64E-B5F5-79D69FCAB88D}"/>
              </a:ext>
            </a:extLst>
          </p:cNvPr>
          <p:cNvSpPr>
            <a:spLocks noGrp="1" noChangeArrowheads="1"/>
          </p:cNvSpPr>
          <p:nvPr>
            <p:ph type="sldNum" idx="10"/>
          </p:nvPr>
        </p:nvSpPr>
        <p:spPr>
          <a:ln/>
        </p:spPr>
        <p:txBody>
          <a:bodyPr/>
          <a:lstStyle>
            <a:lvl1pPr>
              <a:defRPr/>
            </a:lvl1pPr>
          </a:lstStyle>
          <a:p>
            <a:pPr>
              <a:defRPr/>
            </a:pPr>
            <a:fld id="{EA7042EF-C63A-AA4E-8F8C-0A5FCB44B73E}" type="slidenum">
              <a:rPr lang="pl-PL" altLang="pl-PL"/>
              <a:pPr>
                <a:defRPr/>
              </a:pPr>
              <a:t>‹#›</a:t>
            </a:fld>
            <a:endParaRPr lang="pl-PL" altLang="pl-PL"/>
          </a:p>
        </p:txBody>
      </p:sp>
    </p:spTree>
    <p:extLst>
      <p:ext uri="{BB962C8B-B14F-4D97-AF65-F5344CB8AC3E}">
        <p14:creationId xmlns:p14="http://schemas.microsoft.com/office/powerpoint/2010/main" val="4062969182"/>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818EDFBB-E09D-174E-8773-1BD8EF5EEFB2}"/>
              </a:ext>
            </a:extLst>
          </p:cNvPr>
          <p:cNvSpPr>
            <a:spLocks noGrp="1" noChangeArrowheads="1"/>
          </p:cNvSpPr>
          <p:nvPr>
            <p:ph type="sldNum" idx="10"/>
          </p:nvPr>
        </p:nvSpPr>
        <p:spPr>
          <a:ln/>
        </p:spPr>
        <p:txBody>
          <a:bodyPr/>
          <a:lstStyle>
            <a:lvl1pPr>
              <a:defRPr/>
            </a:lvl1pPr>
          </a:lstStyle>
          <a:p>
            <a:pPr>
              <a:defRPr/>
            </a:pPr>
            <a:fld id="{EB8E98DB-5AD5-4D4A-910E-DF596C811E2C}" type="slidenum">
              <a:rPr lang="pl-PL" altLang="pl-PL"/>
              <a:pPr>
                <a:defRPr/>
              </a:pPr>
              <a:t>‹#›</a:t>
            </a:fld>
            <a:endParaRPr lang="pl-PL" altLang="pl-PL"/>
          </a:p>
        </p:txBody>
      </p:sp>
    </p:spTree>
    <p:extLst>
      <p:ext uri="{BB962C8B-B14F-4D97-AF65-F5344CB8AC3E}">
        <p14:creationId xmlns:p14="http://schemas.microsoft.com/office/powerpoint/2010/main" val="72881280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4">
            <a:extLst>
              <a:ext uri="{FF2B5EF4-FFF2-40B4-BE49-F238E27FC236}">
                <a16:creationId xmlns:a16="http://schemas.microsoft.com/office/drawing/2014/main" xmlns="" id="{CB83634C-6FD4-9747-8AAC-93BFBDE62E25}"/>
              </a:ext>
            </a:extLst>
          </p:cNvPr>
          <p:cNvSpPr>
            <a:spLocks noGrp="1" noChangeArrowheads="1"/>
          </p:cNvSpPr>
          <p:nvPr>
            <p:ph type="sldNum" idx="10"/>
          </p:nvPr>
        </p:nvSpPr>
        <p:spPr>
          <a:ln/>
        </p:spPr>
        <p:txBody>
          <a:bodyPr/>
          <a:lstStyle>
            <a:lvl1pPr>
              <a:defRPr/>
            </a:lvl1pPr>
          </a:lstStyle>
          <a:p>
            <a:pPr>
              <a:defRPr/>
            </a:pPr>
            <a:fld id="{4ACC8FBC-9AA7-184F-9DA0-2CE978AD9DAA}" type="slidenum">
              <a:rPr lang="pl-PL" altLang="pl-PL"/>
              <a:pPr>
                <a:defRPr/>
              </a:pPr>
              <a:t>‹#›</a:t>
            </a:fld>
            <a:endParaRPr lang="pl-PL" altLang="pl-PL"/>
          </a:p>
        </p:txBody>
      </p:sp>
    </p:spTree>
    <p:extLst>
      <p:ext uri="{BB962C8B-B14F-4D97-AF65-F5344CB8AC3E}">
        <p14:creationId xmlns:p14="http://schemas.microsoft.com/office/powerpoint/2010/main" val="3156487791"/>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xmlns="" id="{E76594B7-FDBB-6240-A595-8ED14A25C6DC}"/>
              </a:ext>
            </a:extLst>
          </p:cNvPr>
          <p:cNvSpPr>
            <a:spLocks noGrp="1" noChangeArrowheads="1"/>
          </p:cNvSpPr>
          <p:nvPr>
            <p:ph type="sldNum" idx="10"/>
          </p:nvPr>
        </p:nvSpPr>
        <p:spPr>
          <a:ln/>
        </p:spPr>
        <p:txBody>
          <a:bodyPr/>
          <a:lstStyle>
            <a:lvl1pPr>
              <a:defRPr/>
            </a:lvl1pPr>
          </a:lstStyle>
          <a:p>
            <a:pPr>
              <a:defRPr/>
            </a:pPr>
            <a:fld id="{503ADCC7-182B-2444-B876-5A8EA8463C05}" type="slidenum">
              <a:rPr lang="pl-PL" altLang="pl-PL"/>
              <a:pPr>
                <a:defRPr/>
              </a:pPr>
              <a:t>‹#›</a:t>
            </a:fld>
            <a:endParaRPr lang="pl-PL" altLang="pl-PL"/>
          </a:p>
        </p:txBody>
      </p:sp>
    </p:spTree>
    <p:extLst>
      <p:ext uri="{BB962C8B-B14F-4D97-AF65-F5344CB8AC3E}">
        <p14:creationId xmlns:p14="http://schemas.microsoft.com/office/powerpoint/2010/main" val="2831271077"/>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4">
            <a:extLst>
              <a:ext uri="{FF2B5EF4-FFF2-40B4-BE49-F238E27FC236}">
                <a16:creationId xmlns:a16="http://schemas.microsoft.com/office/drawing/2014/main" xmlns="" id="{E7D21C2F-0EDB-5942-A044-A867D195B0C4}"/>
              </a:ext>
            </a:extLst>
          </p:cNvPr>
          <p:cNvSpPr>
            <a:spLocks noGrp="1" noChangeArrowheads="1"/>
          </p:cNvSpPr>
          <p:nvPr>
            <p:ph type="sldNum" idx="10"/>
          </p:nvPr>
        </p:nvSpPr>
        <p:spPr>
          <a:ln/>
        </p:spPr>
        <p:txBody>
          <a:bodyPr/>
          <a:lstStyle>
            <a:lvl1pPr>
              <a:defRPr/>
            </a:lvl1pPr>
          </a:lstStyle>
          <a:p>
            <a:pPr>
              <a:defRPr/>
            </a:pPr>
            <a:fld id="{11CA52D0-5C71-A84B-8DB4-0A1EF4B9FDBB}" type="slidenum">
              <a:rPr lang="pl-PL" altLang="pl-PL"/>
              <a:pPr>
                <a:defRPr/>
              </a:pPr>
              <a:t>‹#›</a:t>
            </a:fld>
            <a:endParaRPr lang="pl-PL" altLang="pl-PL"/>
          </a:p>
        </p:txBody>
      </p:sp>
    </p:spTree>
    <p:extLst>
      <p:ext uri="{BB962C8B-B14F-4D97-AF65-F5344CB8AC3E}">
        <p14:creationId xmlns:p14="http://schemas.microsoft.com/office/powerpoint/2010/main" val="124929094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778000" y="7073900"/>
            <a:ext cx="10336213" cy="1585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7073900"/>
            <a:ext cx="10337800" cy="1585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4">
            <a:extLst>
              <a:ext uri="{FF2B5EF4-FFF2-40B4-BE49-F238E27FC236}">
                <a16:creationId xmlns:a16="http://schemas.microsoft.com/office/drawing/2014/main" xmlns="" id="{31EBDA81-3A0A-1843-B4B9-656ABD1A91C1}"/>
              </a:ext>
            </a:extLst>
          </p:cNvPr>
          <p:cNvSpPr>
            <a:spLocks noGrp="1" noChangeArrowheads="1"/>
          </p:cNvSpPr>
          <p:nvPr>
            <p:ph type="sldNum" idx="10"/>
          </p:nvPr>
        </p:nvSpPr>
        <p:spPr>
          <a:ln/>
        </p:spPr>
        <p:txBody>
          <a:bodyPr/>
          <a:lstStyle>
            <a:lvl1pPr>
              <a:defRPr/>
            </a:lvl1pPr>
          </a:lstStyle>
          <a:p>
            <a:pPr>
              <a:defRPr/>
            </a:pPr>
            <a:fld id="{059D9C0C-D8D7-1A45-8FE7-9ED4731D523B}" type="slidenum">
              <a:rPr lang="pl-PL" altLang="pl-PL"/>
              <a:pPr>
                <a:defRPr/>
              </a:pPr>
              <a:t>‹#›</a:t>
            </a:fld>
            <a:endParaRPr lang="pl-PL" altLang="pl-PL"/>
          </a:p>
        </p:txBody>
      </p:sp>
    </p:spTree>
    <p:extLst>
      <p:ext uri="{BB962C8B-B14F-4D97-AF65-F5344CB8AC3E}">
        <p14:creationId xmlns:p14="http://schemas.microsoft.com/office/powerpoint/2010/main" val="1795427791"/>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4">
            <a:extLst>
              <a:ext uri="{FF2B5EF4-FFF2-40B4-BE49-F238E27FC236}">
                <a16:creationId xmlns:a16="http://schemas.microsoft.com/office/drawing/2014/main" xmlns="" id="{430D963C-5C5C-D340-828F-D1F2D68C2555}"/>
              </a:ext>
            </a:extLst>
          </p:cNvPr>
          <p:cNvSpPr>
            <a:spLocks noGrp="1" noChangeArrowheads="1"/>
          </p:cNvSpPr>
          <p:nvPr>
            <p:ph type="sldNum" idx="10"/>
          </p:nvPr>
        </p:nvSpPr>
        <p:spPr>
          <a:ln/>
        </p:spPr>
        <p:txBody>
          <a:bodyPr/>
          <a:lstStyle>
            <a:lvl1pPr>
              <a:defRPr/>
            </a:lvl1pPr>
          </a:lstStyle>
          <a:p>
            <a:pPr>
              <a:defRPr/>
            </a:pPr>
            <a:fld id="{F2B6C2E2-B662-3F44-98B9-7F93E90F60F3}" type="slidenum">
              <a:rPr lang="pl-PL" altLang="pl-PL"/>
              <a:pPr>
                <a:defRPr/>
              </a:pPr>
              <a:t>‹#›</a:t>
            </a:fld>
            <a:endParaRPr lang="pl-PL" altLang="pl-PL"/>
          </a:p>
        </p:txBody>
      </p:sp>
    </p:spTree>
    <p:extLst>
      <p:ext uri="{BB962C8B-B14F-4D97-AF65-F5344CB8AC3E}">
        <p14:creationId xmlns:p14="http://schemas.microsoft.com/office/powerpoint/2010/main" val="2224787656"/>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4">
            <a:extLst>
              <a:ext uri="{FF2B5EF4-FFF2-40B4-BE49-F238E27FC236}">
                <a16:creationId xmlns:a16="http://schemas.microsoft.com/office/drawing/2014/main" xmlns="" id="{E6C26820-5B99-7D4E-9B5F-386F1B254922}"/>
              </a:ext>
            </a:extLst>
          </p:cNvPr>
          <p:cNvSpPr>
            <a:spLocks noGrp="1" noChangeArrowheads="1"/>
          </p:cNvSpPr>
          <p:nvPr>
            <p:ph type="sldNum" idx="10"/>
          </p:nvPr>
        </p:nvSpPr>
        <p:spPr>
          <a:ln/>
        </p:spPr>
        <p:txBody>
          <a:bodyPr/>
          <a:lstStyle>
            <a:lvl1pPr>
              <a:defRPr/>
            </a:lvl1pPr>
          </a:lstStyle>
          <a:p>
            <a:pPr>
              <a:defRPr/>
            </a:pPr>
            <a:fld id="{06C47BEE-8049-9442-A839-26A9BFA73989}" type="slidenum">
              <a:rPr lang="pl-PL" altLang="pl-PL"/>
              <a:pPr>
                <a:defRPr/>
              </a:pPr>
              <a:t>‹#›</a:t>
            </a:fld>
            <a:endParaRPr lang="pl-PL" altLang="pl-PL"/>
          </a:p>
        </p:txBody>
      </p:sp>
    </p:spTree>
    <p:extLst>
      <p:ext uri="{BB962C8B-B14F-4D97-AF65-F5344CB8AC3E}">
        <p14:creationId xmlns:p14="http://schemas.microsoft.com/office/powerpoint/2010/main" val="147538179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a:extLst>
              <a:ext uri="{FF2B5EF4-FFF2-40B4-BE49-F238E27FC236}">
                <a16:creationId xmlns:a16="http://schemas.microsoft.com/office/drawing/2014/main" xmlns="" id="{799333EC-F918-2045-B10F-7837E7620D43}"/>
              </a:ext>
            </a:extLst>
          </p:cNvPr>
          <p:cNvSpPr>
            <a:spLocks noGrp="1" noChangeArrowheads="1"/>
          </p:cNvSpPr>
          <p:nvPr>
            <p:ph type="sldNum" idx="10"/>
          </p:nvPr>
        </p:nvSpPr>
        <p:spPr>
          <a:ln/>
        </p:spPr>
        <p:txBody>
          <a:bodyPr/>
          <a:lstStyle>
            <a:lvl1pPr>
              <a:defRPr/>
            </a:lvl1pPr>
          </a:lstStyle>
          <a:p>
            <a:pPr>
              <a:defRPr/>
            </a:pPr>
            <a:fld id="{EA16B686-CEA1-634D-BB01-0F880F2DC454}" type="slidenum">
              <a:rPr lang="pl-PL" altLang="pl-PL"/>
              <a:pPr>
                <a:defRPr/>
              </a:pPr>
              <a:t>‹#›</a:t>
            </a:fld>
            <a:endParaRPr lang="pl-PL" altLang="pl-PL"/>
          </a:p>
        </p:txBody>
      </p:sp>
    </p:spTree>
    <p:extLst>
      <p:ext uri="{BB962C8B-B14F-4D97-AF65-F5344CB8AC3E}">
        <p14:creationId xmlns:p14="http://schemas.microsoft.com/office/powerpoint/2010/main" val="3096782071"/>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xmlns="" id="{1349A041-CB4F-DE4D-A8F9-A9125E802245}"/>
              </a:ext>
            </a:extLst>
          </p:cNvPr>
          <p:cNvSpPr>
            <a:spLocks noGrp="1" noChangeArrowheads="1"/>
          </p:cNvSpPr>
          <p:nvPr>
            <p:ph type="sldNum" idx="10"/>
          </p:nvPr>
        </p:nvSpPr>
        <p:spPr>
          <a:ln/>
        </p:spPr>
        <p:txBody>
          <a:bodyPr/>
          <a:lstStyle>
            <a:lvl1pPr>
              <a:defRPr/>
            </a:lvl1pPr>
          </a:lstStyle>
          <a:p>
            <a:pPr>
              <a:defRPr/>
            </a:pPr>
            <a:fld id="{B5EA4E1D-D284-F946-AF5B-0527A3388908}" type="slidenum">
              <a:rPr lang="pl-PL" altLang="pl-PL"/>
              <a:pPr>
                <a:defRPr/>
              </a:pPr>
              <a:t>‹#›</a:t>
            </a:fld>
            <a:endParaRPr lang="pl-PL" altLang="pl-PL"/>
          </a:p>
        </p:txBody>
      </p:sp>
    </p:spTree>
    <p:extLst>
      <p:ext uri="{BB962C8B-B14F-4D97-AF65-F5344CB8AC3E}">
        <p14:creationId xmlns:p14="http://schemas.microsoft.com/office/powerpoint/2010/main" val="1294322387"/>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xmlns="" id="{AE779DE4-679B-7944-AC10-915ACE2DDDA2}"/>
              </a:ext>
            </a:extLst>
          </p:cNvPr>
          <p:cNvSpPr>
            <a:spLocks noGrp="1" noChangeArrowheads="1"/>
          </p:cNvSpPr>
          <p:nvPr>
            <p:ph type="sldNum" idx="10"/>
          </p:nvPr>
        </p:nvSpPr>
        <p:spPr>
          <a:ln/>
        </p:spPr>
        <p:txBody>
          <a:bodyPr/>
          <a:lstStyle>
            <a:lvl1pPr>
              <a:defRPr/>
            </a:lvl1pPr>
          </a:lstStyle>
          <a:p>
            <a:pPr>
              <a:defRPr/>
            </a:pPr>
            <a:fld id="{08751565-A4ED-7140-BEF7-FCB26B82EE54}" type="slidenum">
              <a:rPr lang="pl-PL" altLang="pl-PL"/>
              <a:pPr>
                <a:defRPr/>
              </a:pPr>
              <a:t>‹#›</a:t>
            </a:fld>
            <a:endParaRPr lang="pl-PL" altLang="pl-PL"/>
          </a:p>
        </p:txBody>
      </p:sp>
    </p:spTree>
    <p:extLst>
      <p:ext uri="{BB962C8B-B14F-4D97-AF65-F5344CB8AC3E}">
        <p14:creationId xmlns:p14="http://schemas.microsoft.com/office/powerpoint/2010/main" val="141876989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4">
            <a:extLst>
              <a:ext uri="{FF2B5EF4-FFF2-40B4-BE49-F238E27FC236}">
                <a16:creationId xmlns:a16="http://schemas.microsoft.com/office/drawing/2014/main" xmlns="" id="{4014B592-6821-B44E-B830-C84881EB4730}"/>
              </a:ext>
            </a:extLst>
          </p:cNvPr>
          <p:cNvSpPr>
            <a:spLocks noGrp="1" noChangeArrowheads="1"/>
          </p:cNvSpPr>
          <p:nvPr>
            <p:ph type="sldNum" idx="10"/>
          </p:nvPr>
        </p:nvSpPr>
        <p:spPr>
          <a:ln/>
        </p:spPr>
        <p:txBody>
          <a:bodyPr/>
          <a:lstStyle>
            <a:lvl1pPr>
              <a:defRPr/>
            </a:lvl1pPr>
          </a:lstStyle>
          <a:p>
            <a:pPr>
              <a:defRPr/>
            </a:pPr>
            <a:fld id="{A8EBBD4B-4397-104E-9A3D-E5D672FB8E12}" type="slidenum">
              <a:rPr lang="pl-PL" altLang="pl-PL"/>
              <a:pPr>
                <a:defRPr/>
              </a:pPr>
              <a:t>‹#›</a:t>
            </a:fld>
            <a:endParaRPr lang="pl-PL" altLang="pl-PL"/>
          </a:p>
        </p:txBody>
      </p:sp>
    </p:spTree>
    <p:extLst>
      <p:ext uri="{BB962C8B-B14F-4D97-AF65-F5344CB8AC3E}">
        <p14:creationId xmlns:p14="http://schemas.microsoft.com/office/powerpoint/2010/main" val="4090297635"/>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xmlns="" id="{8504463A-628D-1548-A563-A65D334E80A5}"/>
              </a:ext>
            </a:extLst>
          </p:cNvPr>
          <p:cNvSpPr>
            <a:spLocks noGrp="1" noChangeArrowheads="1"/>
          </p:cNvSpPr>
          <p:nvPr>
            <p:ph type="sldNum" idx="10"/>
          </p:nvPr>
        </p:nvSpPr>
        <p:spPr>
          <a:ln/>
        </p:spPr>
        <p:txBody>
          <a:bodyPr/>
          <a:lstStyle>
            <a:lvl1pPr>
              <a:defRPr/>
            </a:lvl1pPr>
          </a:lstStyle>
          <a:p>
            <a:pPr>
              <a:defRPr/>
            </a:pPr>
            <a:fld id="{9982EADC-3BAD-1841-92E7-CCD384F0E155}" type="slidenum">
              <a:rPr lang="pl-PL" altLang="pl-PL"/>
              <a:pPr>
                <a:defRPr/>
              </a:pPr>
              <a:t>‹#›</a:t>
            </a:fld>
            <a:endParaRPr lang="pl-PL" altLang="pl-PL"/>
          </a:p>
        </p:txBody>
      </p:sp>
    </p:spTree>
    <p:extLst>
      <p:ext uri="{BB962C8B-B14F-4D97-AF65-F5344CB8AC3E}">
        <p14:creationId xmlns:p14="http://schemas.microsoft.com/office/powerpoint/2010/main" val="259685998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399000" y="2298700"/>
            <a:ext cx="5205413" cy="63611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778000" y="2298700"/>
            <a:ext cx="15468600" cy="63611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4">
            <a:extLst>
              <a:ext uri="{FF2B5EF4-FFF2-40B4-BE49-F238E27FC236}">
                <a16:creationId xmlns:a16="http://schemas.microsoft.com/office/drawing/2014/main" xmlns="" id="{A0FB38C4-ADE5-9540-91A3-EF8511588BE3}"/>
              </a:ext>
            </a:extLst>
          </p:cNvPr>
          <p:cNvSpPr>
            <a:spLocks noGrp="1" noChangeArrowheads="1"/>
          </p:cNvSpPr>
          <p:nvPr>
            <p:ph type="sldNum" idx="10"/>
          </p:nvPr>
        </p:nvSpPr>
        <p:spPr>
          <a:ln/>
        </p:spPr>
        <p:txBody>
          <a:bodyPr/>
          <a:lstStyle>
            <a:lvl1pPr>
              <a:defRPr/>
            </a:lvl1pPr>
          </a:lstStyle>
          <a:p>
            <a:pPr>
              <a:defRPr/>
            </a:pPr>
            <a:fld id="{2A56FE12-5310-BB47-9611-8A3BCCE7FE71}" type="slidenum">
              <a:rPr lang="pl-PL" altLang="pl-PL"/>
              <a:pPr>
                <a:defRPr/>
              </a:pPr>
              <a:t>‹#›</a:t>
            </a:fld>
            <a:endParaRPr lang="pl-PL" altLang="pl-PL"/>
          </a:p>
        </p:txBody>
      </p:sp>
    </p:spTree>
    <p:extLst>
      <p:ext uri="{BB962C8B-B14F-4D97-AF65-F5344CB8AC3E}">
        <p14:creationId xmlns:p14="http://schemas.microsoft.com/office/powerpoint/2010/main" val="3599253780"/>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xmlns="" id="{B5DF0097-5EE0-8148-BEEC-AB9CDF8076C0}"/>
              </a:ext>
            </a:extLst>
          </p:cNvPr>
          <p:cNvSpPr>
            <a:spLocks noGrp="1" noChangeArrowheads="1"/>
          </p:cNvSpPr>
          <p:nvPr>
            <p:ph type="sldNum" idx="10"/>
          </p:nvPr>
        </p:nvSpPr>
        <p:spPr>
          <a:ln/>
        </p:spPr>
        <p:txBody>
          <a:bodyPr/>
          <a:lstStyle>
            <a:lvl1pPr>
              <a:defRPr/>
            </a:lvl1pPr>
          </a:lstStyle>
          <a:p>
            <a:pPr>
              <a:defRPr/>
            </a:pPr>
            <a:fld id="{D2AB3DEF-B3BB-3E4B-BA5E-5ED96A2974AD}" type="slidenum">
              <a:rPr lang="pl-PL" altLang="pl-PL"/>
              <a:pPr>
                <a:defRPr/>
              </a:pPr>
              <a:t>‹#›</a:t>
            </a:fld>
            <a:endParaRPr lang="pl-PL" altLang="pl-PL"/>
          </a:p>
        </p:txBody>
      </p:sp>
    </p:spTree>
    <p:extLst>
      <p:ext uri="{BB962C8B-B14F-4D97-AF65-F5344CB8AC3E}">
        <p14:creationId xmlns:p14="http://schemas.microsoft.com/office/powerpoint/2010/main" val="118957360"/>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094C4B8E-5FAC-6141-819B-535F184BB3EF}"/>
              </a:ext>
            </a:extLst>
          </p:cNvPr>
          <p:cNvSpPr>
            <a:spLocks noGrp="1" noChangeArrowheads="1"/>
          </p:cNvSpPr>
          <p:nvPr>
            <p:ph type="sldNum" idx="10"/>
          </p:nvPr>
        </p:nvSpPr>
        <p:spPr>
          <a:ln/>
        </p:spPr>
        <p:txBody>
          <a:bodyPr/>
          <a:lstStyle>
            <a:lvl1pPr>
              <a:defRPr/>
            </a:lvl1pPr>
          </a:lstStyle>
          <a:p>
            <a:pPr>
              <a:defRPr/>
            </a:pPr>
            <a:fld id="{1FA60C81-867B-A245-9A7B-13F8C9D49DC4}" type="slidenum">
              <a:rPr lang="pl-PL" altLang="pl-PL"/>
              <a:pPr>
                <a:defRPr/>
              </a:pPr>
              <a:t>‹#›</a:t>
            </a:fld>
            <a:endParaRPr lang="pl-PL" altLang="pl-PL"/>
          </a:p>
        </p:txBody>
      </p:sp>
    </p:spTree>
    <p:extLst>
      <p:ext uri="{BB962C8B-B14F-4D97-AF65-F5344CB8AC3E}">
        <p14:creationId xmlns:p14="http://schemas.microsoft.com/office/powerpoint/2010/main" val="69564863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a:extLst>
              <a:ext uri="{FF2B5EF4-FFF2-40B4-BE49-F238E27FC236}">
                <a16:creationId xmlns:a16="http://schemas.microsoft.com/office/drawing/2014/main" xmlns="" id="{AB790830-6CFC-AD4A-9229-61C0499A8B36}"/>
              </a:ext>
            </a:extLst>
          </p:cNvPr>
          <p:cNvSpPr>
            <a:spLocks noGrp="1" noChangeArrowheads="1"/>
          </p:cNvSpPr>
          <p:nvPr>
            <p:ph type="sldNum" idx="10"/>
          </p:nvPr>
        </p:nvSpPr>
        <p:spPr>
          <a:ln/>
        </p:spPr>
        <p:txBody>
          <a:bodyPr/>
          <a:lstStyle>
            <a:lvl1pPr>
              <a:defRPr/>
            </a:lvl1pPr>
          </a:lstStyle>
          <a:p>
            <a:pPr>
              <a:defRPr/>
            </a:pPr>
            <a:fld id="{18DF5512-E995-3C4B-82EF-4DCD9569D6D5}" type="slidenum">
              <a:rPr lang="pl-PL" altLang="pl-PL"/>
              <a:pPr>
                <a:defRPr/>
              </a:pPr>
              <a:t>‹#›</a:t>
            </a:fld>
            <a:endParaRPr lang="pl-PL" altLang="pl-PL"/>
          </a:p>
        </p:txBody>
      </p:sp>
    </p:spTree>
    <p:extLst>
      <p:ext uri="{BB962C8B-B14F-4D97-AF65-F5344CB8AC3E}">
        <p14:creationId xmlns:p14="http://schemas.microsoft.com/office/powerpoint/2010/main" val="1104748201"/>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xmlns="" id="{0B3995C9-26C7-1942-9217-968FA7F12956}"/>
              </a:ext>
            </a:extLst>
          </p:cNvPr>
          <p:cNvSpPr>
            <a:spLocks noGrp="1" noChangeArrowheads="1"/>
          </p:cNvSpPr>
          <p:nvPr>
            <p:ph type="sldNum" idx="10"/>
          </p:nvPr>
        </p:nvSpPr>
        <p:spPr>
          <a:ln/>
        </p:spPr>
        <p:txBody>
          <a:bodyPr/>
          <a:lstStyle>
            <a:lvl1pPr>
              <a:defRPr/>
            </a:lvl1pPr>
          </a:lstStyle>
          <a:p>
            <a:pPr>
              <a:defRPr/>
            </a:pPr>
            <a:fld id="{371BD748-10CE-464D-A2D1-24531A628B45}" type="slidenum">
              <a:rPr lang="pl-PL" altLang="pl-PL"/>
              <a:pPr>
                <a:defRPr/>
              </a:pPr>
              <a:t>‹#›</a:t>
            </a:fld>
            <a:endParaRPr lang="pl-PL" altLang="pl-PL"/>
          </a:p>
        </p:txBody>
      </p:sp>
    </p:spTree>
    <p:extLst>
      <p:ext uri="{BB962C8B-B14F-4D97-AF65-F5344CB8AC3E}">
        <p14:creationId xmlns:p14="http://schemas.microsoft.com/office/powerpoint/2010/main" val="378865397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xmlns="" id="{18469611-CD66-CC4F-9868-D53276B54157}"/>
              </a:ext>
            </a:extLst>
          </p:cNvPr>
          <p:cNvSpPr>
            <a:spLocks noGrp="1" noChangeArrowheads="1"/>
          </p:cNvSpPr>
          <p:nvPr>
            <p:ph type="sldNum" idx="10"/>
          </p:nvPr>
        </p:nvSpPr>
        <p:spPr>
          <a:ln/>
        </p:spPr>
        <p:txBody>
          <a:bodyPr/>
          <a:lstStyle>
            <a:lvl1pPr>
              <a:defRPr/>
            </a:lvl1pPr>
          </a:lstStyle>
          <a:p>
            <a:pPr>
              <a:defRPr/>
            </a:pPr>
            <a:fld id="{B9CD16EB-B367-374E-AA56-9551F2723369}" type="slidenum">
              <a:rPr lang="pl-PL" altLang="pl-PL"/>
              <a:pPr>
                <a:defRPr/>
              </a:pPr>
              <a:t>‹#›</a:t>
            </a:fld>
            <a:endParaRPr lang="pl-PL" altLang="pl-PL"/>
          </a:p>
        </p:txBody>
      </p:sp>
    </p:spTree>
    <p:extLst>
      <p:ext uri="{BB962C8B-B14F-4D97-AF65-F5344CB8AC3E}">
        <p14:creationId xmlns:p14="http://schemas.microsoft.com/office/powerpoint/2010/main" val="30054269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xmlns="" id="{95EC3939-CB3C-F649-89B9-8E11BAF68AF9}"/>
              </a:ext>
            </a:extLst>
          </p:cNvPr>
          <p:cNvSpPr>
            <a:spLocks noGrp="1" noChangeArrowheads="1"/>
          </p:cNvSpPr>
          <p:nvPr>
            <p:ph type="sldNum" idx="10"/>
          </p:nvPr>
        </p:nvSpPr>
        <p:spPr>
          <a:ln/>
        </p:spPr>
        <p:txBody>
          <a:bodyPr/>
          <a:lstStyle>
            <a:lvl1pPr>
              <a:defRPr/>
            </a:lvl1pPr>
          </a:lstStyle>
          <a:p>
            <a:pPr>
              <a:defRPr/>
            </a:pPr>
            <a:fld id="{422BD9CE-8000-8443-B4CB-3DA17D0877E7}" type="slidenum">
              <a:rPr lang="pl-PL" altLang="pl-PL"/>
              <a:pPr>
                <a:defRPr/>
              </a:pPr>
              <a:t>‹#›</a:t>
            </a:fld>
            <a:endParaRPr lang="pl-PL" altLang="pl-PL"/>
          </a:p>
        </p:txBody>
      </p:sp>
    </p:spTree>
    <p:extLst>
      <p:ext uri="{BB962C8B-B14F-4D97-AF65-F5344CB8AC3E}">
        <p14:creationId xmlns:p14="http://schemas.microsoft.com/office/powerpoint/2010/main" val="2815157329"/>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xmlns="" id="{A5DC4C22-C624-8342-BBC7-54A8E3453EA9}"/>
              </a:ext>
            </a:extLst>
          </p:cNvPr>
          <p:cNvSpPr>
            <a:spLocks noGrp="1" noChangeArrowheads="1"/>
          </p:cNvSpPr>
          <p:nvPr>
            <p:ph type="sldNum" idx="10"/>
          </p:nvPr>
        </p:nvSpPr>
        <p:spPr>
          <a:ln/>
        </p:spPr>
        <p:txBody>
          <a:bodyPr/>
          <a:lstStyle>
            <a:lvl1pPr>
              <a:defRPr/>
            </a:lvl1pPr>
          </a:lstStyle>
          <a:p>
            <a:pPr>
              <a:defRPr/>
            </a:pPr>
            <a:fld id="{41E16D4E-5DB8-CD4A-AE9E-FDBD2E2D19CC}" type="slidenum">
              <a:rPr lang="pl-PL" altLang="pl-PL"/>
              <a:pPr>
                <a:defRPr/>
              </a:pPr>
              <a:t>‹#›</a:t>
            </a:fld>
            <a:endParaRPr lang="pl-PL" altLang="pl-PL"/>
          </a:p>
        </p:txBody>
      </p:sp>
    </p:spTree>
    <p:extLst>
      <p:ext uri="{BB962C8B-B14F-4D97-AF65-F5344CB8AC3E}">
        <p14:creationId xmlns:p14="http://schemas.microsoft.com/office/powerpoint/2010/main" val="403623055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9F3BCE2E-E3B3-6E48-86E7-100C13E0A24F}"/>
              </a:ext>
            </a:extLst>
          </p:cNvPr>
          <p:cNvSpPr>
            <a:spLocks noGrp="1" noChangeArrowheads="1"/>
          </p:cNvSpPr>
          <p:nvPr>
            <p:ph type="sldNum" idx="10"/>
          </p:nvPr>
        </p:nvSpPr>
        <p:spPr>
          <a:ln/>
        </p:spPr>
        <p:txBody>
          <a:bodyPr/>
          <a:lstStyle>
            <a:lvl1pPr>
              <a:defRPr/>
            </a:lvl1pPr>
          </a:lstStyle>
          <a:p>
            <a:pPr>
              <a:defRPr/>
            </a:pPr>
            <a:fld id="{08FA93B2-00B2-B24A-9F07-2D6BCBE876FA}" type="slidenum">
              <a:rPr lang="pl-PL" altLang="pl-PL"/>
              <a:pPr>
                <a:defRPr/>
              </a:pPr>
              <a:t>‹#›</a:t>
            </a:fld>
            <a:endParaRPr lang="pl-PL" altLang="pl-PL"/>
          </a:p>
        </p:txBody>
      </p:sp>
    </p:spTree>
    <p:extLst>
      <p:ext uri="{BB962C8B-B14F-4D97-AF65-F5344CB8AC3E}">
        <p14:creationId xmlns:p14="http://schemas.microsoft.com/office/powerpoint/2010/main" val="212071904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a:extLst>
              <a:ext uri="{FF2B5EF4-FFF2-40B4-BE49-F238E27FC236}">
                <a16:creationId xmlns:a16="http://schemas.microsoft.com/office/drawing/2014/main" xmlns="" id="{5BCFE52B-3E81-6947-8AFC-7C5FF330C5C6}"/>
              </a:ext>
            </a:extLst>
          </p:cNvPr>
          <p:cNvSpPr>
            <a:spLocks noGrp="1" noChangeArrowheads="1"/>
          </p:cNvSpPr>
          <p:nvPr>
            <p:ph type="sldNum" idx="10"/>
          </p:nvPr>
        </p:nvSpPr>
        <p:spPr>
          <a:ln/>
        </p:spPr>
        <p:txBody>
          <a:bodyPr/>
          <a:lstStyle>
            <a:lvl1pPr>
              <a:defRPr/>
            </a:lvl1pPr>
          </a:lstStyle>
          <a:p>
            <a:pPr>
              <a:defRPr/>
            </a:pPr>
            <a:fld id="{46191B73-0D42-7246-BB5A-21C2DB1C1B12}" type="slidenum">
              <a:rPr lang="pl-PL" altLang="pl-PL"/>
              <a:pPr>
                <a:defRPr/>
              </a:pPr>
              <a:t>‹#›</a:t>
            </a:fld>
            <a:endParaRPr lang="pl-PL" altLang="pl-PL"/>
          </a:p>
        </p:txBody>
      </p:sp>
    </p:spTree>
    <p:extLst>
      <p:ext uri="{BB962C8B-B14F-4D97-AF65-F5344CB8AC3E}">
        <p14:creationId xmlns:p14="http://schemas.microsoft.com/office/powerpoint/2010/main" val="3293106272"/>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a:extLst>
              <a:ext uri="{FF2B5EF4-FFF2-40B4-BE49-F238E27FC236}">
                <a16:creationId xmlns:a16="http://schemas.microsoft.com/office/drawing/2014/main" xmlns="" id="{8F7C5BB9-5AB9-4545-98D3-FE5408D39D24}"/>
              </a:ext>
            </a:extLst>
          </p:cNvPr>
          <p:cNvSpPr>
            <a:spLocks noGrp="1" noChangeArrowheads="1"/>
          </p:cNvSpPr>
          <p:nvPr>
            <p:ph type="sldNum" idx="10"/>
          </p:nvPr>
        </p:nvSpPr>
        <p:spPr>
          <a:ln/>
        </p:spPr>
        <p:txBody>
          <a:bodyPr/>
          <a:lstStyle>
            <a:lvl1pPr>
              <a:defRPr/>
            </a:lvl1pPr>
          </a:lstStyle>
          <a:p>
            <a:pPr>
              <a:defRPr/>
            </a:pPr>
            <a:fld id="{05B255E9-05C3-1C45-BCEA-E66594E4B767}" type="slidenum">
              <a:rPr lang="pl-PL" altLang="pl-PL"/>
              <a:pPr>
                <a:defRPr/>
              </a:pPr>
              <a:t>‹#›</a:t>
            </a:fld>
            <a:endParaRPr lang="pl-PL" altLang="pl-PL"/>
          </a:p>
        </p:txBody>
      </p:sp>
    </p:spTree>
    <p:extLst>
      <p:ext uri="{BB962C8B-B14F-4D97-AF65-F5344CB8AC3E}">
        <p14:creationId xmlns:p14="http://schemas.microsoft.com/office/powerpoint/2010/main" val="1472568252"/>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B33215E0-4E20-BE48-95DE-102BD2DA6604}"/>
              </a:ext>
            </a:extLst>
          </p:cNvPr>
          <p:cNvSpPr>
            <a:spLocks noGrp="1" noChangeArrowheads="1"/>
          </p:cNvSpPr>
          <p:nvPr>
            <p:ph type="sldNum" idx="10"/>
          </p:nvPr>
        </p:nvSpPr>
        <p:spPr>
          <a:ln/>
        </p:spPr>
        <p:txBody>
          <a:bodyPr/>
          <a:lstStyle>
            <a:lvl1pPr>
              <a:defRPr/>
            </a:lvl1pPr>
          </a:lstStyle>
          <a:p>
            <a:pPr>
              <a:defRPr/>
            </a:pPr>
            <a:fld id="{4B9B9275-F1AF-FF4B-A6F0-20DC1C4AA442}" type="slidenum">
              <a:rPr lang="pl-PL" altLang="pl-PL"/>
              <a:pPr>
                <a:defRPr/>
              </a:pPr>
              <a:t>‹#›</a:t>
            </a:fld>
            <a:endParaRPr lang="pl-PL" altLang="pl-PL"/>
          </a:p>
        </p:txBody>
      </p:sp>
    </p:spTree>
    <p:extLst>
      <p:ext uri="{BB962C8B-B14F-4D97-AF65-F5344CB8AC3E}">
        <p14:creationId xmlns:p14="http://schemas.microsoft.com/office/powerpoint/2010/main" val="159967116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3090D849-4237-8C44-A5C7-29BA002B8A34}"/>
              </a:ext>
            </a:extLst>
          </p:cNvPr>
          <p:cNvSpPr>
            <a:spLocks noGrp="1" noChangeArrowheads="1"/>
          </p:cNvSpPr>
          <p:nvPr>
            <p:ph type="sldNum" idx="10"/>
          </p:nvPr>
        </p:nvSpPr>
        <p:spPr>
          <a:ln/>
        </p:spPr>
        <p:txBody>
          <a:bodyPr/>
          <a:lstStyle>
            <a:lvl1pPr>
              <a:defRPr/>
            </a:lvl1pPr>
          </a:lstStyle>
          <a:p>
            <a:pPr>
              <a:defRPr/>
            </a:pPr>
            <a:fld id="{8BFBC561-E0DA-7F45-AC54-4342879B789A}" type="slidenum">
              <a:rPr lang="pl-PL" altLang="pl-PL"/>
              <a:pPr>
                <a:defRPr/>
              </a:pPr>
              <a:t>‹#›</a:t>
            </a:fld>
            <a:endParaRPr lang="pl-PL" altLang="pl-PL"/>
          </a:p>
        </p:txBody>
      </p:sp>
    </p:spTree>
    <p:extLst>
      <p:ext uri="{BB962C8B-B14F-4D97-AF65-F5344CB8AC3E}">
        <p14:creationId xmlns:p14="http://schemas.microsoft.com/office/powerpoint/2010/main" val="133318324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a:extLst>
              <a:ext uri="{FF2B5EF4-FFF2-40B4-BE49-F238E27FC236}">
                <a16:creationId xmlns:a16="http://schemas.microsoft.com/office/drawing/2014/main" xmlns="" id="{AF9A9A5D-5E44-224C-9F86-D02B0130400F}"/>
              </a:ext>
            </a:extLst>
          </p:cNvPr>
          <p:cNvSpPr>
            <a:spLocks noGrp="1" noChangeArrowheads="1"/>
          </p:cNvSpPr>
          <p:nvPr>
            <p:ph type="sldNum" idx="10"/>
          </p:nvPr>
        </p:nvSpPr>
        <p:spPr>
          <a:ln/>
        </p:spPr>
        <p:txBody>
          <a:bodyPr/>
          <a:lstStyle>
            <a:lvl1pPr>
              <a:defRPr/>
            </a:lvl1pPr>
          </a:lstStyle>
          <a:p>
            <a:pPr>
              <a:defRPr/>
            </a:pPr>
            <a:fld id="{EA137036-4D49-8047-A735-F6994C0E1669}" type="slidenum">
              <a:rPr lang="pl-PL" altLang="pl-PL"/>
              <a:pPr>
                <a:defRPr/>
              </a:pPr>
              <a:t>‹#›</a:t>
            </a:fld>
            <a:endParaRPr lang="pl-PL" altLang="pl-PL"/>
          </a:p>
        </p:txBody>
      </p:sp>
    </p:spTree>
    <p:extLst>
      <p:ext uri="{BB962C8B-B14F-4D97-AF65-F5344CB8AC3E}">
        <p14:creationId xmlns:p14="http://schemas.microsoft.com/office/powerpoint/2010/main" val="260832059"/>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94084784-3A3C-DE4E-B217-56CCE013078A}"/>
              </a:ext>
            </a:extLst>
          </p:cNvPr>
          <p:cNvSpPr>
            <a:spLocks noGrp="1" noChangeArrowheads="1"/>
          </p:cNvSpPr>
          <p:nvPr>
            <p:ph type="sldNum" idx="10"/>
          </p:nvPr>
        </p:nvSpPr>
        <p:spPr>
          <a:ln/>
        </p:spPr>
        <p:txBody>
          <a:bodyPr/>
          <a:lstStyle>
            <a:lvl1pPr>
              <a:defRPr/>
            </a:lvl1pPr>
          </a:lstStyle>
          <a:p>
            <a:pPr>
              <a:defRPr/>
            </a:pPr>
            <a:fld id="{43666430-90BD-5F4D-8D5A-8F141E23978F}" type="slidenum">
              <a:rPr lang="pl-PL" altLang="pl-PL"/>
              <a:pPr>
                <a:defRPr/>
              </a:pPr>
              <a:t>‹#›</a:t>
            </a:fld>
            <a:endParaRPr lang="pl-PL" altLang="pl-PL"/>
          </a:p>
        </p:txBody>
      </p:sp>
    </p:spTree>
    <p:extLst>
      <p:ext uri="{BB962C8B-B14F-4D97-AF65-F5344CB8AC3E}">
        <p14:creationId xmlns:p14="http://schemas.microsoft.com/office/powerpoint/2010/main" val="2593378387"/>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a:extLst>
              <a:ext uri="{FF2B5EF4-FFF2-40B4-BE49-F238E27FC236}">
                <a16:creationId xmlns:a16="http://schemas.microsoft.com/office/drawing/2014/main" xmlns="" id="{9613E90F-8CF8-4F49-B8BB-7EA77EACB41A}"/>
              </a:ext>
            </a:extLst>
          </p:cNvPr>
          <p:cNvSpPr>
            <a:spLocks noGrp="1" noChangeArrowheads="1"/>
          </p:cNvSpPr>
          <p:nvPr>
            <p:ph type="sldNum" idx="10"/>
          </p:nvPr>
        </p:nvSpPr>
        <p:spPr>
          <a:ln/>
        </p:spPr>
        <p:txBody>
          <a:bodyPr/>
          <a:lstStyle>
            <a:lvl1pPr>
              <a:defRPr/>
            </a:lvl1pPr>
          </a:lstStyle>
          <a:p>
            <a:pPr>
              <a:defRPr/>
            </a:pPr>
            <a:fld id="{04F3DE8B-959E-6A49-A659-4518F32091C5}" type="slidenum">
              <a:rPr lang="pl-PL" altLang="pl-PL"/>
              <a:pPr>
                <a:defRPr/>
              </a:pPr>
              <a:t>‹#›</a:t>
            </a:fld>
            <a:endParaRPr lang="pl-PL" altLang="pl-PL"/>
          </a:p>
        </p:txBody>
      </p:sp>
    </p:spTree>
    <p:extLst>
      <p:ext uri="{BB962C8B-B14F-4D97-AF65-F5344CB8AC3E}">
        <p14:creationId xmlns:p14="http://schemas.microsoft.com/office/powerpoint/2010/main" val="1443021195"/>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a:extLst>
              <a:ext uri="{FF2B5EF4-FFF2-40B4-BE49-F238E27FC236}">
                <a16:creationId xmlns:a16="http://schemas.microsoft.com/office/drawing/2014/main" xmlns="" id="{316F2229-5BE9-E346-B08B-4A058A5AB8F1}"/>
              </a:ext>
            </a:extLst>
          </p:cNvPr>
          <p:cNvSpPr>
            <a:spLocks noGrp="1" noChangeArrowheads="1"/>
          </p:cNvSpPr>
          <p:nvPr>
            <p:ph type="sldNum" idx="10"/>
          </p:nvPr>
        </p:nvSpPr>
        <p:spPr>
          <a:ln/>
        </p:spPr>
        <p:txBody>
          <a:bodyPr/>
          <a:lstStyle>
            <a:lvl1pPr>
              <a:defRPr/>
            </a:lvl1pPr>
          </a:lstStyle>
          <a:p>
            <a:pPr>
              <a:defRPr/>
            </a:pPr>
            <a:fld id="{436BA78A-80E2-E348-9D39-431D578C752C}" type="slidenum">
              <a:rPr lang="pl-PL" altLang="pl-PL"/>
              <a:pPr>
                <a:defRPr/>
              </a:pPr>
              <a:t>‹#›</a:t>
            </a:fld>
            <a:endParaRPr lang="pl-PL" altLang="pl-PL"/>
          </a:p>
        </p:txBody>
      </p:sp>
    </p:spTree>
    <p:extLst>
      <p:ext uri="{BB962C8B-B14F-4D97-AF65-F5344CB8AC3E}">
        <p14:creationId xmlns:p14="http://schemas.microsoft.com/office/powerpoint/2010/main" val="105508637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xmlns="" id="{D7BDC3C5-AFAF-9243-8C78-407F66338C36}"/>
              </a:ext>
            </a:extLst>
          </p:cNvPr>
          <p:cNvSpPr>
            <a:spLocks noGrp="1" noChangeArrowheads="1"/>
          </p:cNvSpPr>
          <p:nvPr>
            <p:ph type="sldNum" idx="10"/>
          </p:nvPr>
        </p:nvSpPr>
        <p:spPr>
          <a:ln/>
        </p:spPr>
        <p:txBody>
          <a:bodyPr/>
          <a:lstStyle>
            <a:lvl1pPr>
              <a:defRPr/>
            </a:lvl1pPr>
          </a:lstStyle>
          <a:p>
            <a:pPr>
              <a:defRPr/>
            </a:pPr>
            <a:fld id="{28159683-C11E-D143-AE2A-F0A32AEB6E53}" type="slidenum">
              <a:rPr lang="pl-PL" altLang="pl-PL"/>
              <a:pPr>
                <a:defRPr/>
              </a:pPr>
              <a:t>‹#›</a:t>
            </a:fld>
            <a:endParaRPr lang="pl-PL" altLang="pl-PL"/>
          </a:p>
        </p:txBody>
      </p:sp>
    </p:spTree>
    <p:extLst>
      <p:ext uri="{BB962C8B-B14F-4D97-AF65-F5344CB8AC3E}">
        <p14:creationId xmlns:p14="http://schemas.microsoft.com/office/powerpoint/2010/main" val="2618953158"/>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a:extLst>
              <a:ext uri="{FF2B5EF4-FFF2-40B4-BE49-F238E27FC236}">
                <a16:creationId xmlns:a16="http://schemas.microsoft.com/office/drawing/2014/main" xmlns="" id="{9100FA8F-E5F2-4E46-BAAB-F5202328B1DB}"/>
              </a:ext>
            </a:extLst>
          </p:cNvPr>
          <p:cNvSpPr>
            <a:spLocks noGrp="1" noChangeArrowheads="1"/>
          </p:cNvSpPr>
          <p:nvPr>
            <p:ph type="sldNum" idx="10"/>
          </p:nvPr>
        </p:nvSpPr>
        <p:spPr>
          <a:ln/>
        </p:spPr>
        <p:txBody>
          <a:bodyPr/>
          <a:lstStyle>
            <a:lvl1pPr>
              <a:defRPr/>
            </a:lvl1pPr>
          </a:lstStyle>
          <a:p>
            <a:pPr>
              <a:defRPr/>
            </a:pPr>
            <a:fld id="{F7499584-4849-D144-BC92-0FAF54AB1C3C}" type="slidenum">
              <a:rPr lang="pl-PL" altLang="pl-PL"/>
              <a:pPr>
                <a:defRPr/>
              </a:pPr>
              <a:t>‹#›</a:t>
            </a:fld>
            <a:endParaRPr lang="pl-PL" altLang="pl-PL"/>
          </a:p>
        </p:txBody>
      </p:sp>
    </p:spTree>
    <p:extLst>
      <p:ext uri="{BB962C8B-B14F-4D97-AF65-F5344CB8AC3E}">
        <p14:creationId xmlns:p14="http://schemas.microsoft.com/office/powerpoint/2010/main" val="3057005870"/>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a:extLst>
              <a:ext uri="{FF2B5EF4-FFF2-40B4-BE49-F238E27FC236}">
                <a16:creationId xmlns:a16="http://schemas.microsoft.com/office/drawing/2014/main" xmlns="" id="{1A55E65F-E38A-5C49-BB48-47A12F90846D}"/>
              </a:ext>
            </a:extLst>
          </p:cNvPr>
          <p:cNvSpPr>
            <a:spLocks noGrp="1" noChangeArrowheads="1"/>
          </p:cNvSpPr>
          <p:nvPr>
            <p:ph type="sldNum" idx="10"/>
          </p:nvPr>
        </p:nvSpPr>
        <p:spPr>
          <a:ln/>
        </p:spPr>
        <p:txBody>
          <a:bodyPr/>
          <a:lstStyle>
            <a:lvl1pPr>
              <a:defRPr/>
            </a:lvl1pPr>
          </a:lstStyle>
          <a:p>
            <a:pPr>
              <a:defRPr/>
            </a:pPr>
            <a:fld id="{054B6537-B077-B44E-BFF4-25A1E3788C81}" type="slidenum">
              <a:rPr lang="pl-PL" altLang="pl-PL"/>
              <a:pPr>
                <a:defRPr/>
              </a:pPr>
              <a:t>‹#›</a:t>
            </a:fld>
            <a:endParaRPr lang="pl-PL" altLang="pl-PL"/>
          </a:p>
        </p:txBody>
      </p:sp>
    </p:spTree>
    <p:extLst>
      <p:ext uri="{BB962C8B-B14F-4D97-AF65-F5344CB8AC3E}">
        <p14:creationId xmlns:p14="http://schemas.microsoft.com/office/powerpoint/2010/main" val="22311959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5BF8327F-C28E-C744-BD65-4EEBB8751BC8}"/>
              </a:ext>
            </a:extLst>
          </p:cNvPr>
          <p:cNvSpPr>
            <a:spLocks noGrp="1" noChangeArrowheads="1"/>
          </p:cNvSpPr>
          <p:nvPr>
            <p:ph type="sldNum" idx="10"/>
          </p:nvPr>
        </p:nvSpPr>
        <p:spPr>
          <a:ln/>
        </p:spPr>
        <p:txBody>
          <a:bodyPr/>
          <a:lstStyle>
            <a:lvl1pPr>
              <a:defRPr/>
            </a:lvl1pPr>
          </a:lstStyle>
          <a:p>
            <a:pPr>
              <a:defRPr/>
            </a:pPr>
            <a:fld id="{D9F7F77A-7940-2643-80F6-3586946B80E7}" type="slidenum">
              <a:rPr lang="pl-PL" altLang="pl-PL"/>
              <a:pPr>
                <a:defRPr/>
              </a:pPr>
              <a:t>‹#›</a:t>
            </a:fld>
            <a:endParaRPr lang="pl-PL" altLang="pl-PL"/>
          </a:p>
        </p:txBody>
      </p:sp>
    </p:spTree>
    <p:extLst>
      <p:ext uri="{BB962C8B-B14F-4D97-AF65-F5344CB8AC3E}">
        <p14:creationId xmlns:p14="http://schemas.microsoft.com/office/powerpoint/2010/main" val="545527034"/>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746FFFF9-E7C9-1843-A03C-113292D3502F}"/>
              </a:ext>
            </a:extLst>
          </p:cNvPr>
          <p:cNvSpPr>
            <a:spLocks noGrp="1" noChangeArrowheads="1"/>
          </p:cNvSpPr>
          <p:nvPr>
            <p:ph type="sldNum" idx="10"/>
          </p:nvPr>
        </p:nvSpPr>
        <p:spPr>
          <a:ln/>
        </p:spPr>
        <p:txBody>
          <a:bodyPr/>
          <a:lstStyle>
            <a:lvl1pPr>
              <a:defRPr/>
            </a:lvl1pPr>
          </a:lstStyle>
          <a:p>
            <a:pPr>
              <a:defRPr/>
            </a:pPr>
            <a:fld id="{31B5B06A-EBD4-534D-B369-D1EFE94B5DF7}" type="slidenum">
              <a:rPr lang="pl-PL" altLang="pl-PL"/>
              <a:pPr>
                <a:defRPr/>
              </a:pPr>
              <a:t>‹#›</a:t>
            </a:fld>
            <a:endParaRPr lang="pl-PL" altLang="pl-PL"/>
          </a:p>
        </p:txBody>
      </p:sp>
    </p:spTree>
    <p:extLst>
      <p:ext uri="{BB962C8B-B14F-4D97-AF65-F5344CB8AC3E}">
        <p14:creationId xmlns:p14="http://schemas.microsoft.com/office/powerpoint/2010/main" val="1416859598"/>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75DA8241-079E-764D-B5A8-F8BD2F2D0EAF}"/>
              </a:ext>
            </a:extLst>
          </p:cNvPr>
          <p:cNvSpPr>
            <a:spLocks noGrp="1" noChangeArrowheads="1"/>
          </p:cNvSpPr>
          <p:nvPr>
            <p:ph type="sldNum" idx="10"/>
          </p:nvPr>
        </p:nvSpPr>
        <p:spPr>
          <a:ln/>
        </p:spPr>
        <p:txBody>
          <a:bodyPr/>
          <a:lstStyle>
            <a:lvl1pPr>
              <a:defRPr/>
            </a:lvl1pPr>
          </a:lstStyle>
          <a:p>
            <a:pPr>
              <a:defRPr/>
            </a:pPr>
            <a:fld id="{27D53323-89D0-7C4B-AF2A-ECD2F7118E89}" type="slidenum">
              <a:rPr lang="pl-PL" altLang="pl-PL"/>
              <a:pPr>
                <a:defRPr/>
              </a:pPr>
              <a:t>‹#›</a:t>
            </a:fld>
            <a:endParaRPr lang="pl-PL" altLang="pl-PL"/>
          </a:p>
        </p:txBody>
      </p:sp>
    </p:spTree>
    <p:extLst>
      <p:ext uri="{BB962C8B-B14F-4D97-AF65-F5344CB8AC3E}">
        <p14:creationId xmlns:p14="http://schemas.microsoft.com/office/powerpoint/2010/main" val="149957078"/>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4393A850-1E20-E247-B258-0021D793D6D2}"/>
              </a:ext>
            </a:extLst>
          </p:cNvPr>
          <p:cNvSpPr>
            <a:spLocks noGrp="1" noChangeArrowheads="1"/>
          </p:cNvSpPr>
          <p:nvPr>
            <p:ph type="sldNum" idx="10"/>
          </p:nvPr>
        </p:nvSpPr>
        <p:spPr>
          <a:ln/>
        </p:spPr>
        <p:txBody>
          <a:bodyPr/>
          <a:lstStyle>
            <a:lvl1pPr>
              <a:defRPr/>
            </a:lvl1pPr>
          </a:lstStyle>
          <a:p>
            <a:pPr>
              <a:defRPr/>
            </a:pPr>
            <a:fld id="{3217F1BC-EBBC-2041-8CB0-46D916AF4CFF}" type="slidenum">
              <a:rPr lang="pl-PL" altLang="pl-PL"/>
              <a:pPr>
                <a:defRPr/>
              </a:pPr>
              <a:t>‹#›</a:t>
            </a:fld>
            <a:endParaRPr lang="pl-PL" altLang="pl-PL"/>
          </a:p>
        </p:txBody>
      </p:sp>
    </p:spTree>
    <p:extLst>
      <p:ext uri="{BB962C8B-B14F-4D97-AF65-F5344CB8AC3E}">
        <p14:creationId xmlns:p14="http://schemas.microsoft.com/office/powerpoint/2010/main" val="3808945955"/>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863600"/>
            <a:ext cx="5484813" cy="1139666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863600"/>
            <a:ext cx="16306800" cy="1139666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C1ABE572-B6A8-7D47-9151-173E8DD36FDD}"/>
              </a:ext>
            </a:extLst>
          </p:cNvPr>
          <p:cNvSpPr>
            <a:spLocks noGrp="1" noChangeArrowheads="1"/>
          </p:cNvSpPr>
          <p:nvPr>
            <p:ph type="sldNum" idx="10"/>
          </p:nvPr>
        </p:nvSpPr>
        <p:spPr>
          <a:ln/>
        </p:spPr>
        <p:txBody>
          <a:bodyPr/>
          <a:lstStyle>
            <a:lvl1pPr>
              <a:defRPr/>
            </a:lvl1pPr>
          </a:lstStyle>
          <a:p>
            <a:pPr>
              <a:defRPr/>
            </a:pPr>
            <a:fld id="{393D10DA-9D54-174C-AA5F-7A62234DE3CD}" type="slidenum">
              <a:rPr lang="pl-PL" altLang="pl-PL"/>
              <a:pPr>
                <a:defRPr/>
              </a:pPr>
              <a:t>‹#›</a:t>
            </a:fld>
            <a:endParaRPr lang="pl-PL" altLang="pl-PL"/>
          </a:p>
        </p:txBody>
      </p:sp>
    </p:spTree>
    <p:extLst>
      <p:ext uri="{BB962C8B-B14F-4D97-AF65-F5344CB8AC3E}">
        <p14:creationId xmlns:p14="http://schemas.microsoft.com/office/powerpoint/2010/main" val="27662171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itle">
  <p:cSld name="Title &amp; Subtitle copy">
    <p:spTree>
      <p:nvGrpSpPr>
        <p:cNvPr id="1" name=""/>
        <p:cNvGrpSpPr/>
        <p:nvPr/>
      </p:nvGrpSpPr>
      <p:grpSpPr>
        <a:xfrm>
          <a:off x="0" y="0"/>
          <a:ext cx="0" cy="0"/>
          <a:chOff x="0" y="0"/>
          <a:chExt cx="0" cy="0"/>
        </a:xfrm>
      </p:grpSpPr>
      <p:sp>
        <p:nvSpPr>
          <p:cNvPr id="12" name="Title Text"/>
          <p:cNvSpPr txBox="1">
            <a:spLocks noGrp="1"/>
          </p:cNvSpPr>
          <p:nvPr>
            <p:ph type="title"/>
          </p:nvPr>
        </p:nvSpPr>
        <p:spPr>
          <a:prstGeom prst="rect">
            <a:avLst/>
          </a:prstGeom>
        </p:spPr>
        <p:txBody>
          <a:bodyPr/>
          <a:lstStyle/>
          <a:p>
            <a:r>
              <a:t>Title Text</a:t>
            </a:r>
          </a:p>
        </p:txBody>
      </p:sp>
      <p:sp>
        <p:nvSpPr>
          <p:cNvPr id="3" name="Slide Number">
            <a:extLst>
              <a:ext uri="{FF2B5EF4-FFF2-40B4-BE49-F238E27FC236}">
                <a16:creationId xmlns:a16="http://schemas.microsoft.com/office/drawing/2014/main" xmlns="" id="{123D9856-D085-4B44-8D7A-38BC99D2DCC9}"/>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9374A1CA-C4F7-2C42-880B-313077AD6B99}" type="slidenum">
              <a:rPr lang="en-US" altLang="en-US"/>
              <a:pPr>
                <a:defRPr/>
              </a:pPr>
              <a:t>‹#›</a:t>
            </a:fld>
            <a:endParaRPr lang="en-US" altLang="en-US"/>
          </a:p>
        </p:txBody>
      </p:sp>
    </p:spTree>
    <p:extLst>
      <p:ext uri="{BB962C8B-B14F-4D97-AF65-F5344CB8AC3E}">
        <p14:creationId xmlns:p14="http://schemas.microsoft.com/office/powerpoint/2010/main" val="237580061"/>
      </p:ext>
    </p:extLst>
  </p:cSld>
  <p:clrMapOvr>
    <a:masterClrMapping/>
  </p:clrMapOvr>
  <p:transition xmlns:p14="http://schemas.microsoft.com/office/powerpoint/2010/mai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Scriipture">
    <p:spTree>
      <p:nvGrpSpPr>
        <p:cNvPr id="1" name=""/>
        <p:cNvGrpSpPr/>
        <p:nvPr/>
      </p:nvGrpSpPr>
      <p:grpSpPr>
        <a:xfrm>
          <a:off x="0" y="0"/>
          <a:ext cx="0" cy="0"/>
          <a:chOff x="0" y="0"/>
          <a:chExt cx="0" cy="0"/>
        </a:xfrm>
      </p:grpSpPr>
      <p:sp>
        <p:nvSpPr>
          <p:cNvPr id="20" name="Title Text"/>
          <p:cNvSpPr txBox="1">
            <a:spLocks noGrp="1"/>
          </p:cNvSpPr>
          <p:nvPr>
            <p:ph type="title"/>
          </p:nvPr>
        </p:nvSpPr>
        <p:spPr>
          <a:xfrm>
            <a:off x="1435100" y="1473200"/>
            <a:ext cx="20904200" cy="2209800"/>
          </a:xfrm>
          <a:prstGeom prst="rect">
            <a:avLst/>
          </a:prstGeom>
        </p:spPr>
        <p:txBody>
          <a:bodyPr/>
          <a:lstStyle>
            <a:lvl1pPr algn="l"/>
          </a:lstStyle>
          <a:p>
            <a:r>
              <a:t>Title Text</a:t>
            </a:r>
          </a:p>
        </p:txBody>
      </p:sp>
      <p:sp>
        <p:nvSpPr>
          <p:cNvPr id="21" name="Body Level One…"/>
          <p:cNvSpPr txBox="1">
            <a:spLocks noGrp="1"/>
          </p:cNvSpPr>
          <p:nvPr>
            <p:ph type="body" idx="1"/>
          </p:nvPr>
        </p:nvSpPr>
        <p:spPr>
          <a:xfrm>
            <a:off x="1422400" y="3911600"/>
            <a:ext cx="21221700" cy="8991600"/>
          </a:xfrm>
          <a:prstGeom prst="rect">
            <a:avLst/>
          </a:prstGeom>
        </p:spPr>
        <p:txBody>
          <a:bodyPr/>
          <a:lstStyle>
            <a:lvl1pPr>
              <a:defRPr>
                <a:latin typeface="DejaVu Sans Condensed"/>
                <a:ea typeface="DejaVu Sans Condensed"/>
                <a:cs typeface="DejaVu Sans Condensed"/>
                <a:sym typeface="DejaVu Sans Condensed"/>
              </a:defRPr>
            </a:lvl1pPr>
            <a:lvl2pPr>
              <a:defRPr>
                <a:latin typeface="DejaVu Sans Condensed"/>
                <a:ea typeface="DejaVu Sans Condensed"/>
                <a:cs typeface="DejaVu Sans Condensed"/>
                <a:sym typeface="DejaVu Sans Condensed"/>
              </a:defRPr>
            </a:lvl2pPr>
            <a:lvl3pPr>
              <a:defRPr>
                <a:latin typeface="DejaVu Sans Condensed"/>
                <a:ea typeface="DejaVu Sans Condensed"/>
                <a:cs typeface="DejaVu Sans Condensed"/>
                <a:sym typeface="DejaVu Sans Condensed"/>
              </a:defRPr>
            </a:lvl3pPr>
            <a:lvl4pPr>
              <a:defRPr>
                <a:latin typeface="DejaVu Sans Condensed"/>
                <a:ea typeface="DejaVu Sans Condensed"/>
                <a:cs typeface="DejaVu Sans Condensed"/>
                <a:sym typeface="DejaVu Sans Condensed"/>
              </a:defRPr>
            </a:lvl4pPr>
            <a:lvl5pPr>
              <a:defRPr>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xmlns="" id="{9420520D-7D2C-D448-AE4F-D3796C8F0FF4}"/>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BB5E0A6F-C6C7-2643-A1D4-CC2A4ED5D8E6}" type="slidenum">
              <a:rPr lang="en-US" altLang="en-US"/>
              <a:pPr>
                <a:defRPr/>
              </a:pPr>
              <a:t>‹#›</a:t>
            </a:fld>
            <a:endParaRPr lang="en-US" altLang="en-US"/>
          </a:p>
        </p:txBody>
      </p:sp>
    </p:spTree>
    <p:extLst>
      <p:ext uri="{BB962C8B-B14F-4D97-AF65-F5344CB8AC3E}">
        <p14:creationId xmlns:p14="http://schemas.microsoft.com/office/powerpoint/2010/main" val="943189404"/>
      </p:ext>
    </p:extLst>
  </p:cSld>
  <p:clrMapOvr>
    <a:masterClrMapping/>
  </p:clrMapOvr>
  <p:transition xmlns:p14="http://schemas.microsoft.com/office/powerpoint/2010/mai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Text">
    <p:spTree>
      <p:nvGrpSpPr>
        <p:cNvPr id="1" name=""/>
        <p:cNvGrpSpPr/>
        <p:nvPr/>
      </p:nvGrpSpPr>
      <p:grpSpPr>
        <a:xfrm>
          <a:off x="0" y="0"/>
          <a:ext cx="0" cy="0"/>
          <a:chOff x="0" y="0"/>
          <a:chExt cx="0" cy="0"/>
        </a:xfrm>
      </p:grpSpPr>
      <p:sp>
        <p:nvSpPr>
          <p:cNvPr id="29" name="Title Text"/>
          <p:cNvSpPr txBox="1">
            <a:spLocks noGrp="1"/>
          </p:cNvSpPr>
          <p:nvPr>
            <p:ph type="title"/>
          </p:nvPr>
        </p:nvSpPr>
        <p:spPr>
          <a:xfrm>
            <a:off x="1778000" y="1384300"/>
            <a:ext cx="20828000" cy="10045700"/>
          </a:xfrm>
          <a:prstGeom prst="rect">
            <a:avLst/>
          </a:prstGeom>
        </p:spPr>
        <p:txBody>
          <a:bodyPr lIns="0" tIns="0" rIns="0" bIns="0"/>
          <a:lstStyle>
            <a:lvl1pPr algn="l">
              <a:defRPr sz="7200">
                <a:latin typeface="DejaVu Sans Condensed"/>
                <a:ea typeface="DejaVu Sans Condensed"/>
                <a:cs typeface="DejaVu Sans Condensed"/>
                <a:sym typeface="DejaVu Sans Condensed"/>
              </a:defRPr>
            </a:lvl1pPr>
          </a:lstStyle>
          <a:p>
            <a:r>
              <a:t>Title Text</a:t>
            </a:r>
          </a:p>
        </p:txBody>
      </p:sp>
      <p:sp>
        <p:nvSpPr>
          <p:cNvPr id="3" name="Slide Number">
            <a:extLst>
              <a:ext uri="{FF2B5EF4-FFF2-40B4-BE49-F238E27FC236}">
                <a16:creationId xmlns:a16="http://schemas.microsoft.com/office/drawing/2014/main" xmlns="" id="{5F9AAAF6-4E14-B944-B5BB-91378DB40329}"/>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9FE31DC8-0EC2-2044-8BF7-A0D37EB1D328}" type="slidenum">
              <a:rPr lang="en-US" altLang="en-US"/>
              <a:pPr>
                <a:defRPr/>
              </a:pPr>
              <a:t>‹#›</a:t>
            </a:fld>
            <a:endParaRPr lang="en-US" altLang="en-US"/>
          </a:p>
        </p:txBody>
      </p:sp>
    </p:spTree>
    <p:extLst>
      <p:ext uri="{BB962C8B-B14F-4D97-AF65-F5344CB8AC3E}">
        <p14:creationId xmlns:p14="http://schemas.microsoft.com/office/powerpoint/2010/main" val="3195428858"/>
      </p:ext>
    </p:extLst>
  </p:cSld>
  <p:clrMapOvr>
    <a:masterClrMapping/>
  </p:clrMapOvr>
  <p:transition xmlns:p14="http://schemas.microsoft.com/office/powerpoint/2010/mai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xmlns="" id="{82291129-A1B5-F543-8C0B-8ABF04AA7B5F}"/>
              </a:ext>
            </a:extLst>
          </p:cNvPr>
          <p:cNvSpPr>
            <a:spLocks noGrp="1" noChangeArrowheads="1"/>
          </p:cNvSpPr>
          <p:nvPr>
            <p:ph type="sldNum" idx="10"/>
          </p:nvPr>
        </p:nvSpPr>
        <p:spPr>
          <a:ln/>
        </p:spPr>
        <p:txBody>
          <a:bodyPr/>
          <a:lstStyle>
            <a:lvl1pPr>
              <a:defRPr/>
            </a:lvl1pPr>
          </a:lstStyle>
          <a:p>
            <a:pPr>
              <a:defRPr/>
            </a:pPr>
            <a:fld id="{68909BCC-DACF-0B47-A584-B85B2F89FD88}" type="slidenum">
              <a:rPr lang="pl-PL" altLang="pl-PL"/>
              <a:pPr>
                <a:defRPr/>
              </a:pPr>
              <a:t>‹#›</a:t>
            </a:fld>
            <a:endParaRPr lang="pl-PL" altLang="pl-PL"/>
          </a:p>
        </p:txBody>
      </p:sp>
    </p:spTree>
    <p:extLst>
      <p:ext uri="{BB962C8B-B14F-4D97-AF65-F5344CB8AC3E}">
        <p14:creationId xmlns:p14="http://schemas.microsoft.com/office/powerpoint/2010/main" val="1744141579"/>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Quote, Reference">
    <p:spTree>
      <p:nvGrpSpPr>
        <p:cNvPr id="1" name=""/>
        <p:cNvGrpSpPr/>
        <p:nvPr/>
      </p:nvGrpSpPr>
      <p:grpSpPr>
        <a:xfrm>
          <a:off x="0" y="0"/>
          <a:ext cx="0" cy="0"/>
          <a:chOff x="0" y="0"/>
          <a:chExt cx="0" cy="0"/>
        </a:xfrm>
      </p:grpSpPr>
      <p:sp>
        <p:nvSpPr>
          <p:cNvPr id="37" name="Title Text"/>
          <p:cNvSpPr txBox="1">
            <a:spLocks noGrp="1"/>
          </p:cNvSpPr>
          <p:nvPr>
            <p:ph type="title"/>
          </p:nvPr>
        </p:nvSpPr>
        <p:spPr>
          <a:xfrm>
            <a:off x="1778000" y="1574800"/>
            <a:ext cx="20828000" cy="8636000"/>
          </a:xfrm>
          <a:prstGeom prst="rect">
            <a:avLst/>
          </a:prstGeom>
        </p:spPr>
        <p:txBody>
          <a:bodyPr lIns="0" tIns="0" rIns="0" bIns="0"/>
          <a:lstStyle>
            <a:lvl1pPr algn="l">
              <a:defRPr sz="7200">
                <a:latin typeface="DejaVu Sans Condensed"/>
                <a:ea typeface="DejaVu Sans Condensed"/>
                <a:cs typeface="DejaVu Sans Condensed"/>
                <a:sym typeface="DejaVu Sans Condensed"/>
              </a:defRPr>
            </a:lvl1pPr>
          </a:lstStyle>
          <a:p>
            <a:r>
              <a:t>Title Text</a:t>
            </a:r>
          </a:p>
        </p:txBody>
      </p:sp>
      <p:sp>
        <p:nvSpPr>
          <p:cNvPr id="38" name="Body Level One…"/>
          <p:cNvSpPr txBox="1">
            <a:spLocks noGrp="1"/>
          </p:cNvSpPr>
          <p:nvPr>
            <p:ph type="body" sz="quarter" idx="1"/>
          </p:nvPr>
        </p:nvSpPr>
        <p:spPr>
          <a:xfrm>
            <a:off x="1752600" y="10198100"/>
            <a:ext cx="20866100" cy="1689100"/>
          </a:xfrm>
          <a:prstGeom prst="rect">
            <a:avLst/>
          </a:prstGeom>
        </p:spPr>
        <p:txBody>
          <a:bodyPr lIns="0" tIns="0" rIns="0" bIns="0" anchor="b"/>
          <a:lstStyle>
            <a:lvl1pPr>
              <a:defRPr sz="3600">
                <a:latin typeface="DejaVu Sans Condensed"/>
                <a:ea typeface="DejaVu Sans Condensed"/>
                <a:cs typeface="DejaVu Sans Condensed"/>
                <a:sym typeface="DejaVu Sans Condensed"/>
              </a:defRPr>
            </a:lvl1pPr>
            <a:lvl2pPr>
              <a:defRPr sz="3600">
                <a:latin typeface="DejaVu Sans Condensed"/>
                <a:ea typeface="DejaVu Sans Condensed"/>
                <a:cs typeface="DejaVu Sans Condensed"/>
                <a:sym typeface="DejaVu Sans Condensed"/>
              </a:defRPr>
            </a:lvl2pPr>
            <a:lvl3pPr>
              <a:defRPr sz="3600">
                <a:latin typeface="DejaVu Sans Condensed"/>
                <a:ea typeface="DejaVu Sans Condensed"/>
                <a:cs typeface="DejaVu Sans Condensed"/>
                <a:sym typeface="DejaVu Sans Condensed"/>
              </a:defRPr>
            </a:lvl3pPr>
            <a:lvl4pPr>
              <a:defRPr sz="3600">
                <a:solidFill>
                  <a:srgbClr val="FEFCDD"/>
                </a:solidFill>
                <a:latin typeface="DejaVu Sans Condensed"/>
                <a:ea typeface="DejaVu Sans Condensed"/>
                <a:cs typeface="DejaVu Sans Condensed"/>
                <a:sym typeface="DejaVu Sans Condensed"/>
              </a:defRPr>
            </a:lvl4pPr>
            <a:lvl5pPr>
              <a:defRPr sz="36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xmlns="" id="{13B7562B-D828-4947-9CA4-0AF117E08A8C}"/>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F6885A9A-E64D-CB43-B6D4-3F5D13091F51}" type="slidenum">
              <a:rPr lang="en-US" altLang="en-US"/>
              <a:pPr>
                <a:defRPr/>
              </a:pPr>
              <a:t>‹#›</a:t>
            </a:fld>
            <a:endParaRPr lang="en-US" altLang="en-US"/>
          </a:p>
        </p:txBody>
      </p:sp>
    </p:spTree>
    <p:extLst>
      <p:ext uri="{BB962C8B-B14F-4D97-AF65-F5344CB8AC3E}">
        <p14:creationId xmlns:p14="http://schemas.microsoft.com/office/powerpoint/2010/main" val="1953935440"/>
      </p:ext>
    </p:extLst>
  </p:cSld>
  <p:clrMapOvr>
    <a:masterClrMapping/>
  </p:clrMapOvr>
  <p:transition xmlns:p14="http://schemas.microsoft.com/office/powerpoint/2010/mai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xmlns="" id="{985A12D3-E080-9B49-855B-FB72917A7199}"/>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786FF9B0-0213-6641-A69D-9148EB31A3BE}" type="slidenum">
              <a:rPr lang="en-US" altLang="en-US"/>
              <a:pPr>
                <a:defRPr/>
              </a:pPr>
              <a:t>‹#›</a:t>
            </a:fld>
            <a:endParaRPr lang="en-US" altLang="en-US"/>
          </a:p>
        </p:txBody>
      </p:sp>
    </p:spTree>
    <p:extLst>
      <p:ext uri="{BB962C8B-B14F-4D97-AF65-F5344CB8AC3E}">
        <p14:creationId xmlns:p14="http://schemas.microsoft.com/office/powerpoint/2010/main" val="2316455816"/>
      </p:ext>
    </p:extLst>
  </p:cSld>
  <p:clrMapOvr>
    <a:masterClrMapping/>
  </p:clrMapOvr>
  <p:transition xmlns:p14="http://schemas.microsoft.com/office/powerpoint/2010/mai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Picture">
    <p:spTree>
      <p:nvGrpSpPr>
        <p:cNvPr id="1" name=""/>
        <p:cNvGrpSpPr/>
        <p:nvPr/>
      </p:nvGrpSpPr>
      <p:grpSpPr>
        <a:xfrm>
          <a:off x="0" y="0"/>
          <a:ext cx="0" cy="0"/>
          <a:chOff x="0" y="0"/>
          <a:chExt cx="0" cy="0"/>
        </a:xfrm>
      </p:grpSpPr>
      <p:sp>
        <p:nvSpPr>
          <p:cNvPr id="53" name="Title Text"/>
          <p:cNvSpPr txBox="1">
            <a:spLocks noGrp="1"/>
          </p:cNvSpPr>
          <p:nvPr>
            <p:ph type="title"/>
          </p:nvPr>
        </p:nvSpPr>
        <p:spPr>
          <a:xfrm>
            <a:off x="1739900" y="10972800"/>
            <a:ext cx="20904200" cy="2209800"/>
          </a:xfrm>
          <a:prstGeom prst="rect">
            <a:avLst/>
          </a:prstGeom>
        </p:spPr>
        <p:txBody>
          <a:bodyPr/>
          <a:lstStyle>
            <a:lvl1pPr>
              <a:defRPr sz="11000"/>
            </a:lvl1pPr>
          </a:lstStyle>
          <a:p>
            <a:r>
              <a:t>Title Text</a:t>
            </a:r>
          </a:p>
        </p:txBody>
      </p:sp>
      <p:sp>
        <p:nvSpPr>
          <p:cNvPr id="3" name="Slide Number">
            <a:extLst>
              <a:ext uri="{FF2B5EF4-FFF2-40B4-BE49-F238E27FC236}">
                <a16:creationId xmlns:a16="http://schemas.microsoft.com/office/drawing/2014/main" xmlns="" id="{3E22B344-82D5-544E-B6A1-0CB9E4B7A177}"/>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3F6193A0-483B-DB40-A7F3-86CA3368CE58}" type="slidenum">
              <a:rPr lang="en-US" altLang="en-US"/>
              <a:pPr>
                <a:defRPr/>
              </a:pPr>
              <a:t>‹#›</a:t>
            </a:fld>
            <a:endParaRPr lang="en-US" altLang="en-US"/>
          </a:p>
        </p:txBody>
      </p:sp>
    </p:spTree>
    <p:extLst>
      <p:ext uri="{BB962C8B-B14F-4D97-AF65-F5344CB8AC3E}">
        <p14:creationId xmlns:p14="http://schemas.microsoft.com/office/powerpoint/2010/main" val="4246870000"/>
      </p:ext>
    </p:extLst>
  </p:cSld>
  <p:clrMapOvr>
    <a:masterClrMapping/>
  </p:clrMapOvr>
  <p:transition xmlns:p14="http://schemas.microsoft.com/office/powerpoint/2010/mai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Title &amp; Subtitl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61" name="Title Text"/>
          <p:cNvSpPr txBox="1">
            <a:spLocks noGrp="1"/>
          </p:cNvSpPr>
          <p:nvPr>
            <p:ph type="title"/>
          </p:nvPr>
        </p:nvSpPr>
        <p:spPr>
          <a:xfrm>
            <a:off x="1739900" y="2298700"/>
            <a:ext cx="20904200" cy="4635500"/>
          </a:xfrm>
          <a:prstGeom prst="rect">
            <a:avLst/>
          </a:prstGeom>
        </p:spPr>
        <p:txBody>
          <a:bodyPr anchor="b"/>
          <a:lstStyle>
            <a:lvl1pPr>
              <a:defRPr sz="11600">
                <a:solidFill>
                  <a:srgbClr val="FFFFFF"/>
                </a:solidFill>
                <a:latin typeface="Gill Sans"/>
                <a:ea typeface="Gill Sans"/>
                <a:cs typeface="Gill Sans"/>
                <a:sym typeface="Gill Sans"/>
              </a:defRPr>
            </a:lvl1pPr>
          </a:lstStyle>
          <a:p>
            <a:r>
              <a:t>Title Text</a:t>
            </a:r>
          </a:p>
        </p:txBody>
      </p:sp>
      <p:sp>
        <p:nvSpPr>
          <p:cNvPr id="62" name="Body Level One…"/>
          <p:cNvSpPr txBox="1">
            <a:spLocks noGrp="1"/>
          </p:cNvSpPr>
          <p:nvPr>
            <p:ph type="body" sz="quarter" idx="1"/>
          </p:nvPr>
        </p:nvSpPr>
        <p:spPr>
          <a:xfrm>
            <a:off x="1739900" y="7061200"/>
            <a:ext cx="20904200" cy="1587500"/>
          </a:xfrm>
          <a:prstGeom prst="rect">
            <a:avLst/>
          </a:prstGeom>
        </p:spPr>
        <p:txBody>
          <a:bodyPr/>
          <a:lstStyle>
            <a:lvl1pPr algn="ctr">
              <a:defRPr sz="4800">
                <a:solidFill>
                  <a:srgbClr val="FFFFFF"/>
                </a:solidFill>
                <a:latin typeface="Gill Sans"/>
                <a:ea typeface="Gill Sans"/>
                <a:cs typeface="Gill Sans"/>
                <a:sym typeface="Gill Sans"/>
              </a:defRPr>
            </a:lvl1pPr>
            <a:lvl2pPr algn="ctr">
              <a:defRPr sz="4800">
                <a:solidFill>
                  <a:srgbClr val="FFFFFF"/>
                </a:solidFill>
                <a:latin typeface="Gill Sans"/>
                <a:ea typeface="Gill Sans"/>
                <a:cs typeface="Gill Sans"/>
                <a:sym typeface="Gill Sans"/>
              </a:defRPr>
            </a:lvl2pPr>
            <a:lvl3pPr algn="ctr">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xmlns="" id="{780A54D6-933E-054A-9CA7-BBF399243E64}"/>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rgbClr val="FFFFFF"/>
                </a:solidFill>
                <a:latin typeface="Arial" panose="020B0604020202020204" pitchFamily="34" charset="0"/>
              </a:defRPr>
            </a:lvl1pPr>
          </a:lstStyle>
          <a:p>
            <a:pPr>
              <a:defRPr/>
            </a:pPr>
            <a:fld id="{C2835650-01E8-9D42-AD23-FF878FD9C7FD}" type="slidenum">
              <a:rPr lang="en-US" altLang="en-US"/>
              <a:pPr>
                <a:defRPr/>
              </a:pPr>
              <a:t>‹#›</a:t>
            </a:fld>
            <a:endParaRPr lang="en-US" altLang="en-US"/>
          </a:p>
        </p:txBody>
      </p:sp>
    </p:spTree>
    <p:extLst>
      <p:ext uri="{BB962C8B-B14F-4D97-AF65-F5344CB8AC3E}">
        <p14:creationId xmlns:p14="http://schemas.microsoft.com/office/powerpoint/2010/main" val="2118364848"/>
      </p:ext>
    </p:extLst>
  </p:cSld>
  <p:clrMapOvr>
    <a:masterClrMapping/>
  </p:clrMapOvr>
  <p:transition xmlns:p14="http://schemas.microsoft.com/office/powerpoint/2010/mai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1_Title &amp; Subtitle">
    <p:bg>
      <p:bgPr>
        <a:solidFill>
          <a:srgbClr val="000000"/>
        </a:solidFill>
        <a:effectLst/>
      </p:bgPr>
    </p:bg>
    <p:spTree>
      <p:nvGrpSpPr>
        <p:cNvPr id="1" name=""/>
        <p:cNvGrpSpPr/>
        <p:nvPr/>
      </p:nvGrpSpPr>
      <p:grpSpPr>
        <a:xfrm>
          <a:off x="0" y="0"/>
          <a:ext cx="0" cy="0"/>
          <a:chOff x="0" y="0"/>
          <a:chExt cx="0" cy="0"/>
        </a:xfrm>
      </p:grpSpPr>
      <p:sp>
        <p:nvSpPr>
          <p:cNvPr id="70" name="Title Text"/>
          <p:cNvSpPr txBox="1">
            <a:spLocks noGrp="1"/>
          </p:cNvSpPr>
          <p:nvPr>
            <p:ph type="title"/>
          </p:nvPr>
        </p:nvSpPr>
        <p:spPr>
          <a:xfrm>
            <a:off x="1739900" y="2298700"/>
            <a:ext cx="20904200" cy="4635500"/>
          </a:xfrm>
          <a:prstGeom prst="rect">
            <a:avLst/>
          </a:prstGeom>
        </p:spPr>
        <p:txBody>
          <a:bodyPr anchor="b"/>
          <a:lstStyle>
            <a:lvl1pPr>
              <a:defRPr sz="11600">
                <a:solidFill>
                  <a:srgbClr val="FFFFFF"/>
                </a:solidFill>
                <a:latin typeface="Gill Sans"/>
                <a:ea typeface="Gill Sans"/>
                <a:cs typeface="Gill Sans"/>
                <a:sym typeface="Gill Sans"/>
              </a:defRPr>
            </a:lvl1pPr>
          </a:lstStyle>
          <a:p>
            <a:r>
              <a:t>Title Text</a:t>
            </a:r>
          </a:p>
        </p:txBody>
      </p:sp>
      <p:sp>
        <p:nvSpPr>
          <p:cNvPr id="71" name="Body Level One…"/>
          <p:cNvSpPr txBox="1">
            <a:spLocks noGrp="1"/>
          </p:cNvSpPr>
          <p:nvPr>
            <p:ph type="body" sz="quarter" idx="1"/>
          </p:nvPr>
        </p:nvSpPr>
        <p:spPr>
          <a:xfrm>
            <a:off x="1739900" y="7061200"/>
            <a:ext cx="20904200" cy="1587500"/>
          </a:xfrm>
          <a:prstGeom prst="rect">
            <a:avLst/>
          </a:prstGeom>
        </p:spPr>
        <p:txBody>
          <a:bodyPr/>
          <a:lstStyle>
            <a:lvl1pPr algn="ctr">
              <a:defRPr sz="4800">
                <a:solidFill>
                  <a:srgbClr val="FFFFFF"/>
                </a:solidFill>
                <a:latin typeface="Gill Sans"/>
                <a:ea typeface="Gill Sans"/>
                <a:cs typeface="Gill Sans"/>
                <a:sym typeface="Gill Sans"/>
              </a:defRPr>
            </a:lvl1pPr>
            <a:lvl2pPr algn="ctr">
              <a:defRPr sz="4800">
                <a:solidFill>
                  <a:srgbClr val="FFFFFF"/>
                </a:solidFill>
                <a:latin typeface="Gill Sans"/>
                <a:ea typeface="Gill Sans"/>
                <a:cs typeface="Gill Sans"/>
                <a:sym typeface="Gill Sans"/>
              </a:defRPr>
            </a:lvl2pPr>
            <a:lvl3pPr algn="ctr">
              <a:defRPr sz="4800">
                <a:solidFill>
                  <a:srgbClr val="FFFFFF"/>
                </a:solidFill>
                <a:latin typeface="Gill Sans"/>
                <a:ea typeface="Gill Sans"/>
                <a:cs typeface="Gill Sans"/>
                <a:sym typeface="Gill Sans"/>
              </a:defRPr>
            </a:lvl3pPr>
            <a:lvl4pPr algn="ctr">
              <a:defRPr sz="4800">
                <a:solidFill>
                  <a:srgbClr val="FFFFFF"/>
                </a:solidFill>
                <a:latin typeface="Gill Sans"/>
                <a:ea typeface="Gill Sans"/>
                <a:cs typeface="Gill Sans"/>
                <a:sym typeface="Gill Sans"/>
              </a:defRPr>
            </a:lvl4pPr>
            <a:lvl5pPr algn="ctr">
              <a:defRPr sz="48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xmlns="" id="{CF356933-A8E5-BC40-B27E-0D94801DB269}"/>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rgbClr val="FFFFFF"/>
                </a:solidFill>
                <a:latin typeface="Arial" panose="020B0604020202020204" pitchFamily="34" charset="0"/>
              </a:defRPr>
            </a:lvl1pPr>
          </a:lstStyle>
          <a:p>
            <a:pPr>
              <a:defRPr/>
            </a:pPr>
            <a:fld id="{24E9D108-A4CE-B745-A6EF-86E3D2EF5308}" type="slidenum">
              <a:rPr lang="en-US" altLang="en-US"/>
              <a:pPr>
                <a:defRPr/>
              </a:pPr>
              <a:t>‹#›</a:t>
            </a:fld>
            <a:endParaRPr lang="en-US" altLang="en-US"/>
          </a:p>
        </p:txBody>
      </p:sp>
    </p:spTree>
    <p:extLst>
      <p:ext uri="{BB962C8B-B14F-4D97-AF65-F5344CB8AC3E}">
        <p14:creationId xmlns:p14="http://schemas.microsoft.com/office/powerpoint/2010/main" val="1027917573"/>
      </p:ext>
    </p:extLst>
  </p:cSld>
  <p:clrMapOvr>
    <a:masterClrMapping/>
  </p:clrMapOvr>
  <p:transition xmlns:p14="http://schemas.microsoft.com/office/powerpoint/2010/mai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Title &amp; Bullets">
    <p:bg>
      <p:bgPr>
        <a:solidFill>
          <a:srgbClr val="000000"/>
        </a:solidFill>
        <a:effectLst/>
      </p:bgPr>
    </p:bg>
    <p:spTree>
      <p:nvGrpSpPr>
        <p:cNvPr id="1" name=""/>
        <p:cNvGrpSpPr/>
        <p:nvPr/>
      </p:nvGrpSpPr>
      <p:grpSpPr>
        <a:xfrm>
          <a:off x="0" y="0"/>
          <a:ext cx="0" cy="0"/>
          <a:chOff x="0" y="0"/>
          <a:chExt cx="0" cy="0"/>
        </a:xfrm>
      </p:grpSpPr>
      <p:sp>
        <p:nvSpPr>
          <p:cNvPr id="79" name="Title Text"/>
          <p:cNvSpPr txBox="1">
            <a:spLocks noGrp="1"/>
          </p:cNvSpPr>
          <p:nvPr>
            <p:ph type="title"/>
          </p:nvPr>
        </p:nvSpPr>
        <p:spPr>
          <a:xfrm>
            <a:off x="1739900" y="355600"/>
            <a:ext cx="20904200" cy="3441700"/>
          </a:xfrm>
          <a:prstGeom prst="rect">
            <a:avLst/>
          </a:prstGeom>
        </p:spPr>
        <p:txBody>
          <a:bodyPr anchor="ctr"/>
          <a:lstStyle>
            <a:lvl1pPr>
              <a:defRPr sz="11600">
                <a:solidFill>
                  <a:srgbClr val="FFFFFF"/>
                </a:solidFill>
                <a:latin typeface="Gill Sans"/>
                <a:ea typeface="Gill Sans"/>
                <a:cs typeface="Gill Sans"/>
                <a:sym typeface="Gill Sans"/>
              </a:defRPr>
            </a:lvl1pPr>
          </a:lstStyle>
          <a:p>
            <a:r>
              <a:t>Title Text</a:t>
            </a:r>
          </a:p>
        </p:txBody>
      </p:sp>
      <p:sp>
        <p:nvSpPr>
          <p:cNvPr id="80" name="Body Level One…"/>
          <p:cNvSpPr txBox="1">
            <a:spLocks noGrp="1"/>
          </p:cNvSpPr>
          <p:nvPr>
            <p:ph type="body" idx="1"/>
          </p:nvPr>
        </p:nvSpPr>
        <p:spPr>
          <a:xfrm>
            <a:off x="1739900" y="3898900"/>
            <a:ext cx="20904200" cy="8547100"/>
          </a:xfrm>
          <a:prstGeom prst="rect">
            <a:avLst/>
          </a:prstGeom>
        </p:spPr>
        <p:txBody>
          <a:bodyPr anchor="ctr"/>
          <a:lstStyle>
            <a:lvl1pPr marL="1117600" indent="-800100">
              <a:spcBef>
                <a:spcPts val="5200"/>
              </a:spcBef>
              <a:buSzPct val="171000"/>
              <a:buChar char="•"/>
              <a:defRPr sz="5600">
                <a:solidFill>
                  <a:srgbClr val="FFFFFF"/>
                </a:solidFill>
                <a:latin typeface="Gill Sans"/>
                <a:ea typeface="Gill Sans"/>
                <a:cs typeface="Gill Sans"/>
                <a:sym typeface="Gill Sans"/>
              </a:defRPr>
            </a:lvl1pPr>
            <a:lvl2pPr marL="1562100" indent="-800100">
              <a:spcBef>
                <a:spcPts val="5200"/>
              </a:spcBef>
              <a:buSzPct val="171000"/>
              <a:buChar char="•"/>
              <a:defRPr sz="5600">
                <a:solidFill>
                  <a:srgbClr val="FFFFFF"/>
                </a:solidFill>
                <a:latin typeface="Gill Sans"/>
                <a:ea typeface="Gill Sans"/>
                <a:cs typeface="Gill Sans"/>
                <a:sym typeface="Gill Sans"/>
              </a:defRPr>
            </a:lvl2pPr>
            <a:lvl3pPr marL="2006600" indent="-800100">
              <a:spcBef>
                <a:spcPts val="5200"/>
              </a:spcBef>
              <a:buSzPct val="171000"/>
              <a:buChar char="•"/>
              <a:defRPr sz="5600">
                <a:solidFill>
                  <a:srgbClr val="FFFFFF"/>
                </a:solidFill>
                <a:latin typeface="Gill Sans"/>
                <a:ea typeface="Gill Sans"/>
                <a:cs typeface="Gill Sans"/>
                <a:sym typeface="Gill Sans"/>
              </a:defRPr>
            </a:lvl3pPr>
            <a:lvl4pPr marL="2451100" indent="-800100">
              <a:spcBef>
                <a:spcPts val="5200"/>
              </a:spcBef>
              <a:buSzPct val="171000"/>
              <a:buChar char="•"/>
              <a:defRPr sz="5600">
                <a:solidFill>
                  <a:srgbClr val="FFFFFF"/>
                </a:solidFill>
                <a:latin typeface="Gill Sans"/>
                <a:ea typeface="Gill Sans"/>
                <a:cs typeface="Gill Sans"/>
                <a:sym typeface="Gill Sans"/>
              </a:defRPr>
            </a:lvl4pPr>
            <a:lvl5pPr marL="2895600" indent="-800100">
              <a:spcBef>
                <a:spcPts val="5200"/>
              </a:spcBef>
              <a:buSzPct val="171000"/>
              <a:buChar char="•"/>
              <a:defRPr sz="5600">
                <a:solidFill>
                  <a:srgbClr val="FFFFFF"/>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xmlns="" id="{C7A69F97-48DC-1142-953F-8E9527787AAD}"/>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rgbClr val="FFFFFF"/>
                </a:solidFill>
                <a:latin typeface="Arial" panose="020B0604020202020204" pitchFamily="34" charset="0"/>
              </a:defRPr>
            </a:lvl1pPr>
          </a:lstStyle>
          <a:p>
            <a:pPr>
              <a:defRPr/>
            </a:pPr>
            <a:fld id="{5CA0FFA6-4358-6E42-B8F9-5AC60BACA588}" type="slidenum">
              <a:rPr lang="en-US" altLang="en-US"/>
              <a:pPr>
                <a:defRPr/>
              </a:pPr>
              <a:t>‹#›</a:t>
            </a:fld>
            <a:endParaRPr lang="en-US" altLang="en-US"/>
          </a:p>
        </p:txBody>
      </p:sp>
    </p:spTree>
    <p:extLst>
      <p:ext uri="{BB962C8B-B14F-4D97-AF65-F5344CB8AC3E}">
        <p14:creationId xmlns:p14="http://schemas.microsoft.com/office/powerpoint/2010/main" val="2521660911"/>
      </p:ext>
    </p:extLst>
  </p:cSld>
  <p:clrMapOvr>
    <a:masterClrMapping/>
  </p:clrMapOvr>
  <p:transition xmlns:p14="http://schemas.microsoft.com/office/powerpoint/2010/mai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Default - Title Only">
    <p:bg>
      <p:bgPr>
        <a:solidFill>
          <a:srgbClr val="000000"/>
        </a:solidFill>
        <a:effectLst/>
      </p:bgPr>
    </p:bg>
    <p:spTree>
      <p:nvGrpSpPr>
        <p:cNvPr id="1" name=""/>
        <p:cNvGrpSpPr/>
        <p:nvPr/>
      </p:nvGrpSpPr>
      <p:grpSpPr>
        <a:xfrm>
          <a:off x="0" y="0"/>
          <a:ext cx="0" cy="0"/>
          <a:chOff x="0" y="0"/>
          <a:chExt cx="0" cy="0"/>
        </a:xfrm>
      </p:grpSpPr>
      <p:sp>
        <p:nvSpPr>
          <p:cNvPr id="88" name="Title Text"/>
          <p:cNvSpPr txBox="1">
            <a:spLocks noGrp="1"/>
          </p:cNvSpPr>
          <p:nvPr>
            <p:ph type="title"/>
          </p:nvPr>
        </p:nvSpPr>
        <p:spPr>
          <a:xfrm>
            <a:off x="0" y="-457200"/>
            <a:ext cx="24384000" cy="457200"/>
          </a:xfrm>
          <a:prstGeom prst="rect">
            <a:avLst/>
          </a:prstGeom>
        </p:spPr>
        <p:txBody>
          <a:bodyPr lIns="0" tIns="0" rIns="0" bIns="0" anchor="ctr"/>
          <a:lstStyle>
            <a:lvl1pPr marL="146050" indent="-111125" algn="l" defTabSz="1295400">
              <a:defRPr sz="2200" b="1">
                <a:solidFill>
                  <a:srgbClr val="FFFFFF"/>
                </a:solidFill>
                <a:uFill>
                  <a:solidFill>
                    <a:srgbClr val="FFFFFF"/>
                  </a:solidFill>
                </a:uFill>
                <a:latin typeface="Arial"/>
                <a:ea typeface="Arial"/>
                <a:cs typeface="Arial"/>
                <a:sym typeface="Arial"/>
              </a:defRPr>
            </a:lvl1pPr>
          </a:lstStyle>
          <a:p>
            <a:r>
              <a:t>Title Text</a:t>
            </a:r>
          </a:p>
        </p:txBody>
      </p:sp>
      <p:sp>
        <p:nvSpPr>
          <p:cNvPr id="3" name="Slide Number">
            <a:extLst>
              <a:ext uri="{FF2B5EF4-FFF2-40B4-BE49-F238E27FC236}">
                <a16:creationId xmlns:a16="http://schemas.microsoft.com/office/drawing/2014/main" xmlns="" id="{0E8D8567-E82C-1046-A94F-06074F957DFA}"/>
              </a:ext>
            </a:extLst>
          </p:cNvPr>
          <p:cNvSpPr txBox="1">
            <a:spLocks noGrp="1"/>
          </p:cNvSpPr>
          <p:nvPr>
            <p:ph type="sldNum" sz="quarter" idx="10"/>
          </p:nvPr>
        </p:nvSpPr>
        <p:spPr>
          <a:xfrm>
            <a:off x="22796500" y="13028613"/>
            <a:ext cx="393700" cy="420687"/>
          </a:xfrm>
          <a:ln w="12700">
            <a:miter lim="400000"/>
          </a:ln>
        </p:spPr>
        <p:txBody>
          <a:bodyPr/>
          <a:lstStyle>
            <a:lvl1pPr algn="r" defTabSz="1828800">
              <a:lnSpc>
                <a:spcPct val="93000"/>
              </a:lnSpc>
              <a:buClr>
                <a:srgbClr val="000000"/>
              </a:buClr>
              <a:buSzPct val="100000"/>
              <a:buFont typeface="Times New Roman" panose="02020603050405020304" pitchFamily="18" charset="0"/>
              <a:buNone/>
              <a:defRPr sz="2200" smtClean="0">
                <a:solidFill>
                  <a:srgbClr val="FFFFFF"/>
                </a:solidFill>
                <a:latin typeface="Times New Roman" panose="02020603050405020304" pitchFamily="18" charset="0"/>
                <a:cs typeface="Times New Roman" panose="02020603050405020304" pitchFamily="18" charset="0"/>
                <a:sym typeface="Times New Roman" panose="02020603050405020304" pitchFamily="18" charset="0"/>
              </a:defRPr>
            </a:lvl1pPr>
          </a:lstStyle>
          <a:p>
            <a:pPr>
              <a:defRPr/>
            </a:pPr>
            <a:fld id="{EE83243A-22B2-A343-A8CF-B33F153035D6}" type="slidenum">
              <a:rPr lang="en-US" altLang="en-US"/>
              <a:pPr>
                <a:defRPr/>
              </a:pPr>
              <a:t>‹#›</a:t>
            </a:fld>
            <a:endParaRPr lang="en-US" altLang="en-US"/>
          </a:p>
        </p:txBody>
      </p:sp>
    </p:spTree>
    <p:extLst>
      <p:ext uri="{BB962C8B-B14F-4D97-AF65-F5344CB8AC3E}">
        <p14:creationId xmlns:p14="http://schemas.microsoft.com/office/powerpoint/2010/main" val="138718758"/>
      </p:ext>
    </p:extLst>
  </p:cSld>
  <p:clrMapOvr>
    <a:masterClrMapping/>
  </p:clrMapOvr>
  <p:transition xmlns:p14="http://schemas.microsoft.com/office/powerpoint/2010/mai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Title &amp; Bullets - 2 Column copy 1">
    <p:spTree>
      <p:nvGrpSpPr>
        <p:cNvPr id="1" name=""/>
        <p:cNvGrpSpPr/>
        <p:nvPr/>
      </p:nvGrpSpPr>
      <p:grpSpPr>
        <a:xfrm>
          <a:off x="0" y="0"/>
          <a:ext cx="0" cy="0"/>
          <a:chOff x="0" y="0"/>
          <a:chExt cx="0" cy="0"/>
        </a:xfrm>
      </p:grpSpPr>
      <p:pic>
        <p:nvPicPr>
          <p:cNvPr id="2" name="16-9AiG Logo 2007 on Blue-Black 01224.png" descr="16-9AiG Logo 2007 on Blue-Black 01224.png">
            <a:extLst>
              <a:ext uri="{FF2B5EF4-FFF2-40B4-BE49-F238E27FC236}">
                <a16:creationId xmlns:a16="http://schemas.microsoft.com/office/drawing/2014/main" xmlns="" id="{30CB0AE5-8507-4A47-B57C-0176EFE2980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lide Number">
            <a:extLst>
              <a:ext uri="{FF2B5EF4-FFF2-40B4-BE49-F238E27FC236}">
                <a16:creationId xmlns:a16="http://schemas.microsoft.com/office/drawing/2014/main" xmlns="" id="{743F4BA0-DAD2-3246-A657-3173774CE7DC}"/>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55D55067-11D9-5F4B-BB69-17BAB5BF1D3C}" type="slidenum">
              <a:rPr lang="en-US" altLang="en-US"/>
              <a:pPr>
                <a:defRPr/>
              </a:pPr>
              <a:t>‹#›</a:t>
            </a:fld>
            <a:endParaRPr lang="en-US" altLang="en-US"/>
          </a:p>
        </p:txBody>
      </p:sp>
    </p:spTree>
    <p:extLst>
      <p:ext uri="{BB962C8B-B14F-4D97-AF65-F5344CB8AC3E}">
        <p14:creationId xmlns:p14="http://schemas.microsoft.com/office/powerpoint/2010/main" val="1092375589"/>
      </p:ext>
    </p:extLst>
  </p:cSld>
  <p:clrMapOvr>
    <a:masterClrMapping/>
  </p:clrMapOvr>
  <p:transition xmlns:p14="http://schemas.microsoft.com/office/powerpoint/2010/mai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Default - Black">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xmlns="" id="{C5ECC96D-3577-E64F-A0F3-6E20B595D192}"/>
              </a:ext>
            </a:extLst>
          </p:cNvPr>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eaLnBrk="1" fontAlgn="auto">
              <a:spcBef>
                <a:spcPts val="0"/>
              </a:spcBef>
              <a:spcAft>
                <a:spcPts val="0"/>
              </a:spcAft>
              <a:buClr>
                <a:srgbClr val="000000"/>
              </a:buClr>
              <a:defRPr>
                <a:uFill>
                  <a:solidFill>
                    <a:srgbClr val="000000"/>
                  </a:solidFill>
                </a:uFill>
              </a:defRPr>
            </a:pPr>
            <a:endParaRPr sz="5600" kern="0">
              <a:solidFill>
                <a:srgbClr val="000000"/>
              </a:solidFill>
              <a:uFill>
                <a:solidFill>
                  <a:srgbClr val="000000"/>
                </a:solidFill>
              </a:uFill>
              <a:latin typeface="Gill Sans"/>
              <a:ea typeface="Microsoft YaHei" charset="-122"/>
              <a:sym typeface="Gill Sans"/>
            </a:endParaRPr>
          </a:p>
        </p:txBody>
      </p:sp>
      <p:sp>
        <p:nvSpPr>
          <p:cNvPr id="3" name="Slide Number">
            <a:extLst>
              <a:ext uri="{FF2B5EF4-FFF2-40B4-BE49-F238E27FC236}">
                <a16:creationId xmlns:a16="http://schemas.microsoft.com/office/drawing/2014/main" xmlns="" id="{D1F24877-1B86-BA42-BB7A-DFB6D43732BE}"/>
              </a:ext>
            </a:extLst>
          </p:cNvPr>
          <p:cNvSpPr txBox="1">
            <a:spLocks noGrp="1"/>
          </p:cNvSpPr>
          <p:nvPr>
            <p:ph type="sldNum" sz="quarter" idx="10"/>
          </p:nvPr>
        </p:nvSpPr>
        <p:spPr>
          <a:xfrm>
            <a:off x="22799675" y="13061950"/>
            <a:ext cx="368300" cy="381000"/>
          </a:xfrm>
          <a:ln w="12700">
            <a:round/>
          </a:ln>
        </p:spPr>
        <p:txBody>
          <a:bodyPr lIns="101600" tIns="101600" rIns="101600" bIns="101600"/>
          <a:lstStyle>
            <a:lvl1pPr algn="r" defTabSz="914400">
              <a:lnSpc>
                <a:spcPct val="93000"/>
              </a:lnSpc>
              <a:buClr>
                <a:srgbClr val="000000"/>
              </a:buClr>
              <a:buSzPct val="100000"/>
              <a:buFont typeface="Times New Roman" panose="02020603050405020304" pitchFamily="18" charset="0"/>
              <a:buNone/>
              <a:defRPr sz="1200" smtClean="0">
                <a:solidFill>
                  <a:schemeClr val="tx1"/>
                </a:solidFill>
                <a:latin typeface="Arial" panose="020B0604020202020204" pitchFamily="34" charset="0"/>
              </a:defRPr>
            </a:lvl1pPr>
          </a:lstStyle>
          <a:p>
            <a:pPr>
              <a:defRPr/>
            </a:pPr>
            <a:fld id="{33E4C6A6-0628-7143-BB26-EA08D3198C3F}" type="slidenum">
              <a:rPr lang="en-US" altLang="en-US"/>
              <a:pPr>
                <a:defRPr/>
              </a:pPr>
              <a:t>‹#›</a:t>
            </a:fld>
            <a:endParaRPr lang="en-US" altLang="en-US"/>
          </a:p>
        </p:txBody>
      </p:sp>
    </p:spTree>
    <p:extLst>
      <p:ext uri="{BB962C8B-B14F-4D97-AF65-F5344CB8AC3E}">
        <p14:creationId xmlns:p14="http://schemas.microsoft.com/office/powerpoint/2010/main" val="1131094620"/>
      </p:ext>
    </p:extLst>
  </p:cSld>
  <p:clrMapOvr>
    <a:masterClrMapping/>
  </p:clrMapOvr>
  <p:transition xmlns:p14="http://schemas.microsoft.com/office/powerpoint/2010/mai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Title &amp; Subtitle copy 5">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xmlns="" id="{7AFD4F38-A3AD-F64E-AE60-6E9B0E60351E}"/>
              </a:ext>
            </a:extLst>
          </p:cNvPr>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sp>
        <p:nvSpPr>
          <p:cNvPr id="4" name="Rounded Rectangle">
            <a:extLst>
              <a:ext uri="{FF2B5EF4-FFF2-40B4-BE49-F238E27FC236}">
                <a16:creationId xmlns:a16="http://schemas.microsoft.com/office/drawing/2014/main" xmlns="" id="{C15A1B3A-D8D4-3944-8829-1748F215BDF3}"/>
              </a:ext>
            </a:extLst>
          </p:cNvPr>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sp>
        <p:nvSpPr>
          <p:cNvPr id="114"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5" name="Slide Number">
            <a:extLst>
              <a:ext uri="{FF2B5EF4-FFF2-40B4-BE49-F238E27FC236}">
                <a16:creationId xmlns:a16="http://schemas.microsoft.com/office/drawing/2014/main" xmlns="" id="{ECDD5C1A-88DC-B843-B5DB-4DDDA029FE8B}"/>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5AEA3ADB-361B-9549-95E8-678FBCCF4C70}" type="slidenum">
              <a:rPr lang="en-US" altLang="en-US"/>
              <a:pPr>
                <a:defRPr/>
              </a:pPr>
              <a:t>‹#›</a:t>
            </a:fld>
            <a:endParaRPr lang="en-US" altLang="en-US"/>
          </a:p>
        </p:txBody>
      </p:sp>
    </p:spTree>
    <p:extLst>
      <p:ext uri="{BB962C8B-B14F-4D97-AF65-F5344CB8AC3E}">
        <p14:creationId xmlns:p14="http://schemas.microsoft.com/office/powerpoint/2010/main" val="484910415"/>
      </p:ext>
    </p:extLst>
  </p:cSld>
  <p:clrMapOvr>
    <a:masterClrMapping/>
  </p:clrMapOvr>
  <p:transition xmlns:p14="http://schemas.microsoft.com/office/powerpoint/2010/mai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54F07FFB-1AA8-654E-A112-CECD96A59350}"/>
              </a:ext>
            </a:extLst>
          </p:cNvPr>
          <p:cNvSpPr>
            <a:spLocks noGrp="1" noChangeArrowheads="1"/>
          </p:cNvSpPr>
          <p:nvPr>
            <p:ph type="sldNum" idx="10"/>
          </p:nvPr>
        </p:nvSpPr>
        <p:spPr>
          <a:ln/>
        </p:spPr>
        <p:txBody>
          <a:bodyPr/>
          <a:lstStyle>
            <a:lvl1pPr>
              <a:defRPr/>
            </a:lvl1pPr>
          </a:lstStyle>
          <a:p>
            <a:pPr>
              <a:defRPr/>
            </a:pPr>
            <a:fld id="{9F181EE0-A44B-FF44-A617-28926AAD4A0D}" type="slidenum">
              <a:rPr lang="pl-PL" altLang="pl-PL"/>
              <a:pPr>
                <a:defRPr/>
              </a:pPr>
              <a:t>‹#›</a:t>
            </a:fld>
            <a:endParaRPr lang="pl-PL" altLang="pl-PL"/>
          </a:p>
        </p:txBody>
      </p:sp>
    </p:spTree>
    <p:extLst>
      <p:ext uri="{BB962C8B-B14F-4D97-AF65-F5344CB8AC3E}">
        <p14:creationId xmlns:p14="http://schemas.microsoft.com/office/powerpoint/2010/main" val="1155643364"/>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Bullet_Title copy 3">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xmlns="" id="{47D6E0DD-A9ED-F948-B063-146D5AEBBAFC}"/>
              </a:ext>
            </a:extLst>
          </p:cNvPr>
          <p:cNvSpPr/>
          <p:nvPr/>
        </p:nvSpPr>
        <p:spPr>
          <a:xfrm>
            <a:off x="-431800" y="-584200"/>
            <a:ext cx="24841200" cy="14300200"/>
          </a:xfrm>
          <a:prstGeom prst="rect">
            <a:avLst/>
          </a:prstGeom>
          <a:solidFill>
            <a:srgbClr val="000000"/>
          </a:solidFill>
          <a:ln w="12700">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sp>
        <p:nvSpPr>
          <p:cNvPr id="3" name="Slide Number">
            <a:extLst>
              <a:ext uri="{FF2B5EF4-FFF2-40B4-BE49-F238E27FC236}">
                <a16:creationId xmlns:a16="http://schemas.microsoft.com/office/drawing/2014/main" xmlns="" id="{F7D8D92A-CDB7-E74B-BF50-4993D19344E9}"/>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255EE745-1EB8-054D-BDC0-5B5D8BE63C0B}" type="slidenum">
              <a:rPr lang="en-US" altLang="en-US"/>
              <a:pPr>
                <a:defRPr/>
              </a:pPr>
              <a:t>‹#›</a:t>
            </a:fld>
            <a:endParaRPr lang="en-US" altLang="en-US"/>
          </a:p>
        </p:txBody>
      </p:sp>
    </p:spTree>
    <p:extLst>
      <p:ext uri="{BB962C8B-B14F-4D97-AF65-F5344CB8AC3E}">
        <p14:creationId xmlns:p14="http://schemas.microsoft.com/office/powerpoint/2010/main" val="2366339525"/>
      </p:ext>
    </p:extLst>
  </p:cSld>
  <p:clrMapOvr>
    <a:masterClrMapping/>
  </p:clrMapOvr>
  <p:transition xmlns:p14="http://schemas.microsoft.com/office/powerpoint/2010/mai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5">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xmlns="" id="{48E46584-362B-F94C-B21E-0255DB49BEFF}"/>
              </a:ext>
            </a:extLst>
          </p:cNvPr>
          <p:cNvSpPr/>
          <p:nvPr/>
        </p:nvSpPr>
        <p:spPr>
          <a:xfrm>
            <a:off x="-177800" y="-165100"/>
            <a:ext cx="24742775" cy="14033500"/>
          </a:xfrm>
          <a:prstGeom prst="rect">
            <a:avLst/>
          </a:prstGeom>
          <a:solidFill>
            <a:srgbClr val="444444"/>
          </a:solidFill>
          <a:ln w="25400">
            <a:solidFill>
              <a:srgbClr val="000000"/>
            </a:solidFill>
            <a:miter lim="400000"/>
          </a:ln>
        </p:spPr>
        <p:txBody>
          <a:bodyPr lIns="0" tIns="0" rIns="0" bIns="0"/>
          <a:lstStyle/>
          <a:p>
            <a:pPr algn="ctr" defTabSz="914400" eaLnBrk="1" fontAlgn="auto">
              <a:spcBef>
                <a:spcPts val="0"/>
              </a:spcBef>
              <a:spcAft>
                <a:spcPts val="0"/>
              </a:spcAft>
              <a:buClr>
                <a:srgbClr val="000000"/>
              </a:buClr>
              <a:defRPr>
                <a:uFill>
                  <a:solidFill>
                    <a:srgbClr val="000000"/>
                  </a:solidFill>
                </a:uFill>
              </a:defRPr>
            </a:pPr>
            <a:endParaRPr sz="5600" kern="0">
              <a:solidFill>
                <a:srgbClr val="000000"/>
              </a:solidFill>
              <a:uFill>
                <a:solidFill>
                  <a:srgbClr val="000000"/>
                </a:solidFill>
              </a:uFill>
              <a:latin typeface="Gill Sans"/>
              <a:ea typeface="Microsoft YaHei" charset="-122"/>
              <a:sym typeface="Gill Sans"/>
            </a:endParaRPr>
          </a:p>
        </p:txBody>
      </p:sp>
      <p:pic>
        <p:nvPicPr>
          <p:cNvPr id="5" name="image9.png" descr="image9.png">
            <a:extLst>
              <a:ext uri="{FF2B5EF4-FFF2-40B4-BE49-F238E27FC236}">
                <a16:creationId xmlns:a16="http://schemas.microsoft.com/office/drawing/2014/main" xmlns="" id="{46CD76F2-32CB-C94C-AB8E-189ACAA9BE91}"/>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20988" y="10274300"/>
            <a:ext cx="5602287"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33"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marL="342900" indent="-342900" defTabSz="914400">
              <a:buClr>
                <a:srgbClr val="E7E7E7"/>
              </a:buClr>
              <a:defRPr sz="20000">
                <a:solidFill>
                  <a:srgbClr val="E7E7E7"/>
                </a:solidFill>
                <a:uFill>
                  <a:solidFill>
                    <a:srgbClr val="E7E7E7"/>
                  </a:solidFill>
                </a:uFill>
                <a:latin typeface="+mj-lt"/>
                <a:ea typeface="+mj-ea"/>
                <a:cs typeface="+mj-cs"/>
                <a:sym typeface="Calibri"/>
              </a:defRPr>
            </a:lvl1pPr>
            <a:lvl2pPr marL="742950" indent="-285750" defTabSz="914400">
              <a:buClr>
                <a:srgbClr val="E7E7E7"/>
              </a:buClr>
              <a:defRPr sz="4800">
                <a:solidFill>
                  <a:srgbClr val="E7E7E7"/>
                </a:solidFill>
                <a:uFill>
                  <a:solidFill>
                    <a:srgbClr val="E7E7E7"/>
                  </a:solidFill>
                </a:uFill>
                <a:latin typeface="+mj-lt"/>
                <a:ea typeface="+mj-ea"/>
                <a:cs typeface="+mj-cs"/>
                <a:sym typeface="Calibri"/>
              </a:defRPr>
            </a:lvl2pPr>
            <a:lvl3pPr marL="11430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marL="16002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marL="2057400" indent="-228600"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 name="Slide Number">
            <a:extLst>
              <a:ext uri="{FF2B5EF4-FFF2-40B4-BE49-F238E27FC236}">
                <a16:creationId xmlns:a16="http://schemas.microsoft.com/office/drawing/2014/main" xmlns="" id="{B7488F3D-B10F-B24A-A892-268A97A06CDC}"/>
              </a:ext>
            </a:extLst>
          </p:cNvPr>
          <p:cNvSpPr txBox="1">
            <a:spLocks noGrp="1"/>
          </p:cNvSpPr>
          <p:nvPr>
            <p:ph type="sldNum" sz="quarter" idx="10"/>
          </p:nvPr>
        </p:nvSpPr>
        <p:spPr>
          <a:xfrm>
            <a:off x="22898100" y="13163550"/>
            <a:ext cx="266700" cy="279400"/>
          </a:xfrm>
          <a:ln w="12700">
            <a:miter lim="400000"/>
          </a:ln>
        </p:spPr>
        <p:txBody>
          <a:bodyPr/>
          <a:lstStyle>
            <a:lvl1pPr algn="r" defTabSz="914400">
              <a:lnSpc>
                <a:spcPct val="93000"/>
              </a:lnSpc>
              <a:buClr>
                <a:srgbClr val="000000"/>
              </a:buClr>
              <a:buSzPct val="100000"/>
              <a:buFont typeface="Times New Roman" panose="02020603050405020304" pitchFamily="18" charset="0"/>
              <a:buNone/>
              <a:defRPr sz="1200" smtClean="0">
                <a:solidFill>
                  <a:schemeClr val="tx1"/>
                </a:solidFill>
                <a:latin typeface="Arial" panose="020B0604020202020204" pitchFamily="34" charset="0"/>
              </a:defRPr>
            </a:lvl1pPr>
          </a:lstStyle>
          <a:p>
            <a:pPr>
              <a:defRPr/>
            </a:pPr>
            <a:fld id="{E7F2EE22-5805-974F-B17E-E7CFA2A24D7E}" type="slidenum">
              <a:rPr lang="en-US" altLang="en-US"/>
              <a:pPr>
                <a:defRPr/>
              </a:pPr>
              <a:t>‹#›</a:t>
            </a:fld>
            <a:endParaRPr lang="en-US" altLang="en-US"/>
          </a:p>
        </p:txBody>
      </p:sp>
    </p:spTree>
    <p:extLst>
      <p:ext uri="{BB962C8B-B14F-4D97-AF65-F5344CB8AC3E}">
        <p14:creationId xmlns:p14="http://schemas.microsoft.com/office/powerpoint/2010/main" val="2631978684"/>
      </p:ext>
    </p:extLst>
  </p:cSld>
  <p:clrMapOvr>
    <a:masterClrMapping/>
  </p:clrMapOvr>
  <p:transition xmlns:p14="http://schemas.microsoft.com/office/powerpoint/2010/mai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xmlns="" id="{5FDBFAE4-1BAD-B24E-B8C5-32AFEB98FC61}"/>
              </a:ext>
            </a:extLst>
          </p:cNvPr>
          <p:cNvSpPr/>
          <p:nvPr/>
        </p:nvSpPr>
        <p:spPr>
          <a:xfrm>
            <a:off x="-177800" y="-165100"/>
            <a:ext cx="24742775" cy="13906500"/>
          </a:xfrm>
          <a:prstGeom prst="rect">
            <a:avLst/>
          </a:prstGeom>
          <a:solidFill>
            <a:srgbClr val="444444"/>
          </a:solidFill>
          <a:ln w="25400">
            <a:solidFill>
              <a:srgbClr val="444444"/>
            </a:solidFill>
            <a:miter lim="400000"/>
          </a:ln>
        </p:spPr>
        <p:txBody>
          <a:bodyPr lIns="0" tIns="0" rIns="0" bIns="0"/>
          <a:lstStyle/>
          <a:p>
            <a:pPr algn="ctr" defTabSz="914400" eaLnBrk="1" fontAlgn="auto">
              <a:spcBef>
                <a:spcPts val="0"/>
              </a:spcBef>
              <a:spcAft>
                <a:spcPts val="0"/>
              </a:spcAft>
              <a:buClr>
                <a:srgbClr val="000000"/>
              </a:buClr>
              <a:defRPr>
                <a:uFill>
                  <a:solidFill>
                    <a:srgbClr val="000000"/>
                  </a:solidFill>
                </a:uFill>
              </a:defRPr>
            </a:pPr>
            <a:endParaRPr sz="5600" kern="0">
              <a:solidFill>
                <a:srgbClr val="000000"/>
              </a:solidFill>
              <a:uFill>
                <a:solidFill>
                  <a:srgbClr val="000000"/>
                </a:solidFill>
              </a:uFill>
              <a:latin typeface="Gill Sans"/>
              <a:ea typeface="Microsoft YaHei" charset="-122"/>
              <a:sym typeface="Gill Sans"/>
            </a:endParaRPr>
          </a:p>
        </p:txBody>
      </p:sp>
      <p:sp>
        <p:nvSpPr>
          <p:cNvPr id="5" name="Rounded Rectangle">
            <a:extLst>
              <a:ext uri="{FF2B5EF4-FFF2-40B4-BE49-F238E27FC236}">
                <a16:creationId xmlns:a16="http://schemas.microsoft.com/office/drawing/2014/main" xmlns="" id="{9E30527A-7261-154E-84DF-9D534C1A371B}"/>
              </a:ext>
            </a:extLst>
          </p:cNvPr>
          <p:cNvSpPr/>
          <p:nvPr/>
        </p:nvSpPr>
        <p:spPr>
          <a:xfrm>
            <a:off x="-1473200" y="876300"/>
            <a:ext cx="26228675" cy="1816100"/>
          </a:xfrm>
          <a:prstGeom prst="roundRect">
            <a:avLst>
              <a:gd name="adj" fmla="val 10486"/>
            </a:avLst>
          </a:prstGeom>
          <a:solidFill>
            <a:srgbClr val="D6D6D6"/>
          </a:solidFill>
        </p:spPr>
        <p:txBody>
          <a:bodyPr lIns="0" tIns="0" rIns="0" bIns="0"/>
          <a:lstStyle/>
          <a:p>
            <a:pPr algn="ctr" defTabSz="914400" eaLnBrk="1" fontAlgn="auto">
              <a:spcBef>
                <a:spcPts val="0"/>
              </a:spcBef>
              <a:spcAft>
                <a:spcPts val="0"/>
              </a:spcAft>
              <a:defRPr sz="6400">
                <a:uFill>
                  <a:solidFill>
                    <a:srgbClr val="000000"/>
                  </a:solidFill>
                </a:uFill>
              </a:defRPr>
            </a:pPr>
            <a:endParaRPr sz="6400" kern="0">
              <a:solidFill>
                <a:srgbClr val="000000"/>
              </a:solidFill>
              <a:uFill>
                <a:solidFill>
                  <a:srgbClr val="000000"/>
                </a:solidFill>
              </a:uFill>
              <a:latin typeface="Gill Sans"/>
              <a:ea typeface="Microsoft YaHei" charset="-122"/>
              <a:sym typeface="Gill Sans"/>
            </a:endParaRPr>
          </a:p>
        </p:txBody>
      </p:sp>
      <p:sp>
        <p:nvSpPr>
          <p:cNvPr id="6" name="Rounded Rectangle">
            <a:extLst>
              <a:ext uri="{FF2B5EF4-FFF2-40B4-BE49-F238E27FC236}">
                <a16:creationId xmlns:a16="http://schemas.microsoft.com/office/drawing/2014/main" xmlns="" id="{222C6D1B-E8CD-754A-8157-91EB73BB7929}"/>
              </a:ext>
            </a:extLst>
          </p:cNvPr>
          <p:cNvSpPr/>
          <p:nvPr/>
        </p:nvSpPr>
        <p:spPr>
          <a:xfrm>
            <a:off x="-1155700" y="2832100"/>
            <a:ext cx="26228675" cy="800100"/>
          </a:xfrm>
          <a:prstGeom prst="roundRect">
            <a:avLst>
              <a:gd name="adj" fmla="val 23806"/>
            </a:avLst>
          </a:prstGeom>
          <a:solidFill>
            <a:srgbClr val="D6D6D6"/>
          </a:solidFill>
        </p:spPr>
        <p:txBody>
          <a:bodyPr lIns="0" tIns="0" rIns="0" bIns="0"/>
          <a:lstStyle/>
          <a:p>
            <a:pPr algn="ctr" defTabSz="914400" eaLnBrk="1" fontAlgn="auto">
              <a:spcBef>
                <a:spcPts val="0"/>
              </a:spcBef>
              <a:spcAft>
                <a:spcPts val="0"/>
              </a:spcAft>
              <a:defRPr sz="6400">
                <a:uFill>
                  <a:solidFill>
                    <a:srgbClr val="000000"/>
                  </a:solidFill>
                </a:uFill>
              </a:defRPr>
            </a:pPr>
            <a:endParaRPr sz="6400" kern="0">
              <a:solidFill>
                <a:srgbClr val="000000"/>
              </a:solidFill>
              <a:uFill>
                <a:solidFill>
                  <a:srgbClr val="000000"/>
                </a:solidFill>
              </a:uFill>
              <a:latin typeface="Gill Sans"/>
              <a:ea typeface="Microsoft YaHei" charset="-122"/>
              <a:sym typeface="Gill Sans"/>
            </a:endParaRPr>
          </a:p>
        </p:txBody>
      </p:sp>
      <p:sp>
        <p:nvSpPr>
          <p:cNvPr id="144" name="Title Text"/>
          <p:cNvSpPr txBox="1">
            <a:spLocks noGrp="1"/>
          </p:cNvSpPr>
          <p:nvPr>
            <p:ph type="title"/>
          </p:nvPr>
        </p:nvSpPr>
        <p:spPr>
          <a:xfrm>
            <a:off x="1867142" y="0"/>
            <a:ext cx="20640188" cy="2705100"/>
          </a:xfrm>
          <a:prstGeom prst="rect">
            <a:avLst/>
          </a:prstGeom>
          <a:ln w="9525">
            <a:round/>
          </a:ln>
        </p:spPr>
        <p:txBody>
          <a:bodyPr anchor="b"/>
          <a:lstStyle>
            <a:lvl1pPr algn="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45"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 name="Slide Number">
            <a:extLst>
              <a:ext uri="{FF2B5EF4-FFF2-40B4-BE49-F238E27FC236}">
                <a16:creationId xmlns:a16="http://schemas.microsoft.com/office/drawing/2014/main" xmlns="" id="{E6C49FC3-8EF4-9944-BDBD-75E48E9CA1CC}"/>
              </a:ext>
            </a:extLst>
          </p:cNvPr>
          <p:cNvSpPr txBox="1">
            <a:spLocks noGrp="1"/>
          </p:cNvSpPr>
          <p:nvPr>
            <p:ph type="sldNum" sz="quarter" idx="10"/>
          </p:nvPr>
        </p:nvSpPr>
        <p:spPr>
          <a:xfrm>
            <a:off x="22898100" y="13163550"/>
            <a:ext cx="266700" cy="279400"/>
          </a:xfrm>
          <a:ln w="12700">
            <a:miter lim="400000"/>
          </a:ln>
        </p:spPr>
        <p:txBody>
          <a:bodyPr/>
          <a:lstStyle>
            <a:lvl1pPr algn="r" defTabSz="914400">
              <a:lnSpc>
                <a:spcPct val="93000"/>
              </a:lnSpc>
              <a:buClr>
                <a:srgbClr val="000000"/>
              </a:buClr>
              <a:buSzPct val="100000"/>
              <a:buFont typeface="Times New Roman" panose="02020603050405020304" pitchFamily="18" charset="0"/>
              <a:buNone/>
              <a:defRPr sz="1200" smtClean="0">
                <a:solidFill>
                  <a:schemeClr val="tx1"/>
                </a:solidFill>
                <a:latin typeface="Arial" panose="020B0604020202020204" pitchFamily="34" charset="0"/>
              </a:defRPr>
            </a:lvl1pPr>
          </a:lstStyle>
          <a:p>
            <a:pPr>
              <a:defRPr/>
            </a:pPr>
            <a:fld id="{81DA7FD6-A66E-E742-B89F-590EAB2F76A8}" type="slidenum">
              <a:rPr lang="en-US" altLang="en-US"/>
              <a:pPr>
                <a:defRPr/>
              </a:pPr>
              <a:t>‹#›</a:t>
            </a:fld>
            <a:endParaRPr lang="en-US" altLang="en-US"/>
          </a:p>
        </p:txBody>
      </p:sp>
    </p:spTree>
    <p:extLst>
      <p:ext uri="{BB962C8B-B14F-4D97-AF65-F5344CB8AC3E}">
        <p14:creationId xmlns:p14="http://schemas.microsoft.com/office/powerpoint/2010/main" val="209759468"/>
      </p:ext>
    </p:extLst>
  </p:cSld>
  <p:clrMapOvr>
    <a:masterClrMapping/>
  </p:clrMapOvr>
  <p:transition xmlns:p14="http://schemas.microsoft.com/office/powerpoint/2010/mai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Default - Title and Content copy 6">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xmlns="" id="{4C08A19E-A51C-2B4C-9A8B-1A2C5B617D83}"/>
              </a:ext>
            </a:extLst>
          </p:cNvPr>
          <p:cNvSpPr/>
          <p:nvPr/>
        </p:nvSpPr>
        <p:spPr>
          <a:xfrm>
            <a:off x="-177800" y="-165100"/>
            <a:ext cx="24742775" cy="14033500"/>
          </a:xfrm>
          <a:prstGeom prst="rect">
            <a:avLst/>
          </a:prstGeom>
          <a:solidFill>
            <a:srgbClr val="444444"/>
          </a:solidFill>
          <a:ln w="25400">
            <a:solidFill>
              <a:srgbClr val="000000"/>
            </a:solidFill>
            <a:miter lim="400000"/>
          </a:ln>
        </p:spPr>
        <p:txBody>
          <a:bodyPr lIns="0" tIns="0" rIns="0" bIns="0"/>
          <a:lstStyle/>
          <a:p>
            <a:pPr algn="ctr" defTabSz="914400" eaLnBrk="1" fontAlgn="auto">
              <a:spcBef>
                <a:spcPts val="0"/>
              </a:spcBef>
              <a:spcAft>
                <a:spcPts val="0"/>
              </a:spcAft>
              <a:buClr>
                <a:srgbClr val="000000"/>
              </a:buClr>
              <a:defRPr>
                <a:uFill>
                  <a:solidFill>
                    <a:srgbClr val="000000"/>
                  </a:solidFill>
                </a:uFill>
              </a:defRPr>
            </a:pPr>
            <a:endParaRPr sz="5600" kern="0">
              <a:solidFill>
                <a:srgbClr val="000000"/>
              </a:solidFill>
              <a:uFill>
                <a:solidFill>
                  <a:srgbClr val="000000"/>
                </a:solidFill>
              </a:uFill>
              <a:latin typeface="Gill Sans"/>
              <a:ea typeface="Microsoft YaHei" charset="-122"/>
              <a:sym typeface="Gill Sans"/>
            </a:endParaRPr>
          </a:p>
        </p:txBody>
      </p:sp>
      <p:pic>
        <p:nvPicPr>
          <p:cNvPr id="5" name="image9.png" descr="image9.png">
            <a:extLst>
              <a:ext uri="{FF2B5EF4-FFF2-40B4-BE49-F238E27FC236}">
                <a16:creationId xmlns:a16="http://schemas.microsoft.com/office/drawing/2014/main" xmlns="" id="{CDDCBDA2-2DC1-4348-871E-65A9946F9E7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20988" y="10274300"/>
            <a:ext cx="5602287"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5"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56"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 name="Slide Number">
            <a:extLst>
              <a:ext uri="{FF2B5EF4-FFF2-40B4-BE49-F238E27FC236}">
                <a16:creationId xmlns:a16="http://schemas.microsoft.com/office/drawing/2014/main" xmlns="" id="{D5826A9D-0D01-D84B-AE44-F86714407390}"/>
              </a:ext>
            </a:extLst>
          </p:cNvPr>
          <p:cNvSpPr txBox="1">
            <a:spLocks noGrp="1"/>
          </p:cNvSpPr>
          <p:nvPr>
            <p:ph type="sldNum" sz="quarter" idx="10"/>
          </p:nvPr>
        </p:nvSpPr>
        <p:spPr>
          <a:xfrm>
            <a:off x="22898100" y="13163550"/>
            <a:ext cx="266700" cy="279400"/>
          </a:xfrm>
          <a:ln w="12700">
            <a:miter lim="400000"/>
          </a:ln>
        </p:spPr>
        <p:txBody>
          <a:bodyPr/>
          <a:lstStyle>
            <a:lvl1pPr algn="r" defTabSz="914400">
              <a:lnSpc>
                <a:spcPct val="93000"/>
              </a:lnSpc>
              <a:buClr>
                <a:srgbClr val="000000"/>
              </a:buClr>
              <a:buSzPct val="100000"/>
              <a:buFont typeface="Times New Roman" panose="02020603050405020304" pitchFamily="18" charset="0"/>
              <a:buNone/>
              <a:defRPr sz="1200" smtClean="0">
                <a:solidFill>
                  <a:schemeClr val="tx1"/>
                </a:solidFill>
                <a:latin typeface="Arial" panose="020B0604020202020204" pitchFamily="34" charset="0"/>
              </a:defRPr>
            </a:lvl1pPr>
          </a:lstStyle>
          <a:p>
            <a:pPr>
              <a:defRPr/>
            </a:pPr>
            <a:fld id="{6136B1CF-CDC5-CB46-A26C-F3F3DD0A8735}" type="slidenum">
              <a:rPr lang="en-US" altLang="en-US"/>
              <a:pPr>
                <a:defRPr/>
              </a:pPr>
              <a:t>‹#›</a:t>
            </a:fld>
            <a:endParaRPr lang="en-US" altLang="en-US"/>
          </a:p>
        </p:txBody>
      </p:sp>
    </p:spTree>
    <p:extLst>
      <p:ext uri="{BB962C8B-B14F-4D97-AF65-F5344CB8AC3E}">
        <p14:creationId xmlns:p14="http://schemas.microsoft.com/office/powerpoint/2010/main" val="1252846884"/>
      </p:ext>
    </p:extLst>
  </p:cSld>
  <p:clrMapOvr>
    <a:masterClrMapping/>
  </p:clrMapOvr>
  <p:transition xmlns:p14="http://schemas.microsoft.com/office/powerpoint/2010/mai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Default - Title and Content copy 3">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xmlns="" id="{C8A89C74-4539-3C43-A559-0E51E995CB81}"/>
              </a:ext>
            </a:extLst>
          </p:cNvPr>
          <p:cNvSpPr/>
          <p:nvPr/>
        </p:nvSpPr>
        <p:spPr>
          <a:xfrm>
            <a:off x="-177800" y="-165100"/>
            <a:ext cx="24742775" cy="14033500"/>
          </a:xfrm>
          <a:prstGeom prst="rect">
            <a:avLst/>
          </a:prstGeom>
          <a:solidFill>
            <a:srgbClr val="444444"/>
          </a:solidFill>
          <a:ln w="25400">
            <a:solidFill>
              <a:srgbClr val="000000"/>
            </a:solidFill>
            <a:miter lim="400000"/>
          </a:ln>
        </p:spPr>
        <p:txBody>
          <a:bodyPr lIns="0" tIns="0" rIns="0" bIns="0"/>
          <a:lstStyle/>
          <a:p>
            <a:pPr algn="ctr" defTabSz="914400" eaLnBrk="1" fontAlgn="auto">
              <a:spcBef>
                <a:spcPts val="0"/>
              </a:spcBef>
              <a:spcAft>
                <a:spcPts val="0"/>
              </a:spcAft>
              <a:buClr>
                <a:srgbClr val="000000"/>
              </a:buClr>
              <a:defRPr>
                <a:uFill>
                  <a:solidFill>
                    <a:srgbClr val="000000"/>
                  </a:solidFill>
                </a:uFill>
              </a:defRPr>
            </a:pPr>
            <a:endParaRPr sz="5600" kern="0">
              <a:solidFill>
                <a:srgbClr val="000000"/>
              </a:solidFill>
              <a:uFill>
                <a:solidFill>
                  <a:srgbClr val="000000"/>
                </a:solidFill>
              </a:uFill>
              <a:latin typeface="Gill Sans"/>
              <a:ea typeface="Microsoft YaHei" charset="-122"/>
              <a:sym typeface="Gill Sans"/>
            </a:endParaRPr>
          </a:p>
        </p:txBody>
      </p:sp>
      <p:pic>
        <p:nvPicPr>
          <p:cNvPr id="5" name="image9.png" descr="image9.png">
            <a:extLst>
              <a:ext uri="{FF2B5EF4-FFF2-40B4-BE49-F238E27FC236}">
                <a16:creationId xmlns:a16="http://schemas.microsoft.com/office/drawing/2014/main" xmlns="" id="{E76DC3E4-6186-B344-BB3B-78C823C8F8BD}"/>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20988" y="10274300"/>
            <a:ext cx="5602287"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6"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67"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 name="Slide Number">
            <a:extLst>
              <a:ext uri="{FF2B5EF4-FFF2-40B4-BE49-F238E27FC236}">
                <a16:creationId xmlns:a16="http://schemas.microsoft.com/office/drawing/2014/main" xmlns="" id="{92C7F692-F4C2-AA4D-BC8E-55C9BF8CB89F}"/>
              </a:ext>
            </a:extLst>
          </p:cNvPr>
          <p:cNvSpPr txBox="1">
            <a:spLocks noGrp="1"/>
          </p:cNvSpPr>
          <p:nvPr>
            <p:ph type="sldNum" sz="quarter" idx="10"/>
          </p:nvPr>
        </p:nvSpPr>
        <p:spPr>
          <a:xfrm>
            <a:off x="22898100" y="13163550"/>
            <a:ext cx="266700" cy="279400"/>
          </a:xfrm>
          <a:ln w="12700">
            <a:miter lim="400000"/>
          </a:ln>
        </p:spPr>
        <p:txBody>
          <a:bodyPr/>
          <a:lstStyle>
            <a:lvl1pPr algn="r" defTabSz="914400">
              <a:lnSpc>
                <a:spcPct val="93000"/>
              </a:lnSpc>
              <a:buClr>
                <a:srgbClr val="000000"/>
              </a:buClr>
              <a:buSzPct val="100000"/>
              <a:buFont typeface="Times New Roman" panose="02020603050405020304" pitchFamily="18" charset="0"/>
              <a:buNone/>
              <a:defRPr sz="1200" smtClean="0">
                <a:solidFill>
                  <a:schemeClr val="tx1"/>
                </a:solidFill>
                <a:latin typeface="Arial" panose="020B0604020202020204" pitchFamily="34" charset="0"/>
              </a:defRPr>
            </a:lvl1pPr>
          </a:lstStyle>
          <a:p>
            <a:pPr>
              <a:defRPr/>
            </a:pPr>
            <a:fld id="{C08E2227-60C2-6142-B792-6E9E8B0D2AF8}" type="slidenum">
              <a:rPr lang="en-US" altLang="en-US"/>
              <a:pPr>
                <a:defRPr/>
              </a:pPr>
              <a:t>‹#›</a:t>
            </a:fld>
            <a:endParaRPr lang="en-US" altLang="en-US"/>
          </a:p>
        </p:txBody>
      </p:sp>
    </p:spTree>
    <p:extLst>
      <p:ext uri="{BB962C8B-B14F-4D97-AF65-F5344CB8AC3E}">
        <p14:creationId xmlns:p14="http://schemas.microsoft.com/office/powerpoint/2010/main" val="2420329694"/>
      </p:ext>
    </p:extLst>
  </p:cSld>
  <p:clrMapOvr>
    <a:masterClrMapping/>
  </p:clrMapOvr>
  <p:transition xmlns:p14="http://schemas.microsoft.com/office/powerpoint/2010/mai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Default - Title and Content copy 8">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xmlns="" id="{0DAC286E-88E4-3348-93F9-135D3BC427BE}"/>
              </a:ext>
            </a:extLst>
          </p:cNvPr>
          <p:cNvSpPr/>
          <p:nvPr/>
        </p:nvSpPr>
        <p:spPr>
          <a:xfrm>
            <a:off x="-177800" y="-165100"/>
            <a:ext cx="24742775" cy="13881100"/>
          </a:xfrm>
          <a:prstGeom prst="rect">
            <a:avLst/>
          </a:prstGeom>
          <a:solidFill>
            <a:srgbClr val="444444"/>
          </a:solidFill>
          <a:ln w="25400">
            <a:solidFill>
              <a:srgbClr val="000000"/>
            </a:solidFill>
            <a:miter lim="400000"/>
          </a:ln>
        </p:spPr>
        <p:txBody>
          <a:bodyPr lIns="0" tIns="0" rIns="0" bIns="0"/>
          <a:lstStyle/>
          <a:p>
            <a:pPr algn="ctr" defTabSz="914400" eaLnBrk="1" fontAlgn="auto">
              <a:spcBef>
                <a:spcPts val="0"/>
              </a:spcBef>
              <a:spcAft>
                <a:spcPts val="0"/>
              </a:spcAft>
              <a:buClr>
                <a:srgbClr val="000000"/>
              </a:buClr>
              <a:defRPr>
                <a:uFill>
                  <a:solidFill>
                    <a:srgbClr val="000000"/>
                  </a:solidFill>
                </a:uFill>
              </a:defRPr>
            </a:pPr>
            <a:endParaRPr sz="5600" kern="0">
              <a:solidFill>
                <a:srgbClr val="000000"/>
              </a:solidFill>
              <a:uFill>
                <a:solidFill>
                  <a:srgbClr val="000000"/>
                </a:solidFill>
              </a:uFill>
              <a:latin typeface="Gill Sans"/>
              <a:ea typeface="Microsoft YaHei" charset="-122"/>
              <a:sym typeface="Gill Sans"/>
            </a:endParaRPr>
          </a:p>
        </p:txBody>
      </p:sp>
      <p:pic>
        <p:nvPicPr>
          <p:cNvPr id="5" name="image9.png" descr="image9.png">
            <a:extLst>
              <a:ext uri="{FF2B5EF4-FFF2-40B4-BE49-F238E27FC236}">
                <a16:creationId xmlns:a16="http://schemas.microsoft.com/office/drawing/2014/main" xmlns="" id="{5FDB27BD-1B26-3949-A5C7-B46B5F4697E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20988" y="10274300"/>
            <a:ext cx="5602287"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7"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178"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 name="Slide Number">
            <a:extLst>
              <a:ext uri="{FF2B5EF4-FFF2-40B4-BE49-F238E27FC236}">
                <a16:creationId xmlns:a16="http://schemas.microsoft.com/office/drawing/2014/main" xmlns="" id="{57DE9D8D-3918-1A45-9F74-9384830DE06E}"/>
              </a:ext>
            </a:extLst>
          </p:cNvPr>
          <p:cNvSpPr txBox="1">
            <a:spLocks noGrp="1"/>
          </p:cNvSpPr>
          <p:nvPr>
            <p:ph type="sldNum" sz="quarter" idx="10"/>
          </p:nvPr>
        </p:nvSpPr>
        <p:spPr>
          <a:xfrm>
            <a:off x="22898100" y="13163550"/>
            <a:ext cx="266700" cy="279400"/>
          </a:xfrm>
          <a:ln w="12700">
            <a:miter lim="400000"/>
          </a:ln>
        </p:spPr>
        <p:txBody>
          <a:bodyPr/>
          <a:lstStyle>
            <a:lvl1pPr algn="r" defTabSz="914400">
              <a:lnSpc>
                <a:spcPct val="93000"/>
              </a:lnSpc>
              <a:buClr>
                <a:srgbClr val="000000"/>
              </a:buClr>
              <a:buSzPct val="100000"/>
              <a:buFont typeface="Times New Roman" panose="02020603050405020304" pitchFamily="18" charset="0"/>
              <a:buNone/>
              <a:defRPr sz="1200" smtClean="0">
                <a:solidFill>
                  <a:schemeClr val="tx1"/>
                </a:solidFill>
                <a:latin typeface="Arial" panose="020B0604020202020204" pitchFamily="34" charset="0"/>
              </a:defRPr>
            </a:lvl1pPr>
          </a:lstStyle>
          <a:p>
            <a:pPr>
              <a:defRPr/>
            </a:pPr>
            <a:fld id="{F46005B5-EBBD-0F4D-A469-4DB80E948320}" type="slidenum">
              <a:rPr lang="en-US" altLang="en-US"/>
              <a:pPr>
                <a:defRPr/>
              </a:pPr>
              <a:t>‹#›</a:t>
            </a:fld>
            <a:endParaRPr lang="en-US" altLang="en-US"/>
          </a:p>
        </p:txBody>
      </p:sp>
    </p:spTree>
    <p:extLst>
      <p:ext uri="{BB962C8B-B14F-4D97-AF65-F5344CB8AC3E}">
        <p14:creationId xmlns:p14="http://schemas.microsoft.com/office/powerpoint/2010/main" val="3838263598"/>
      </p:ext>
    </p:extLst>
  </p:cSld>
  <p:clrMapOvr>
    <a:masterClrMapping/>
  </p:clrMapOvr>
  <p:transition xmlns:p14="http://schemas.microsoft.com/office/powerpoint/2010/mai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Title &amp; Subtitle copy 4">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xmlns="" id="{46DCFF1A-B3A7-204A-B126-738E8A5F8035}"/>
              </a:ext>
            </a:extLst>
          </p:cNvPr>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pic>
        <p:nvPicPr>
          <p:cNvPr id="4" name="FINAL LOGO process.pdf" descr="FINAL LOGO process.pdf">
            <a:extLst>
              <a:ext uri="{FF2B5EF4-FFF2-40B4-BE49-F238E27FC236}">
                <a16:creationId xmlns:a16="http://schemas.microsoft.com/office/drawing/2014/main" xmlns="" id="{A62D8C05-684B-9641-A56E-938A278774EB}"/>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19400" y="10274300"/>
            <a:ext cx="56007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188"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5" name="Slide Number">
            <a:extLst>
              <a:ext uri="{FF2B5EF4-FFF2-40B4-BE49-F238E27FC236}">
                <a16:creationId xmlns:a16="http://schemas.microsoft.com/office/drawing/2014/main" xmlns="" id="{33A7CE7E-F9F2-4545-9597-CB4597A47F4D}"/>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A7636A2F-DB3A-2840-A97C-2253B6E7C3C7}" type="slidenum">
              <a:rPr lang="en-US" altLang="en-US"/>
              <a:pPr>
                <a:defRPr/>
              </a:pPr>
              <a:t>‹#›</a:t>
            </a:fld>
            <a:endParaRPr lang="en-US" altLang="en-US"/>
          </a:p>
        </p:txBody>
      </p:sp>
    </p:spTree>
    <p:extLst>
      <p:ext uri="{BB962C8B-B14F-4D97-AF65-F5344CB8AC3E}">
        <p14:creationId xmlns:p14="http://schemas.microsoft.com/office/powerpoint/2010/main" val="4051341583"/>
      </p:ext>
    </p:extLst>
  </p:cSld>
  <p:clrMapOvr>
    <a:masterClrMapping/>
  </p:clrMapOvr>
  <p:transition xmlns:p14="http://schemas.microsoft.com/office/powerpoint/2010/mai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1_Default - Title Only">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xmlns="" id="{327827BF-835B-F543-BD6F-AA964F94848C}"/>
              </a:ext>
            </a:extLst>
          </p:cNvPr>
          <p:cNvSpPr/>
          <p:nvPr/>
        </p:nvSpPr>
        <p:spPr>
          <a:xfrm>
            <a:off x="-177800" y="-165100"/>
            <a:ext cx="24742775" cy="14033500"/>
          </a:xfrm>
          <a:prstGeom prst="rect">
            <a:avLst/>
          </a:prstGeom>
          <a:solidFill>
            <a:srgbClr val="444444"/>
          </a:solidFill>
          <a:ln w="25400">
            <a:solidFill>
              <a:srgbClr val="000000"/>
            </a:solidFill>
            <a:miter lim="400000"/>
          </a:ln>
        </p:spPr>
        <p:txBody>
          <a:bodyPr lIns="0" tIns="0" rIns="0" bIns="0"/>
          <a:lstStyle/>
          <a:p>
            <a:pPr algn="ctr" defTabSz="914400" eaLnBrk="1" fontAlgn="auto">
              <a:spcBef>
                <a:spcPts val="0"/>
              </a:spcBef>
              <a:spcAft>
                <a:spcPts val="0"/>
              </a:spcAft>
              <a:buClr>
                <a:srgbClr val="000000"/>
              </a:buClr>
              <a:defRPr>
                <a:uFill>
                  <a:solidFill>
                    <a:srgbClr val="000000"/>
                  </a:solidFill>
                </a:uFill>
              </a:defRPr>
            </a:pPr>
            <a:endParaRPr sz="5600" kern="0">
              <a:solidFill>
                <a:srgbClr val="000000"/>
              </a:solidFill>
              <a:uFill>
                <a:solidFill>
                  <a:srgbClr val="000000"/>
                </a:solidFill>
              </a:uFill>
              <a:latin typeface="Gill Sans"/>
              <a:ea typeface="Microsoft YaHei" charset="-122"/>
              <a:sym typeface="Gill Sans"/>
            </a:endParaRPr>
          </a:p>
        </p:txBody>
      </p:sp>
      <p:sp>
        <p:nvSpPr>
          <p:cNvPr id="4" name="Rounded Rectangle">
            <a:extLst>
              <a:ext uri="{FF2B5EF4-FFF2-40B4-BE49-F238E27FC236}">
                <a16:creationId xmlns:a16="http://schemas.microsoft.com/office/drawing/2014/main" xmlns="" id="{47453717-0ECB-7546-B5BB-77C24D8B58F1}"/>
              </a:ext>
            </a:extLst>
          </p:cNvPr>
          <p:cNvSpPr/>
          <p:nvPr/>
        </p:nvSpPr>
        <p:spPr>
          <a:xfrm>
            <a:off x="1739900" y="876300"/>
            <a:ext cx="20881975" cy="1816100"/>
          </a:xfrm>
          <a:prstGeom prst="roundRect">
            <a:avLst>
              <a:gd name="adj" fmla="val 10486"/>
            </a:avLst>
          </a:prstGeom>
          <a:solidFill>
            <a:srgbClr val="D6D6D6"/>
          </a:solidFill>
        </p:spPr>
        <p:txBody>
          <a:bodyPr lIns="0" tIns="0" rIns="0" bIns="0"/>
          <a:lstStyle/>
          <a:p>
            <a:pPr algn="ctr" defTabSz="914400" eaLnBrk="1" fontAlgn="auto">
              <a:spcBef>
                <a:spcPts val="0"/>
              </a:spcBef>
              <a:spcAft>
                <a:spcPts val="0"/>
              </a:spcAft>
              <a:defRPr sz="6400">
                <a:uFill>
                  <a:solidFill>
                    <a:srgbClr val="000000"/>
                  </a:solidFill>
                </a:uFill>
              </a:defRPr>
            </a:pPr>
            <a:endParaRPr sz="6400" kern="0">
              <a:solidFill>
                <a:srgbClr val="000000"/>
              </a:solidFill>
              <a:uFill>
                <a:solidFill>
                  <a:srgbClr val="000000"/>
                </a:solidFill>
              </a:uFill>
              <a:latin typeface="Gill Sans"/>
              <a:ea typeface="Microsoft YaHei" charset="-122"/>
              <a:sym typeface="Gill Sans"/>
            </a:endParaRPr>
          </a:p>
        </p:txBody>
      </p:sp>
      <p:sp>
        <p:nvSpPr>
          <p:cNvPr id="198"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5" name="Slide Number">
            <a:extLst>
              <a:ext uri="{FF2B5EF4-FFF2-40B4-BE49-F238E27FC236}">
                <a16:creationId xmlns:a16="http://schemas.microsoft.com/office/drawing/2014/main" xmlns="" id="{77A37532-EA94-6A40-891B-289F0F150951}"/>
              </a:ext>
            </a:extLst>
          </p:cNvPr>
          <p:cNvSpPr txBox="1">
            <a:spLocks noGrp="1"/>
          </p:cNvSpPr>
          <p:nvPr>
            <p:ph type="sldNum" sz="quarter" idx="10"/>
          </p:nvPr>
        </p:nvSpPr>
        <p:spPr>
          <a:xfrm>
            <a:off x="22898100" y="13163550"/>
            <a:ext cx="266700" cy="279400"/>
          </a:xfrm>
          <a:ln w="12700">
            <a:miter lim="400000"/>
          </a:ln>
        </p:spPr>
        <p:txBody>
          <a:bodyPr/>
          <a:lstStyle>
            <a:lvl1pPr algn="r" defTabSz="914400">
              <a:lnSpc>
                <a:spcPct val="93000"/>
              </a:lnSpc>
              <a:buClr>
                <a:srgbClr val="000000"/>
              </a:buClr>
              <a:buSzPct val="100000"/>
              <a:buFont typeface="Times New Roman" panose="02020603050405020304" pitchFamily="18" charset="0"/>
              <a:buNone/>
              <a:defRPr sz="1200" smtClean="0">
                <a:solidFill>
                  <a:schemeClr val="tx1"/>
                </a:solidFill>
                <a:latin typeface="Arial" panose="020B0604020202020204" pitchFamily="34" charset="0"/>
              </a:defRPr>
            </a:lvl1pPr>
          </a:lstStyle>
          <a:p>
            <a:pPr>
              <a:defRPr/>
            </a:pPr>
            <a:fld id="{ABF34384-A99E-BB41-99A4-216B2530C11D}" type="slidenum">
              <a:rPr lang="en-US" altLang="en-US"/>
              <a:pPr>
                <a:defRPr/>
              </a:pPr>
              <a:t>‹#›</a:t>
            </a:fld>
            <a:endParaRPr lang="en-US" altLang="en-US"/>
          </a:p>
        </p:txBody>
      </p:sp>
    </p:spTree>
    <p:extLst>
      <p:ext uri="{BB962C8B-B14F-4D97-AF65-F5344CB8AC3E}">
        <p14:creationId xmlns:p14="http://schemas.microsoft.com/office/powerpoint/2010/main" val="1095293952"/>
      </p:ext>
    </p:extLst>
  </p:cSld>
  <p:clrMapOvr>
    <a:masterClrMapping/>
  </p:clrMapOvr>
  <p:transition xmlns:p14="http://schemas.microsoft.com/office/powerpoint/2010/mai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Title &amp; Subtitle copy 15">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xmlns="" id="{130EB30B-DFB2-334C-AA55-B5A4F8266125}"/>
              </a:ext>
            </a:extLst>
          </p:cNvPr>
          <p:cNvSpPr/>
          <p:nvPr/>
        </p:nvSpPr>
        <p:spPr>
          <a:xfrm>
            <a:off x="-177800" y="-165100"/>
            <a:ext cx="24726900" cy="13881100"/>
          </a:xfrm>
          <a:prstGeom prst="rect">
            <a:avLst/>
          </a:prstGeom>
          <a:solidFill>
            <a:srgbClr val="444444"/>
          </a:solidFill>
          <a:ln w="25400">
            <a:solidFill>
              <a:srgbClr val="000000"/>
            </a:solidFill>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pic>
        <p:nvPicPr>
          <p:cNvPr id="4" name="FINAL LOGO process.pdf" descr="FINAL LOGO process.pdf">
            <a:extLst>
              <a:ext uri="{FF2B5EF4-FFF2-40B4-BE49-F238E27FC236}">
                <a16:creationId xmlns:a16="http://schemas.microsoft.com/office/drawing/2014/main" xmlns="" id="{243794E1-5D40-1D4C-81AA-DAE3C771CB7E}"/>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19400" y="10274300"/>
            <a:ext cx="56007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08"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5" name="Slide Number">
            <a:extLst>
              <a:ext uri="{FF2B5EF4-FFF2-40B4-BE49-F238E27FC236}">
                <a16:creationId xmlns:a16="http://schemas.microsoft.com/office/drawing/2014/main" xmlns="" id="{BBE3FF5F-0A16-BA4B-A03E-AB70AD2993E4}"/>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64BB56F5-188A-3847-A240-E497972DDD03}" type="slidenum">
              <a:rPr lang="en-US" altLang="en-US"/>
              <a:pPr>
                <a:defRPr/>
              </a:pPr>
              <a:t>‹#›</a:t>
            </a:fld>
            <a:endParaRPr lang="en-US" altLang="en-US"/>
          </a:p>
        </p:txBody>
      </p:sp>
    </p:spTree>
    <p:extLst>
      <p:ext uri="{BB962C8B-B14F-4D97-AF65-F5344CB8AC3E}">
        <p14:creationId xmlns:p14="http://schemas.microsoft.com/office/powerpoint/2010/main" val="334870295"/>
      </p:ext>
    </p:extLst>
  </p:cSld>
  <p:clrMapOvr>
    <a:masterClrMapping/>
  </p:clrMapOvr>
  <p:transition xmlns:p14="http://schemas.microsoft.com/office/powerpoint/2010/mai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Default - Title and Content copy 7">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xmlns="" id="{E80570DC-6067-3D42-BC90-6AAF48A139FB}"/>
              </a:ext>
            </a:extLst>
          </p:cNvPr>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eaLnBrk="1" fontAlgn="auto">
              <a:spcBef>
                <a:spcPts val="0"/>
              </a:spcBef>
              <a:spcAft>
                <a:spcPts val="0"/>
              </a:spcAft>
              <a:buClr>
                <a:srgbClr val="000000"/>
              </a:buClr>
              <a:defRPr>
                <a:uFill>
                  <a:solidFill>
                    <a:srgbClr val="000000"/>
                  </a:solidFill>
                </a:uFill>
              </a:defRPr>
            </a:pPr>
            <a:endParaRPr sz="5600" kern="0">
              <a:solidFill>
                <a:srgbClr val="000000"/>
              </a:solidFill>
              <a:uFill>
                <a:solidFill>
                  <a:srgbClr val="000000"/>
                </a:solidFill>
              </a:uFill>
              <a:latin typeface="Gill Sans"/>
              <a:ea typeface="Microsoft YaHei" charset="-122"/>
              <a:sym typeface="Gill Sans"/>
            </a:endParaRPr>
          </a:p>
        </p:txBody>
      </p:sp>
      <p:sp>
        <p:nvSpPr>
          <p:cNvPr id="217" name="Title Text"/>
          <p:cNvSpPr txBox="1">
            <a:spLocks noGrp="1"/>
          </p:cNvSpPr>
          <p:nvPr>
            <p:ph type="title"/>
          </p:nvPr>
        </p:nvSpPr>
        <p:spPr>
          <a:xfrm>
            <a:off x="1866900" y="0"/>
            <a:ext cx="20637500"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18"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 name="Slide Number">
            <a:extLst>
              <a:ext uri="{FF2B5EF4-FFF2-40B4-BE49-F238E27FC236}">
                <a16:creationId xmlns:a16="http://schemas.microsoft.com/office/drawing/2014/main" xmlns="" id="{59088C82-29C9-484E-A902-0135F0E9C9D4}"/>
              </a:ext>
            </a:extLst>
          </p:cNvPr>
          <p:cNvSpPr txBox="1">
            <a:spLocks noGrp="1"/>
          </p:cNvSpPr>
          <p:nvPr>
            <p:ph type="sldNum" sz="quarter" idx="10"/>
          </p:nvPr>
        </p:nvSpPr>
        <p:spPr>
          <a:xfrm>
            <a:off x="22898100" y="13163550"/>
            <a:ext cx="266700" cy="279400"/>
          </a:xfrm>
          <a:ln w="12700">
            <a:miter lim="400000"/>
          </a:ln>
        </p:spPr>
        <p:txBody>
          <a:bodyPr/>
          <a:lstStyle>
            <a:lvl1pPr algn="r" defTabSz="914400">
              <a:lnSpc>
                <a:spcPct val="93000"/>
              </a:lnSpc>
              <a:buClr>
                <a:srgbClr val="000000"/>
              </a:buClr>
              <a:buSzPct val="100000"/>
              <a:buFont typeface="Times New Roman" panose="02020603050405020304" pitchFamily="18" charset="0"/>
              <a:buNone/>
              <a:defRPr sz="1200" smtClean="0">
                <a:solidFill>
                  <a:schemeClr val="tx1"/>
                </a:solidFill>
                <a:latin typeface="Arial" panose="020B0604020202020204" pitchFamily="34" charset="0"/>
              </a:defRPr>
            </a:lvl1pPr>
          </a:lstStyle>
          <a:p>
            <a:pPr>
              <a:defRPr/>
            </a:pPr>
            <a:fld id="{A028C39F-5707-0F42-A268-6045628E738E}" type="slidenum">
              <a:rPr lang="en-US" altLang="en-US"/>
              <a:pPr>
                <a:defRPr/>
              </a:pPr>
              <a:t>‹#›</a:t>
            </a:fld>
            <a:endParaRPr lang="en-US" altLang="en-US"/>
          </a:p>
        </p:txBody>
      </p:sp>
    </p:spTree>
    <p:extLst>
      <p:ext uri="{BB962C8B-B14F-4D97-AF65-F5344CB8AC3E}">
        <p14:creationId xmlns:p14="http://schemas.microsoft.com/office/powerpoint/2010/main" val="4248805612"/>
      </p:ext>
    </p:extLst>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a:extLst>
              <a:ext uri="{FF2B5EF4-FFF2-40B4-BE49-F238E27FC236}">
                <a16:creationId xmlns:a16="http://schemas.microsoft.com/office/drawing/2014/main" xmlns="" id="{0BA4A258-02A4-214A-ACDB-0130B769464F}"/>
              </a:ext>
            </a:extLst>
          </p:cNvPr>
          <p:cNvSpPr>
            <a:spLocks noGrp="1" noChangeArrowheads="1"/>
          </p:cNvSpPr>
          <p:nvPr>
            <p:ph type="sldNum" idx="10"/>
          </p:nvPr>
        </p:nvSpPr>
        <p:spPr>
          <a:ln/>
        </p:spPr>
        <p:txBody>
          <a:bodyPr/>
          <a:lstStyle>
            <a:lvl1pPr>
              <a:defRPr/>
            </a:lvl1pPr>
          </a:lstStyle>
          <a:p>
            <a:pPr>
              <a:defRPr/>
            </a:pPr>
            <a:fld id="{54E650DB-5A65-CE4F-84C6-2174E8B38EB2}" type="slidenum">
              <a:rPr lang="pl-PL" altLang="pl-PL"/>
              <a:pPr>
                <a:defRPr/>
              </a:pPr>
              <a:t>‹#›</a:t>
            </a:fld>
            <a:endParaRPr lang="pl-PL" altLang="pl-PL"/>
          </a:p>
        </p:txBody>
      </p:sp>
    </p:spTree>
    <p:extLst>
      <p:ext uri="{BB962C8B-B14F-4D97-AF65-F5344CB8AC3E}">
        <p14:creationId xmlns:p14="http://schemas.microsoft.com/office/powerpoint/2010/main" val="145272278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a:extLst>
              <a:ext uri="{FF2B5EF4-FFF2-40B4-BE49-F238E27FC236}">
                <a16:creationId xmlns:a16="http://schemas.microsoft.com/office/drawing/2014/main" xmlns="" id="{2C542805-67A5-394D-9CD9-7A91E2C138AC}"/>
              </a:ext>
            </a:extLst>
          </p:cNvPr>
          <p:cNvSpPr>
            <a:spLocks noGrp="1" noChangeArrowheads="1"/>
          </p:cNvSpPr>
          <p:nvPr>
            <p:ph type="sldNum" idx="10"/>
          </p:nvPr>
        </p:nvSpPr>
        <p:spPr>
          <a:ln/>
        </p:spPr>
        <p:txBody>
          <a:bodyPr/>
          <a:lstStyle>
            <a:lvl1pPr>
              <a:defRPr/>
            </a:lvl1pPr>
          </a:lstStyle>
          <a:p>
            <a:pPr>
              <a:defRPr/>
            </a:pPr>
            <a:fld id="{E9C2D7BE-CFC3-D046-9DBD-5C01A890485F}" type="slidenum">
              <a:rPr lang="pl-PL" altLang="pl-PL"/>
              <a:pPr>
                <a:defRPr/>
              </a:pPr>
              <a:t>‹#›</a:t>
            </a:fld>
            <a:endParaRPr lang="pl-PL" altLang="pl-PL"/>
          </a:p>
        </p:txBody>
      </p:sp>
    </p:spTree>
    <p:extLst>
      <p:ext uri="{BB962C8B-B14F-4D97-AF65-F5344CB8AC3E}">
        <p14:creationId xmlns:p14="http://schemas.microsoft.com/office/powerpoint/2010/main" val="343412237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Title &amp; Subtitle copy 9">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xmlns="" id="{60695318-B198-E84D-8339-FF84320E64EA}"/>
              </a:ext>
            </a:extLst>
          </p:cNvPr>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sp>
        <p:nvSpPr>
          <p:cNvPr id="227"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4" name="Slide Number">
            <a:extLst>
              <a:ext uri="{FF2B5EF4-FFF2-40B4-BE49-F238E27FC236}">
                <a16:creationId xmlns:a16="http://schemas.microsoft.com/office/drawing/2014/main" xmlns="" id="{2D99E995-08C0-234D-90F3-4FFEB06EE81C}"/>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A2568D23-A3F0-F64A-B559-7536BC8D704F}" type="slidenum">
              <a:rPr lang="en-US" altLang="en-US"/>
              <a:pPr>
                <a:defRPr/>
              </a:pPr>
              <a:t>‹#›</a:t>
            </a:fld>
            <a:endParaRPr lang="en-US" altLang="en-US"/>
          </a:p>
        </p:txBody>
      </p:sp>
    </p:spTree>
    <p:extLst>
      <p:ext uri="{BB962C8B-B14F-4D97-AF65-F5344CB8AC3E}">
        <p14:creationId xmlns:p14="http://schemas.microsoft.com/office/powerpoint/2010/main" val="737694972"/>
      </p:ext>
    </p:extLst>
  </p:cSld>
  <p:clrMapOvr>
    <a:masterClrMapping/>
  </p:clrMapOvr>
  <p:transition xmlns:p14="http://schemas.microsoft.com/office/powerpoint/2010/mai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Default - Title and Content copy">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xmlns="" id="{CE2F13F2-0579-764D-814E-8B6716ED14FE}"/>
              </a:ext>
            </a:extLst>
          </p:cNvPr>
          <p:cNvSpPr/>
          <p:nvPr/>
        </p:nvSpPr>
        <p:spPr>
          <a:xfrm>
            <a:off x="-177800" y="-165100"/>
            <a:ext cx="24742775" cy="13906500"/>
          </a:xfrm>
          <a:prstGeom prst="rect">
            <a:avLst/>
          </a:prstGeom>
          <a:solidFill>
            <a:srgbClr val="444444"/>
          </a:solidFill>
          <a:ln w="25400">
            <a:solidFill>
              <a:srgbClr val="444444"/>
            </a:solidFill>
            <a:miter lim="400000"/>
          </a:ln>
        </p:spPr>
        <p:txBody>
          <a:bodyPr lIns="0" tIns="0" rIns="0" bIns="0"/>
          <a:lstStyle/>
          <a:p>
            <a:pPr algn="ctr" defTabSz="914400" eaLnBrk="1" fontAlgn="auto">
              <a:spcBef>
                <a:spcPts val="0"/>
              </a:spcBef>
              <a:spcAft>
                <a:spcPts val="0"/>
              </a:spcAft>
              <a:buClr>
                <a:srgbClr val="000000"/>
              </a:buClr>
              <a:defRPr>
                <a:uFill>
                  <a:solidFill>
                    <a:srgbClr val="000000"/>
                  </a:solidFill>
                </a:uFill>
              </a:defRPr>
            </a:pPr>
            <a:endParaRPr sz="5600" kern="0">
              <a:solidFill>
                <a:srgbClr val="000000"/>
              </a:solidFill>
              <a:uFill>
                <a:solidFill>
                  <a:srgbClr val="000000"/>
                </a:solidFill>
              </a:uFill>
              <a:latin typeface="Gill Sans"/>
              <a:ea typeface="Microsoft YaHei" charset="-122"/>
              <a:sym typeface="Gill Sans"/>
            </a:endParaRPr>
          </a:p>
        </p:txBody>
      </p:sp>
      <p:sp>
        <p:nvSpPr>
          <p:cNvPr id="5" name="Rounded Rectangle">
            <a:extLst>
              <a:ext uri="{FF2B5EF4-FFF2-40B4-BE49-F238E27FC236}">
                <a16:creationId xmlns:a16="http://schemas.microsoft.com/office/drawing/2014/main" xmlns="" id="{2E07EA80-1FEC-AF4F-AC17-ED7141ECC8DA}"/>
              </a:ext>
            </a:extLst>
          </p:cNvPr>
          <p:cNvSpPr/>
          <p:nvPr/>
        </p:nvSpPr>
        <p:spPr>
          <a:xfrm>
            <a:off x="-1473200" y="876300"/>
            <a:ext cx="26228675" cy="1816100"/>
          </a:xfrm>
          <a:prstGeom prst="roundRect">
            <a:avLst>
              <a:gd name="adj" fmla="val 10486"/>
            </a:avLst>
          </a:prstGeom>
          <a:solidFill>
            <a:srgbClr val="D6D6D6"/>
          </a:solidFill>
        </p:spPr>
        <p:txBody>
          <a:bodyPr lIns="0" tIns="0" rIns="0" bIns="0"/>
          <a:lstStyle/>
          <a:p>
            <a:pPr algn="ctr" defTabSz="914400" eaLnBrk="1" fontAlgn="auto">
              <a:spcBef>
                <a:spcPts val="0"/>
              </a:spcBef>
              <a:spcAft>
                <a:spcPts val="0"/>
              </a:spcAft>
              <a:defRPr sz="6400">
                <a:uFill>
                  <a:solidFill>
                    <a:srgbClr val="000000"/>
                  </a:solidFill>
                </a:uFill>
              </a:defRPr>
            </a:pPr>
            <a:endParaRPr sz="6400" kern="0">
              <a:solidFill>
                <a:srgbClr val="000000"/>
              </a:solidFill>
              <a:uFill>
                <a:solidFill>
                  <a:srgbClr val="000000"/>
                </a:solidFill>
              </a:uFill>
              <a:latin typeface="Gill Sans"/>
              <a:ea typeface="Microsoft YaHei" charset="-122"/>
              <a:sym typeface="Gill Sans"/>
            </a:endParaRPr>
          </a:p>
        </p:txBody>
      </p:sp>
      <p:sp>
        <p:nvSpPr>
          <p:cNvPr id="6" name="Rounded Rectangle">
            <a:extLst>
              <a:ext uri="{FF2B5EF4-FFF2-40B4-BE49-F238E27FC236}">
                <a16:creationId xmlns:a16="http://schemas.microsoft.com/office/drawing/2014/main" xmlns="" id="{1C2249EB-8359-2E4E-B009-744B62FD1BA7}"/>
              </a:ext>
            </a:extLst>
          </p:cNvPr>
          <p:cNvSpPr/>
          <p:nvPr/>
        </p:nvSpPr>
        <p:spPr>
          <a:xfrm>
            <a:off x="-1155700" y="2832100"/>
            <a:ext cx="26228675" cy="368300"/>
          </a:xfrm>
          <a:prstGeom prst="roundRect">
            <a:avLst>
              <a:gd name="adj" fmla="val 50000"/>
            </a:avLst>
          </a:prstGeom>
          <a:solidFill>
            <a:srgbClr val="D6D6D6"/>
          </a:solidFill>
        </p:spPr>
        <p:txBody>
          <a:bodyPr lIns="0" tIns="0" rIns="0" bIns="0"/>
          <a:lstStyle/>
          <a:p>
            <a:pPr algn="ctr" defTabSz="914400" eaLnBrk="1" fontAlgn="auto">
              <a:spcBef>
                <a:spcPts val="0"/>
              </a:spcBef>
              <a:spcAft>
                <a:spcPts val="0"/>
              </a:spcAft>
              <a:defRPr sz="6400">
                <a:uFill>
                  <a:solidFill>
                    <a:srgbClr val="000000"/>
                  </a:solidFill>
                </a:uFill>
              </a:defRPr>
            </a:pPr>
            <a:endParaRPr sz="6400" kern="0">
              <a:solidFill>
                <a:srgbClr val="000000"/>
              </a:solidFill>
              <a:uFill>
                <a:solidFill>
                  <a:srgbClr val="000000"/>
                </a:solidFill>
              </a:uFill>
              <a:latin typeface="Gill Sans"/>
              <a:ea typeface="Microsoft YaHei" charset="-122"/>
              <a:sym typeface="Gill Sans"/>
            </a:endParaRPr>
          </a:p>
        </p:txBody>
      </p:sp>
      <p:sp>
        <p:nvSpPr>
          <p:cNvPr id="238" name="Title Text"/>
          <p:cNvSpPr txBox="1">
            <a:spLocks noGrp="1"/>
          </p:cNvSpPr>
          <p:nvPr>
            <p:ph type="title"/>
          </p:nvPr>
        </p:nvSpPr>
        <p:spPr>
          <a:xfrm>
            <a:off x="1867142" y="0"/>
            <a:ext cx="20640188" cy="2705100"/>
          </a:xfrm>
          <a:prstGeom prst="rect">
            <a:avLst/>
          </a:prstGeom>
          <a:ln w="9525">
            <a:round/>
          </a:ln>
        </p:spPr>
        <p:txBody>
          <a:bodyPr anchor="b"/>
          <a:lstStyle>
            <a:lvl1pPr algn="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39"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 name="Slide Number">
            <a:extLst>
              <a:ext uri="{FF2B5EF4-FFF2-40B4-BE49-F238E27FC236}">
                <a16:creationId xmlns:a16="http://schemas.microsoft.com/office/drawing/2014/main" xmlns="" id="{62C2B931-3EF8-7444-9259-CA381666864D}"/>
              </a:ext>
            </a:extLst>
          </p:cNvPr>
          <p:cNvSpPr txBox="1">
            <a:spLocks noGrp="1"/>
          </p:cNvSpPr>
          <p:nvPr>
            <p:ph type="sldNum" sz="quarter" idx="10"/>
          </p:nvPr>
        </p:nvSpPr>
        <p:spPr>
          <a:xfrm>
            <a:off x="22898100" y="13163550"/>
            <a:ext cx="266700" cy="279400"/>
          </a:xfrm>
          <a:ln w="12700">
            <a:miter lim="400000"/>
          </a:ln>
        </p:spPr>
        <p:txBody>
          <a:bodyPr/>
          <a:lstStyle>
            <a:lvl1pPr algn="r" defTabSz="914400">
              <a:lnSpc>
                <a:spcPct val="93000"/>
              </a:lnSpc>
              <a:buClr>
                <a:srgbClr val="000000"/>
              </a:buClr>
              <a:buSzPct val="100000"/>
              <a:buFont typeface="Times New Roman" panose="02020603050405020304" pitchFamily="18" charset="0"/>
              <a:buNone/>
              <a:defRPr sz="1200" smtClean="0">
                <a:solidFill>
                  <a:schemeClr val="tx1"/>
                </a:solidFill>
                <a:latin typeface="Arial" panose="020B0604020202020204" pitchFamily="34" charset="0"/>
              </a:defRPr>
            </a:lvl1pPr>
          </a:lstStyle>
          <a:p>
            <a:pPr>
              <a:defRPr/>
            </a:pPr>
            <a:fld id="{2C2F1189-298A-6347-A748-D6D18A62C6CA}" type="slidenum">
              <a:rPr lang="en-US" altLang="en-US"/>
              <a:pPr>
                <a:defRPr/>
              </a:pPr>
              <a:t>‹#›</a:t>
            </a:fld>
            <a:endParaRPr lang="en-US" altLang="en-US"/>
          </a:p>
        </p:txBody>
      </p:sp>
    </p:spTree>
    <p:extLst>
      <p:ext uri="{BB962C8B-B14F-4D97-AF65-F5344CB8AC3E}">
        <p14:creationId xmlns:p14="http://schemas.microsoft.com/office/powerpoint/2010/main" val="333948822"/>
      </p:ext>
    </p:extLst>
  </p:cSld>
  <p:clrMapOvr>
    <a:masterClrMapping/>
  </p:clrMapOvr>
  <p:transition xmlns:p14="http://schemas.microsoft.com/office/powerpoint/2010/mai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Default - Title and Content copy 1">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xmlns="" id="{B15B2052-0B66-E74D-A02D-351EDBF1B4E2}"/>
              </a:ext>
            </a:extLst>
          </p:cNvPr>
          <p:cNvSpPr/>
          <p:nvPr/>
        </p:nvSpPr>
        <p:spPr>
          <a:xfrm>
            <a:off x="-177800" y="-165100"/>
            <a:ext cx="24742775" cy="14033500"/>
          </a:xfrm>
          <a:prstGeom prst="rect">
            <a:avLst/>
          </a:prstGeom>
          <a:solidFill>
            <a:srgbClr val="444444"/>
          </a:solidFill>
          <a:ln w="25400">
            <a:solidFill>
              <a:srgbClr val="000000"/>
            </a:solidFill>
            <a:miter lim="400000"/>
          </a:ln>
        </p:spPr>
        <p:txBody>
          <a:bodyPr lIns="0" tIns="0" rIns="0" bIns="0"/>
          <a:lstStyle/>
          <a:p>
            <a:pPr algn="ctr" defTabSz="914400" eaLnBrk="1" fontAlgn="auto">
              <a:spcBef>
                <a:spcPts val="0"/>
              </a:spcBef>
              <a:spcAft>
                <a:spcPts val="0"/>
              </a:spcAft>
              <a:buClr>
                <a:srgbClr val="000000"/>
              </a:buClr>
              <a:defRPr>
                <a:uFill>
                  <a:solidFill>
                    <a:srgbClr val="000000"/>
                  </a:solidFill>
                </a:uFill>
              </a:defRPr>
            </a:pPr>
            <a:endParaRPr sz="5600" kern="0">
              <a:solidFill>
                <a:srgbClr val="000000"/>
              </a:solidFill>
              <a:uFill>
                <a:solidFill>
                  <a:srgbClr val="000000"/>
                </a:solidFill>
              </a:uFill>
              <a:latin typeface="Gill Sans"/>
              <a:ea typeface="Microsoft YaHei" charset="-122"/>
              <a:sym typeface="Gill Sans"/>
            </a:endParaRPr>
          </a:p>
        </p:txBody>
      </p:sp>
      <p:sp>
        <p:nvSpPr>
          <p:cNvPr id="248" name="Title Text"/>
          <p:cNvSpPr txBox="1">
            <a:spLocks noGrp="1"/>
          </p:cNvSpPr>
          <p:nvPr>
            <p:ph type="title"/>
          </p:nvPr>
        </p:nvSpPr>
        <p:spPr>
          <a:xfrm>
            <a:off x="1219358" y="549275"/>
            <a:ext cx="21948460" cy="2651126"/>
          </a:xfrm>
          <a:prstGeom prst="rect">
            <a:avLst/>
          </a:prstGeom>
          <a:ln>
            <a:round/>
          </a:ln>
        </p:spPr>
        <p:txBody>
          <a:bodyPr lIns="38100" tIns="38100" rIns="38100" bIns="38100"/>
          <a:lstStyle>
            <a:lvl1pP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249"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 name="Slide Number">
            <a:extLst>
              <a:ext uri="{FF2B5EF4-FFF2-40B4-BE49-F238E27FC236}">
                <a16:creationId xmlns:a16="http://schemas.microsoft.com/office/drawing/2014/main" xmlns="" id="{DDEEF990-CF5F-504B-8AA6-520F9802B8F9}"/>
              </a:ext>
            </a:extLst>
          </p:cNvPr>
          <p:cNvSpPr txBox="1">
            <a:spLocks noGrp="1"/>
          </p:cNvSpPr>
          <p:nvPr>
            <p:ph type="sldNum" sz="quarter" idx="10"/>
          </p:nvPr>
        </p:nvSpPr>
        <p:spPr>
          <a:xfrm>
            <a:off x="22898100" y="13163550"/>
            <a:ext cx="266700" cy="279400"/>
          </a:xfrm>
          <a:ln w="12700">
            <a:miter lim="400000"/>
          </a:ln>
        </p:spPr>
        <p:txBody>
          <a:bodyPr/>
          <a:lstStyle>
            <a:lvl1pPr algn="r" defTabSz="914400">
              <a:lnSpc>
                <a:spcPct val="93000"/>
              </a:lnSpc>
              <a:buClr>
                <a:srgbClr val="000000"/>
              </a:buClr>
              <a:buSzPct val="100000"/>
              <a:buFont typeface="Times New Roman" panose="02020603050405020304" pitchFamily="18" charset="0"/>
              <a:buNone/>
              <a:defRPr sz="1200" smtClean="0">
                <a:solidFill>
                  <a:schemeClr val="tx1"/>
                </a:solidFill>
                <a:latin typeface="Arial" panose="020B0604020202020204" pitchFamily="34" charset="0"/>
              </a:defRPr>
            </a:lvl1pPr>
          </a:lstStyle>
          <a:p>
            <a:pPr>
              <a:defRPr/>
            </a:pPr>
            <a:fld id="{C1848825-05FC-7444-BBCA-A8F6B3904A06}" type="slidenum">
              <a:rPr lang="en-US" altLang="en-US"/>
              <a:pPr>
                <a:defRPr/>
              </a:pPr>
              <a:t>‹#›</a:t>
            </a:fld>
            <a:endParaRPr lang="en-US" altLang="en-US"/>
          </a:p>
        </p:txBody>
      </p:sp>
    </p:spTree>
    <p:extLst>
      <p:ext uri="{BB962C8B-B14F-4D97-AF65-F5344CB8AC3E}">
        <p14:creationId xmlns:p14="http://schemas.microsoft.com/office/powerpoint/2010/main" val="2567714010"/>
      </p:ext>
    </p:extLst>
  </p:cSld>
  <p:clrMapOvr>
    <a:masterClrMapping/>
  </p:clrMapOvr>
  <p:transition xmlns:p14="http://schemas.microsoft.com/office/powerpoint/2010/mai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Chalkboard">
    <p:spTree>
      <p:nvGrpSpPr>
        <p:cNvPr id="1" name=""/>
        <p:cNvGrpSpPr/>
        <p:nvPr/>
      </p:nvGrpSpPr>
      <p:grpSpPr>
        <a:xfrm>
          <a:off x="0" y="0"/>
          <a:ext cx="0" cy="0"/>
          <a:chOff x="0" y="0"/>
          <a:chExt cx="0" cy="0"/>
        </a:xfrm>
      </p:grpSpPr>
      <p:pic>
        <p:nvPicPr>
          <p:cNvPr id="2" name="Chalkboard BG.jpg" descr="Chalkboard BG.jpg">
            <a:extLst>
              <a:ext uri="{FF2B5EF4-FFF2-40B4-BE49-F238E27FC236}">
                <a16:creationId xmlns:a16="http://schemas.microsoft.com/office/drawing/2014/main" xmlns="" id="{6A708967-599C-6D4C-A8EF-3E1B8BA9F4B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lide Number">
            <a:extLst>
              <a:ext uri="{FF2B5EF4-FFF2-40B4-BE49-F238E27FC236}">
                <a16:creationId xmlns:a16="http://schemas.microsoft.com/office/drawing/2014/main" xmlns="" id="{8F73DBDE-39D4-624C-919A-6229AC716789}"/>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842B8996-4A41-F847-AD54-26D59CBFB938}" type="slidenum">
              <a:rPr lang="en-US" altLang="en-US"/>
              <a:pPr>
                <a:defRPr/>
              </a:pPr>
              <a:t>‹#›</a:t>
            </a:fld>
            <a:endParaRPr lang="en-US" altLang="en-US"/>
          </a:p>
        </p:txBody>
      </p:sp>
    </p:spTree>
    <p:extLst>
      <p:ext uri="{BB962C8B-B14F-4D97-AF65-F5344CB8AC3E}">
        <p14:creationId xmlns:p14="http://schemas.microsoft.com/office/powerpoint/2010/main" val="2021424148"/>
      </p:ext>
    </p:extLst>
  </p:cSld>
  <p:clrMapOvr>
    <a:masterClrMapping/>
  </p:clrMapOvr>
  <p:transition xmlns:p14="http://schemas.microsoft.com/office/powerpoint/2010/mai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Default - 9_Title and Content copy 1">
    <p:spTree>
      <p:nvGrpSpPr>
        <p:cNvPr id="1" name=""/>
        <p:cNvGrpSpPr/>
        <p:nvPr/>
      </p:nvGrpSpPr>
      <p:grpSpPr>
        <a:xfrm>
          <a:off x="0" y="0"/>
          <a:ext cx="0" cy="0"/>
          <a:chOff x="0" y="0"/>
          <a:chExt cx="0" cy="0"/>
        </a:xfrm>
      </p:grpSpPr>
      <p:pic>
        <p:nvPicPr>
          <p:cNvPr id="3" name="Hardgrunge.jpg" descr="Hardgrunge.jpg">
            <a:extLst>
              <a:ext uri="{FF2B5EF4-FFF2-40B4-BE49-F238E27FC236}">
                <a16:creationId xmlns:a16="http://schemas.microsoft.com/office/drawing/2014/main" xmlns="" id="{4BC1ABF4-E32E-AD4D-A645-D6CF8A840F7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266" name="Body Level One…"/>
          <p:cNvSpPr txBox="1">
            <a:spLocks noGrp="1"/>
          </p:cNvSpPr>
          <p:nvPr>
            <p:ph type="body" idx="1"/>
          </p:nvPr>
        </p:nvSpPr>
        <p:spPr>
          <a:xfrm>
            <a:off x="1765300" y="1498600"/>
            <a:ext cx="20866100" cy="10998200"/>
          </a:xfrm>
          <a:prstGeom prst="rect">
            <a:avLst/>
          </a:prstGeom>
          <a:ln w="9525">
            <a:round/>
          </a:ln>
        </p:spPr>
        <p:txBody>
          <a:bodyPr lIns="0" tIns="0" rIns="0" bIns="0"/>
          <a:lstStyle>
            <a:lvl1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xmlns="" id="{AE24436B-876B-BF4E-883B-09F15E4E8FAD}"/>
              </a:ext>
            </a:extLst>
          </p:cNvPr>
          <p:cNvSpPr txBox="1">
            <a:spLocks noGrp="1"/>
          </p:cNvSpPr>
          <p:nvPr>
            <p:ph type="sldNum" sz="quarter" idx="10"/>
          </p:nvPr>
        </p:nvSpPr>
        <p:spPr>
          <a:xfrm>
            <a:off x="22898100" y="13163550"/>
            <a:ext cx="266700" cy="279400"/>
          </a:xfrm>
          <a:ln w="12700">
            <a:miter lim="400000"/>
          </a:ln>
        </p:spPr>
        <p:txBody>
          <a:bodyPr/>
          <a:lstStyle>
            <a:lvl1pPr algn="r" defTabSz="914400">
              <a:lnSpc>
                <a:spcPct val="93000"/>
              </a:lnSpc>
              <a:buClr>
                <a:srgbClr val="000000"/>
              </a:buClr>
              <a:buSzPct val="100000"/>
              <a:buFont typeface="Times New Roman" panose="02020603050405020304" pitchFamily="18" charset="0"/>
              <a:buNone/>
              <a:defRPr sz="1200" smtClean="0">
                <a:solidFill>
                  <a:schemeClr val="tx1"/>
                </a:solidFill>
                <a:latin typeface="Arial" panose="020B0604020202020204" pitchFamily="34" charset="0"/>
              </a:defRPr>
            </a:lvl1pPr>
          </a:lstStyle>
          <a:p>
            <a:pPr>
              <a:defRPr/>
            </a:pPr>
            <a:fld id="{F1E7E2EA-FB73-054F-948C-E944F648447B}" type="slidenum">
              <a:rPr lang="en-US" altLang="en-US"/>
              <a:pPr>
                <a:defRPr/>
              </a:pPr>
              <a:t>‹#›</a:t>
            </a:fld>
            <a:endParaRPr lang="en-US" altLang="en-US"/>
          </a:p>
        </p:txBody>
      </p:sp>
    </p:spTree>
    <p:extLst>
      <p:ext uri="{BB962C8B-B14F-4D97-AF65-F5344CB8AC3E}">
        <p14:creationId xmlns:p14="http://schemas.microsoft.com/office/powerpoint/2010/main" val="4232879739"/>
      </p:ext>
    </p:extLst>
  </p:cSld>
  <p:clrMapOvr>
    <a:masterClrMapping/>
  </p:clrMapOvr>
  <p:transition xmlns:p14="http://schemas.microsoft.com/office/powerpoint/2010/mai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2_Title &amp; Subtitle">
    <p:spTree>
      <p:nvGrpSpPr>
        <p:cNvPr id="1" name=""/>
        <p:cNvGrpSpPr/>
        <p:nvPr/>
      </p:nvGrpSpPr>
      <p:grpSpPr>
        <a:xfrm>
          <a:off x="0" y="0"/>
          <a:ext cx="0" cy="0"/>
          <a:chOff x="0" y="0"/>
          <a:chExt cx="0" cy="0"/>
        </a:xfrm>
      </p:grpSpPr>
      <p:sp>
        <p:nvSpPr>
          <p:cNvPr id="274" name="Title Text"/>
          <p:cNvSpPr txBox="1">
            <a:spLocks noGrp="1"/>
          </p:cNvSpPr>
          <p:nvPr>
            <p:ph type="title"/>
          </p:nvPr>
        </p:nvSpPr>
        <p:spPr>
          <a:xfrm>
            <a:off x="1739900" y="2298700"/>
            <a:ext cx="20904200" cy="4635500"/>
          </a:xfrm>
          <a:prstGeom prst="rect">
            <a:avLst/>
          </a:prstGeom>
        </p:spPr>
        <p:txBody>
          <a:bodyPr anchor="b"/>
          <a:lstStyle>
            <a:lvl1pPr>
              <a:defRPr sz="11600">
                <a:solidFill>
                  <a:srgbClr val="000000"/>
                </a:solidFill>
                <a:latin typeface="Gill Sans"/>
                <a:ea typeface="Gill Sans"/>
                <a:cs typeface="Gill Sans"/>
                <a:sym typeface="Gill Sans"/>
              </a:defRPr>
            </a:lvl1pPr>
          </a:lstStyle>
          <a:p>
            <a:r>
              <a:t>Title Text</a:t>
            </a:r>
          </a:p>
        </p:txBody>
      </p:sp>
      <p:sp>
        <p:nvSpPr>
          <p:cNvPr id="275" name="Body Level One…"/>
          <p:cNvSpPr txBox="1">
            <a:spLocks noGrp="1"/>
          </p:cNvSpPr>
          <p:nvPr>
            <p:ph type="body" sz="quarter" idx="1"/>
          </p:nvPr>
        </p:nvSpPr>
        <p:spPr>
          <a:xfrm>
            <a:off x="1739900" y="7061200"/>
            <a:ext cx="20904200" cy="1587500"/>
          </a:xfrm>
          <a:prstGeom prst="rect">
            <a:avLst/>
          </a:prstGeom>
        </p:spPr>
        <p:txBody>
          <a:bodyPr/>
          <a:lstStyle>
            <a:lvl1pPr algn="ctr">
              <a:defRPr sz="4800">
                <a:solidFill>
                  <a:srgbClr val="000000"/>
                </a:solidFill>
                <a:latin typeface="Gill Sans"/>
                <a:ea typeface="Gill Sans"/>
                <a:cs typeface="Gill Sans"/>
                <a:sym typeface="Gill Sans"/>
              </a:defRPr>
            </a:lvl1pPr>
            <a:lvl2pPr algn="ctr">
              <a:defRPr sz="4800">
                <a:solidFill>
                  <a:srgbClr val="000000"/>
                </a:solidFill>
                <a:latin typeface="Gill Sans"/>
                <a:ea typeface="Gill Sans"/>
                <a:cs typeface="Gill Sans"/>
                <a:sym typeface="Gill Sans"/>
              </a:defRPr>
            </a:lvl2pPr>
            <a:lvl3pPr algn="ctr">
              <a:defRPr sz="4800">
                <a:solidFill>
                  <a:srgbClr val="000000"/>
                </a:solidFill>
                <a:latin typeface="Gill Sans"/>
                <a:ea typeface="Gill Sans"/>
                <a:cs typeface="Gill Sans"/>
                <a:sym typeface="Gill Sans"/>
              </a:defRPr>
            </a:lvl3pPr>
            <a:lvl4pPr algn="ctr">
              <a:defRPr sz="4800">
                <a:solidFill>
                  <a:srgbClr val="000000"/>
                </a:solidFill>
                <a:latin typeface="Gill Sans"/>
                <a:ea typeface="Gill Sans"/>
                <a:cs typeface="Gill Sans"/>
                <a:sym typeface="Gill Sans"/>
              </a:defRPr>
            </a:lvl4pPr>
            <a:lvl5pPr algn="ctr">
              <a:defRPr sz="4800">
                <a:solidFill>
                  <a:srgbClr val="000000"/>
                </a:solid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xmlns="" id="{B0A31704-86D4-534D-87AC-C077C38425D6}"/>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4582A921-B3C1-B542-B699-98C0723E943A}" type="slidenum">
              <a:rPr lang="en-US" altLang="en-US"/>
              <a:pPr>
                <a:defRPr/>
              </a:pPr>
              <a:t>‹#›</a:t>
            </a:fld>
            <a:endParaRPr lang="en-US" altLang="en-US"/>
          </a:p>
        </p:txBody>
      </p:sp>
    </p:spTree>
    <p:extLst>
      <p:ext uri="{BB962C8B-B14F-4D97-AF65-F5344CB8AC3E}">
        <p14:creationId xmlns:p14="http://schemas.microsoft.com/office/powerpoint/2010/main" val="18165020"/>
      </p:ext>
    </p:extLst>
  </p:cSld>
  <p:clrMapOvr>
    <a:masterClrMapping/>
  </p:clrMapOvr>
  <p:transition xmlns:p14="http://schemas.microsoft.com/office/powerpoint/2010/mai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Blank copy">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xmlns="" id="{CFAAC88A-5E86-6545-84AC-ECB9FACFC703}"/>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5882EF1B-5CC7-7046-B94D-C8228FE71572}" type="slidenum">
              <a:rPr lang="en-US" altLang="en-US"/>
              <a:pPr>
                <a:defRPr/>
              </a:pPr>
              <a:t>‹#›</a:t>
            </a:fld>
            <a:endParaRPr lang="en-US" altLang="en-US"/>
          </a:p>
        </p:txBody>
      </p:sp>
    </p:spTree>
    <p:extLst>
      <p:ext uri="{BB962C8B-B14F-4D97-AF65-F5344CB8AC3E}">
        <p14:creationId xmlns:p14="http://schemas.microsoft.com/office/powerpoint/2010/main" val="3275272581"/>
      </p:ext>
    </p:extLst>
  </p:cSld>
  <p:clrMapOvr>
    <a:masterClrMapping/>
  </p:clrMapOvr>
  <p:transition xmlns:p14="http://schemas.microsoft.com/office/powerpoint/2010/mai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Blank copy 1">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xmlns="" id="{B2D3783A-7ACE-8742-B729-B3DE3532B39D}"/>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AA97522E-80F6-884C-AA56-1DA6D94DD98F}" type="slidenum">
              <a:rPr lang="en-US" altLang="en-US"/>
              <a:pPr>
                <a:defRPr/>
              </a:pPr>
              <a:t>‹#›</a:t>
            </a:fld>
            <a:endParaRPr lang="en-US" altLang="en-US"/>
          </a:p>
        </p:txBody>
      </p:sp>
    </p:spTree>
    <p:extLst>
      <p:ext uri="{BB962C8B-B14F-4D97-AF65-F5344CB8AC3E}">
        <p14:creationId xmlns:p14="http://schemas.microsoft.com/office/powerpoint/2010/main" val="2865174919"/>
      </p:ext>
    </p:extLst>
  </p:cSld>
  <p:clrMapOvr>
    <a:masterClrMapping/>
  </p:clrMapOvr>
  <p:transition xmlns:p14="http://schemas.microsoft.com/office/powerpoint/2010/mai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Default - Title and Content">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xmlns="" id="{B5745EE5-216B-004F-B11F-201688DA149E}"/>
              </a:ext>
            </a:extLst>
          </p:cNvPr>
          <p:cNvSpPr/>
          <p:nvPr/>
        </p:nvSpPr>
        <p:spPr>
          <a:xfrm>
            <a:off x="-177800" y="-165100"/>
            <a:ext cx="24739600" cy="14033500"/>
          </a:xfrm>
          <a:prstGeom prst="rect">
            <a:avLst/>
          </a:prstGeom>
          <a:solidFill>
            <a:srgbClr val="444444"/>
          </a:solidFill>
          <a:ln w="25400">
            <a:solidFill>
              <a:srgbClr val="000000"/>
            </a:solidFill>
            <a:miter lim="400000"/>
          </a:ln>
        </p:spPr>
        <p:txBody>
          <a:bodyPr lIns="0" tIns="0" rIns="0" bIns="0"/>
          <a:lstStyle/>
          <a:p>
            <a:pPr algn="ctr" defTabSz="914400" eaLnBrk="1" fontAlgn="auto">
              <a:spcBef>
                <a:spcPts val="0"/>
              </a:spcBef>
              <a:spcAft>
                <a:spcPts val="0"/>
              </a:spcAft>
              <a:buClr>
                <a:srgbClr val="000000"/>
              </a:buClr>
              <a:defRPr>
                <a:uFill>
                  <a:solidFill>
                    <a:srgbClr val="000000"/>
                  </a:solidFill>
                </a:uFill>
              </a:defRPr>
            </a:pPr>
            <a:endParaRPr sz="5600" kern="0">
              <a:solidFill>
                <a:srgbClr val="000000"/>
              </a:solidFill>
              <a:uFill>
                <a:solidFill>
                  <a:srgbClr val="000000"/>
                </a:solidFill>
              </a:uFill>
              <a:latin typeface="Gill Sans"/>
              <a:ea typeface="Microsoft YaHei" charset="-122"/>
              <a:sym typeface="Gill Sans"/>
            </a:endParaRPr>
          </a:p>
        </p:txBody>
      </p:sp>
      <p:sp>
        <p:nvSpPr>
          <p:cNvPr id="298" name="Title Text"/>
          <p:cNvSpPr txBox="1">
            <a:spLocks noGrp="1"/>
          </p:cNvSpPr>
          <p:nvPr>
            <p:ph type="title"/>
          </p:nvPr>
        </p:nvSpPr>
        <p:spPr>
          <a:xfrm>
            <a:off x="1866900" y="0"/>
            <a:ext cx="20637500"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299" name="Body Level One…"/>
          <p:cNvSpPr txBox="1">
            <a:spLocks noGrp="1"/>
          </p:cNvSpPr>
          <p:nvPr>
            <p:ph type="body" idx="1"/>
          </p:nvPr>
        </p:nvSpPr>
        <p:spPr>
          <a:xfrm>
            <a:off x="1219200" y="3200400"/>
            <a:ext cx="2194560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 name="Slide Number">
            <a:extLst>
              <a:ext uri="{FF2B5EF4-FFF2-40B4-BE49-F238E27FC236}">
                <a16:creationId xmlns:a16="http://schemas.microsoft.com/office/drawing/2014/main" xmlns="" id="{63D034CC-2A2C-AB48-BBB3-BBBEA90EBA58}"/>
              </a:ext>
            </a:extLst>
          </p:cNvPr>
          <p:cNvSpPr txBox="1">
            <a:spLocks noGrp="1"/>
          </p:cNvSpPr>
          <p:nvPr>
            <p:ph type="sldNum" sz="quarter" idx="10"/>
          </p:nvPr>
        </p:nvSpPr>
        <p:spPr>
          <a:xfrm>
            <a:off x="22898100" y="13163550"/>
            <a:ext cx="266700" cy="279400"/>
          </a:xfrm>
          <a:ln w="12700">
            <a:miter lim="400000"/>
          </a:ln>
        </p:spPr>
        <p:txBody>
          <a:bodyPr/>
          <a:lstStyle>
            <a:lvl1pPr algn="r" defTabSz="914400">
              <a:lnSpc>
                <a:spcPct val="93000"/>
              </a:lnSpc>
              <a:buClr>
                <a:srgbClr val="000000"/>
              </a:buClr>
              <a:buSzPct val="100000"/>
              <a:buFont typeface="Times New Roman" panose="02020603050405020304" pitchFamily="18" charset="0"/>
              <a:buNone/>
              <a:defRPr sz="1200" smtClean="0">
                <a:solidFill>
                  <a:schemeClr val="tx1"/>
                </a:solidFill>
                <a:latin typeface="Arial" panose="020B0604020202020204" pitchFamily="34" charset="0"/>
              </a:defRPr>
            </a:lvl1pPr>
          </a:lstStyle>
          <a:p>
            <a:pPr>
              <a:defRPr/>
            </a:pPr>
            <a:fld id="{4651B0C6-DD98-2448-8E55-CF0A6D540857}" type="slidenum">
              <a:rPr lang="en-US" altLang="en-US"/>
              <a:pPr>
                <a:defRPr/>
              </a:pPr>
              <a:t>‹#›</a:t>
            </a:fld>
            <a:endParaRPr lang="en-US" altLang="en-US"/>
          </a:p>
        </p:txBody>
      </p:sp>
    </p:spTree>
    <p:extLst>
      <p:ext uri="{BB962C8B-B14F-4D97-AF65-F5344CB8AC3E}">
        <p14:creationId xmlns:p14="http://schemas.microsoft.com/office/powerpoint/2010/main" val="48060296"/>
      </p:ext>
    </p:extLst>
  </p:cSld>
  <p:clrMapOvr>
    <a:masterClrMapping/>
  </p:clrMapOvr>
  <p:transition xmlns:p14="http://schemas.microsoft.com/office/powerpoint/2010/mai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Relevance copy 1">
    <p:spTree>
      <p:nvGrpSpPr>
        <p:cNvPr id="1" name=""/>
        <p:cNvGrpSpPr/>
        <p:nvPr/>
      </p:nvGrpSpPr>
      <p:grpSpPr>
        <a:xfrm>
          <a:off x="0" y="0"/>
          <a:ext cx="0" cy="0"/>
          <a:chOff x="0" y="0"/>
          <a:chExt cx="0" cy="0"/>
        </a:xfrm>
      </p:grpSpPr>
      <p:pic>
        <p:nvPicPr>
          <p:cNvPr id="4" name="Relevance of Genesis in Today's World_Scripture.jpg" descr="Relevance of Genesis in Today's World_Scripture.jpg">
            <a:extLst>
              <a:ext uri="{FF2B5EF4-FFF2-40B4-BE49-F238E27FC236}">
                <a16:creationId xmlns:a16="http://schemas.microsoft.com/office/drawing/2014/main" xmlns="" id="{AB4AC261-346A-3741-9E91-557E045BEBB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08" name="Title Text"/>
          <p:cNvSpPr txBox="1">
            <a:spLocks noGrp="1"/>
          </p:cNvSpPr>
          <p:nvPr>
            <p:ph type="title"/>
          </p:nvPr>
        </p:nvSpPr>
        <p:spPr>
          <a:xfrm>
            <a:off x="1778000" y="1384300"/>
            <a:ext cx="20828000" cy="9537700"/>
          </a:xfrm>
          <a:prstGeom prst="rect">
            <a:avLst/>
          </a:prstGeom>
          <a:effectLst>
            <a:outerShdw blurRad="50800" dist="38100" dir="5400000" rotWithShape="0">
              <a:srgbClr val="000000">
                <a:alpha val="40000"/>
              </a:srgbClr>
            </a:outerShdw>
          </a:effectLst>
        </p:spPr>
        <p:txBody>
          <a:bodyPr lIns="0" tIns="0" rIns="0" bIns="0"/>
          <a:lstStyle>
            <a:lvl1pPr algn="l">
              <a:defRPr sz="7200">
                <a:solidFill>
                  <a:srgbClr val="FEFCDD"/>
                </a:solidFill>
                <a:latin typeface="DejaVu Sans Condensed"/>
                <a:ea typeface="DejaVu Sans Condensed"/>
                <a:cs typeface="DejaVu Sans Condensed"/>
                <a:sym typeface="DejaVu Sans Condensed"/>
              </a:defRPr>
            </a:lvl1pPr>
          </a:lstStyle>
          <a:p>
            <a:r>
              <a:t>Title Text</a:t>
            </a:r>
          </a:p>
        </p:txBody>
      </p:sp>
      <p:sp>
        <p:nvSpPr>
          <p:cNvPr id="309" name="Body Level One…"/>
          <p:cNvSpPr txBox="1">
            <a:spLocks noGrp="1"/>
          </p:cNvSpPr>
          <p:nvPr>
            <p:ph type="body" sz="quarter" idx="1"/>
          </p:nvPr>
        </p:nvSpPr>
        <p:spPr>
          <a:xfrm>
            <a:off x="1752600" y="10909300"/>
            <a:ext cx="20866100" cy="1689100"/>
          </a:xfrm>
          <a:prstGeom prst="rect">
            <a:avLst/>
          </a:prstGeom>
          <a:effectLst>
            <a:outerShdw blurRad="50800" dist="38100" dir="5400000" rotWithShape="0">
              <a:srgbClr val="000000">
                <a:alpha val="40000"/>
              </a:srgbClr>
            </a:outerShdw>
          </a:effectLst>
        </p:spPr>
        <p:txBody>
          <a:bodyPr lIns="0" tIns="0" rIns="0" bIns="0"/>
          <a:lstStyle>
            <a:lvl1pPr>
              <a:defRPr sz="3600">
                <a:solidFill>
                  <a:srgbClr val="FEFCDD"/>
                </a:solidFill>
                <a:latin typeface="DejaVu Sans Condensed"/>
                <a:ea typeface="DejaVu Sans Condensed"/>
                <a:cs typeface="DejaVu Sans Condensed"/>
                <a:sym typeface="DejaVu Sans Condensed"/>
              </a:defRPr>
            </a:lvl1pPr>
            <a:lvl2pPr>
              <a:defRPr sz="3600">
                <a:solidFill>
                  <a:srgbClr val="FEFCDD"/>
                </a:solidFill>
                <a:latin typeface="DejaVu Sans Condensed"/>
                <a:ea typeface="DejaVu Sans Condensed"/>
                <a:cs typeface="DejaVu Sans Condensed"/>
                <a:sym typeface="DejaVu Sans Condensed"/>
              </a:defRPr>
            </a:lvl2pPr>
            <a:lvl3pPr>
              <a:defRPr sz="3600">
                <a:solidFill>
                  <a:srgbClr val="FEFCDD"/>
                </a:solidFill>
                <a:latin typeface="DejaVu Sans Condensed"/>
                <a:ea typeface="DejaVu Sans Condensed"/>
                <a:cs typeface="DejaVu Sans Condensed"/>
                <a:sym typeface="DejaVu Sans Condensed"/>
              </a:defRPr>
            </a:lvl3pPr>
            <a:lvl4pPr>
              <a:defRPr sz="3600">
                <a:solidFill>
                  <a:srgbClr val="FEFCDD"/>
                </a:solidFill>
                <a:latin typeface="DejaVu Sans Condensed"/>
                <a:ea typeface="DejaVu Sans Condensed"/>
                <a:cs typeface="DejaVu Sans Condensed"/>
                <a:sym typeface="DejaVu Sans Condensed"/>
              </a:defRPr>
            </a:lvl4pPr>
            <a:lvl5pPr>
              <a:defRPr sz="3600">
                <a:solidFill>
                  <a:srgbClr val="FEFCDD"/>
                </a:solid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 name="Slide Number">
            <a:extLst>
              <a:ext uri="{FF2B5EF4-FFF2-40B4-BE49-F238E27FC236}">
                <a16:creationId xmlns:a16="http://schemas.microsoft.com/office/drawing/2014/main" xmlns="" id="{3DC9AE78-7C6F-AA4A-B8AC-5C59A965A745}"/>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EE89453A-84E9-0B4B-9E3A-EDD62663A3DE}" type="slidenum">
              <a:rPr lang="en-US" altLang="en-US"/>
              <a:pPr>
                <a:defRPr/>
              </a:pPr>
              <a:t>‹#›</a:t>
            </a:fld>
            <a:endParaRPr lang="en-US" altLang="en-US"/>
          </a:p>
        </p:txBody>
      </p:sp>
    </p:spTree>
    <p:extLst>
      <p:ext uri="{BB962C8B-B14F-4D97-AF65-F5344CB8AC3E}">
        <p14:creationId xmlns:p14="http://schemas.microsoft.com/office/powerpoint/2010/main" val="3972194583"/>
      </p:ext>
    </p:extLst>
  </p:cSld>
  <p:clrMapOvr>
    <a:masterClrMapping/>
  </p:clrMapOvr>
  <p:transition xmlns:p14="http://schemas.microsoft.com/office/powerpoint/2010/mai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a:extLst>
              <a:ext uri="{FF2B5EF4-FFF2-40B4-BE49-F238E27FC236}">
                <a16:creationId xmlns:a16="http://schemas.microsoft.com/office/drawing/2014/main" xmlns="" id="{C3F6F6DA-2E5E-3C48-81CF-A4AC649D14F5}"/>
              </a:ext>
            </a:extLst>
          </p:cNvPr>
          <p:cNvSpPr>
            <a:spLocks noGrp="1" noChangeArrowheads="1"/>
          </p:cNvSpPr>
          <p:nvPr>
            <p:ph type="sldNum" idx="10"/>
          </p:nvPr>
        </p:nvSpPr>
        <p:spPr>
          <a:ln/>
        </p:spPr>
        <p:txBody>
          <a:bodyPr/>
          <a:lstStyle>
            <a:lvl1pPr>
              <a:defRPr/>
            </a:lvl1pPr>
          </a:lstStyle>
          <a:p>
            <a:pPr>
              <a:defRPr/>
            </a:pPr>
            <a:fld id="{79799AC4-51FD-6A4B-8519-5D1B1C5F4660}" type="slidenum">
              <a:rPr lang="pl-PL" altLang="pl-PL"/>
              <a:pPr>
                <a:defRPr/>
              </a:pPr>
              <a:t>‹#›</a:t>
            </a:fld>
            <a:endParaRPr lang="pl-PL" altLang="pl-PL"/>
          </a:p>
        </p:txBody>
      </p:sp>
    </p:spTree>
    <p:extLst>
      <p:ext uri="{BB962C8B-B14F-4D97-AF65-F5344CB8AC3E}">
        <p14:creationId xmlns:p14="http://schemas.microsoft.com/office/powerpoint/2010/main" val="2371164081"/>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Pictures">
    <p:spTree>
      <p:nvGrpSpPr>
        <p:cNvPr id="1" name=""/>
        <p:cNvGrpSpPr/>
        <p:nvPr/>
      </p:nvGrpSpPr>
      <p:grpSpPr>
        <a:xfrm>
          <a:off x="0" y="0"/>
          <a:ext cx="0" cy="0"/>
          <a:chOff x="0" y="0"/>
          <a:chExt cx="0" cy="0"/>
        </a:xfrm>
      </p:grpSpPr>
      <p:pic>
        <p:nvPicPr>
          <p:cNvPr id="3" name="Strips_LightBlue.png" descr="Strips_LightBlue.png">
            <a:extLst>
              <a:ext uri="{FF2B5EF4-FFF2-40B4-BE49-F238E27FC236}">
                <a16:creationId xmlns:a16="http://schemas.microsoft.com/office/drawing/2014/main" xmlns="" id="{72842D7D-F5F1-414F-85F7-EBD25F078320}"/>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18" name="Title Text"/>
          <p:cNvSpPr txBox="1">
            <a:spLocks noGrp="1"/>
          </p:cNvSpPr>
          <p:nvPr>
            <p:ph type="title"/>
          </p:nvPr>
        </p:nvSpPr>
        <p:spPr>
          <a:xfrm>
            <a:off x="1739900" y="355600"/>
            <a:ext cx="20904200" cy="3441700"/>
          </a:xfrm>
          <a:prstGeom prst="rect">
            <a:avLst/>
          </a:prstGeom>
        </p:spPr>
        <p:txBody>
          <a:bodyPr anchor="ctr"/>
          <a:lstStyle>
            <a:lvl1pPr>
              <a:defRPr sz="11600">
                <a:solidFill>
                  <a:srgbClr val="000000"/>
                </a:solidFill>
                <a:latin typeface="Gill Sans"/>
                <a:ea typeface="Gill Sans"/>
                <a:cs typeface="Gill Sans"/>
                <a:sym typeface="Gill Sans"/>
              </a:defRPr>
            </a:lvl1pPr>
          </a:lstStyle>
          <a:p>
            <a:r>
              <a:t>Title Text</a:t>
            </a:r>
          </a:p>
        </p:txBody>
      </p:sp>
      <p:sp>
        <p:nvSpPr>
          <p:cNvPr id="4" name="Slide Number">
            <a:extLst>
              <a:ext uri="{FF2B5EF4-FFF2-40B4-BE49-F238E27FC236}">
                <a16:creationId xmlns:a16="http://schemas.microsoft.com/office/drawing/2014/main" xmlns="" id="{FD20CA1C-5555-514E-A5AE-A3AAE209F985}"/>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585B034D-D0C6-9B43-B178-DF622B24564A}" type="slidenum">
              <a:rPr lang="en-US" altLang="en-US"/>
              <a:pPr>
                <a:defRPr/>
              </a:pPr>
              <a:t>‹#›</a:t>
            </a:fld>
            <a:endParaRPr lang="en-US" altLang="en-US"/>
          </a:p>
        </p:txBody>
      </p:sp>
    </p:spTree>
    <p:extLst>
      <p:ext uri="{BB962C8B-B14F-4D97-AF65-F5344CB8AC3E}">
        <p14:creationId xmlns:p14="http://schemas.microsoft.com/office/powerpoint/2010/main" val="4285226711"/>
      </p:ext>
    </p:extLst>
  </p:cSld>
  <p:clrMapOvr>
    <a:masterClrMapping/>
  </p:clrMapOvr>
  <p:transition xmlns:p14="http://schemas.microsoft.com/office/powerpoint/2010/mai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Museum Pics">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xmlns="" id="{D987099C-8F56-7241-99C5-CE483E168817}"/>
              </a:ext>
            </a:extLst>
          </p:cNvPr>
          <p:cNvSpPr/>
          <p:nvPr/>
        </p:nvSpPr>
        <p:spPr>
          <a:xfrm>
            <a:off x="-927100" y="-355600"/>
            <a:ext cx="25628600" cy="14376400"/>
          </a:xfrm>
          <a:prstGeom prst="rect">
            <a:avLst/>
          </a:prstGeom>
          <a:solidFill>
            <a:srgbClr val="000000"/>
          </a:solidFill>
          <a:ln w="25400">
            <a:solidFill>
              <a:srgbClr val="000000"/>
            </a:solidFill>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sp>
        <p:nvSpPr>
          <p:cNvPr id="327" name="Title Text"/>
          <p:cNvSpPr txBox="1">
            <a:spLocks noGrp="1"/>
          </p:cNvSpPr>
          <p:nvPr>
            <p:ph type="title"/>
          </p:nvPr>
        </p:nvSpPr>
        <p:spPr>
          <a:xfrm>
            <a:off x="1739900" y="12065000"/>
            <a:ext cx="20904200" cy="1270000"/>
          </a:xfrm>
          <a:prstGeom prst="rect">
            <a:avLst/>
          </a:prstGeom>
        </p:spPr>
        <p:txBody>
          <a:bodyPr anchor="b"/>
          <a:lstStyle>
            <a:lvl1pPr>
              <a:defRPr sz="11600">
                <a:solidFill>
                  <a:srgbClr val="E7E7E7"/>
                </a:solidFill>
                <a:latin typeface="Copperplate"/>
                <a:ea typeface="Copperplate"/>
                <a:cs typeface="Copperplate"/>
                <a:sym typeface="Copperplate"/>
              </a:defRPr>
            </a:lvl1pPr>
          </a:lstStyle>
          <a:p>
            <a:r>
              <a:t>Title Text</a:t>
            </a:r>
          </a:p>
        </p:txBody>
      </p:sp>
      <p:sp>
        <p:nvSpPr>
          <p:cNvPr id="4" name="Slide Number">
            <a:extLst>
              <a:ext uri="{FF2B5EF4-FFF2-40B4-BE49-F238E27FC236}">
                <a16:creationId xmlns:a16="http://schemas.microsoft.com/office/drawing/2014/main" xmlns="" id="{3265EEAF-88D6-9B47-AB5F-20A9DF7EE69D}"/>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B2B3EEAF-9EF3-5042-9B9B-FF4AEA2D18C6}" type="slidenum">
              <a:rPr lang="en-US" altLang="en-US"/>
              <a:pPr>
                <a:defRPr/>
              </a:pPr>
              <a:t>‹#›</a:t>
            </a:fld>
            <a:endParaRPr lang="en-US" altLang="en-US"/>
          </a:p>
        </p:txBody>
      </p:sp>
    </p:spTree>
    <p:extLst>
      <p:ext uri="{BB962C8B-B14F-4D97-AF65-F5344CB8AC3E}">
        <p14:creationId xmlns:p14="http://schemas.microsoft.com/office/powerpoint/2010/main" val="266026117"/>
      </p:ext>
    </p:extLst>
  </p:cSld>
  <p:clrMapOvr>
    <a:masterClrMapping/>
  </p:clrMapOvr>
  <p:transition xmlns:p14="http://schemas.microsoft.com/office/powerpoint/2010/mai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Title &amp; Subtitle copy 16">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xmlns="" id="{8729819E-297D-7F4B-ADFC-515BB8382DAF}"/>
              </a:ext>
            </a:extLst>
          </p:cNvPr>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sp>
        <p:nvSpPr>
          <p:cNvPr id="4" name="Rounded Rectangle">
            <a:extLst>
              <a:ext uri="{FF2B5EF4-FFF2-40B4-BE49-F238E27FC236}">
                <a16:creationId xmlns:a16="http://schemas.microsoft.com/office/drawing/2014/main" xmlns="" id="{B83EB91B-3C8B-2D40-8C83-E540D90C96C6}"/>
              </a:ext>
            </a:extLst>
          </p:cNvPr>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sp>
        <p:nvSpPr>
          <p:cNvPr id="5" name="Rounded Rectangle">
            <a:extLst>
              <a:ext uri="{FF2B5EF4-FFF2-40B4-BE49-F238E27FC236}">
                <a16:creationId xmlns:a16="http://schemas.microsoft.com/office/drawing/2014/main" xmlns="" id="{108013F1-C475-E941-9367-18D860692325}"/>
              </a:ext>
            </a:extLst>
          </p:cNvPr>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sp>
        <p:nvSpPr>
          <p:cNvPr id="338" name="Title Text"/>
          <p:cNvSpPr txBox="1">
            <a:spLocks noGrp="1"/>
          </p:cNvSpPr>
          <p:nvPr>
            <p:ph type="title"/>
          </p:nvPr>
        </p:nvSpPr>
        <p:spPr>
          <a:xfrm>
            <a:off x="1866900" y="863600"/>
            <a:ext cx="20637500" cy="1841500"/>
          </a:xfrm>
          <a:prstGeom prst="rect">
            <a:avLst/>
          </a:prstGeom>
        </p:spPr>
        <p:txBody>
          <a:bodyPr anchor="b"/>
          <a:lstStyle>
            <a:lvl1pPr algn="r">
              <a:defRPr sz="11600" b="1">
                <a:solidFill>
                  <a:srgbClr val="444444"/>
                </a:solidFill>
                <a:latin typeface="+mj-lt"/>
                <a:ea typeface="+mj-ea"/>
                <a:cs typeface="+mj-cs"/>
                <a:sym typeface="Calibri"/>
              </a:defRPr>
            </a:lvl1pPr>
          </a:lstStyle>
          <a:p>
            <a:r>
              <a:t>Title Text</a:t>
            </a:r>
          </a:p>
        </p:txBody>
      </p:sp>
      <p:sp>
        <p:nvSpPr>
          <p:cNvPr id="6" name="Slide Number">
            <a:extLst>
              <a:ext uri="{FF2B5EF4-FFF2-40B4-BE49-F238E27FC236}">
                <a16:creationId xmlns:a16="http://schemas.microsoft.com/office/drawing/2014/main" xmlns="" id="{0CB18330-FF23-AE48-906D-1711C535EED5}"/>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F1A6E59A-F6A6-7E40-BFD2-8CB8DD501757}" type="slidenum">
              <a:rPr lang="en-US" altLang="en-US"/>
              <a:pPr>
                <a:defRPr/>
              </a:pPr>
              <a:t>‹#›</a:t>
            </a:fld>
            <a:endParaRPr lang="en-US" altLang="en-US"/>
          </a:p>
        </p:txBody>
      </p:sp>
    </p:spTree>
    <p:extLst>
      <p:ext uri="{BB962C8B-B14F-4D97-AF65-F5344CB8AC3E}">
        <p14:creationId xmlns:p14="http://schemas.microsoft.com/office/powerpoint/2010/main" val="147550869"/>
      </p:ext>
    </p:extLst>
  </p:cSld>
  <p:clrMapOvr>
    <a:masterClrMapping/>
  </p:clrMapOvr>
  <p:transition xmlns:p14="http://schemas.microsoft.com/office/powerpoint/2010/mai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1_Scriipture">
    <p:spTree>
      <p:nvGrpSpPr>
        <p:cNvPr id="1" name=""/>
        <p:cNvGrpSpPr/>
        <p:nvPr/>
      </p:nvGrpSpPr>
      <p:grpSpPr>
        <a:xfrm>
          <a:off x="0" y="0"/>
          <a:ext cx="0" cy="0"/>
          <a:chOff x="0" y="0"/>
          <a:chExt cx="0" cy="0"/>
        </a:xfrm>
      </p:grpSpPr>
      <p:sp>
        <p:nvSpPr>
          <p:cNvPr id="346" name="Title Text"/>
          <p:cNvSpPr txBox="1">
            <a:spLocks noGrp="1"/>
          </p:cNvSpPr>
          <p:nvPr>
            <p:ph type="title"/>
          </p:nvPr>
        </p:nvSpPr>
        <p:spPr>
          <a:xfrm>
            <a:off x="1435100" y="1473200"/>
            <a:ext cx="20904200" cy="2438400"/>
          </a:xfrm>
          <a:prstGeom prst="rect">
            <a:avLst/>
          </a:prstGeom>
        </p:spPr>
        <p:txBody>
          <a:bodyPr/>
          <a:lstStyle>
            <a:lvl1pPr algn="l" defTabSz="914400">
              <a:defRPr>
                <a:solidFill>
                  <a:srgbClr val="37121A"/>
                </a:solidFill>
                <a:uFill>
                  <a:solidFill>
                    <a:srgbClr val="37121A"/>
                  </a:solidFill>
                </a:uFill>
              </a:defRPr>
            </a:lvl1pPr>
          </a:lstStyle>
          <a:p>
            <a:r>
              <a:t>Title Text</a:t>
            </a:r>
          </a:p>
        </p:txBody>
      </p:sp>
      <p:sp>
        <p:nvSpPr>
          <p:cNvPr id="347" name="Body Level One…"/>
          <p:cNvSpPr txBox="1">
            <a:spLocks noGrp="1"/>
          </p:cNvSpPr>
          <p:nvPr>
            <p:ph type="body" idx="1"/>
          </p:nvPr>
        </p:nvSpPr>
        <p:spPr>
          <a:xfrm>
            <a:off x="1422400" y="3911600"/>
            <a:ext cx="21221700" cy="9804400"/>
          </a:xfrm>
          <a:prstGeom prst="rect">
            <a:avLst/>
          </a:prstGeom>
        </p:spPr>
        <p:txBody>
          <a:bodyPr/>
          <a:lstStyle>
            <a:lvl1pPr marL="342900" indent="-342900" defTabSz="914400">
              <a:defRPr>
                <a:solidFill>
                  <a:srgbClr val="37121A"/>
                </a:solidFill>
                <a:uFill>
                  <a:solidFill>
                    <a:srgbClr val="37121A"/>
                  </a:solidFill>
                </a:uFill>
                <a:latin typeface="DejaVu Sans Condensed"/>
                <a:ea typeface="DejaVu Sans Condensed"/>
                <a:cs typeface="DejaVu Sans Condensed"/>
                <a:sym typeface="DejaVu Sans Condensed"/>
              </a:defRPr>
            </a:lvl1pPr>
            <a:lvl2pPr marL="742950" indent="-285750" defTabSz="914400">
              <a:defRPr>
                <a:solidFill>
                  <a:srgbClr val="37121A"/>
                </a:solidFill>
                <a:uFill>
                  <a:solidFill>
                    <a:srgbClr val="37121A"/>
                  </a:solidFill>
                </a:uFill>
                <a:latin typeface="DejaVu Sans Condensed"/>
                <a:ea typeface="DejaVu Sans Condensed"/>
                <a:cs typeface="DejaVu Sans Condensed"/>
                <a:sym typeface="DejaVu Sans Condensed"/>
              </a:defRPr>
            </a:lvl2pPr>
            <a:lvl3pPr marL="1143000" indent="-228600" defTabSz="914400">
              <a:defRPr>
                <a:solidFill>
                  <a:srgbClr val="37121A"/>
                </a:solidFill>
                <a:uFill>
                  <a:solidFill>
                    <a:srgbClr val="37121A"/>
                  </a:solidFill>
                </a:uFill>
                <a:latin typeface="DejaVu Sans Condensed"/>
                <a:ea typeface="DejaVu Sans Condensed"/>
                <a:cs typeface="DejaVu Sans Condensed"/>
                <a:sym typeface="DejaVu Sans Condensed"/>
              </a:defRPr>
            </a:lvl3pPr>
            <a:lvl4pPr marL="1600200" indent="-228600" defTabSz="914400">
              <a:defRPr>
                <a:solidFill>
                  <a:srgbClr val="37121A"/>
                </a:solidFill>
                <a:uFill>
                  <a:solidFill>
                    <a:srgbClr val="37121A"/>
                  </a:solidFill>
                </a:uFill>
                <a:latin typeface="DejaVu Sans Condensed"/>
                <a:ea typeface="DejaVu Sans Condensed"/>
                <a:cs typeface="DejaVu Sans Condensed"/>
                <a:sym typeface="DejaVu Sans Condensed"/>
              </a:defRPr>
            </a:lvl4pPr>
            <a:lvl5pPr marL="2057400" indent="-228600" defTabSz="914400">
              <a:defRPr>
                <a:solidFill>
                  <a:srgbClr val="37121A"/>
                </a:solidFill>
                <a:uFill>
                  <a:solidFill>
                    <a:srgbClr val="37121A"/>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xmlns="" id="{5DD9FA6B-ADEF-6145-B344-EBF192F23C6B}"/>
              </a:ext>
            </a:extLst>
          </p:cNvPr>
          <p:cNvSpPr txBox="1">
            <a:spLocks noGrp="1"/>
          </p:cNvSpPr>
          <p:nvPr>
            <p:ph type="sldNum" sz="quarter" idx="10"/>
          </p:nvPr>
        </p:nvSpPr>
        <p:spPr>
          <a:xfrm>
            <a:off x="11779250" y="13246100"/>
            <a:ext cx="825500" cy="914400"/>
          </a:xfrm>
          <a:ln w="12700">
            <a:miter lim="400000"/>
          </a:ln>
        </p:spPr>
        <p:txBody>
          <a:bodyPr/>
          <a:lstStyle>
            <a:lvl1pPr algn="l" defTabSz="584200">
              <a:lnSpc>
                <a:spcPct val="93000"/>
              </a:lnSpc>
              <a:buClr>
                <a:srgbClr val="000000"/>
              </a:buClr>
              <a:buSzPct val="100000"/>
              <a:buFont typeface="Times New Roman" panose="02020603050405020304" pitchFamily="18" charset="0"/>
              <a:buNone/>
              <a:defRPr sz="5600" smtClean="0">
                <a:solidFill>
                  <a:schemeClr val="tx1"/>
                </a:solidFill>
                <a:latin typeface="Arial" panose="020B0604020202020204" pitchFamily="34" charset="0"/>
              </a:defRPr>
            </a:lvl1pPr>
          </a:lstStyle>
          <a:p>
            <a:pPr>
              <a:defRPr/>
            </a:pPr>
            <a:fld id="{5EA80608-8265-8D4C-B832-4BA62590EA1F}" type="slidenum">
              <a:rPr lang="en-US" altLang="en-US"/>
              <a:pPr>
                <a:defRPr/>
              </a:pPr>
              <a:t>‹#›</a:t>
            </a:fld>
            <a:endParaRPr lang="en-US" altLang="en-US"/>
          </a:p>
        </p:txBody>
      </p:sp>
    </p:spTree>
    <p:extLst>
      <p:ext uri="{BB962C8B-B14F-4D97-AF65-F5344CB8AC3E}">
        <p14:creationId xmlns:p14="http://schemas.microsoft.com/office/powerpoint/2010/main" val="1155628092"/>
      </p:ext>
    </p:extLst>
  </p:cSld>
  <p:clrMapOvr>
    <a:masterClrMapping/>
  </p:clrMapOvr>
  <p:transition xmlns:p14="http://schemas.microsoft.com/office/powerpoint/2010/mai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xmlns="" id="{6FF4F5CA-AE1F-6647-AE96-2CFEE4F2F94E}"/>
              </a:ext>
            </a:extLst>
          </p:cNvPr>
          <p:cNvSpPr txBox="1">
            <a:spLocks noGrp="1"/>
          </p:cNvSpPr>
          <p:nvPr>
            <p:ph type="sldNum" sz="quarter" idx="10"/>
          </p:nvPr>
        </p:nvSpPr>
        <p:spPr>
          <a:xfrm>
            <a:off x="11779250" y="13246100"/>
            <a:ext cx="825500" cy="914400"/>
          </a:xfrm>
          <a:ln w="12700">
            <a:miter lim="400000"/>
          </a:ln>
        </p:spPr>
        <p:txBody>
          <a:bodyPr/>
          <a:lstStyle>
            <a:lvl1pPr algn="l" defTabSz="584200">
              <a:lnSpc>
                <a:spcPct val="93000"/>
              </a:lnSpc>
              <a:buClr>
                <a:srgbClr val="000000"/>
              </a:buClr>
              <a:buSzPct val="100000"/>
              <a:buFont typeface="Times New Roman" panose="02020603050405020304" pitchFamily="18" charset="0"/>
              <a:buNone/>
              <a:defRPr sz="5600" smtClean="0">
                <a:solidFill>
                  <a:schemeClr val="tx1"/>
                </a:solidFill>
                <a:latin typeface="Arial" panose="020B0604020202020204" pitchFamily="34" charset="0"/>
              </a:defRPr>
            </a:lvl1pPr>
          </a:lstStyle>
          <a:p>
            <a:pPr>
              <a:defRPr/>
            </a:pPr>
            <a:fld id="{3C343C1A-A247-2F4C-8CED-9C61878B630B}" type="slidenum">
              <a:rPr lang="en-US" altLang="en-US"/>
              <a:pPr>
                <a:defRPr/>
              </a:pPr>
              <a:t>‹#›</a:t>
            </a:fld>
            <a:endParaRPr lang="en-US" altLang="en-US"/>
          </a:p>
        </p:txBody>
      </p:sp>
    </p:spTree>
    <p:extLst>
      <p:ext uri="{BB962C8B-B14F-4D97-AF65-F5344CB8AC3E}">
        <p14:creationId xmlns:p14="http://schemas.microsoft.com/office/powerpoint/2010/main" val="3126196664"/>
      </p:ext>
    </p:extLst>
  </p:cSld>
  <p:clrMapOvr>
    <a:masterClrMapping/>
  </p:clrMapOvr>
  <p:transition xmlns:p14="http://schemas.microsoft.com/office/powerpoint/2010/main" spd="med"/>
</p:sldLayout>
</file>

<file path=ppt/slideLayouts/slideLayout315.xml><?xml version="1.0" encoding="utf-8"?>
<p:sldLayout xmlns:a="http://schemas.openxmlformats.org/drawingml/2006/main" xmlns:r="http://schemas.openxmlformats.org/officeDocument/2006/relationships" xmlns:p="http://schemas.openxmlformats.org/presentationml/2006/main" showMasterSp="0" type="tx">
  <p:cSld name="Title &amp; Subtitle copy 6">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xmlns="" id="{020CAEAB-ADE4-F449-82CF-F97284F75087}"/>
              </a:ext>
            </a:extLst>
          </p:cNvPr>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sp>
        <p:nvSpPr>
          <p:cNvPr id="3" name="Slide Number">
            <a:extLst>
              <a:ext uri="{FF2B5EF4-FFF2-40B4-BE49-F238E27FC236}">
                <a16:creationId xmlns:a16="http://schemas.microsoft.com/office/drawing/2014/main" xmlns="" id="{475F520B-476A-2C4E-87AB-ECE543B754D3}"/>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2BEDCBE1-0E28-1441-8BDB-360C1CD01F44}" type="slidenum">
              <a:rPr lang="en-US" altLang="en-US"/>
              <a:pPr>
                <a:defRPr/>
              </a:pPr>
              <a:t>‹#›</a:t>
            </a:fld>
            <a:endParaRPr lang="en-US" altLang="en-US"/>
          </a:p>
        </p:txBody>
      </p:sp>
    </p:spTree>
    <p:extLst>
      <p:ext uri="{BB962C8B-B14F-4D97-AF65-F5344CB8AC3E}">
        <p14:creationId xmlns:p14="http://schemas.microsoft.com/office/powerpoint/2010/main" val="2066815724"/>
      </p:ext>
    </p:extLst>
  </p:cSld>
  <p:clrMapOvr>
    <a:masterClrMapping/>
  </p:clrMapOvr>
  <p:transition xmlns:p14="http://schemas.microsoft.com/office/powerpoint/2010/main" spd="med"/>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x">
  <p:cSld name="Default - Title and Content copy 22">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xmlns="" id="{3DBC89AB-DDE0-734C-991F-13A2B83F5E34}"/>
              </a:ext>
            </a:extLst>
          </p:cNvPr>
          <p:cNvSpPr/>
          <p:nvPr/>
        </p:nvSpPr>
        <p:spPr>
          <a:xfrm>
            <a:off x="-177800" y="-165100"/>
            <a:ext cx="24742775" cy="13881100"/>
          </a:xfrm>
          <a:prstGeom prst="rect">
            <a:avLst/>
          </a:prstGeom>
          <a:solidFill>
            <a:srgbClr val="444444"/>
          </a:solidFill>
          <a:ln w="25400">
            <a:solidFill>
              <a:srgbClr val="000000"/>
            </a:solidFill>
            <a:miter lim="400000"/>
          </a:ln>
        </p:spPr>
        <p:txBody>
          <a:bodyPr lIns="0" tIns="0" rIns="0" bIns="0"/>
          <a:lstStyle/>
          <a:p>
            <a:pPr algn="ctr" defTabSz="914400" eaLnBrk="1" fontAlgn="auto">
              <a:spcBef>
                <a:spcPts val="0"/>
              </a:spcBef>
              <a:spcAft>
                <a:spcPts val="0"/>
              </a:spcAft>
              <a:buClr>
                <a:srgbClr val="000000"/>
              </a:buClr>
              <a:defRPr>
                <a:uFill>
                  <a:solidFill>
                    <a:srgbClr val="000000"/>
                  </a:solidFill>
                </a:uFill>
              </a:defRPr>
            </a:pPr>
            <a:endParaRPr sz="5600" kern="0">
              <a:solidFill>
                <a:srgbClr val="000000"/>
              </a:solidFill>
              <a:uFill>
                <a:solidFill>
                  <a:srgbClr val="000000"/>
                </a:solidFill>
              </a:uFill>
              <a:latin typeface="Gill Sans"/>
              <a:ea typeface="Microsoft YaHei" charset="-122"/>
              <a:sym typeface="Gill Sans"/>
            </a:endParaRPr>
          </a:p>
        </p:txBody>
      </p:sp>
      <p:pic>
        <p:nvPicPr>
          <p:cNvPr id="5" name="image9.png" descr="image9.png">
            <a:extLst>
              <a:ext uri="{FF2B5EF4-FFF2-40B4-BE49-F238E27FC236}">
                <a16:creationId xmlns:a16="http://schemas.microsoft.com/office/drawing/2014/main" xmlns="" id="{807C1617-9C0C-9343-A4BB-7D9D79ED80A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20988" y="10274300"/>
            <a:ext cx="5602287"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72" name="Title Text"/>
          <p:cNvSpPr txBox="1">
            <a:spLocks noGrp="1"/>
          </p:cNvSpPr>
          <p:nvPr>
            <p:ph type="title"/>
          </p:nvPr>
        </p:nvSpPr>
        <p:spPr>
          <a:xfrm>
            <a:off x="1867142" y="0"/>
            <a:ext cx="20640188" cy="2705100"/>
          </a:xfrm>
          <a:prstGeom prst="rect">
            <a:avLst/>
          </a:prstGeom>
          <a:ln w="9525">
            <a:round/>
          </a:ln>
        </p:spPr>
        <p:txBody>
          <a:bodyPr anchor="b"/>
          <a:lstStyle>
            <a:lvl1pP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373" name="Body Level One…"/>
          <p:cNvSpPr txBox="1">
            <a:spLocks noGrp="1"/>
          </p:cNvSpPr>
          <p:nvPr>
            <p:ph type="body" idx="1"/>
          </p:nvPr>
        </p:nvSpPr>
        <p:spPr>
          <a:xfrm>
            <a:off x="1219358" y="3200412"/>
            <a:ext cx="21948460" cy="10515588"/>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6" name="Slide Number">
            <a:extLst>
              <a:ext uri="{FF2B5EF4-FFF2-40B4-BE49-F238E27FC236}">
                <a16:creationId xmlns:a16="http://schemas.microsoft.com/office/drawing/2014/main" xmlns="" id="{7962AD48-2E4A-1D49-A8A9-600B6C94F724}"/>
              </a:ext>
            </a:extLst>
          </p:cNvPr>
          <p:cNvSpPr txBox="1">
            <a:spLocks noGrp="1"/>
          </p:cNvSpPr>
          <p:nvPr>
            <p:ph type="sldNum" sz="quarter" idx="10"/>
          </p:nvPr>
        </p:nvSpPr>
        <p:spPr>
          <a:xfrm>
            <a:off x="22898100" y="13163550"/>
            <a:ext cx="266700" cy="279400"/>
          </a:xfrm>
          <a:ln w="12700">
            <a:miter lim="400000"/>
          </a:ln>
        </p:spPr>
        <p:txBody>
          <a:bodyPr/>
          <a:lstStyle>
            <a:lvl1pPr algn="r" defTabSz="914400">
              <a:lnSpc>
                <a:spcPct val="93000"/>
              </a:lnSpc>
              <a:buClr>
                <a:srgbClr val="000000"/>
              </a:buClr>
              <a:buSzPct val="100000"/>
              <a:buFont typeface="Times New Roman" panose="02020603050405020304" pitchFamily="18" charset="0"/>
              <a:buNone/>
              <a:defRPr sz="1200" smtClean="0">
                <a:solidFill>
                  <a:schemeClr val="tx1"/>
                </a:solidFill>
                <a:latin typeface="Arial" panose="020B0604020202020204" pitchFamily="34" charset="0"/>
              </a:defRPr>
            </a:lvl1pPr>
          </a:lstStyle>
          <a:p>
            <a:pPr>
              <a:defRPr/>
            </a:pPr>
            <a:fld id="{568E774C-E5AB-4E4C-87C9-E7A255807B20}" type="slidenum">
              <a:rPr lang="en-US" altLang="en-US"/>
              <a:pPr>
                <a:defRPr/>
              </a:pPr>
              <a:t>‹#›</a:t>
            </a:fld>
            <a:endParaRPr lang="en-US" altLang="en-US"/>
          </a:p>
        </p:txBody>
      </p:sp>
    </p:spTree>
    <p:extLst>
      <p:ext uri="{BB962C8B-B14F-4D97-AF65-F5344CB8AC3E}">
        <p14:creationId xmlns:p14="http://schemas.microsoft.com/office/powerpoint/2010/main" val="3312047193"/>
      </p:ext>
    </p:extLst>
  </p:cSld>
  <p:clrMapOvr>
    <a:masterClrMapping/>
  </p:clrMapOvr>
  <p:transition xmlns:p14="http://schemas.microsoft.com/office/powerpoint/2010/main" spd="med"/>
</p:sldLayout>
</file>

<file path=ppt/slideLayouts/slideLayout317.xml><?xml version="1.0" encoding="utf-8"?>
<p:sldLayout xmlns:a="http://schemas.openxmlformats.org/drawingml/2006/main" xmlns:r="http://schemas.openxmlformats.org/officeDocument/2006/relationships" xmlns:p="http://schemas.openxmlformats.org/presentationml/2006/main" showMasterSp="0" type="tx">
  <p:cSld name="Blank copy 2">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xmlns="" id="{6733E8BE-C84B-C14A-A886-511AC617E50F}"/>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85E9ABD5-9057-6946-917E-412FA6866E34}" type="slidenum">
              <a:rPr lang="en-US" altLang="en-US"/>
              <a:pPr>
                <a:defRPr/>
              </a:pPr>
              <a:t>‹#›</a:t>
            </a:fld>
            <a:endParaRPr lang="en-US" altLang="en-US"/>
          </a:p>
        </p:txBody>
      </p:sp>
    </p:spTree>
    <p:extLst>
      <p:ext uri="{BB962C8B-B14F-4D97-AF65-F5344CB8AC3E}">
        <p14:creationId xmlns:p14="http://schemas.microsoft.com/office/powerpoint/2010/main" val="428478562"/>
      </p:ext>
    </p:extLst>
  </p:cSld>
  <p:clrMapOvr>
    <a:masterClrMapping/>
  </p:clrMapOvr>
  <p:transition xmlns:p14="http://schemas.microsoft.com/office/powerpoint/2010/main" spd="med"/>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tx">
  <p:cSld name="1_Default - Title and Content">
    <p:spTree>
      <p:nvGrpSpPr>
        <p:cNvPr id="1" name=""/>
        <p:cNvGrpSpPr/>
        <p:nvPr/>
      </p:nvGrpSpPr>
      <p:grpSpPr>
        <a:xfrm>
          <a:off x="0" y="0"/>
          <a:ext cx="0" cy="0"/>
          <a:chOff x="0" y="0"/>
          <a:chExt cx="0" cy="0"/>
        </a:xfrm>
      </p:grpSpPr>
      <p:pic>
        <p:nvPicPr>
          <p:cNvPr id="4" name="Relevance of Genesis in Today's World_Scripture.jpg" descr="Relevance of Genesis in Today's World_Scripture.jpg">
            <a:extLst>
              <a:ext uri="{FF2B5EF4-FFF2-40B4-BE49-F238E27FC236}">
                <a16:creationId xmlns:a16="http://schemas.microsoft.com/office/drawing/2014/main" xmlns="" id="{ECBF5504-5EA4-DE45-9A19-C72ABF88D1C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89" name="Title Text"/>
          <p:cNvSpPr txBox="1">
            <a:spLocks noGrp="1"/>
          </p:cNvSpPr>
          <p:nvPr>
            <p:ph type="title"/>
          </p:nvPr>
        </p:nvSpPr>
        <p:spPr>
          <a:xfrm>
            <a:off x="1778231" y="1371600"/>
            <a:ext cx="20830713" cy="1930401"/>
          </a:xfrm>
          <a:prstGeom prst="rect">
            <a:avLst/>
          </a:prstGeom>
          <a:ln>
            <a:round/>
          </a:ln>
        </p:spPr>
        <p:txBody>
          <a:bodyPr/>
          <a:lstStyle>
            <a:lvl1pPr algn="l" defTabSz="914400">
              <a:defRPr sz="10700">
                <a:solidFill>
                  <a:srgbClr val="FEFCDD"/>
                </a:solidFill>
                <a:effectLst>
                  <a:outerShdw blurRad="38100" dist="38100" dir="2700000" rotWithShape="0">
                    <a:srgbClr val="000000">
                      <a:alpha val="43137"/>
                    </a:srgbClr>
                  </a:outerShdw>
                </a:effectLst>
                <a:uFill>
                  <a:solidFill>
                    <a:srgbClr val="FEFCDD"/>
                  </a:solidFill>
                </a:uFill>
                <a:latin typeface="Quicksand"/>
                <a:ea typeface="Quicksand"/>
                <a:cs typeface="Quicksand"/>
                <a:sym typeface="Quicksand"/>
              </a:defRPr>
            </a:lvl1pPr>
          </a:lstStyle>
          <a:p>
            <a:r>
              <a:t>Title Text</a:t>
            </a:r>
          </a:p>
        </p:txBody>
      </p:sp>
      <p:sp>
        <p:nvSpPr>
          <p:cNvPr id="390" name="Body Level One…"/>
          <p:cNvSpPr txBox="1">
            <a:spLocks noGrp="1"/>
          </p:cNvSpPr>
          <p:nvPr>
            <p:ph type="body" idx="1"/>
          </p:nvPr>
        </p:nvSpPr>
        <p:spPr>
          <a:xfrm>
            <a:off x="1765528" y="2971800"/>
            <a:ext cx="20868819" cy="10744200"/>
          </a:xfrm>
          <a:prstGeom prst="rect">
            <a:avLst/>
          </a:prstGeom>
          <a:ln>
            <a:round/>
          </a:ln>
        </p:spPr>
        <p:txBody>
          <a:bodyPr/>
          <a:lstStyle>
            <a:lvl1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1pPr>
            <a:lvl2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2pPr>
            <a:lvl3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3pPr>
            <a:lvl4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4pPr>
            <a:lvl5pPr defTabSz="914400">
              <a:buClr>
                <a:srgbClr val="FEFCDD"/>
              </a:buClr>
              <a:defRPr sz="8000">
                <a:solidFill>
                  <a:srgbClr val="FEFCDD"/>
                </a:solidFill>
                <a:effectLst>
                  <a:outerShdw blurRad="38100" dist="38100" dir="2700000" rotWithShape="0">
                    <a:srgbClr val="000000">
                      <a:alpha val="43137"/>
                    </a:srgbClr>
                  </a:outerShdw>
                </a:effectLst>
                <a:uFill>
                  <a:solidFill>
                    <a:srgbClr val="FEFCDD"/>
                  </a:solidFill>
                </a:uFill>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 name="Slide Number">
            <a:extLst>
              <a:ext uri="{FF2B5EF4-FFF2-40B4-BE49-F238E27FC236}">
                <a16:creationId xmlns:a16="http://schemas.microsoft.com/office/drawing/2014/main" xmlns="" id="{4C2EF3AF-4C4E-204D-A870-5B8E93647A10}"/>
              </a:ext>
            </a:extLst>
          </p:cNvPr>
          <p:cNvSpPr txBox="1">
            <a:spLocks noGrp="1"/>
          </p:cNvSpPr>
          <p:nvPr>
            <p:ph type="sldNum" sz="quarter" idx="10"/>
          </p:nvPr>
        </p:nvSpPr>
        <p:spPr>
          <a:xfrm>
            <a:off x="22898100" y="13163550"/>
            <a:ext cx="266700" cy="279400"/>
          </a:xfrm>
          <a:ln w="12700">
            <a:miter lim="400000"/>
          </a:ln>
        </p:spPr>
        <p:txBody>
          <a:bodyPr/>
          <a:lstStyle>
            <a:lvl1pPr algn="r" defTabSz="914400">
              <a:lnSpc>
                <a:spcPct val="93000"/>
              </a:lnSpc>
              <a:buClr>
                <a:srgbClr val="000000"/>
              </a:buClr>
              <a:buSzPct val="100000"/>
              <a:buFont typeface="Times New Roman" panose="02020603050405020304" pitchFamily="18" charset="0"/>
              <a:buNone/>
              <a:defRPr sz="1200" smtClean="0">
                <a:solidFill>
                  <a:schemeClr val="tx1"/>
                </a:solidFill>
                <a:latin typeface="Arial" panose="020B0604020202020204" pitchFamily="34" charset="0"/>
              </a:defRPr>
            </a:lvl1pPr>
          </a:lstStyle>
          <a:p>
            <a:pPr>
              <a:defRPr/>
            </a:pPr>
            <a:fld id="{AE526846-5873-5B48-B9EE-CE76229AAB9D}" type="slidenum">
              <a:rPr lang="en-US" altLang="en-US"/>
              <a:pPr>
                <a:defRPr/>
              </a:pPr>
              <a:t>‹#›</a:t>
            </a:fld>
            <a:endParaRPr lang="en-US" altLang="en-US"/>
          </a:p>
        </p:txBody>
      </p:sp>
    </p:spTree>
    <p:extLst>
      <p:ext uri="{BB962C8B-B14F-4D97-AF65-F5344CB8AC3E}">
        <p14:creationId xmlns:p14="http://schemas.microsoft.com/office/powerpoint/2010/main" val="4151317889"/>
      </p:ext>
    </p:extLst>
  </p:cSld>
  <p:clrMapOvr>
    <a:masterClrMapping/>
  </p:clrMapOvr>
  <p:transition xmlns:p14="http://schemas.microsoft.com/office/powerpoint/2010/main" spd="med"/>
</p:sldLayout>
</file>

<file path=ppt/slideLayouts/slideLayout319.xml><?xml version="1.0" encoding="utf-8"?>
<p:sldLayout xmlns:a="http://schemas.openxmlformats.org/drawingml/2006/main" xmlns:r="http://schemas.openxmlformats.org/officeDocument/2006/relationships" xmlns:p="http://schemas.openxmlformats.org/presentationml/2006/main" showMasterSp="0" type="tx">
  <p:cSld name="Blank copy 3">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xmlns="" id="{24F0C732-CEF4-884F-8057-93B29302420B}"/>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1EB44F60-1864-DE44-B01B-ED07FE62575A}" type="slidenum">
              <a:rPr lang="en-US" altLang="en-US"/>
              <a:pPr>
                <a:defRPr/>
              </a:pPr>
              <a:t>‹#›</a:t>
            </a:fld>
            <a:endParaRPr lang="en-US" altLang="en-US"/>
          </a:p>
        </p:txBody>
      </p:sp>
    </p:spTree>
    <p:extLst>
      <p:ext uri="{BB962C8B-B14F-4D97-AF65-F5344CB8AC3E}">
        <p14:creationId xmlns:p14="http://schemas.microsoft.com/office/powerpoint/2010/main" val="3865041180"/>
      </p:ext>
    </p:extLst>
  </p:cSld>
  <p:clrMapOvr>
    <a:masterClrMapping/>
  </p:clrMapOvr>
  <p:transition xmlns:p14="http://schemas.microsoft.com/office/powerpoint/2010/mai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06086C48-0D08-F34D-A68B-0176AE63563A}"/>
              </a:ext>
            </a:extLst>
          </p:cNvPr>
          <p:cNvSpPr>
            <a:spLocks noGrp="1" noChangeArrowheads="1"/>
          </p:cNvSpPr>
          <p:nvPr>
            <p:ph type="sldNum" idx="10"/>
          </p:nvPr>
        </p:nvSpPr>
        <p:spPr>
          <a:ln/>
        </p:spPr>
        <p:txBody>
          <a:bodyPr/>
          <a:lstStyle>
            <a:lvl1pPr>
              <a:defRPr/>
            </a:lvl1pPr>
          </a:lstStyle>
          <a:p>
            <a:pPr>
              <a:defRPr/>
            </a:pPr>
            <a:fld id="{DD7E9112-0EB4-9A4B-9B32-00964AF9192A}" type="slidenum">
              <a:rPr lang="pl-PL" altLang="pl-PL"/>
              <a:pPr>
                <a:defRPr/>
              </a:pPr>
              <a:t>‹#›</a:t>
            </a:fld>
            <a:endParaRPr lang="pl-PL" altLang="pl-PL"/>
          </a:p>
        </p:txBody>
      </p:sp>
    </p:spTree>
    <p:extLst>
      <p:ext uri="{BB962C8B-B14F-4D97-AF65-F5344CB8AC3E}">
        <p14:creationId xmlns:p14="http://schemas.microsoft.com/office/powerpoint/2010/main" val="1440884324"/>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Blank copy 4">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xmlns="" id="{A72F9537-F16F-E64F-BA22-41BD28EFEA19}"/>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B37D704B-C8F0-9C4D-B4D6-7D03472F71D0}" type="slidenum">
              <a:rPr lang="en-US" altLang="en-US"/>
              <a:pPr>
                <a:defRPr/>
              </a:pPr>
              <a:t>‹#›</a:t>
            </a:fld>
            <a:endParaRPr lang="en-US" altLang="en-US"/>
          </a:p>
        </p:txBody>
      </p:sp>
    </p:spTree>
    <p:extLst>
      <p:ext uri="{BB962C8B-B14F-4D97-AF65-F5344CB8AC3E}">
        <p14:creationId xmlns:p14="http://schemas.microsoft.com/office/powerpoint/2010/main" val="2776321898"/>
      </p:ext>
    </p:extLst>
  </p:cSld>
  <p:clrMapOvr>
    <a:masterClrMapping/>
  </p:clrMapOvr>
  <p:transition xmlns:p14="http://schemas.microsoft.com/office/powerpoint/2010/mai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Blank copy 5">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xmlns="" id="{0A583F65-3656-FF49-9328-B81E0C904D53}"/>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BED17254-1D55-E54C-9DD5-84885F04A047}" type="slidenum">
              <a:rPr lang="en-US" altLang="en-US"/>
              <a:pPr>
                <a:defRPr/>
              </a:pPr>
              <a:t>‹#›</a:t>
            </a:fld>
            <a:endParaRPr lang="en-US" altLang="en-US"/>
          </a:p>
        </p:txBody>
      </p:sp>
    </p:spTree>
    <p:extLst>
      <p:ext uri="{BB962C8B-B14F-4D97-AF65-F5344CB8AC3E}">
        <p14:creationId xmlns:p14="http://schemas.microsoft.com/office/powerpoint/2010/main" val="2947210235"/>
      </p:ext>
    </p:extLst>
  </p:cSld>
  <p:clrMapOvr>
    <a:masterClrMapping/>
  </p:clrMapOvr>
  <p:transition xmlns:p14="http://schemas.microsoft.com/office/powerpoint/2010/mai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Blank copy 6">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xmlns="" id="{529D089A-9BAE-8045-8339-D41F8FA50A66}"/>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3FCFAF0B-2683-6647-B9F8-99DDB3B04B63}" type="slidenum">
              <a:rPr lang="en-US" altLang="en-US"/>
              <a:pPr>
                <a:defRPr/>
              </a:pPr>
              <a:t>‹#›</a:t>
            </a:fld>
            <a:endParaRPr lang="en-US" altLang="en-US"/>
          </a:p>
        </p:txBody>
      </p:sp>
    </p:spTree>
    <p:extLst>
      <p:ext uri="{BB962C8B-B14F-4D97-AF65-F5344CB8AC3E}">
        <p14:creationId xmlns:p14="http://schemas.microsoft.com/office/powerpoint/2010/main" val="1589005967"/>
      </p:ext>
    </p:extLst>
  </p:cSld>
  <p:clrMapOvr>
    <a:masterClrMapping/>
  </p:clrMapOvr>
  <p:transition xmlns:p14="http://schemas.microsoft.com/office/powerpoint/2010/mai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Blank copy 7">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xmlns="" id="{15FE0B22-AD86-6541-98A7-A3584EBBC4BA}"/>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8046D5C2-AAAF-F24A-94F7-0EFC3502AF84}" type="slidenum">
              <a:rPr lang="en-US" altLang="en-US"/>
              <a:pPr>
                <a:defRPr/>
              </a:pPr>
              <a:t>‹#›</a:t>
            </a:fld>
            <a:endParaRPr lang="en-US" altLang="en-US"/>
          </a:p>
        </p:txBody>
      </p:sp>
    </p:spTree>
    <p:extLst>
      <p:ext uri="{BB962C8B-B14F-4D97-AF65-F5344CB8AC3E}">
        <p14:creationId xmlns:p14="http://schemas.microsoft.com/office/powerpoint/2010/main" val="3724574985"/>
      </p:ext>
    </p:extLst>
  </p:cSld>
  <p:clrMapOvr>
    <a:masterClrMapping/>
  </p:clrMapOvr>
  <p:transition xmlns:p14="http://schemas.microsoft.com/office/powerpoint/2010/main" spd="med"/>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tx">
  <p:cSld name="Title &amp; Subtitle copy 8">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xmlns="" id="{0F4AD634-BE43-834B-9757-5A935FA48301}"/>
              </a:ext>
            </a:extLst>
          </p:cNvPr>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sp>
        <p:nvSpPr>
          <p:cNvPr id="3" name="Slide Number">
            <a:extLst>
              <a:ext uri="{FF2B5EF4-FFF2-40B4-BE49-F238E27FC236}">
                <a16:creationId xmlns:a16="http://schemas.microsoft.com/office/drawing/2014/main" xmlns="" id="{AC7E7726-A3D2-1944-A995-A48E2406AC2A}"/>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A406430D-8AE7-A84F-B96C-801AA128821A}" type="slidenum">
              <a:rPr lang="en-US" altLang="en-US"/>
              <a:pPr>
                <a:defRPr/>
              </a:pPr>
              <a:t>‹#›</a:t>
            </a:fld>
            <a:endParaRPr lang="en-US" altLang="en-US"/>
          </a:p>
        </p:txBody>
      </p:sp>
    </p:spTree>
    <p:extLst>
      <p:ext uri="{BB962C8B-B14F-4D97-AF65-F5344CB8AC3E}">
        <p14:creationId xmlns:p14="http://schemas.microsoft.com/office/powerpoint/2010/main" val="594807108"/>
      </p:ext>
    </p:extLst>
  </p:cSld>
  <p:clrMapOvr>
    <a:masterClrMapping/>
  </p:clrMapOvr>
  <p:transition xmlns:p14="http://schemas.microsoft.com/office/powerpoint/2010/mai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Title &amp; Subtitle copy 23">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xmlns="" id="{B7DB9F7E-047A-6945-9318-1B0E8FCA1458}"/>
              </a:ext>
            </a:extLst>
          </p:cNvPr>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sp>
        <p:nvSpPr>
          <p:cNvPr id="3" name="Slide Number">
            <a:extLst>
              <a:ext uri="{FF2B5EF4-FFF2-40B4-BE49-F238E27FC236}">
                <a16:creationId xmlns:a16="http://schemas.microsoft.com/office/drawing/2014/main" xmlns="" id="{BF9B04F2-E483-9E4E-94B5-E079D8A732B6}"/>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854DB56E-8715-B548-9739-8C4A8C935121}" type="slidenum">
              <a:rPr lang="en-US" altLang="en-US"/>
              <a:pPr>
                <a:defRPr/>
              </a:pPr>
              <a:t>‹#›</a:t>
            </a:fld>
            <a:endParaRPr lang="en-US" altLang="en-US"/>
          </a:p>
        </p:txBody>
      </p:sp>
    </p:spTree>
    <p:extLst>
      <p:ext uri="{BB962C8B-B14F-4D97-AF65-F5344CB8AC3E}">
        <p14:creationId xmlns:p14="http://schemas.microsoft.com/office/powerpoint/2010/main" val="2505313708"/>
      </p:ext>
    </p:extLst>
  </p:cSld>
  <p:clrMapOvr>
    <a:masterClrMapping/>
  </p:clrMapOvr>
  <p:transition xmlns:p14="http://schemas.microsoft.com/office/powerpoint/2010/main" spd="med"/>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
  <p:cSld name="Blue Rays">
    <p:spTree>
      <p:nvGrpSpPr>
        <p:cNvPr id="1" name=""/>
        <p:cNvGrpSpPr/>
        <p:nvPr/>
      </p:nvGrpSpPr>
      <p:grpSpPr>
        <a:xfrm>
          <a:off x="0" y="0"/>
          <a:ext cx="0" cy="0"/>
          <a:chOff x="0" y="0"/>
          <a:chExt cx="0" cy="0"/>
        </a:xfrm>
      </p:grpSpPr>
      <p:pic>
        <p:nvPicPr>
          <p:cNvPr id="4" name="CreationEvangelism_BlueScripture3.jpg" descr="CreationEvangelism_BlueScripture3.jpg">
            <a:extLst>
              <a:ext uri="{FF2B5EF4-FFF2-40B4-BE49-F238E27FC236}">
                <a16:creationId xmlns:a16="http://schemas.microsoft.com/office/drawing/2014/main" xmlns="" id="{9A438EB5-8BFD-E94D-A3D9-D8ED7F7CB00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50" name="Title Text"/>
          <p:cNvSpPr txBox="1">
            <a:spLocks noGrp="1"/>
          </p:cNvSpPr>
          <p:nvPr>
            <p:ph type="title"/>
          </p:nvPr>
        </p:nvSpPr>
        <p:spPr>
          <a:xfrm>
            <a:off x="1778000" y="1397000"/>
            <a:ext cx="20828000" cy="1727200"/>
          </a:xfrm>
          <a:prstGeom prst="rect">
            <a:avLst/>
          </a:prstGeom>
          <a:effectLst>
            <a:outerShdw blurRad="50800" dist="38100" dir="5400000" rotWithShape="0">
              <a:srgbClr val="000000">
                <a:alpha val="40000"/>
              </a:srgbClr>
            </a:outerShdw>
          </a:effectLst>
        </p:spPr>
        <p:txBody>
          <a:bodyPr lIns="0" tIns="0" rIns="0" bIns="0"/>
          <a:lstStyle>
            <a:lvl1pPr algn="r">
              <a:defRPr sz="11500">
                <a:solidFill>
                  <a:srgbClr val="FFFFFF"/>
                </a:solidFill>
                <a:latin typeface="Geared Slab Extrabold"/>
                <a:ea typeface="Geared Slab Extrabold"/>
                <a:cs typeface="Geared Slab Extrabold"/>
                <a:sym typeface="Geared Slab Extrabold"/>
              </a:defRPr>
            </a:lvl1pPr>
          </a:lstStyle>
          <a:p>
            <a:r>
              <a:t>Title Text</a:t>
            </a:r>
          </a:p>
        </p:txBody>
      </p:sp>
      <p:sp>
        <p:nvSpPr>
          <p:cNvPr id="451" name="Body Level One…"/>
          <p:cNvSpPr txBox="1">
            <a:spLocks noGrp="1"/>
          </p:cNvSpPr>
          <p:nvPr>
            <p:ph type="body" idx="1"/>
          </p:nvPr>
        </p:nvSpPr>
        <p:spPr>
          <a:xfrm>
            <a:off x="1765300" y="3429000"/>
            <a:ext cx="20828000" cy="9652000"/>
          </a:xfrm>
          <a:prstGeom prst="rect">
            <a:avLst/>
          </a:prstGeom>
          <a:effectLst>
            <a:outerShdw blurRad="50800" dist="38100" dir="5400000" rotWithShape="0">
              <a:srgbClr val="000000">
                <a:alpha val="40000"/>
              </a:srgbClr>
            </a:outerShdw>
          </a:effectLst>
        </p:spPr>
        <p:txBody>
          <a:bodyPr lIns="0" tIns="0" rIns="0" bIns="0">
            <a:normAutofit/>
          </a:bodyPr>
          <a:lstStyle>
            <a:lvl1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1pPr>
            <a:lvl2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2pPr>
            <a:lvl3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3pPr>
            <a:lvl4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4pPr>
            <a:lvl5pPr>
              <a:defRPr>
                <a:solidFill>
                  <a:srgbClr val="FFFFFF"/>
                </a:solidFill>
                <a:effectLst>
                  <a:outerShdw blurRad="12700" dist="38100" dir="5400000" rotWithShape="0">
                    <a:srgbClr val="000000">
                      <a:alpha val="71999"/>
                    </a:srgbClr>
                  </a:outerShdw>
                </a:effectLst>
                <a:latin typeface="DejaVu Sans Condensed"/>
                <a:ea typeface="DejaVu Sans Condensed"/>
                <a:cs typeface="DejaVu Sans Condensed"/>
                <a:sym typeface="DejaVu Sans Condensed"/>
              </a:defRPr>
            </a:lvl5pPr>
          </a:lstStyle>
          <a:p>
            <a:r>
              <a:t>Body Level One</a:t>
            </a:r>
          </a:p>
          <a:p>
            <a:pPr lvl="1"/>
            <a:r>
              <a:t>Body Level Two</a:t>
            </a:r>
          </a:p>
          <a:p>
            <a:pPr lvl="2"/>
            <a:r>
              <a:t>Body Level Three</a:t>
            </a:r>
          </a:p>
          <a:p>
            <a:pPr lvl="3"/>
            <a:r>
              <a:t>Body Level Four</a:t>
            </a:r>
          </a:p>
          <a:p>
            <a:pPr lvl="4"/>
            <a:r>
              <a:t>Body Level Five</a:t>
            </a:r>
          </a:p>
        </p:txBody>
      </p:sp>
      <p:sp>
        <p:nvSpPr>
          <p:cNvPr id="5" name="Slide Number">
            <a:extLst>
              <a:ext uri="{FF2B5EF4-FFF2-40B4-BE49-F238E27FC236}">
                <a16:creationId xmlns:a16="http://schemas.microsoft.com/office/drawing/2014/main" xmlns="" id="{4857B703-89A9-2047-A40C-2F22CC9F1413}"/>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04BD12EE-6D77-8C4C-B7D4-FD232F1ECF4C}" type="slidenum">
              <a:rPr lang="en-US" altLang="en-US"/>
              <a:pPr>
                <a:defRPr/>
              </a:pPr>
              <a:t>‹#›</a:t>
            </a:fld>
            <a:endParaRPr lang="en-US" altLang="en-US"/>
          </a:p>
        </p:txBody>
      </p:sp>
    </p:spTree>
    <p:extLst>
      <p:ext uri="{BB962C8B-B14F-4D97-AF65-F5344CB8AC3E}">
        <p14:creationId xmlns:p14="http://schemas.microsoft.com/office/powerpoint/2010/main" val="1629724592"/>
      </p:ext>
    </p:extLst>
  </p:cSld>
  <p:clrMapOvr>
    <a:masterClrMapping/>
  </p:clrMapOvr>
  <p:transition xmlns:p14="http://schemas.microsoft.com/office/powerpoint/2010/main" spd="med"/>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x">
  <p:cSld name="Blue Rays copy">
    <p:spTree>
      <p:nvGrpSpPr>
        <p:cNvPr id="1" name=""/>
        <p:cNvGrpSpPr/>
        <p:nvPr/>
      </p:nvGrpSpPr>
      <p:grpSpPr>
        <a:xfrm>
          <a:off x="0" y="0"/>
          <a:ext cx="0" cy="0"/>
          <a:chOff x="0" y="0"/>
          <a:chExt cx="0" cy="0"/>
        </a:xfrm>
      </p:grpSpPr>
      <p:pic>
        <p:nvPicPr>
          <p:cNvPr id="3" name="CreationEvangelism_BlueScripture3.jpg" descr="CreationEvangelism_BlueScripture3.jpg">
            <a:extLst>
              <a:ext uri="{FF2B5EF4-FFF2-40B4-BE49-F238E27FC236}">
                <a16:creationId xmlns:a16="http://schemas.microsoft.com/office/drawing/2014/main" xmlns="" id="{0AB9D563-9F1C-CF47-BA44-0FD881D67964}"/>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60" name="Title Text"/>
          <p:cNvSpPr txBox="1">
            <a:spLocks noGrp="1"/>
          </p:cNvSpPr>
          <p:nvPr>
            <p:ph type="title"/>
          </p:nvPr>
        </p:nvSpPr>
        <p:spPr>
          <a:xfrm>
            <a:off x="2324100" y="1384300"/>
            <a:ext cx="19697700" cy="1562100"/>
          </a:xfrm>
          <a:prstGeom prst="rect">
            <a:avLst/>
          </a:prstGeom>
          <a:effectLst>
            <a:outerShdw blurRad="50800" dist="38100" dir="5400000" rotWithShape="0">
              <a:srgbClr val="000000">
                <a:alpha val="40000"/>
              </a:srgbClr>
            </a:outerShdw>
          </a:effectLst>
        </p:spPr>
        <p:txBody>
          <a:bodyPr lIns="0" tIns="0" rIns="0" bIns="0"/>
          <a:lstStyle>
            <a:lvl1pPr algn="l">
              <a:defRPr sz="7200">
                <a:solidFill>
                  <a:srgbClr val="FFFFFF"/>
                </a:solidFill>
                <a:effectLst>
                  <a:outerShdw blurRad="50800" dist="38100" dir="5400000" rotWithShape="0">
                    <a:srgbClr val="000000">
                      <a:alpha val="40000"/>
                    </a:srgbClr>
                  </a:outerShdw>
                </a:effectLst>
                <a:latin typeface="DejaVu Sans Condensed"/>
                <a:ea typeface="DejaVu Sans Condensed"/>
                <a:cs typeface="DejaVu Sans Condensed"/>
                <a:sym typeface="DejaVu Sans Condensed"/>
              </a:defRPr>
            </a:lvl1pPr>
          </a:lstStyle>
          <a:p>
            <a:r>
              <a:t>Title Text</a:t>
            </a:r>
          </a:p>
        </p:txBody>
      </p:sp>
      <p:sp>
        <p:nvSpPr>
          <p:cNvPr id="4" name="Slide Number">
            <a:extLst>
              <a:ext uri="{FF2B5EF4-FFF2-40B4-BE49-F238E27FC236}">
                <a16:creationId xmlns:a16="http://schemas.microsoft.com/office/drawing/2014/main" xmlns="" id="{EE578082-74CD-F549-9DAD-A4703F66AEEE}"/>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95011532-481B-E749-98D5-D224E599C097}" type="slidenum">
              <a:rPr lang="en-US" altLang="en-US"/>
              <a:pPr>
                <a:defRPr/>
              </a:pPr>
              <a:t>‹#›</a:t>
            </a:fld>
            <a:endParaRPr lang="en-US" altLang="en-US"/>
          </a:p>
        </p:txBody>
      </p:sp>
    </p:spTree>
    <p:extLst>
      <p:ext uri="{BB962C8B-B14F-4D97-AF65-F5344CB8AC3E}">
        <p14:creationId xmlns:p14="http://schemas.microsoft.com/office/powerpoint/2010/main" val="3860577342"/>
      </p:ext>
    </p:extLst>
  </p:cSld>
  <p:clrMapOvr>
    <a:masterClrMapping/>
  </p:clrMapOvr>
  <p:transition xmlns:p14="http://schemas.microsoft.com/office/powerpoint/2010/main" spd="med"/>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x">
  <p:cSld name="Magazine">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xmlns="" id="{5AF38B6B-B7D7-704D-AC2B-C1517459CE13}"/>
              </a:ext>
            </a:extLst>
          </p:cNvPr>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sp>
        <p:nvSpPr>
          <p:cNvPr id="4" name="Rounded Rectangle">
            <a:extLst>
              <a:ext uri="{FF2B5EF4-FFF2-40B4-BE49-F238E27FC236}">
                <a16:creationId xmlns:a16="http://schemas.microsoft.com/office/drawing/2014/main" xmlns="" id="{AD011FF0-444E-B349-96E2-4FD8D90A3581}"/>
              </a:ext>
            </a:extLst>
          </p:cNvPr>
          <p:cNvSpPr/>
          <p:nvPr/>
        </p:nvSpPr>
        <p:spPr>
          <a:xfrm>
            <a:off x="-1473200" y="876300"/>
            <a:ext cx="26225500" cy="1816100"/>
          </a:xfrm>
          <a:prstGeom prst="roundRect">
            <a:avLst>
              <a:gd name="adj" fmla="val 10490"/>
            </a:avLst>
          </a:prstGeom>
          <a:solidFill>
            <a:srgbClr val="D6D6D6"/>
          </a:solidFill>
          <a:ln w="12700">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sp>
        <p:nvSpPr>
          <p:cNvPr id="5" name="Rounded Rectangle">
            <a:extLst>
              <a:ext uri="{FF2B5EF4-FFF2-40B4-BE49-F238E27FC236}">
                <a16:creationId xmlns:a16="http://schemas.microsoft.com/office/drawing/2014/main" xmlns="" id="{DEA14199-A428-FF4D-931A-9D428583B0DE}"/>
              </a:ext>
            </a:extLst>
          </p:cNvPr>
          <p:cNvSpPr/>
          <p:nvPr/>
        </p:nvSpPr>
        <p:spPr>
          <a:xfrm>
            <a:off x="-1155700" y="2832100"/>
            <a:ext cx="26225500" cy="800100"/>
          </a:xfrm>
          <a:prstGeom prst="roundRect">
            <a:avLst>
              <a:gd name="adj" fmla="val 23810"/>
            </a:avLst>
          </a:prstGeom>
          <a:solidFill>
            <a:srgbClr val="D6D6D6"/>
          </a:solidFill>
          <a:ln w="12700">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sp>
        <p:nvSpPr>
          <p:cNvPr id="471" name="Title Text"/>
          <p:cNvSpPr txBox="1">
            <a:spLocks noGrp="1"/>
          </p:cNvSpPr>
          <p:nvPr>
            <p:ph type="title"/>
          </p:nvPr>
        </p:nvSpPr>
        <p:spPr>
          <a:xfrm>
            <a:off x="1866900" y="863600"/>
            <a:ext cx="20637500" cy="1841500"/>
          </a:xfrm>
          <a:prstGeom prst="rect">
            <a:avLst/>
          </a:prstGeom>
        </p:spPr>
        <p:txBody>
          <a:bodyPr anchor="b"/>
          <a:lstStyle>
            <a:lvl1pPr algn="r">
              <a:defRPr sz="11600" b="1">
                <a:solidFill>
                  <a:srgbClr val="444444"/>
                </a:solidFill>
                <a:latin typeface="+mj-lt"/>
                <a:ea typeface="+mj-ea"/>
                <a:cs typeface="+mj-cs"/>
                <a:sym typeface="Calibri"/>
              </a:defRPr>
            </a:lvl1pPr>
          </a:lstStyle>
          <a:p>
            <a:r>
              <a:t>Title Text</a:t>
            </a:r>
          </a:p>
        </p:txBody>
      </p:sp>
      <p:sp>
        <p:nvSpPr>
          <p:cNvPr id="6" name="Slide Number">
            <a:extLst>
              <a:ext uri="{FF2B5EF4-FFF2-40B4-BE49-F238E27FC236}">
                <a16:creationId xmlns:a16="http://schemas.microsoft.com/office/drawing/2014/main" xmlns="" id="{90B2263F-4E1B-0242-A450-7E96CE76380A}"/>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A2060E5C-14ED-F441-B455-51BD59BD97B6}" type="slidenum">
              <a:rPr lang="en-US" altLang="en-US"/>
              <a:pPr>
                <a:defRPr/>
              </a:pPr>
              <a:t>‹#›</a:t>
            </a:fld>
            <a:endParaRPr lang="en-US" altLang="en-US"/>
          </a:p>
        </p:txBody>
      </p:sp>
    </p:spTree>
    <p:extLst>
      <p:ext uri="{BB962C8B-B14F-4D97-AF65-F5344CB8AC3E}">
        <p14:creationId xmlns:p14="http://schemas.microsoft.com/office/powerpoint/2010/main" val="841440087"/>
      </p:ext>
    </p:extLst>
  </p:cSld>
  <p:clrMapOvr>
    <a:masterClrMapping/>
  </p:clrMapOvr>
  <p:transition xmlns:p14="http://schemas.microsoft.com/office/powerpoint/2010/main" spd="med"/>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x">
  <p:cSld name="Blank copy 8">
    <p:spTree>
      <p:nvGrpSpPr>
        <p:cNvPr id="1" name=""/>
        <p:cNvGrpSpPr/>
        <p:nvPr/>
      </p:nvGrpSpPr>
      <p:grpSpPr>
        <a:xfrm>
          <a:off x="0" y="0"/>
          <a:ext cx="0" cy="0"/>
          <a:chOff x="0" y="0"/>
          <a:chExt cx="0" cy="0"/>
        </a:xfrm>
      </p:grpSpPr>
      <p:sp>
        <p:nvSpPr>
          <p:cNvPr id="2" name="Slide Number">
            <a:extLst>
              <a:ext uri="{FF2B5EF4-FFF2-40B4-BE49-F238E27FC236}">
                <a16:creationId xmlns:a16="http://schemas.microsoft.com/office/drawing/2014/main" xmlns="" id="{8C03E146-2245-A145-9FD9-50BA14A10DBB}"/>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1E53252D-2F59-1C4D-A7BE-DA75F7D74DFF}" type="slidenum">
              <a:rPr lang="en-US" altLang="en-US"/>
              <a:pPr>
                <a:defRPr/>
              </a:pPr>
              <a:t>‹#›</a:t>
            </a:fld>
            <a:endParaRPr lang="en-US" altLang="en-US"/>
          </a:p>
        </p:txBody>
      </p:sp>
    </p:spTree>
    <p:extLst>
      <p:ext uri="{BB962C8B-B14F-4D97-AF65-F5344CB8AC3E}">
        <p14:creationId xmlns:p14="http://schemas.microsoft.com/office/powerpoint/2010/main" val="3521086339"/>
      </p:ext>
    </p:extLst>
  </p:cSld>
  <p:clrMapOvr>
    <a:masterClrMapping/>
  </p:clrMapOvr>
  <p:transition xmlns:p14="http://schemas.microsoft.com/office/powerpoint/2010/mai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E11ABD6A-AC28-9344-936B-9A62D8A6195B}"/>
              </a:ext>
            </a:extLst>
          </p:cNvPr>
          <p:cNvSpPr>
            <a:spLocks noGrp="1" noChangeArrowheads="1"/>
          </p:cNvSpPr>
          <p:nvPr>
            <p:ph type="sldNum" idx="10"/>
          </p:nvPr>
        </p:nvSpPr>
        <p:spPr>
          <a:ln/>
        </p:spPr>
        <p:txBody>
          <a:bodyPr/>
          <a:lstStyle>
            <a:lvl1pPr>
              <a:defRPr/>
            </a:lvl1pPr>
          </a:lstStyle>
          <a:p>
            <a:pPr>
              <a:defRPr/>
            </a:pPr>
            <a:fld id="{63FED715-91D8-8A4E-9C28-0ED6009554BF}" type="slidenum">
              <a:rPr lang="pl-PL" altLang="pl-PL"/>
              <a:pPr>
                <a:defRPr/>
              </a:pPr>
              <a:t>‹#›</a:t>
            </a:fld>
            <a:endParaRPr lang="pl-PL" altLang="pl-PL"/>
          </a:p>
        </p:txBody>
      </p:sp>
    </p:spTree>
    <p:extLst>
      <p:ext uri="{BB962C8B-B14F-4D97-AF65-F5344CB8AC3E}">
        <p14:creationId xmlns:p14="http://schemas.microsoft.com/office/powerpoint/2010/main" val="167074320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x">
  <p:cSld name="1_Title &amp; Subtitle copy 16">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xmlns="" id="{30B05188-C872-E842-8C0E-DABE76108DCB}"/>
              </a:ext>
            </a:extLst>
          </p:cNvPr>
          <p:cNvSpPr/>
          <p:nvPr/>
        </p:nvSpPr>
        <p:spPr>
          <a:xfrm>
            <a:off x="-177800" y="-165100"/>
            <a:ext cx="24726900" cy="14033500"/>
          </a:xfrm>
          <a:prstGeom prst="rect">
            <a:avLst/>
          </a:prstGeom>
          <a:solidFill>
            <a:srgbClr val="444444"/>
          </a:solidFill>
          <a:ln w="25400">
            <a:solidFill>
              <a:srgbClr val="444444"/>
            </a:solidFill>
            <a:miter lim="400000"/>
          </a:ln>
        </p:spPr>
        <p:txBody>
          <a:bodyPr lIns="50800" tIns="50800" rIns="50800" bIns="50800" anchor="ctr"/>
          <a:lstStyle>
            <a:lvl1pPr marL="39688" eaLnBrk="0">
              <a:defRPr>
                <a:solidFill>
                  <a:schemeClr val="tx1"/>
                </a:solidFill>
                <a:latin typeface="Arial" charset="0"/>
                <a:ea typeface="Microsoft YaHei" charset="-122"/>
              </a:defRPr>
            </a:lvl1pPr>
            <a:lvl2pPr eaLnBrk="0">
              <a:defRPr>
                <a:solidFill>
                  <a:schemeClr val="tx1"/>
                </a:solidFill>
                <a:latin typeface="Arial" charset="0"/>
                <a:ea typeface="Microsoft YaHei" charset="-122"/>
              </a:defRPr>
            </a:lvl2pPr>
            <a:lvl3pPr eaLnBrk="0">
              <a:defRPr>
                <a:solidFill>
                  <a:schemeClr val="tx1"/>
                </a:solidFill>
                <a:latin typeface="Arial" charset="0"/>
                <a:ea typeface="Microsoft YaHei" charset="-122"/>
              </a:defRPr>
            </a:lvl3pPr>
            <a:lvl4pPr eaLnBrk="0">
              <a:defRPr>
                <a:solidFill>
                  <a:schemeClr val="tx1"/>
                </a:solidFill>
                <a:latin typeface="Arial" charset="0"/>
                <a:ea typeface="Microsoft YaHei" charset="-122"/>
              </a:defRPr>
            </a:lvl4pPr>
            <a:lvl5pPr eaLnBrk="0">
              <a:defRPr>
                <a:solidFill>
                  <a:schemeClr val="tx1"/>
                </a:solidFill>
                <a:latin typeface="Arial" charset="0"/>
                <a:ea typeface="Microsoft YaHei" charset="-122"/>
              </a:defRPr>
            </a:lvl5pPr>
            <a:lvl6pPr marL="25146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6pPr>
            <a:lvl7pPr marL="29718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7pPr>
            <a:lvl8pPr marL="34290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8pPr>
            <a:lvl9pPr marL="38862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9pPr>
          </a:lstStyle>
          <a:p>
            <a:pPr defTabSz="914400" eaLnBrk="1">
              <a:defRPr/>
            </a:pPr>
            <a:endParaRPr lang="pl-PL" altLang="pl-PL" sz="1200">
              <a:solidFill>
                <a:srgbClr val="000000"/>
              </a:solidFill>
              <a:latin typeface="Gill Sans" charset="0"/>
              <a:sym typeface="Gill Sans" charset="0"/>
            </a:endParaRPr>
          </a:p>
        </p:txBody>
      </p:sp>
      <p:sp>
        <p:nvSpPr>
          <p:cNvPr id="4" name="Rounded Rectangle">
            <a:extLst>
              <a:ext uri="{FF2B5EF4-FFF2-40B4-BE49-F238E27FC236}">
                <a16:creationId xmlns:a16="http://schemas.microsoft.com/office/drawing/2014/main" xmlns="" id="{862FE503-3DF9-EA4A-BB49-EA89281FBFA1}"/>
              </a:ext>
            </a:extLst>
          </p:cNvPr>
          <p:cNvSpPr/>
          <p:nvPr/>
        </p:nvSpPr>
        <p:spPr>
          <a:xfrm>
            <a:off x="-1473200" y="876300"/>
            <a:ext cx="26225500" cy="1816100"/>
          </a:xfrm>
          <a:prstGeom prst="roundRect">
            <a:avLst>
              <a:gd name="adj" fmla="val 10486"/>
            </a:avLst>
          </a:prstGeom>
          <a:solidFill>
            <a:srgbClr val="D6D6D6"/>
          </a:solidFill>
          <a:ln w="12700">
            <a:miter lim="400000"/>
          </a:ln>
        </p:spPr>
        <p:txBody>
          <a:bodyPr lIns="50800" tIns="50800" rIns="50800" bIns="50800" anchor="ctr"/>
          <a:lstStyle>
            <a:lvl1pPr marL="39688" eaLnBrk="0">
              <a:defRPr>
                <a:solidFill>
                  <a:schemeClr val="tx1"/>
                </a:solidFill>
                <a:latin typeface="Arial" charset="0"/>
                <a:ea typeface="Microsoft YaHei" charset="-122"/>
              </a:defRPr>
            </a:lvl1pPr>
            <a:lvl2pPr eaLnBrk="0">
              <a:defRPr>
                <a:solidFill>
                  <a:schemeClr val="tx1"/>
                </a:solidFill>
                <a:latin typeface="Arial" charset="0"/>
                <a:ea typeface="Microsoft YaHei" charset="-122"/>
              </a:defRPr>
            </a:lvl2pPr>
            <a:lvl3pPr eaLnBrk="0">
              <a:defRPr>
                <a:solidFill>
                  <a:schemeClr val="tx1"/>
                </a:solidFill>
                <a:latin typeface="Arial" charset="0"/>
                <a:ea typeface="Microsoft YaHei" charset="-122"/>
              </a:defRPr>
            </a:lvl3pPr>
            <a:lvl4pPr eaLnBrk="0">
              <a:defRPr>
                <a:solidFill>
                  <a:schemeClr val="tx1"/>
                </a:solidFill>
                <a:latin typeface="Arial" charset="0"/>
                <a:ea typeface="Microsoft YaHei" charset="-122"/>
              </a:defRPr>
            </a:lvl4pPr>
            <a:lvl5pPr eaLnBrk="0">
              <a:defRPr>
                <a:solidFill>
                  <a:schemeClr val="tx1"/>
                </a:solidFill>
                <a:latin typeface="Arial" charset="0"/>
                <a:ea typeface="Microsoft YaHei" charset="-122"/>
              </a:defRPr>
            </a:lvl5pPr>
            <a:lvl6pPr marL="25146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6pPr>
            <a:lvl7pPr marL="29718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7pPr>
            <a:lvl8pPr marL="34290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8pPr>
            <a:lvl9pPr marL="38862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9pPr>
          </a:lstStyle>
          <a:p>
            <a:pPr defTabSz="914400" eaLnBrk="1">
              <a:defRPr/>
            </a:pPr>
            <a:endParaRPr lang="pl-PL" altLang="pl-PL" sz="1200">
              <a:solidFill>
                <a:srgbClr val="000000"/>
              </a:solidFill>
              <a:latin typeface="Gill Sans" charset="0"/>
              <a:sym typeface="Gill Sans" charset="0"/>
            </a:endParaRPr>
          </a:p>
        </p:txBody>
      </p:sp>
      <p:sp>
        <p:nvSpPr>
          <p:cNvPr id="5" name="Rounded Rectangle">
            <a:extLst>
              <a:ext uri="{FF2B5EF4-FFF2-40B4-BE49-F238E27FC236}">
                <a16:creationId xmlns:a16="http://schemas.microsoft.com/office/drawing/2014/main" xmlns="" id="{F554DB0F-A5A0-5B45-9A61-6F109ADFB9DF}"/>
              </a:ext>
            </a:extLst>
          </p:cNvPr>
          <p:cNvSpPr/>
          <p:nvPr/>
        </p:nvSpPr>
        <p:spPr>
          <a:xfrm>
            <a:off x="-1155700" y="2832100"/>
            <a:ext cx="26225500" cy="800100"/>
          </a:xfrm>
          <a:prstGeom prst="roundRect">
            <a:avLst>
              <a:gd name="adj" fmla="val 23806"/>
            </a:avLst>
          </a:prstGeom>
          <a:solidFill>
            <a:srgbClr val="D6D6D6"/>
          </a:solidFill>
          <a:ln w="12700">
            <a:miter lim="400000"/>
          </a:ln>
        </p:spPr>
        <p:txBody>
          <a:bodyPr lIns="50800" tIns="50800" rIns="50800" bIns="50800" anchor="ctr"/>
          <a:lstStyle>
            <a:lvl1pPr marL="39688" eaLnBrk="0">
              <a:defRPr>
                <a:solidFill>
                  <a:schemeClr val="tx1"/>
                </a:solidFill>
                <a:latin typeface="Arial" charset="0"/>
                <a:ea typeface="Microsoft YaHei" charset="-122"/>
              </a:defRPr>
            </a:lvl1pPr>
            <a:lvl2pPr eaLnBrk="0">
              <a:defRPr>
                <a:solidFill>
                  <a:schemeClr val="tx1"/>
                </a:solidFill>
                <a:latin typeface="Arial" charset="0"/>
                <a:ea typeface="Microsoft YaHei" charset="-122"/>
              </a:defRPr>
            </a:lvl2pPr>
            <a:lvl3pPr eaLnBrk="0">
              <a:defRPr>
                <a:solidFill>
                  <a:schemeClr val="tx1"/>
                </a:solidFill>
                <a:latin typeface="Arial" charset="0"/>
                <a:ea typeface="Microsoft YaHei" charset="-122"/>
              </a:defRPr>
            </a:lvl3pPr>
            <a:lvl4pPr eaLnBrk="0">
              <a:defRPr>
                <a:solidFill>
                  <a:schemeClr val="tx1"/>
                </a:solidFill>
                <a:latin typeface="Arial" charset="0"/>
                <a:ea typeface="Microsoft YaHei" charset="-122"/>
              </a:defRPr>
            </a:lvl4pPr>
            <a:lvl5pPr eaLnBrk="0">
              <a:defRPr>
                <a:solidFill>
                  <a:schemeClr val="tx1"/>
                </a:solidFill>
                <a:latin typeface="Arial" charset="0"/>
                <a:ea typeface="Microsoft YaHei" charset="-122"/>
              </a:defRPr>
            </a:lvl5pPr>
            <a:lvl6pPr marL="25146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6pPr>
            <a:lvl7pPr marL="29718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7pPr>
            <a:lvl8pPr marL="34290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8pPr>
            <a:lvl9pPr marL="38862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9pPr>
          </a:lstStyle>
          <a:p>
            <a:pPr defTabSz="914400" eaLnBrk="1">
              <a:defRPr/>
            </a:pPr>
            <a:endParaRPr lang="pl-PL" altLang="pl-PL" sz="1200">
              <a:solidFill>
                <a:srgbClr val="000000"/>
              </a:solidFill>
              <a:latin typeface="Gill Sans" charset="0"/>
              <a:sym typeface="Gill Sans" charset="0"/>
            </a:endParaRPr>
          </a:p>
        </p:txBody>
      </p:sp>
      <p:sp>
        <p:nvSpPr>
          <p:cNvPr id="489" name="Title Text"/>
          <p:cNvSpPr txBox="1">
            <a:spLocks noGrp="1"/>
          </p:cNvSpPr>
          <p:nvPr>
            <p:ph type="title"/>
          </p:nvPr>
        </p:nvSpPr>
        <p:spPr>
          <a:xfrm>
            <a:off x="1866900" y="0"/>
            <a:ext cx="20637500" cy="2705100"/>
          </a:xfrm>
          <a:prstGeom prst="rect">
            <a:avLst/>
          </a:prstGeom>
        </p:spPr>
        <p:txBody>
          <a:bodyPr anchor="b"/>
          <a:lstStyle>
            <a:lvl1pPr algn="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 name="Slide Number">
            <a:extLst>
              <a:ext uri="{FF2B5EF4-FFF2-40B4-BE49-F238E27FC236}">
                <a16:creationId xmlns:a16="http://schemas.microsoft.com/office/drawing/2014/main" xmlns="" id="{2230E9C1-E3DF-9F40-AABE-40A0757CC536}"/>
              </a:ext>
            </a:extLst>
          </p:cNvPr>
          <p:cNvSpPr txBox="1">
            <a:spLocks noGrp="1"/>
          </p:cNvSpPr>
          <p:nvPr>
            <p:ph type="sldNum" sz="quarter" idx="10"/>
          </p:nvPr>
        </p:nvSpPr>
        <p:spPr>
          <a:xfrm>
            <a:off x="12058650" y="13246100"/>
            <a:ext cx="266700" cy="279400"/>
          </a:xfrm>
          <a:ln w="12700">
            <a:miter lim="400000"/>
          </a:ln>
        </p:spPr>
        <p:txBody>
          <a:bodyPr/>
          <a:lstStyle>
            <a:lvl1pPr algn="l" defTabSz="584200">
              <a:lnSpc>
                <a:spcPct val="93000"/>
              </a:lnSpc>
              <a:buClr>
                <a:srgbClr val="000000"/>
              </a:buClr>
              <a:buSzPct val="100000"/>
              <a:buFont typeface="Times New Roman" panose="02020603050405020304" pitchFamily="18" charset="0"/>
              <a:buNone/>
              <a:defRPr sz="1200" smtClean="0">
                <a:solidFill>
                  <a:schemeClr val="tx1"/>
                </a:solidFill>
                <a:latin typeface="Arial" panose="020B0604020202020204" pitchFamily="34" charset="0"/>
              </a:defRPr>
            </a:lvl1pPr>
          </a:lstStyle>
          <a:p>
            <a:pPr>
              <a:defRPr/>
            </a:pPr>
            <a:fld id="{52212E66-EE77-2045-BE9A-75733EA8DA59}" type="slidenum">
              <a:rPr lang="en-US" altLang="en-US"/>
              <a:pPr>
                <a:defRPr/>
              </a:pPr>
              <a:t>‹#›</a:t>
            </a:fld>
            <a:endParaRPr lang="en-US" altLang="en-US"/>
          </a:p>
        </p:txBody>
      </p:sp>
    </p:spTree>
    <p:extLst>
      <p:ext uri="{BB962C8B-B14F-4D97-AF65-F5344CB8AC3E}">
        <p14:creationId xmlns:p14="http://schemas.microsoft.com/office/powerpoint/2010/main" val="1255398429"/>
      </p:ext>
    </p:extLst>
  </p:cSld>
  <p:clrMapOvr>
    <a:masterClrMapping/>
  </p:clrMapOvr>
  <p:transition xmlns:p14="http://schemas.microsoft.com/office/powerpoint/2010/main" spd="med"/>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x">
  <p:cSld name="Title &amp; Subtitle copy 25">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xmlns="" id="{262572E0-303D-934B-8E47-D4704ABF6A7E}"/>
              </a:ext>
            </a:extLst>
          </p:cNvPr>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sp>
        <p:nvSpPr>
          <p:cNvPr id="4" name="Rounded Rectangle">
            <a:extLst>
              <a:ext uri="{FF2B5EF4-FFF2-40B4-BE49-F238E27FC236}">
                <a16:creationId xmlns:a16="http://schemas.microsoft.com/office/drawing/2014/main" xmlns="" id="{40C2A202-3A44-EE44-81BE-B27BE2C23D2B}"/>
              </a:ext>
            </a:extLst>
          </p:cNvPr>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sp>
        <p:nvSpPr>
          <p:cNvPr id="499"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5" name="Slide Number">
            <a:extLst>
              <a:ext uri="{FF2B5EF4-FFF2-40B4-BE49-F238E27FC236}">
                <a16:creationId xmlns:a16="http://schemas.microsoft.com/office/drawing/2014/main" xmlns="" id="{2400773B-AF9C-DA42-880B-36A9D4ED00DC}"/>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701ACBF0-8521-8643-9528-E04BF612D165}" type="slidenum">
              <a:rPr lang="en-US" altLang="en-US"/>
              <a:pPr>
                <a:defRPr/>
              </a:pPr>
              <a:t>‹#›</a:t>
            </a:fld>
            <a:endParaRPr lang="en-US" altLang="en-US"/>
          </a:p>
        </p:txBody>
      </p:sp>
    </p:spTree>
    <p:extLst>
      <p:ext uri="{BB962C8B-B14F-4D97-AF65-F5344CB8AC3E}">
        <p14:creationId xmlns:p14="http://schemas.microsoft.com/office/powerpoint/2010/main" val="363564391"/>
      </p:ext>
    </p:extLst>
  </p:cSld>
  <p:clrMapOvr>
    <a:masterClrMapping/>
  </p:clrMapOvr>
  <p:transition xmlns:p14="http://schemas.microsoft.com/office/powerpoint/2010/main" spd="med"/>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x">
  <p:cSld name="Image">
    <p:spTree>
      <p:nvGrpSpPr>
        <p:cNvPr id="1" name=""/>
        <p:cNvGrpSpPr/>
        <p:nvPr/>
      </p:nvGrpSpPr>
      <p:grpSpPr>
        <a:xfrm>
          <a:off x="0" y="0"/>
          <a:ext cx="0" cy="0"/>
          <a:chOff x="0" y="0"/>
          <a:chExt cx="0" cy="0"/>
        </a:xfrm>
      </p:grpSpPr>
      <p:pic>
        <p:nvPicPr>
          <p:cNvPr id="2" name="DarkCircleBackground_37.jpg" descr="DarkCircleBackground_37.jpg">
            <a:extLst>
              <a:ext uri="{FF2B5EF4-FFF2-40B4-BE49-F238E27FC236}">
                <a16:creationId xmlns:a16="http://schemas.microsoft.com/office/drawing/2014/main" xmlns="" id="{88C4C913-BEF3-CA45-9506-88A215E19F66}"/>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lide Number">
            <a:extLst>
              <a:ext uri="{FF2B5EF4-FFF2-40B4-BE49-F238E27FC236}">
                <a16:creationId xmlns:a16="http://schemas.microsoft.com/office/drawing/2014/main" xmlns="" id="{2BAA6B98-DBE1-1945-BD56-DF478BE09E2C}"/>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2688F771-B99B-7A45-B6D9-BC016398A774}" type="slidenum">
              <a:rPr lang="en-US" altLang="en-US"/>
              <a:pPr>
                <a:defRPr/>
              </a:pPr>
              <a:t>‹#›</a:t>
            </a:fld>
            <a:endParaRPr lang="en-US" altLang="en-US"/>
          </a:p>
        </p:txBody>
      </p:sp>
    </p:spTree>
    <p:extLst>
      <p:ext uri="{BB962C8B-B14F-4D97-AF65-F5344CB8AC3E}">
        <p14:creationId xmlns:p14="http://schemas.microsoft.com/office/powerpoint/2010/main" val="2651577132"/>
      </p:ext>
    </p:extLst>
  </p:cSld>
  <p:clrMapOvr>
    <a:masterClrMapping/>
  </p:clrMapOvr>
  <p:transition xmlns:p14="http://schemas.microsoft.com/office/powerpoint/2010/main" spd="med"/>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x">
  <p:cSld name="5_Default Design">
    <p:bg>
      <p:bgPr>
        <a:solidFill>
          <a:srgbClr val="000000"/>
        </a:solidFill>
        <a:effectLst/>
      </p:bgPr>
    </p:bg>
    <p:spTree>
      <p:nvGrpSpPr>
        <p:cNvPr id="1" name=""/>
        <p:cNvGrpSpPr/>
        <p:nvPr/>
      </p:nvGrpSpPr>
      <p:grpSpPr>
        <a:xfrm>
          <a:off x="0" y="0"/>
          <a:ext cx="0" cy="0"/>
          <a:chOff x="0" y="0"/>
          <a:chExt cx="0" cy="0"/>
        </a:xfrm>
      </p:grpSpPr>
      <p:sp>
        <p:nvSpPr>
          <p:cNvPr id="515" name="Title Text"/>
          <p:cNvSpPr txBox="1">
            <a:spLocks noGrp="1"/>
          </p:cNvSpPr>
          <p:nvPr>
            <p:ph type="title"/>
          </p:nvPr>
        </p:nvSpPr>
        <p:spPr>
          <a:xfrm>
            <a:off x="1219200" y="184149"/>
            <a:ext cx="21945600" cy="3016251"/>
          </a:xfrm>
          <a:prstGeom prst="rect">
            <a:avLst/>
          </a:prstGeom>
        </p:spPr>
        <p:txBody>
          <a:bodyPr anchor="ctr"/>
          <a:lstStyle>
            <a:lvl1pPr marL="81280" marR="81280"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516" name="Body Level One…"/>
          <p:cNvSpPr txBox="1">
            <a:spLocks noGrp="1"/>
          </p:cNvSpPr>
          <p:nvPr>
            <p:ph type="body" idx="1"/>
          </p:nvPr>
        </p:nvSpPr>
        <p:spPr>
          <a:xfrm>
            <a:off x="1219200" y="3200400"/>
            <a:ext cx="21945600" cy="10515600"/>
          </a:xfrm>
          <a:prstGeom prst="rect">
            <a:avLst/>
          </a:prstGeom>
        </p:spPr>
        <p:txBody>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xmlns="" id="{51DDF8D4-DE43-454B-8944-7CE1BBDFF553}"/>
              </a:ext>
            </a:extLst>
          </p:cNvPr>
          <p:cNvSpPr txBox="1">
            <a:spLocks noGrp="1"/>
          </p:cNvSpPr>
          <p:nvPr>
            <p:ph type="sldNum" sz="quarter" idx="10"/>
          </p:nvPr>
        </p:nvSpPr>
        <p:spPr>
          <a:xfrm>
            <a:off x="20064413" y="12490450"/>
            <a:ext cx="511175" cy="496888"/>
          </a:xfrm>
          <a:ln w="12700">
            <a:miter lim="400000"/>
          </a:ln>
        </p:spPr>
        <p:txBody>
          <a:bodyPr/>
          <a:lstStyle>
            <a:lvl1pPr algn="l" defTabSz="1168400">
              <a:lnSpc>
                <a:spcPct val="93000"/>
              </a:lnSpc>
              <a:buClr>
                <a:srgbClr val="000000"/>
              </a:buClr>
              <a:buSzPct val="100000"/>
              <a:buFont typeface="Times New Roman" panose="02020603050405020304" pitchFamily="18" charset="0"/>
              <a:buNone/>
              <a:defRPr sz="2800" smtClean="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pPr>
              <a:defRPr/>
            </a:pPr>
            <a:fld id="{A78D7DB3-72F7-BB41-BCE0-5F76E0C1EC06}" type="slidenum">
              <a:rPr lang="en-US" altLang="en-US"/>
              <a:pPr>
                <a:defRPr/>
              </a:pPr>
              <a:t>‹#›</a:t>
            </a:fld>
            <a:endParaRPr lang="en-US" altLang="en-US"/>
          </a:p>
        </p:txBody>
      </p:sp>
    </p:spTree>
    <p:extLst>
      <p:ext uri="{BB962C8B-B14F-4D97-AF65-F5344CB8AC3E}">
        <p14:creationId xmlns:p14="http://schemas.microsoft.com/office/powerpoint/2010/main" val="290842230"/>
      </p:ext>
    </p:extLst>
  </p:cSld>
  <p:clrMapOvr>
    <a:masterClrMapping/>
  </p:clrMapOvr>
  <p:transition xmlns:p14="http://schemas.microsoft.com/office/powerpoint/2010/main" spd="med"/>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x">
  <p:cSld name="17_Default Design">
    <p:bg>
      <p:bgPr>
        <a:solidFill>
          <a:srgbClr val="000000"/>
        </a:solidFill>
        <a:effectLst/>
      </p:bgPr>
    </p:bg>
    <p:spTree>
      <p:nvGrpSpPr>
        <p:cNvPr id="1" name=""/>
        <p:cNvGrpSpPr/>
        <p:nvPr/>
      </p:nvGrpSpPr>
      <p:grpSpPr>
        <a:xfrm>
          <a:off x="0" y="0"/>
          <a:ext cx="0" cy="0"/>
          <a:chOff x="0" y="0"/>
          <a:chExt cx="0" cy="0"/>
        </a:xfrm>
      </p:grpSpPr>
      <p:sp>
        <p:nvSpPr>
          <p:cNvPr id="524" name="Title Text"/>
          <p:cNvSpPr txBox="1">
            <a:spLocks noGrp="1"/>
          </p:cNvSpPr>
          <p:nvPr>
            <p:ph type="title"/>
          </p:nvPr>
        </p:nvSpPr>
        <p:spPr>
          <a:xfrm>
            <a:off x="1219200" y="184149"/>
            <a:ext cx="21945600" cy="3016251"/>
          </a:xfrm>
          <a:prstGeom prst="rect">
            <a:avLst/>
          </a:prstGeom>
        </p:spPr>
        <p:txBody>
          <a:bodyPr anchor="ctr"/>
          <a:lstStyle>
            <a:lvl1pPr marL="81280" marR="81280" defTabSz="1828800">
              <a:defRPr sz="8800">
                <a:solidFill>
                  <a:srgbClr val="000000"/>
                </a:solidFill>
                <a:uFill>
                  <a:solidFill>
                    <a:srgbClr val="000000"/>
                  </a:solidFill>
                </a:uFill>
                <a:latin typeface="Arial"/>
                <a:ea typeface="Arial"/>
                <a:cs typeface="Arial"/>
                <a:sym typeface="Arial"/>
              </a:defRPr>
            </a:lvl1pPr>
          </a:lstStyle>
          <a:p>
            <a:r>
              <a:t>Title Text</a:t>
            </a:r>
          </a:p>
        </p:txBody>
      </p:sp>
      <p:sp>
        <p:nvSpPr>
          <p:cNvPr id="525" name="Body Level One…"/>
          <p:cNvSpPr txBox="1">
            <a:spLocks noGrp="1"/>
          </p:cNvSpPr>
          <p:nvPr>
            <p:ph type="body" idx="1"/>
          </p:nvPr>
        </p:nvSpPr>
        <p:spPr>
          <a:xfrm>
            <a:off x="1219200" y="3200400"/>
            <a:ext cx="21945600" cy="10515600"/>
          </a:xfrm>
          <a:prstGeom prst="rect">
            <a:avLst/>
          </a:prstGeom>
        </p:spPr>
        <p:txBody>
          <a:bodyPr/>
          <a:lstStyle>
            <a:lvl1pPr marL="383540" marR="81280" indent="-342900" defTabSz="1828800">
              <a:spcBef>
                <a:spcPts val="1400"/>
              </a:spcBef>
              <a:buSzPct val="100000"/>
              <a:buChar char="•"/>
              <a:defRPr sz="6400">
                <a:solidFill>
                  <a:srgbClr val="000000"/>
                </a:solidFill>
                <a:uFill>
                  <a:solidFill>
                    <a:srgbClr val="000000"/>
                  </a:solidFill>
                </a:uFill>
                <a:latin typeface="Arial"/>
                <a:ea typeface="Arial"/>
                <a:cs typeface="Arial"/>
                <a:sym typeface="Arial"/>
              </a:defRPr>
            </a:lvl1pPr>
            <a:lvl2pPr marL="783590" marR="81280" indent="-285750" defTabSz="1828800">
              <a:spcBef>
                <a:spcPts val="1200"/>
              </a:spcBef>
              <a:buSzPct val="100000"/>
              <a:buChar char="–"/>
              <a:defRPr sz="5600">
                <a:solidFill>
                  <a:srgbClr val="000000"/>
                </a:solidFill>
                <a:uFill>
                  <a:solidFill>
                    <a:srgbClr val="000000"/>
                  </a:solidFill>
                </a:uFill>
                <a:latin typeface="Arial"/>
                <a:ea typeface="Arial"/>
                <a:cs typeface="Arial"/>
                <a:sym typeface="Arial"/>
              </a:defRPr>
            </a:lvl2pPr>
            <a:lvl3pPr marL="1183639" marR="81280" indent="-228600" defTabSz="1828800">
              <a:spcBef>
                <a:spcPts val="1100"/>
              </a:spcBef>
              <a:buSzPct val="100000"/>
              <a:buChar char="•"/>
              <a:defRPr sz="4800">
                <a:solidFill>
                  <a:srgbClr val="000000"/>
                </a:solidFill>
                <a:uFill>
                  <a:solidFill>
                    <a:srgbClr val="000000"/>
                  </a:solidFill>
                </a:uFill>
                <a:latin typeface="Arial"/>
                <a:ea typeface="Arial"/>
                <a:cs typeface="Arial"/>
                <a:sym typeface="Arial"/>
              </a:defRPr>
            </a:lvl3pPr>
            <a:lvl4pPr marL="16408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4pPr>
            <a:lvl5pPr marL="2098039" marR="81280" indent="-228600" defTabSz="1828800">
              <a:spcBef>
                <a:spcPts val="900"/>
              </a:spcBef>
              <a:buSzPct val="100000"/>
              <a:buChar char="»"/>
              <a:defRPr sz="4000">
                <a:solidFill>
                  <a:srgbClr val="000000"/>
                </a:solidFill>
                <a:uFill>
                  <a:solidFill>
                    <a:srgbClr val="000000"/>
                  </a:solidFill>
                </a:u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xmlns="" id="{494DED29-B045-5E48-B6E7-E83D70A85E5A}"/>
              </a:ext>
            </a:extLst>
          </p:cNvPr>
          <p:cNvSpPr txBox="1">
            <a:spLocks noGrp="1"/>
          </p:cNvSpPr>
          <p:nvPr>
            <p:ph type="sldNum" sz="quarter" idx="10"/>
          </p:nvPr>
        </p:nvSpPr>
        <p:spPr>
          <a:xfrm>
            <a:off x="20064413" y="12490450"/>
            <a:ext cx="511175" cy="496888"/>
          </a:xfrm>
          <a:ln w="12700">
            <a:miter lim="400000"/>
          </a:ln>
        </p:spPr>
        <p:txBody>
          <a:bodyPr/>
          <a:lstStyle>
            <a:lvl1pPr algn="l" defTabSz="1168400">
              <a:lnSpc>
                <a:spcPct val="93000"/>
              </a:lnSpc>
              <a:buClr>
                <a:srgbClr val="000000"/>
              </a:buClr>
              <a:buSzPct val="100000"/>
              <a:buFont typeface="Times New Roman" panose="02020603050405020304" pitchFamily="18" charset="0"/>
              <a:buNone/>
              <a:defRPr sz="2800" smtClean="0">
                <a:solidFill>
                  <a:schemeClr val="tx1"/>
                </a:solidFill>
                <a:latin typeface="Arial" panose="020B0604020202020204" pitchFamily="34" charset="0"/>
                <a:cs typeface="Arial" panose="020B0604020202020204" pitchFamily="34" charset="0"/>
                <a:sym typeface="Arial" panose="020B0604020202020204" pitchFamily="34" charset="0"/>
              </a:defRPr>
            </a:lvl1pPr>
          </a:lstStyle>
          <a:p>
            <a:pPr>
              <a:defRPr/>
            </a:pPr>
            <a:fld id="{D93E4516-3BBD-2F49-84C9-24EE35E556BC}" type="slidenum">
              <a:rPr lang="en-US" altLang="en-US"/>
              <a:pPr>
                <a:defRPr/>
              </a:pPr>
              <a:t>‹#›</a:t>
            </a:fld>
            <a:endParaRPr lang="en-US" altLang="en-US"/>
          </a:p>
        </p:txBody>
      </p:sp>
    </p:spTree>
    <p:extLst>
      <p:ext uri="{BB962C8B-B14F-4D97-AF65-F5344CB8AC3E}">
        <p14:creationId xmlns:p14="http://schemas.microsoft.com/office/powerpoint/2010/main" val="533369963"/>
      </p:ext>
    </p:extLst>
  </p:cSld>
  <p:clrMapOvr>
    <a:masterClrMapping/>
  </p:clrMapOvr>
  <p:transition xmlns:p14="http://schemas.microsoft.com/office/powerpoint/2010/main" spd="med"/>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x">
  <p:cSld name="Image copy">
    <p:spTree>
      <p:nvGrpSpPr>
        <p:cNvPr id="1" name=""/>
        <p:cNvGrpSpPr/>
        <p:nvPr/>
      </p:nvGrpSpPr>
      <p:grpSpPr>
        <a:xfrm>
          <a:off x="0" y="0"/>
          <a:ext cx="0" cy="0"/>
          <a:chOff x="0" y="0"/>
          <a:chExt cx="0" cy="0"/>
        </a:xfrm>
      </p:grpSpPr>
      <p:pic>
        <p:nvPicPr>
          <p:cNvPr id="2" name="DarkCircleBackground_37.jpg" descr="DarkCircleBackground_37.jpg">
            <a:extLst>
              <a:ext uri="{FF2B5EF4-FFF2-40B4-BE49-F238E27FC236}">
                <a16:creationId xmlns:a16="http://schemas.microsoft.com/office/drawing/2014/main" xmlns="" id="{150E1686-424F-9A45-9FA1-E98392A50E1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pic>
        <p:nvPicPr>
          <p:cNvPr id="3" name="1504_AnswersMegaConference_Slide.jpg" descr="1504_AnswersMegaConference_Slide.jpg">
            <a:extLst>
              <a:ext uri="{FF2B5EF4-FFF2-40B4-BE49-F238E27FC236}">
                <a16:creationId xmlns:a16="http://schemas.microsoft.com/office/drawing/2014/main" xmlns="" id="{1982BE5D-E40B-3941-9169-A6E55750AB44}"/>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 name="Slide Number">
            <a:extLst>
              <a:ext uri="{FF2B5EF4-FFF2-40B4-BE49-F238E27FC236}">
                <a16:creationId xmlns:a16="http://schemas.microsoft.com/office/drawing/2014/main" xmlns="" id="{E0C5F3B7-EEEC-E44E-A25E-D41020AEB038}"/>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C8D5D281-7CA5-3546-92C4-B1FE0714D611}" type="slidenum">
              <a:rPr lang="en-US" altLang="en-US"/>
              <a:pPr>
                <a:defRPr/>
              </a:pPr>
              <a:t>‹#›</a:t>
            </a:fld>
            <a:endParaRPr lang="en-US" altLang="en-US"/>
          </a:p>
        </p:txBody>
      </p:sp>
    </p:spTree>
    <p:extLst>
      <p:ext uri="{BB962C8B-B14F-4D97-AF65-F5344CB8AC3E}">
        <p14:creationId xmlns:p14="http://schemas.microsoft.com/office/powerpoint/2010/main" val="2078816036"/>
      </p:ext>
    </p:extLst>
  </p:cSld>
  <p:clrMapOvr>
    <a:masterClrMapping/>
  </p:clrMapOvr>
  <p:transition xmlns:p14="http://schemas.microsoft.com/office/powerpoint/2010/main" spd="med"/>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x">
  <p:cSld name="1_Title &amp; Subtitle copy 4">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xmlns="" id="{96623BEA-2505-694A-B826-21F1F39385F5}"/>
              </a:ext>
            </a:extLst>
          </p:cNvPr>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pic>
        <p:nvPicPr>
          <p:cNvPr id="4" name="FINAL LOGO process.pdf" descr="FINAL LOGO process.pdf">
            <a:extLst>
              <a:ext uri="{FF2B5EF4-FFF2-40B4-BE49-F238E27FC236}">
                <a16:creationId xmlns:a16="http://schemas.microsoft.com/office/drawing/2014/main" xmlns="" id="{F33ED170-0157-BC48-80F2-B09C57DA580F}"/>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5519400" y="10274300"/>
            <a:ext cx="5600700" cy="256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44"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5" name="Slide Number">
            <a:extLst>
              <a:ext uri="{FF2B5EF4-FFF2-40B4-BE49-F238E27FC236}">
                <a16:creationId xmlns:a16="http://schemas.microsoft.com/office/drawing/2014/main" xmlns="" id="{14B243A1-F792-584C-A193-DA2CC871C321}"/>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CCE6FBF3-2C65-CC4B-ADFA-5CB0A05BB8F8}" type="slidenum">
              <a:rPr lang="en-US" altLang="en-US"/>
              <a:pPr>
                <a:defRPr/>
              </a:pPr>
              <a:t>‹#›</a:t>
            </a:fld>
            <a:endParaRPr lang="en-US" altLang="en-US"/>
          </a:p>
        </p:txBody>
      </p:sp>
    </p:spTree>
    <p:extLst>
      <p:ext uri="{BB962C8B-B14F-4D97-AF65-F5344CB8AC3E}">
        <p14:creationId xmlns:p14="http://schemas.microsoft.com/office/powerpoint/2010/main" val="100169153"/>
      </p:ext>
    </p:extLst>
  </p:cSld>
  <p:clrMapOvr>
    <a:masterClrMapping/>
  </p:clrMapOvr>
  <p:transition xmlns:p14="http://schemas.microsoft.com/office/powerpoint/2010/main" spd="med"/>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xmlns="" id="{C7F545F8-A39F-9D4C-BF4A-44E5EFF423BD}"/>
              </a:ext>
            </a:extLst>
          </p:cNvPr>
          <p:cNvSpPr/>
          <p:nvPr/>
        </p:nvSpPr>
        <p:spPr>
          <a:xfrm>
            <a:off x="-76200" y="-76200"/>
            <a:ext cx="24536400" cy="13868400"/>
          </a:xfrm>
          <a:prstGeom prst="rect">
            <a:avLst/>
          </a:prstGeom>
          <a:solidFill>
            <a:srgbClr val="072639"/>
          </a:solidFill>
          <a:ln w="12700">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pic>
        <p:nvPicPr>
          <p:cNvPr id="3" name="1600_AiGLogo_Slide_Navy-small.png" descr="1600_AiGLogo_Slide_Navy-small.png">
            <a:extLst>
              <a:ext uri="{FF2B5EF4-FFF2-40B4-BE49-F238E27FC236}">
                <a16:creationId xmlns:a16="http://schemas.microsoft.com/office/drawing/2014/main" xmlns="" id="{AEE1F57C-8DA8-7C4D-99D0-0FBFF5924E2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68263" y="0"/>
            <a:ext cx="24247475"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4" name="Slide Number">
            <a:extLst>
              <a:ext uri="{FF2B5EF4-FFF2-40B4-BE49-F238E27FC236}">
                <a16:creationId xmlns:a16="http://schemas.microsoft.com/office/drawing/2014/main" xmlns="" id="{406216BE-259B-B243-847B-0BCA0BA698EA}"/>
              </a:ext>
            </a:extLst>
          </p:cNvPr>
          <p:cNvSpPr txBox="1">
            <a:spLocks noGrp="1"/>
          </p:cNvSpPr>
          <p:nvPr>
            <p:ph type="sldNum" sz="quarter" idx="10"/>
          </p:nvPr>
        </p:nvSpPr>
        <p:spPr>
          <a:xfrm>
            <a:off x="22898100" y="13163550"/>
            <a:ext cx="266700" cy="279400"/>
          </a:xfrm>
          <a:ln w="12700">
            <a:miter lim="400000"/>
          </a:ln>
        </p:spPr>
        <p:txBody>
          <a:bodyPr/>
          <a:lstStyle>
            <a:lvl1pPr algn="r" defTabSz="914400">
              <a:lnSpc>
                <a:spcPct val="93000"/>
              </a:lnSpc>
              <a:buClr>
                <a:srgbClr val="000000"/>
              </a:buClr>
              <a:buSzPct val="100000"/>
              <a:buFont typeface="Times New Roman" panose="02020603050405020304" pitchFamily="18" charset="0"/>
              <a:buNone/>
              <a:defRPr sz="1200" smtClean="0">
                <a:solidFill>
                  <a:schemeClr val="tx1"/>
                </a:solidFill>
                <a:latin typeface="Arial" panose="020B0604020202020204" pitchFamily="34" charset="0"/>
              </a:defRPr>
            </a:lvl1pPr>
          </a:lstStyle>
          <a:p>
            <a:pPr>
              <a:defRPr/>
            </a:pPr>
            <a:fld id="{F4668A41-22B1-5C4A-915B-82E5FEB8FF5C}" type="slidenum">
              <a:rPr lang="en-US" altLang="en-US"/>
              <a:pPr>
                <a:defRPr/>
              </a:pPr>
              <a:t>‹#›</a:t>
            </a:fld>
            <a:endParaRPr lang="en-US" altLang="en-US"/>
          </a:p>
        </p:txBody>
      </p:sp>
    </p:spTree>
    <p:extLst>
      <p:ext uri="{BB962C8B-B14F-4D97-AF65-F5344CB8AC3E}">
        <p14:creationId xmlns:p14="http://schemas.microsoft.com/office/powerpoint/2010/main" val="1896074503"/>
      </p:ext>
    </p:extLst>
  </p:cSld>
  <p:clrMapOvr>
    <a:masterClrMapping/>
  </p:clrMapOvr>
  <p:transition xmlns:p14="http://schemas.microsoft.com/office/powerpoint/2010/main" spd="med"/>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x">
  <p:cSld name="1_Blank copy 3">
    <p:spTree>
      <p:nvGrpSpPr>
        <p:cNvPr id="1" name=""/>
        <p:cNvGrpSpPr/>
        <p:nvPr/>
      </p:nvGrpSpPr>
      <p:grpSpPr>
        <a:xfrm>
          <a:off x="0" y="0"/>
          <a:ext cx="0" cy="0"/>
          <a:chOff x="0" y="0"/>
          <a:chExt cx="0" cy="0"/>
        </a:xfrm>
      </p:grpSpPr>
      <p:pic>
        <p:nvPicPr>
          <p:cNvPr id="2" name="Sand.jpg" descr="Sand.jpg">
            <a:extLst>
              <a:ext uri="{FF2B5EF4-FFF2-40B4-BE49-F238E27FC236}">
                <a16:creationId xmlns:a16="http://schemas.microsoft.com/office/drawing/2014/main" xmlns="" id="{1B959315-C895-5444-A8F9-C8AAB2811D9C}"/>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lide Number">
            <a:extLst>
              <a:ext uri="{FF2B5EF4-FFF2-40B4-BE49-F238E27FC236}">
                <a16:creationId xmlns:a16="http://schemas.microsoft.com/office/drawing/2014/main" xmlns="" id="{D1C827A3-0E19-D04C-ABDA-8EC458646B6E}"/>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267D4D82-D10E-2247-9221-A398F89421BA}" type="slidenum">
              <a:rPr lang="en-US" altLang="en-US"/>
              <a:pPr>
                <a:defRPr/>
              </a:pPr>
              <a:t>‹#›</a:t>
            </a:fld>
            <a:endParaRPr lang="en-US" altLang="en-US"/>
          </a:p>
        </p:txBody>
      </p:sp>
    </p:spTree>
    <p:extLst>
      <p:ext uri="{BB962C8B-B14F-4D97-AF65-F5344CB8AC3E}">
        <p14:creationId xmlns:p14="http://schemas.microsoft.com/office/powerpoint/2010/main" val="2846496579"/>
      </p:ext>
    </p:extLst>
  </p:cSld>
  <p:clrMapOvr>
    <a:masterClrMapping/>
  </p:clrMapOvr>
  <p:transition xmlns:p14="http://schemas.microsoft.com/office/powerpoint/2010/main" spd="med"/>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x">
  <p:cSld name="1_Title &amp; Subtitle copy 8">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xmlns="" id="{5E453776-9E03-5845-AD57-BB99A78E91BC}"/>
              </a:ext>
            </a:extLst>
          </p:cNvPr>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pic>
        <p:nvPicPr>
          <p:cNvPr id="4" name="1601_AnswersInGenesis_Logo_Spot306C_BookLeft.png" descr="1601_AnswersInGenesis_Logo_Spot306C_BookLeft.png">
            <a:extLst>
              <a:ext uri="{FF2B5EF4-FFF2-40B4-BE49-F238E27FC236}">
                <a16:creationId xmlns:a16="http://schemas.microsoft.com/office/drawing/2014/main" xmlns="" id="{A979DEE4-3D97-6B48-B388-FB51AA92BD87}"/>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7000538" y="10723563"/>
            <a:ext cx="4926012" cy="160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70"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5" name="Slide Number">
            <a:extLst>
              <a:ext uri="{FF2B5EF4-FFF2-40B4-BE49-F238E27FC236}">
                <a16:creationId xmlns:a16="http://schemas.microsoft.com/office/drawing/2014/main" xmlns="" id="{BADABC98-F6A5-4E4C-A386-E83E64A114A9}"/>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735D47EA-8014-7446-9DFD-17642CDA1008}" type="slidenum">
              <a:rPr lang="en-US" altLang="en-US"/>
              <a:pPr>
                <a:defRPr/>
              </a:pPr>
              <a:t>‹#›</a:t>
            </a:fld>
            <a:endParaRPr lang="en-US" altLang="en-US"/>
          </a:p>
        </p:txBody>
      </p:sp>
    </p:spTree>
    <p:extLst>
      <p:ext uri="{BB962C8B-B14F-4D97-AF65-F5344CB8AC3E}">
        <p14:creationId xmlns:p14="http://schemas.microsoft.com/office/powerpoint/2010/main" val="482577540"/>
      </p:ext>
    </p:extLst>
  </p:cSld>
  <p:clrMapOvr>
    <a:masterClrMapping/>
  </p:clrMapOvr>
  <p:transition xmlns:p14="http://schemas.microsoft.com/office/powerpoint/2010/mai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a:extLst>
              <a:ext uri="{FF2B5EF4-FFF2-40B4-BE49-F238E27FC236}">
                <a16:creationId xmlns:a16="http://schemas.microsoft.com/office/drawing/2014/main" xmlns="" id="{C95D1DB0-D3AB-8443-8EA1-DA33E37700CA}"/>
              </a:ext>
            </a:extLst>
          </p:cNvPr>
          <p:cNvSpPr>
            <a:spLocks noGrp="1" noChangeArrowheads="1"/>
          </p:cNvSpPr>
          <p:nvPr>
            <p:ph type="sldNum" idx="10"/>
          </p:nvPr>
        </p:nvSpPr>
        <p:spPr>
          <a:ln/>
        </p:spPr>
        <p:txBody>
          <a:bodyPr/>
          <a:lstStyle>
            <a:lvl1pPr>
              <a:defRPr/>
            </a:lvl1pPr>
          </a:lstStyle>
          <a:p>
            <a:pPr>
              <a:defRPr/>
            </a:pPr>
            <a:fld id="{9FC03973-A99A-0C4B-8B51-B659A218174B}" type="slidenum">
              <a:rPr lang="pl-PL" altLang="pl-PL"/>
              <a:pPr>
                <a:defRPr/>
              </a:pPr>
              <a:t>‹#›</a:t>
            </a:fld>
            <a:endParaRPr lang="pl-PL" altLang="pl-PL"/>
          </a:p>
        </p:txBody>
      </p:sp>
    </p:spTree>
    <p:extLst>
      <p:ext uri="{BB962C8B-B14F-4D97-AF65-F5344CB8AC3E}">
        <p14:creationId xmlns:p14="http://schemas.microsoft.com/office/powerpoint/2010/main" val="477911892"/>
      </p:ext>
    </p:extLst>
  </p:cSld>
  <p:clrMapOvr>
    <a:masterClrMapping/>
  </p:clrMapOvr>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x">
  <p:cSld name="2_Title &amp; Subtitle copy 8">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xmlns="" id="{589CC1B9-C813-F345-8C4F-082760401A7E}"/>
              </a:ext>
            </a:extLst>
          </p:cNvPr>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sp>
        <p:nvSpPr>
          <p:cNvPr id="3" name="Slide Number">
            <a:extLst>
              <a:ext uri="{FF2B5EF4-FFF2-40B4-BE49-F238E27FC236}">
                <a16:creationId xmlns:a16="http://schemas.microsoft.com/office/drawing/2014/main" xmlns="" id="{F5DBC1B4-F367-0949-B323-AE1B46DFD3A6}"/>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734881AC-AF6A-1941-9B3E-8204DC3CBB94}" type="slidenum">
              <a:rPr lang="en-US" altLang="en-US"/>
              <a:pPr>
                <a:defRPr/>
              </a:pPr>
              <a:t>‹#›</a:t>
            </a:fld>
            <a:endParaRPr lang="en-US" altLang="en-US"/>
          </a:p>
        </p:txBody>
      </p:sp>
    </p:spTree>
    <p:extLst>
      <p:ext uri="{BB962C8B-B14F-4D97-AF65-F5344CB8AC3E}">
        <p14:creationId xmlns:p14="http://schemas.microsoft.com/office/powerpoint/2010/main" val="1666952311"/>
      </p:ext>
    </p:extLst>
  </p:cSld>
  <p:clrMapOvr>
    <a:masterClrMapping/>
  </p:clrMapOvr>
  <p:transition xmlns:p14="http://schemas.microsoft.com/office/powerpoint/2010/main" spd="med"/>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x">
  <p:cSld name="Quote  TS">
    <p:spTree>
      <p:nvGrpSpPr>
        <p:cNvPr id="1" name=""/>
        <p:cNvGrpSpPr/>
        <p:nvPr/>
      </p:nvGrpSpPr>
      <p:grpSpPr>
        <a:xfrm>
          <a:off x="0" y="0"/>
          <a:ext cx="0" cy="0"/>
          <a:chOff x="0" y="0"/>
          <a:chExt cx="0" cy="0"/>
        </a:xfrm>
      </p:grpSpPr>
      <p:pic>
        <p:nvPicPr>
          <p:cNvPr id="4" name="DarkCircleBackground_37.jpg" descr="DarkCircleBackground_37.jpg">
            <a:extLst>
              <a:ext uri="{FF2B5EF4-FFF2-40B4-BE49-F238E27FC236}">
                <a16:creationId xmlns:a16="http://schemas.microsoft.com/office/drawing/2014/main" xmlns="" id="{A447CE22-E969-A343-B13A-65327D25FA48}"/>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588" name="Title Text"/>
          <p:cNvSpPr txBox="1">
            <a:spLocks noGrp="1"/>
          </p:cNvSpPr>
          <p:nvPr>
            <p:ph type="title"/>
          </p:nvPr>
        </p:nvSpPr>
        <p:spPr>
          <a:xfrm>
            <a:off x="2349500" y="1003300"/>
            <a:ext cx="19672300" cy="9550400"/>
          </a:xfrm>
          <a:prstGeom prst="rect">
            <a:avLst/>
          </a:prstGeom>
        </p:spPr>
        <p:txBody>
          <a:bodyPr lIns="0" tIns="0" rIns="0" bIns="0"/>
          <a:lstStyle>
            <a:lvl1pPr algn="l">
              <a:defRPr sz="7200">
                <a:solidFill>
                  <a:srgbClr val="FFFFFF"/>
                </a:solidFill>
                <a:latin typeface="+mj-lt"/>
                <a:ea typeface="+mj-ea"/>
                <a:cs typeface="+mj-cs"/>
                <a:sym typeface="Calibri"/>
              </a:defRPr>
            </a:lvl1pPr>
          </a:lstStyle>
          <a:p>
            <a:r>
              <a:t>Title Text</a:t>
            </a:r>
          </a:p>
        </p:txBody>
      </p:sp>
      <p:sp>
        <p:nvSpPr>
          <p:cNvPr id="589" name="Body Level One…"/>
          <p:cNvSpPr txBox="1">
            <a:spLocks noGrp="1"/>
          </p:cNvSpPr>
          <p:nvPr>
            <p:ph type="body" sz="quarter" idx="1"/>
          </p:nvPr>
        </p:nvSpPr>
        <p:spPr>
          <a:xfrm>
            <a:off x="2324100" y="10591800"/>
            <a:ext cx="19659600" cy="1879600"/>
          </a:xfrm>
          <a:prstGeom prst="rect">
            <a:avLst/>
          </a:prstGeom>
        </p:spPr>
        <p:txBody>
          <a:bodyPr anchor="b"/>
          <a:lstStyle>
            <a:lvl1pPr>
              <a:lnSpc>
                <a:spcPct val="90000"/>
              </a:lnSpc>
              <a:defRPr sz="3600">
                <a:solidFill>
                  <a:srgbClr val="FFFFFF"/>
                </a:solidFill>
                <a:latin typeface="+mj-lt"/>
                <a:ea typeface="+mj-ea"/>
                <a:cs typeface="+mj-cs"/>
                <a:sym typeface="Calibri"/>
              </a:defRPr>
            </a:lvl1pPr>
            <a:lvl2pPr>
              <a:lnSpc>
                <a:spcPct val="90000"/>
              </a:lnSpc>
              <a:defRPr sz="3600">
                <a:solidFill>
                  <a:srgbClr val="FFFFFF"/>
                </a:solidFill>
                <a:latin typeface="+mj-lt"/>
                <a:ea typeface="+mj-ea"/>
                <a:cs typeface="+mj-cs"/>
                <a:sym typeface="Calibri"/>
              </a:defRPr>
            </a:lvl2pPr>
            <a:lvl3pPr>
              <a:lnSpc>
                <a:spcPct val="90000"/>
              </a:lnSpc>
              <a:defRPr sz="3600">
                <a:solidFill>
                  <a:srgbClr val="FFFFFF"/>
                </a:solidFill>
                <a:latin typeface="+mj-lt"/>
                <a:ea typeface="+mj-ea"/>
                <a:cs typeface="+mj-cs"/>
                <a:sym typeface="Calibri"/>
              </a:defRPr>
            </a:lvl3pPr>
            <a:lvl4pPr>
              <a:defRPr sz="3600">
                <a:solidFill>
                  <a:srgbClr val="38220C"/>
                </a:solidFill>
                <a:latin typeface="+mj-lt"/>
                <a:ea typeface="+mj-ea"/>
                <a:cs typeface="+mj-cs"/>
                <a:sym typeface="Calibri"/>
              </a:defRPr>
            </a:lvl4pPr>
            <a:lvl5pPr>
              <a:defRPr sz="3600">
                <a:solidFill>
                  <a:srgbClr val="38220C"/>
                </a:solidFill>
                <a:latin typeface="+mj-lt"/>
                <a:ea typeface="+mj-ea"/>
                <a:cs typeface="+mj-cs"/>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 name="Slide Number">
            <a:extLst>
              <a:ext uri="{FF2B5EF4-FFF2-40B4-BE49-F238E27FC236}">
                <a16:creationId xmlns:a16="http://schemas.microsoft.com/office/drawing/2014/main" xmlns="" id="{2368C1F6-A8C2-A64F-8412-F96D1FEBABD8}"/>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AE4C1F2B-5623-4544-9816-5E79E17A20D7}" type="slidenum">
              <a:rPr lang="en-US" altLang="en-US"/>
              <a:pPr>
                <a:defRPr/>
              </a:pPr>
              <a:t>‹#›</a:t>
            </a:fld>
            <a:endParaRPr lang="en-US" altLang="en-US"/>
          </a:p>
        </p:txBody>
      </p:sp>
    </p:spTree>
    <p:extLst>
      <p:ext uri="{BB962C8B-B14F-4D97-AF65-F5344CB8AC3E}">
        <p14:creationId xmlns:p14="http://schemas.microsoft.com/office/powerpoint/2010/main" val="4099819306"/>
      </p:ext>
    </p:extLst>
  </p:cSld>
  <p:clrMapOvr>
    <a:masterClrMapping/>
  </p:clrMapOvr>
  <p:transition xmlns:p14="http://schemas.microsoft.com/office/powerpoint/2010/main" spd="med"/>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x">
  <p:cSld name="1_Default - Black">
    <p:spTree>
      <p:nvGrpSpPr>
        <p:cNvPr id="1" name=""/>
        <p:cNvGrpSpPr/>
        <p:nvPr/>
      </p:nvGrpSpPr>
      <p:grpSpPr>
        <a:xfrm>
          <a:off x="0" y="0"/>
          <a:ext cx="0" cy="0"/>
          <a:chOff x="0" y="0"/>
          <a:chExt cx="0" cy="0"/>
        </a:xfrm>
      </p:grpSpPr>
      <p:sp>
        <p:nvSpPr>
          <p:cNvPr id="2" name="Rectangle">
            <a:extLst>
              <a:ext uri="{FF2B5EF4-FFF2-40B4-BE49-F238E27FC236}">
                <a16:creationId xmlns:a16="http://schemas.microsoft.com/office/drawing/2014/main" xmlns="" id="{D831C7FF-4DDA-8149-83F9-EA8572A9E5FF}"/>
              </a:ext>
            </a:extLst>
          </p:cNvPr>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eaLnBrk="1" fontAlgn="auto">
              <a:spcBef>
                <a:spcPts val="0"/>
              </a:spcBef>
              <a:spcAft>
                <a:spcPts val="0"/>
              </a:spcAft>
              <a:defRPr>
                <a:uFill>
                  <a:solidFill>
                    <a:srgbClr val="000000"/>
                  </a:solidFill>
                </a:uFill>
              </a:defRPr>
            </a:pPr>
            <a:endParaRPr sz="5600" kern="0">
              <a:solidFill>
                <a:srgbClr val="000000"/>
              </a:solidFill>
              <a:uFill>
                <a:solidFill>
                  <a:srgbClr val="000000"/>
                </a:solidFill>
              </a:uFill>
              <a:latin typeface="Gill Sans"/>
              <a:ea typeface="Microsoft YaHei" charset="-122"/>
              <a:sym typeface="Gill Sans"/>
            </a:endParaRPr>
          </a:p>
        </p:txBody>
      </p:sp>
      <p:sp>
        <p:nvSpPr>
          <p:cNvPr id="3" name="Slide Number">
            <a:extLst>
              <a:ext uri="{FF2B5EF4-FFF2-40B4-BE49-F238E27FC236}">
                <a16:creationId xmlns:a16="http://schemas.microsoft.com/office/drawing/2014/main" xmlns="" id="{A253DAEB-FE9E-B446-8F9B-D88DA73BEC3C}"/>
              </a:ext>
            </a:extLst>
          </p:cNvPr>
          <p:cNvSpPr txBox="1">
            <a:spLocks noGrp="1"/>
          </p:cNvSpPr>
          <p:nvPr>
            <p:ph type="sldNum" sz="quarter" idx="10"/>
          </p:nvPr>
        </p:nvSpPr>
        <p:spPr>
          <a:xfrm>
            <a:off x="22799675" y="13061950"/>
            <a:ext cx="368300" cy="381000"/>
          </a:xfrm>
          <a:ln w="12700">
            <a:round/>
          </a:ln>
        </p:spPr>
        <p:txBody>
          <a:bodyPr lIns="101600" tIns="101600" rIns="101600" bIns="101600"/>
          <a:lstStyle>
            <a:lvl1pPr algn="r" defTabSz="914400">
              <a:lnSpc>
                <a:spcPct val="93000"/>
              </a:lnSpc>
              <a:buClr>
                <a:srgbClr val="000000"/>
              </a:buClr>
              <a:buSzPct val="100000"/>
              <a:buFont typeface="Times New Roman" panose="02020603050405020304" pitchFamily="18" charset="0"/>
              <a:buNone/>
              <a:defRPr sz="1200" smtClean="0">
                <a:solidFill>
                  <a:schemeClr val="tx1"/>
                </a:solidFill>
                <a:latin typeface="Arial" panose="020B0604020202020204" pitchFamily="34" charset="0"/>
              </a:defRPr>
            </a:lvl1pPr>
          </a:lstStyle>
          <a:p>
            <a:pPr>
              <a:defRPr/>
            </a:pPr>
            <a:fld id="{6F54920F-2EE1-624F-B997-9CF8A3DEB8F2}" type="slidenum">
              <a:rPr lang="en-US" altLang="en-US"/>
              <a:pPr>
                <a:defRPr/>
              </a:pPr>
              <a:t>‹#›</a:t>
            </a:fld>
            <a:endParaRPr lang="en-US" altLang="en-US"/>
          </a:p>
        </p:txBody>
      </p:sp>
    </p:spTree>
    <p:extLst>
      <p:ext uri="{BB962C8B-B14F-4D97-AF65-F5344CB8AC3E}">
        <p14:creationId xmlns:p14="http://schemas.microsoft.com/office/powerpoint/2010/main" val="2370343818"/>
      </p:ext>
    </p:extLst>
  </p:cSld>
  <p:clrMapOvr>
    <a:masterClrMapping/>
  </p:clrMapOvr>
  <p:transition xmlns:p14="http://schemas.microsoft.com/office/powerpoint/2010/main" spd="med"/>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x">
  <p:cSld name="2_Default - Title and Content copy">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xmlns="" id="{16FC6B4F-3631-A34D-9404-CBFAE2CA7CC3}"/>
              </a:ext>
            </a:extLst>
          </p:cNvPr>
          <p:cNvSpPr/>
          <p:nvPr/>
        </p:nvSpPr>
        <p:spPr>
          <a:xfrm>
            <a:off x="-177800" y="-165100"/>
            <a:ext cx="24742775" cy="13906500"/>
          </a:xfrm>
          <a:prstGeom prst="rect">
            <a:avLst/>
          </a:prstGeom>
          <a:solidFill>
            <a:srgbClr val="444444"/>
          </a:solidFill>
          <a:ln w="25400">
            <a:solidFill>
              <a:srgbClr val="444444"/>
            </a:solidFill>
            <a:miter lim="400000"/>
          </a:ln>
        </p:spPr>
        <p:txBody>
          <a:bodyPr lIns="0" tIns="0" rIns="0" bIns="0"/>
          <a:lstStyle/>
          <a:p>
            <a:pPr algn="ctr" defTabSz="914400" eaLnBrk="1" fontAlgn="auto">
              <a:spcBef>
                <a:spcPts val="0"/>
              </a:spcBef>
              <a:spcAft>
                <a:spcPts val="0"/>
              </a:spcAft>
              <a:defRPr>
                <a:uFill>
                  <a:solidFill>
                    <a:srgbClr val="000000"/>
                  </a:solidFill>
                </a:uFill>
              </a:defRPr>
            </a:pPr>
            <a:endParaRPr sz="5600" kern="0">
              <a:solidFill>
                <a:srgbClr val="000000"/>
              </a:solidFill>
              <a:uFill>
                <a:solidFill>
                  <a:srgbClr val="000000"/>
                </a:solidFill>
              </a:uFill>
              <a:latin typeface="Gill Sans"/>
              <a:ea typeface="Microsoft YaHei" charset="-122"/>
              <a:sym typeface="Gill Sans"/>
            </a:endParaRPr>
          </a:p>
        </p:txBody>
      </p:sp>
      <p:sp>
        <p:nvSpPr>
          <p:cNvPr id="5" name="Rounded Rectangle">
            <a:extLst>
              <a:ext uri="{FF2B5EF4-FFF2-40B4-BE49-F238E27FC236}">
                <a16:creationId xmlns:a16="http://schemas.microsoft.com/office/drawing/2014/main" xmlns="" id="{F5C6E860-EB67-3B4E-B087-730CEF45CD30}"/>
              </a:ext>
            </a:extLst>
          </p:cNvPr>
          <p:cNvSpPr/>
          <p:nvPr/>
        </p:nvSpPr>
        <p:spPr>
          <a:xfrm>
            <a:off x="-1473200" y="876300"/>
            <a:ext cx="26228675" cy="1816100"/>
          </a:xfrm>
          <a:prstGeom prst="roundRect">
            <a:avLst>
              <a:gd name="adj" fmla="val 9790"/>
            </a:avLst>
          </a:prstGeom>
          <a:solidFill>
            <a:srgbClr val="D6D6D6"/>
          </a:solidFill>
        </p:spPr>
        <p:txBody>
          <a:bodyPr lIns="0" tIns="0" rIns="0" bIns="0"/>
          <a:lstStyle/>
          <a:p>
            <a:pPr algn="ctr" defTabSz="914400" eaLnBrk="1" fontAlgn="auto">
              <a:spcBef>
                <a:spcPts val="0"/>
              </a:spcBef>
              <a:spcAft>
                <a:spcPts val="0"/>
              </a:spcAft>
              <a:defRPr sz="6400">
                <a:uFill>
                  <a:solidFill>
                    <a:srgbClr val="000000"/>
                  </a:solidFill>
                </a:uFill>
              </a:defRPr>
            </a:pPr>
            <a:endParaRPr sz="6400" kern="0">
              <a:solidFill>
                <a:srgbClr val="000000"/>
              </a:solidFill>
              <a:uFill>
                <a:solidFill>
                  <a:srgbClr val="000000"/>
                </a:solidFill>
              </a:uFill>
              <a:latin typeface="Gill Sans"/>
              <a:ea typeface="Microsoft YaHei" charset="-122"/>
              <a:sym typeface="Gill Sans"/>
            </a:endParaRPr>
          </a:p>
        </p:txBody>
      </p:sp>
      <p:sp>
        <p:nvSpPr>
          <p:cNvPr id="6" name="Rounded Rectangle">
            <a:extLst>
              <a:ext uri="{FF2B5EF4-FFF2-40B4-BE49-F238E27FC236}">
                <a16:creationId xmlns:a16="http://schemas.microsoft.com/office/drawing/2014/main" xmlns="" id="{9144ECBB-0E70-1942-9691-18A38DBBCA76}"/>
              </a:ext>
            </a:extLst>
          </p:cNvPr>
          <p:cNvSpPr/>
          <p:nvPr/>
        </p:nvSpPr>
        <p:spPr>
          <a:xfrm>
            <a:off x="-1155700" y="2832100"/>
            <a:ext cx="26228675" cy="368300"/>
          </a:xfrm>
          <a:prstGeom prst="roundRect">
            <a:avLst>
              <a:gd name="adj" fmla="val 48276"/>
            </a:avLst>
          </a:prstGeom>
          <a:solidFill>
            <a:srgbClr val="D6D6D6"/>
          </a:solidFill>
        </p:spPr>
        <p:txBody>
          <a:bodyPr lIns="0" tIns="0" rIns="0" bIns="0"/>
          <a:lstStyle/>
          <a:p>
            <a:pPr algn="ctr" defTabSz="914400" eaLnBrk="1" fontAlgn="auto">
              <a:spcBef>
                <a:spcPts val="0"/>
              </a:spcBef>
              <a:spcAft>
                <a:spcPts val="0"/>
              </a:spcAft>
              <a:defRPr sz="6400">
                <a:uFill>
                  <a:solidFill>
                    <a:srgbClr val="000000"/>
                  </a:solidFill>
                </a:uFill>
              </a:defRPr>
            </a:pPr>
            <a:endParaRPr sz="6400" kern="0">
              <a:solidFill>
                <a:srgbClr val="000000"/>
              </a:solidFill>
              <a:uFill>
                <a:solidFill>
                  <a:srgbClr val="000000"/>
                </a:solidFill>
              </a:uFill>
              <a:latin typeface="Gill Sans"/>
              <a:ea typeface="Microsoft YaHei" charset="-122"/>
              <a:sym typeface="Gill Sans"/>
            </a:endParaRPr>
          </a:p>
        </p:txBody>
      </p:sp>
      <p:sp>
        <p:nvSpPr>
          <p:cNvPr id="608" name="Title Text"/>
          <p:cNvSpPr txBox="1">
            <a:spLocks noGrp="1"/>
          </p:cNvSpPr>
          <p:nvPr>
            <p:ph type="title"/>
          </p:nvPr>
        </p:nvSpPr>
        <p:spPr>
          <a:xfrm>
            <a:off x="1867142" y="0"/>
            <a:ext cx="20640188" cy="2705100"/>
          </a:xfrm>
          <a:prstGeom prst="rect">
            <a:avLst/>
          </a:prstGeom>
          <a:ln w="9525">
            <a:round/>
          </a:ln>
        </p:spPr>
        <p:txBody>
          <a:bodyPr anchor="b"/>
          <a:lstStyle>
            <a:lvl1pPr algn="r" defTabSz="914400">
              <a:defRPr sz="11600" b="1">
                <a:solidFill>
                  <a:srgbClr val="444444"/>
                </a:solidFill>
                <a:uFill>
                  <a:solidFill>
                    <a:srgbClr val="444444"/>
                  </a:solidFill>
                </a:uFill>
                <a:latin typeface="+mj-lt"/>
                <a:ea typeface="+mj-ea"/>
                <a:cs typeface="+mj-cs"/>
                <a:sym typeface="Calibri"/>
              </a:defRPr>
            </a:lvl1pPr>
          </a:lstStyle>
          <a:p>
            <a:r>
              <a:t>Title Text</a:t>
            </a:r>
          </a:p>
        </p:txBody>
      </p:sp>
      <p:sp>
        <p:nvSpPr>
          <p:cNvPr id="609"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lstStyle>
            <a:lvl1pPr defTabSz="914400">
              <a:defRPr sz="20000">
                <a:solidFill>
                  <a:srgbClr val="E7E7E7"/>
                </a:solidFill>
                <a:uFill>
                  <a:solidFill>
                    <a:srgbClr val="E7E7E7"/>
                  </a:solidFill>
                </a:uFill>
                <a:latin typeface="+mj-lt"/>
                <a:ea typeface="+mj-ea"/>
                <a:cs typeface="+mj-cs"/>
                <a:sym typeface="Calibri"/>
              </a:defRPr>
            </a:lvl1pPr>
            <a:lvl2pPr defTabSz="914400">
              <a:defRPr sz="4800">
                <a:solidFill>
                  <a:srgbClr val="E7E7E7"/>
                </a:solidFill>
                <a:uFill>
                  <a:solidFill>
                    <a:srgbClr val="E7E7E7"/>
                  </a:solidFill>
                </a:uFill>
                <a:latin typeface="+mj-lt"/>
                <a:ea typeface="+mj-ea"/>
                <a:cs typeface="+mj-cs"/>
                <a:sym typeface="Calibri"/>
              </a:defRPr>
            </a:lvl2pPr>
            <a:lvl3pPr algn="ctr" defTabSz="914400">
              <a:defRPr sz="4800">
                <a:solidFill>
                  <a:srgbClr val="000000"/>
                </a:solidFill>
                <a:uFill>
                  <a:solidFill>
                    <a:srgbClr val="000000"/>
                  </a:solidFill>
                </a:uFill>
                <a:latin typeface="Gill Sans"/>
                <a:ea typeface="Gill Sans"/>
                <a:cs typeface="Gill Sans"/>
                <a:sym typeface="Gill Sans"/>
              </a:defRPr>
            </a:lvl3pPr>
            <a:lvl4pPr algn="ctr" defTabSz="914400">
              <a:defRPr sz="4800">
                <a:solidFill>
                  <a:srgbClr val="000000"/>
                </a:solidFill>
                <a:uFill>
                  <a:solidFill>
                    <a:srgbClr val="000000"/>
                  </a:solidFill>
                </a:uFill>
                <a:latin typeface="Gill Sans"/>
                <a:ea typeface="Gill Sans"/>
                <a:cs typeface="Gill Sans"/>
                <a:sym typeface="Gill Sans"/>
              </a:defRPr>
            </a:lvl4pPr>
            <a:lvl5pPr algn="ctr" defTabSz="914400">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7" name="Slide Number">
            <a:extLst>
              <a:ext uri="{FF2B5EF4-FFF2-40B4-BE49-F238E27FC236}">
                <a16:creationId xmlns:a16="http://schemas.microsoft.com/office/drawing/2014/main" xmlns="" id="{2A3C2B35-15BA-574C-AB9A-B449977F09A2}"/>
              </a:ext>
            </a:extLst>
          </p:cNvPr>
          <p:cNvSpPr txBox="1">
            <a:spLocks noGrp="1"/>
          </p:cNvSpPr>
          <p:nvPr>
            <p:ph type="sldNum" sz="quarter" idx="10"/>
          </p:nvPr>
        </p:nvSpPr>
        <p:spPr>
          <a:xfrm>
            <a:off x="22898100" y="13163550"/>
            <a:ext cx="266700" cy="279400"/>
          </a:xfrm>
          <a:ln w="12700">
            <a:miter lim="400000"/>
          </a:ln>
        </p:spPr>
        <p:txBody>
          <a:bodyPr/>
          <a:lstStyle>
            <a:lvl1pPr algn="r" defTabSz="914400">
              <a:lnSpc>
                <a:spcPct val="93000"/>
              </a:lnSpc>
              <a:buClr>
                <a:srgbClr val="000000"/>
              </a:buClr>
              <a:buSzPct val="100000"/>
              <a:buFont typeface="Times New Roman" panose="02020603050405020304" pitchFamily="18" charset="0"/>
              <a:buNone/>
              <a:defRPr sz="1200" smtClean="0">
                <a:solidFill>
                  <a:schemeClr val="tx1"/>
                </a:solidFill>
                <a:latin typeface="Arial" panose="020B0604020202020204" pitchFamily="34" charset="0"/>
              </a:defRPr>
            </a:lvl1pPr>
          </a:lstStyle>
          <a:p>
            <a:pPr>
              <a:defRPr/>
            </a:pPr>
            <a:fld id="{DE0ED709-70A0-6245-9A7D-B2890302111E}" type="slidenum">
              <a:rPr lang="en-US" altLang="en-US"/>
              <a:pPr>
                <a:defRPr/>
              </a:pPr>
              <a:t>‹#›</a:t>
            </a:fld>
            <a:endParaRPr lang="en-US" altLang="en-US"/>
          </a:p>
        </p:txBody>
      </p:sp>
    </p:spTree>
    <p:extLst>
      <p:ext uri="{BB962C8B-B14F-4D97-AF65-F5344CB8AC3E}">
        <p14:creationId xmlns:p14="http://schemas.microsoft.com/office/powerpoint/2010/main" val="1615469045"/>
      </p:ext>
    </p:extLst>
  </p:cSld>
  <p:clrMapOvr>
    <a:masterClrMapping/>
  </p:clrMapOvr>
  <p:transition xmlns:p14="http://schemas.microsoft.com/office/powerpoint/2010/main" spd="med"/>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x">
  <p:cSld name="1_Default - Title and Content copy 1">
    <p:spTree>
      <p:nvGrpSpPr>
        <p:cNvPr id="1" name=""/>
        <p:cNvGrpSpPr/>
        <p:nvPr/>
      </p:nvGrpSpPr>
      <p:grpSpPr>
        <a:xfrm>
          <a:off x="0" y="0"/>
          <a:ext cx="0" cy="0"/>
          <a:chOff x="0" y="0"/>
          <a:chExt cx="0" cy="0"/>
        </a:xfrm>
      </p:grpSpPr>
      <p:sp>
        <p:nvSpPr>
          <p:cNvPr id="4" name="Rectangle">
            <a:extLst>
              <a:ext uri="{FF2B5EF4-FFF2-40B4-BE49-F238E27FC236}">
                <a16:creationId xmlns:a16="http://schemas.microsoft.com/office/drawing/2014/main" xmlns="" id="{8404F6A4-AC2C-1D49-B634-58E9963921D6}"/>
              </a:ext>
            </a:extLst>
          </p:cNvPr>
          <p:cNvSpPr/>
          <p:nvPr/>
        </p:nvSpPr>
        <p:spPr>
          <a:xfrm>
            <a:off x="-177800" y="-165100"/>
            <a:ext cx="24742775" cy="14033500"/>
          </a:xfrm>
          <a:prstGeom prst="rect">
            <a:avLst/>
          </a:prstGeom>
          <a:solidFill>
            <a:srgbClr val="444444"/>
          </a:solidFill>
          <a:ln w="25400">
            <a:solidFill>
              <a:srgbClr val="000000"/>
            </a:solidFill>
            <a:miter lim="400000"/>
          </a:ln>
        </p:spPr>
        <p:txBody>
          <a:bodyPr lIns="0" tIns="0" rIns="0" bIns="0"/>
          <a:lstStyle/>
          <a:p>
            <a:pPr algn="ctr" defTabSz="914400" eaLnBrk="1" fontAlgn="auto">
              <a:spcBef>
                <a:spcPts val="0"/>
              </a:spcBef>
              <a:spcAft>
                <a:spcPts val="0"/>
              </a:spcAft>
              <a:buClr>
                <a:srgbClr val="000000"/>
              </a:buClr>
              <a:defRPr>
                <a:uFill>
                  <a:solidFill>
                    <a:srgbClr val="000000"/>
                  </a:solidFill>
                </a:uFill>
              </a:defRPr>
            </a:pPr>
            <a:endParaRPr sz="5600" kern="0">
              <a:solidFill>
                <a:srgbClr val="000000"/>
              </a:solidFill>
              <a:uFill>
                <a:solidFill>
                  <a:srgbClr val="000000"/>
                </a:solidFill>
              </a:uFill>
              <a:latin typeface="Gill Sans"/>
              <a:ea typeface="Microsoft YaHei" charset="-122"/>
              <a:sym typeface="Gill Sans"/>
            </a:endParaRPr>
          </a:p>
        </p:txBody>
      </p:sp>
      <p:sp>
        <p:nvSpPr>
          <p:cNvPr id="618" name="Title Text"/>
          <p:cNvSpPr txBox="1">
            <a:spLocks noGrp="1"/>
          </p:cNvSpPr>
          <p:nvPr>
            <p:ph type="title"/>
          </p:nvPr>
        </p:nvSpPr>
        <p:spPr>
          <a:xfrm>
            <a:off x="1219358" y="549275"/>
            <a:ext cx="21948460" cy="2651126"/>
          </a:xfrm>
          <a:prstGeom prst="rect">
            <a:avLst/>
          </a:prstGeom>
          <a:ln>
            <a:round/>
          </a:ln>
        </p:spPr>
        <p:txBody>
          <a:bodyPr lIns="38100" tIns="38100" rIns="38100" bIns="38100"/>
          <a:lstStyle>
            <a:lvl1pPr defTabSz="914400">
              <a:defRPr sz="11600" b="1">
                <a:solidFill>
                  <a:srgbClr val="E7E7E7"/>
                </a:solidFill>
                <a:uFill>
                  <a:solidFill>
                    <a:srgbClr val="E7E7E7"/>
                  </a:solidFill>
                </a:uFill>
                <a:latin typeface="+mj-lt"/>
                <a:ea typeface="+mj-ea"/>
                <a:cs typeface="+mj-cs"/>
                <a:sym typeface="Calibri"/>
              </a:defRPr>
            </a:lvl1pPr>
          </a:lstStyle>
          <a:p>
            <a:r>
              <a:t>Title Text</a:t>
            </a:r>
          </a:p>
        </p:txBody>
      </p:sp>
      <p:sp>
        <p:nvSpPr>
          <p:cNvPr id="619" name="Body Level One…"/>
          <p:cNvSpPr txBox="1">
            <a:spLocks noGrp="1"/>
          </p:cNvSpPr>
          <p:nvPr>
            <p:ph type="body" idx="1"/>
          </p:nvPr>
        </p:nvSpPr>
        <p:spPr>
          <a:xfrm>
            <a:off x="1219358" y="3200400"/>
            <a:ext cx="21948460" cy="10515600"/>
          </a:xfrm>
          <a:prstGeom prst="rect">
            <a:avLst/>
          </a:prstGeom>
          <a:ln>
            <a:round/>
          </a:ln>
        </p:spPr>
        <p:txBody>
          <a:bodyPr lIns="38100" tIns="38100" rIns="38100" bIns="38100"/>
          <a:lstStyle>
            <a:lvl1pPr defTabSz="914400">
              <a:buClr>
                <a:srgbClr val="E7E7E7"/>
              </a:buClr>
              <a:defRPr sz="20000">
                <a:solidFill>
                  <a:srgbClr val="E7E7E7"/>
                </a:solidFill>
                <a:uFill>
                  <a:solidFill>
                    <a:srgbClr val="E7E7E7"/>
                  </a:solidFill>
                </a:uFill>
                <a:latin typeface="+mj-lt"/>
                <a:ea typeface="+mj-ea"/>
                <a:cs typeface="+mj-cs"/>
                <a:sym typeface="Calibri"/>
              </a:defRPr>
            </a:lvl1pPr>
            <a:lvl2pPr defTabSz="914400">
              <a:buClr>
                <a:srgbClr val="E7E7E7"/>
              </a:buClr>
              <a:defRPr sz="4800">
                <a:solidFill>
                  <a:srgbClr val="E7E7E7"/>
                </a:solidFill>
                <a:uFill>
                  <a:solidFill>
                    <a:srgbClr val="E7E7E7"/>
                  </a:solidFill>
                </a:uFill>
                <a:latin typeface="+mj-lt"/>
                <a:ea typeface="+mj-ea"/>
                <a:cs typeface="+mj-cs"/>
                <a:sym typeface="Calibri"/>
              </a:defRPr>
            </a:lvl2pPr>
            <a:lvl3pPr algn="ctr" defTabSz="914400">
              <a:buClr>
                <a:srgbClr val="000000"/>
              </a:buClr>
              <a:defRPr sz="4800">
                <a:solidFill>
                  <a:srgbClr val="000000"/>
                </a:solidFill>
                <a:uFill>
                  <a:solidFill>
                    <a:srgbClr val="000000"/>
                  </a:solidFill>
                </a:uFill>
                <a:latin typeface="Gill Sans"/>
                <a:ea typeface="Gill Sans"/>
                <a:cs typeface="Gill Sans"/>
                <a:sym typeface="Gill Sans"/>
              </a:defRPr>
            </a:lvl3pPr>
            <a:lvl4pPr algn="ctr" defTabSz="914400">
              <a:buClr>
                <a:srgbClr val="000000"/>
              </a:buClr>
              <a:defRPr sz="4800">
                <a:solidFill>
                  <a:srgbClr val="000000"/>
                </a:solidFill>
                <a:uFill>
                  <a:solidFill>
                    <a:srgbClr val="000000"/>
                  </a:solidFill>
                </a:uFill>
                <a:latin typeface="Gill Sans"/>
                <a:ea typeface="Gill Sans"/>
                <a:cs typeface="Gill Sans"/>
                <a:sym typeface="Gill Sans"/>
              </a:defRPr>
            </a:lvl4pPr>
            <a:lvl5pPr algn="ctr" defTabSz="914400">
              <a:buClr>
                <a:srgbClr val="000000"/>
              </a:buClr>
              <a:defRPr sz="4800">
                <a:solidFill>
                  <a:srgbClr val="000000"/>
                </a:solidFill>
                <a:uFill>
                  <a:solidFill>
                    <a:srgbClr val="000000"/>
                  </a:solidFill>
                </a:uFill>
                <a:latin typeface="Gill Sans"/>
                <a:ea typeface="Gill Sans"/>
                <a:cs typeface="Gill Sans"/>
                <a:sym typeface="Gill Sans"/>
              </a:defRPr>
            </a:lvl5pPr>
          </a:lstStyle>
          <a:p>
            <a:r>
              <a:t>Body Level One</a:t>
            </a:r>
          </a:p>
          <a:p>
            <a:pPr lvl="1"/>
            <a:r>
              <a:t>Body Level Two</a:t>
            </a:r>
          </a:p>
          <a:p>
            <a:pPr lvl="2"/>
            <a:r>
              <a:t>Body Level Three</a:t>
            </a:r>
          </a:p>
          <a:p>
            <a:pPr lvl="3"/>
            <a:r>
              <a:t>Body Level Four</a:t>
            </a:r>
          </a:p>
          <a:p>
            <a:pPr lvl="4"/>
            <a:r>
              <a:t>Body Level Five</a:t>
            </a:r>
          </a:p>
        </p:txBody>
      </p:sp>
      <p:sp>
        <p:nvSpPr>
          <p:cNvPr id="5" name="Slide Number">
            <a:extLst>
              <a:ext uri="{FF2B5EF4-FFF2-40B4-BE49-F238E27FC236}">
                <a16:creationId xmlns:a16="http://schemas.microsoft.com/office/drawing/2014/main" xmlns="" id="{DD02E2CA-E636-F24A-8B36-0487525C02EB}"/>
              </a:ext>
            </a:extLst>
          </p:cNvPr>
          <p:cNvSpPr txBox="1">
            <a:spLocks noGrp="1"/>
          </p:cNvSpPr>
          <p:nvPr>
            <p:ph type="sldNum" sz="quarter" idx="10"/>
          </p:nvPr>
        </p:nvSpPr>
        <p:spPr>
          <a:xfrm>
            <a:off x="22898100" y="13163550"/>
            <a:ext cx="266700" cy="279400"/>
          </a:xfrm>
          <a:ln w="12700">
            <a:miter lim="400000"/>
          </a:ln>
        </p:spPr>
        <p:txBody>
          <a:bodyPr/>
          <a:lstStyle>
            <a:lvl1pPr algn="r" defTabSz="914400">
              <a:lnSpc>
                <a:spcPct val="93000"/>
              </a:lnSpc>
              <a:buClr>
                <a:srgbClr val="000000"/>
              </a:buClr>
              <a:buSzPct val="100000"/>
              <a:buFont typeface="Times New Roman" panose="02020603050405020304" pitchFamily="18" charset="0"/>
              <a:buNone/>
              <a:defRPr sz="1200" smtClean="0">
                <a:solidFill>
                  <a:schemeClr val="tx1"/>
                </a:solidFill>
                <a:latin typeface="Arial" panose="020B0604020202020204" pitchFamily="34" charset="0"/>
              </a:defRPr>
            </a:lvl1pPr>
          </a:lstStyle>
          <a:p>
            <a:pPr>
              <a:defRPr/>
            </a:pPr>
            <a:fld id="{C36BEF6F-4CF9-094F-B6A6-4A3BF26E8244}" type="slidenum">
              <a:rPr lang="en-US" altLang="en-US"/>
              <a:pPr>
                <a:defRPr/>
              </a:pPr>
              <a:t>‹#›</a:t>
            </a:fld>
            <a:endParaRPr lang="en-US" altLang="en-US"/>
          </a:p>
        </p:txBody>
      </p:sp>
    </p:spTree>
    <p:extLst>
      <p:ext uri="{BB962C8B-B14F-4D97-AF65-F5344CB8AC3E}">
        <p14:creationId xmlns:p14="http://schemas.microsoft.com/office/powerpoint/2010/main" val="18984095"/>
      </p:ext>
    </p:extLst>
  </p:cSld>
  <p:clrMapOvr>
    <a:masterClrMapping/>
  </p:clrMapOvr>
  <p:transition xmlns:p14="http://schemas.microsoft.com/office/powerpoint/2010/main" spd="med"/>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x">
  <p:cSld name="1_Picture">
    <p:spTree>
      <p:nvGrpSpPr>
        <p:cNvPr id="1" name=""/>
        <p:cNvGrpSpPr/>
        <p:nvPr/>
      </p:nvGrpSpPr>
      <p:grpSpPr>
        <a:xfrm>
          <a:off x="0" y="0"/>
          <a:ext cx="0" cy="0"/>
          <a:chOff x="0" y="0"/>
          <a:chExt cx="0" cy="0"/>
        </a:xfrm>
      </p:grpSpPr>
      <p:pic>
        <p:nvPicPr>
          <p:cNvPr id="3" name="Paper_Red_GeneralBG.jpg" descr="Paper_Red_GeneralBG.jpg">
            <a:extLst>
              <a:ext uri="{FF2B5EF4-FFF2-40B4-BE49-F238E27FC236}">
                <a16:creationId xmlns:a16="http://schemas.microsoft.com/office/drawing/2014/main" xmlns="" id="{3EDEFA79-AA5C-6A40-A1B6-5A2459AE1EBB}"/>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28" name="Title Text"/>
          <p:cNvSpPr txBox="1">
            <a:spLocks noGrp="1"/>
          </p:cNvSpPr>
          <p:nvPr>
            <p:ph type="title"/>
          </p:nvPr>
        </p:nvSpPr>
        <p:spPr>
          <a:xfrm>
            <a:off x="1739900" y="10972800"/>
            <a:ext cx="20904200" cy="2209800"/>
          </a:xfrm>
          <a:prstGeom prst="rect">
            <a:avLst/>
          </a:prstGeom>
        </p:spPr>
        <p:txBody>
          <a:bodyPr/>
          <a:lstStyle>
            <a:lvl1pPr defTabSz="914400">
              <a:defRPr sz="11000">
                <a:solidFill>
                  <a:srgbClr val="37121A"/>
                </a:solidFill>
                <a:uFill>
                  <a:solidFill>
                    <a:srgbClr val="37121A"/>
                  </a:solidFill>
                </a:uFill>
              </a:defRPr>
            </a:lvl1pPr>
          </a:lstStyle>
          <a:p>
            <a:r>
              <a:t>Title Text</a:t>
            </a:r>
          </a:p>
        </p:txBody>
      </p:sp>
      <p:sp>
        <p:nvSpPr>
          <p:cNvPr id="4" name="Slide Number">
            <a:extLst>
              <a:ext uri="{FF2B5EF4-FFF2-40B4-BE49-F238E27FC236}">
                <a16:creationId xmlns:a16="http://schemas.microsoft.com/office/drawing/2014/main" xmlns="" id="{A3625CA9-CCFA-3044-B83D-17C4A9140E50}"/>
              </a:ext>
            </a:extLst>
          </p:cNvPr>
          <p:cNvSpPr txBox="1">
            <a:spLocks noGrp="1"/>
          </p:cNvSpPr>
          <p:nvPr>
            <p:ph type="sldNum" sz="quarter" idx="10"/>
          </p:nvPr>
        </p:nvSpPr>
        <p:spPr>
          <a:xfrm>
            <a:off x="11779250" y="13246100"/>
            <a:ext cx="825500" cy="914400"/>
          </a:xfrm>
          <a:ln w="12700">
            <a:miter lim="400000"/>
          </a:ln>
        </p:spPr>
        <p:txBody>
          <a:bodyPr/>
          <a:lstStyle>
            <a:lvl1pPr algn="l" defTabSz="584200">
              <a:lnSpc>
                <a:spcPct val="93000"/>
              </a:lnSpc>
              <a:buClr>
                <a:srgbClr val="000000"/>
              </a:buClr>
              <a:buSzPct val="100000"/>
              <a:buFont typeface="Times New Roman" panose="02020603050405020304" pitchFamily="18" charset="0"/>
              <a:buNone/>
              <a:defRPr sz="5600" smtClean="0">
                <a:solidFill>
                  <a:schemeClr val="tx1"/>
                </a:solidFill>
                <a:latin typeface="Arial" panose="020B0604020202020204" pitchFamily="34" charset="0"/>
              </a:defRPr>
            </a:lvl1pPr>
          </a:lstStyle>
          <a:p>
            <a:pPr>
              <a:defRPr/>
            </a:pPr>
            <a:fld id="{62AC54D5-392E-334C-B093-C8CDABDED93C}" type="slidenum">
              <a:rPr lang="en-US" altLang="en-US"/>
              <a:pPr>
                <a:defRPr/>
              </a:pPr>
              <a:t>‹#›</a:t>
            </a:fld>
            <a:endParaRPr lang="en-US" altLang="en-US"/>
          </a:p>
        </p:txBody>
      </p:sp>
    </p:spTree>
    <p:extLst>
      <p:ext uri="{BB962C8B-B14F-4D97-AF65-F5344CB8AC3E}">
        <p14:creationId xmlns:p14="http://schemas.microsoft.com/office/powerpoint/2010/main" val="2335438787"/>
      </p:ext>
    </p:extLst>
  </p:cSld>
  <p:clrMapOvr>
    <a:masterClrMapping/>
  </p:clrMapOvr>
  <p:transition xmlns:p14="http://schemas.microsoft.com/office/powerpoint/2010/main" spd="med"/>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x">
  <p:cSld name="1_Text">
    <p:spTree>
      <p:nvGrpSpPr>
        <p:cNvPr id="1" name=""/>
        <p:cNvGrpSpPr/>
        <p:nvPr/>
      </p:nvGrpSpPr>
      <p:grpSpPr>
        <a:xfrm>
          <a:off x="0" y="0"/>
          <a:ext cx="0" cy="0"/>
          <a:chOff x="0" y="0"/>
          <a:chExt cx="0" cy="0"/>
        </a:xfrm>
      </p:grpSpPr>
      <p:pic>
        <p:nvPicPr>
          <p:cNvPr id="3" name="Paper_Red_GeneralBG.jpg" descr="Paper_Red_GeneralBG.jpg">
            <a:extLst>
              <a:ext uri="{FF2B5EF4-FFF2-40B4-BE49-F238E27FC236}">
                <a16:creationId xmlns:a16="http://schemas.microsoft.com/office/drawing/2014/main" xmlns="" id="{B8998B07-220F-314F-965C-7263B8B0F01C}"/>
              </a:ext>
            </a:extLst>
          </p:cNvPr>
          <p:cNvPicPr>
            <a:picLocks/>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637" name="Title Text"/>
          <p:cNvSpPr txBox="1">
            <a:spLocks noGrp="1"/>
          </p:cNvSpPr>
          <p:nvPr>
            <p:ph type="title"/>
          </p:nvPr>
        </p:nvSpPr>
        <p:spPr>
          <a:xfrm>
            <a:off x="1778000" y="1384300"/>
            <a:ext cx="20828000" cy="10045700"/>
          </a:xfrm>
          <a:prstGeom prst="rect">
            <a:avLst/>
          </a:prstGeom>
        </p:spPr>
        <p:txBody>
          <a:bodyPr lIns="0" tIns="0" rIns="0" bIns="0"/>
          <a:lstStyle>
            <a:lvl1pPr algn="l" defTabSz="914400">
              <a:defRPr sz="7200">
                <a:solidFill>
                  <a:srgbClr val="37121A"/>
                </a:solidFill>
                <a:uFill>
                  <a:solidFill>
                    <a:srgbClr val="37121A"/>
                  </a:solidFill>
                </a:uFill>
                <a:latin typeface="DejaVu Sans Condensed"/>
                <a:ea typeface="DejaVu Sans Condensed"/>
                <a:cs typeface="DejaVu Sans Condensed"/>
                <a:sym typeface="DejaVu Sans Condensed"/>
              </a:defRPr>
            </a:lvl1pPr>
          </a:lstStyle>
          <a:p>
            <a:r>
              <a:t>Title Text</a:t>
            </a:r>
          </a:p>
        </p:txBody>
      </p:sp>
      <p:sp>
        <p:nvSpPr>
          <p:cNvPr id="4" name="Slide Number">
            <a:extLst>
              <a:ext uri="{FF2B5EF4-FFF2-40B4-BE49-F238E27FC236}">
                <a16:creationId xmlns:a16="http://schemas.microsoft.com/office/drawing/2014/main" xmlns="" id="{7178D826-95B5-7549-96A5-6483F0239E77}"/>
              </a:ext>
            </a:extLst>
          </p:cNvPr>
          <p:cNvSpPr txBox="1">
            <a:spLocks noGrp="1"/>
          </p:cNvSpPr>
          <p:nvPr>
            <p:ph type="sldNum" sz="quarter" idx="10"/>
          </p:nvPr>
        </p:nvSpPr>
        <p:spPr>
          <a:xfrm>
            <a:off x="11779250" y="13246100"/>
            <a:ext cx="825500" cy="914400"/>
          </a:xfrm>
          <a:ln w="12700">
            <a:miter lim="400000"/>
          </a:ln>
        </p:spPr>
        <p:txBody>
          <a:bodyPr/>
          <a:lstStyle>
            <a:lvl1pPr algn="l" defTabSz="584200">
              <a:lnSpc>
                <a:spcPct val="93000"/>
              </a:lnSpc>
              <a:buClr>
                <a:srgbClr val="000000"/>
              </a:buClr>
              <a:buSzPct val="100000"/>
              <a:buFont typeface="Times New Roman" panose="02020603050405020304" pitchFamily="18" charset="0"/>
              <a:buNone/>
              <a:defRPr sz="5600" smtClean="0">
                <a:solidFill>
                  <a:schemeClr val="tx1"/>
                </a:solidFill>
                <a:latin typeface="Arial" panose="020B0604020202020204" pitchFamily="34" charset="0"/>
              </a:defRPr>
            </a:lvl1pPr>
          </a:lstStyle>
          <a:p>
            <a:pPr>
              <a:defRPr/>
            </a:pPr>
            <a:fld id="{3B45CE2D-B214-6347-9717-DB8FE3F1777C}" type="slidenum">
              <a:rPr lang="en-US" altLang="en-US"/>
              <a:pPr>
                <a:defRPr/>
              </a:pPr>
              <a:t>‹#›</a:t>
            </a:fld>
            <a:endParaRPr lang="en-US" altLang="en-US"/>
          </a:p>
        </p:txBody>
      </p:sp>
    </p:spTree>
    <p:extLst>
      <p:ext uri="{BB962C8B-B14F-4D97-AF65-F5344CB8AC3E}">
        <p14:creationId xmlns:p14="http://schemas.microsoft.com/office/powerpoint/2010/main" val="1620788754"/>
      </p:ext>
    </p:extLst>
  </p:cSld>
  <p:clrMapOvr>
    <a:masterClrMapping/>
  </p:clrMapOvr>
  <p:transition xmlns:p14="http://schemas.microsoft.com/office/powerpoint/2010/main" spd="med"/>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x">
  <p:cSld name="Bullet_Title copy">
    <p:spTree>
      <p:nvGrpSpPr>
        <p:cNvPr id="1" name=""/>
        <p:cNvGrpSpPr/>
        <p:nvPr/>
      </p:nvGrpSpPr>
      <p:grpSpPr>
        <a:xfrm>
          <a:off x="0" y="0"/>
          <a:ext cx="0" cy="0"/>
          <a:chOff x="0" y="0"/>
          <a:chExt cx="0" cy="0"/>
        </a:xfrm>
      </p:grpSpPr>
      <p:pic>
        <p:nvPicPr>
          <p:cNvPr id="2" name="TextSlide.jpg" descr="TextSlide.jpg">
            <a:extLst>
              <a:ext uri="{FF2B5EF4-FFF2-40B4-BE49-F238E27FC236}">
                <a16:creationId xmlns:a16="http://schemas.microsoft.com/office/drawing/2014/main" xmlns="" id="{DA3B52D9-67AE-1F43-83AC-C899113E3332}"/>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 name="Slide Number">
            <a:extLst>
              <a:ext uri="{FF2B5EF4-FFF2-40B4-BE49-F238E27FC236}">
                <a16:creationId xmlns:a16="http://schemas.microsoft.com/office/drawing/2014/main" xmlns="" id="{3C21D480-2298-F642-AEAF-F017BB31B0DF}"/>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72F9BFC0-398E-0544-9252-26FB69FF2324}" type="slidenum">
              <a:rPr lang="en-US" altLang="en-US"/>
              <a:pPr>
                <a:defRPr/>
              </a:pPr>
              <a:t>‹#›</a:t>
            </a:fld>
            <a:endParaRPr lang="en-US" altLang="en-US"/>
          </a:p>
        </p:txBody>
      </p:sp>
    </p:spTree>
    <p:extLst>
      <p:ext uri="{BB962C8B-B14F-4D97-AF65-F5344CB8AC3E}">
        <p14:creationId xmlns:p14="http://schemas.microsoft.com/office/powerpoint/2010/main" val="1615928466"/>
      </p:ext>
    </p:extLst>
  </p:cSld>
  <p:clrMapOvr>
    <a:masterClrMapping/>
  </p:clrMapOvr>
  <p:transition xmlns:p14="http://schemas.microsoft.com/office/powerpoint/2010/main" spd="med"/>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x">
  <p:cSld name="3_Title &amp; Subtitle">
    <p:bg>
      <p:bgPr>
        <a:solidFill>
          <a:srgbClr val="000000"/>
        </a:solidFill>
        <a:effectLst/>
      </p:bgPr>
    </p:bg>
    <p:spTree>
      <p:nvGrpSpPr>
        <p:cNvPr id="1" name=""/>
        <p:cNvGrpSpPr/>
        <p:nvPr/>
      </p:nvGrpSpPr>
      <p:grpSpPr>
        <a:xfrm>
          <a:off x="0" y="0"/>
          <a:ext cx="0" cy="0"/>
          <a:chOff x="0" y="0"/>
          <a:chExt cx="0" cy="0"/>
        </a:xfrm>
      </p:grpSpPr>
      <p:sp>
        <p:nvSpPr>
          <p:cNvPr id="653" name="Title Text"/>
          <p:cNvSpPr txBox="1">
            <a:spLocks noGrp="1"/>
          </p:cNvSpPr>
          <p:nvPr>
            <p:ph type="title"/>
          </p:nvPr>
        </p:nvSpPr>
        <p:spPr>
          <a:xfrm>
            <a:off x="1778000" y="2298700"/>
            <a:ext cx="20828000" cy="4648200"/>
          </a:xfrm>
          <a:prstGeom prst="rect">
            <a:avLst/>
          </a:prstGeom>
        </p:spPr>
        <p:txBody>
          <a:bodyPr anchor="b">
            <a:normAutofit/>
          </a:bodyPr>
          <a:lstStyle>
            <a:lvl1pPr>
              <a:defRPr sz="11200">
                <a:solidFill>
                  <a:srgbClr val="FFFFFF"/>
                </a:solidFill>
                <a:latin typeface="Helvetica Light"/>
                <a:ea typeface="Helvetica Light"/>
                <a:cs typeface="Helvetica Light"/>
                <a:sym typeface="Helvetica Light"/>
              </a:defRPr>
            </a:lvl1pPr>
          </a:lstStyle>
          <a:p>
            <a:r>
              <a:t>Title Text</a:t>
            </a:r>
          </a:p>
        </p:txBody>
      </p:sp>
      <p:sp>
        <p:nvSpPr>
          <p:cNvPr id="654" name="Body Level One…"/>
          <p:cNvSpPr txBox="1">
            <a:spLocks noGrp="1"/>
          </p:cNvSpPr>
          <p:nvPr>
            <p:ph type="body" sz="quarter" idx="1"/>
          </p:nvPr>
        </p:nvSpPr>
        <p:spPr>
          <a:xfrm>
            <a:off x="1778000" y="7073900"/>
            <a:ext cx="20828000" cy="1587500"/>
          </a:xfrm>
          <a:prstGeom prst="rect">
            <a:avLst/>
          </a:prstGeom>
        </p:spPr>
        <p:txBody>
          <a:bodyPr>
            <a:normAutofit/>
          </a:bodyPr>
          <a:lstStyle>
            <a:lvl1pPr algn="ctr">
              <a:defRPr sz="4400">
                <a:solidFill>
                  <a:srgbClr val="FFFFFF"/>
                </a:solidFill>
                <a:latin typeface="Helvetica Light"/>
                <a:ea typeface="Helvetica Light"/>
                <a:cs typeface="Helvetica Light"/>
                <a:sym typeface="Helvetica Light"/>
              </a:defRPr>
            </a:lvl1pPr>
            <a:lvl2pPr indent="228600" algn="ctr">
              <a:defRPr sz="4400">
                <a:solidFill>
                  <a:srgbClr val="FFFFFF"/>
                </a:solidFill>
                <a:latin typeface="Helvetica Light"/>
                <a:ea typeface="Helvetica Light"/>
                <a:cs typeface="Helvetica Light"/>
                <a:sym typeface="Helvetica Light"/>
              </a:defRPr>
            </a:lvl2pPr>
            <a:lvl3pPr indent="457200" algn="ctr">
              <a:defRPr sz="4400">
                <a:solidFill>
                  <a:srgbClr val="FFFFFF"/>
                </a:solidFill>
                <a:latin typeface="Helvetica Light"/>
                <a:ea typeface="Helvetica Light"/>
                <a:cs typeface="Helvetica Light"/>
                <a:sym typeface="Helvetica Light"/>
              </a:defRPr>
            </a:lvl3pPr>
            <a:lvl4pPr indent="685800" algn="ctr">
              <a:defRPr sz="4400">
                <a:solidFill>
                  <a:srgbClr val="FFFFFF"/>
                </a:solidFill>
                <a:latin typeface="Helvetica Light"/>
                <a:ea typeface="Helvetica Light"/>
                <a:cs typeface="Helvetica Light"/>
                <a:sym typeface="Helvetica Light"/>
              </a:defRPr>
            </a:lvl4pPr>
            <a:lvl5pPr indent="914400" algn="ctr">
              <a:defRPr sz="4400">
                <a:solidFill>
                  <a:srgbClr val="FFFFFF"/>
                </a:solidFill>
                <a:latin typeface="Helvetica Light"/>
                <a:ea typeface="Helvetica Light"/>
                <a:cs typeface="Helvetica Light"/>
                <a:sym typeface="Helvetica Light"/>
              </a:defRPr>
            </a:lvl5pPr>
          </a:lstStyle>
          <a:p>
            <a:r>
              <a:t>Body Level One</a:t>
            </a:r>
          </a:p>
          <a:p>
            <a:pPr lvl="1"/>
            <a:r>
              <a:t>Body Level Two</a:t>
            </a:r>
          </a:p>
          <a:p>
            <a:pPr lvl="2"/>
            <a:r>
              <a:t>Body Level Three</a:t>
            </a:r>
          </a:p>
          <a:p>
            <a:pPr lvl="3"/>
            <a:r>
              <a:t>Body Level Four</a:t>
            </a:r>
          </a:p>
          <a:p>
            <a:pPr lvl="4"/>
            <a:r>
              <a:t>Body Level Five</a:t>
            </a:r>
          </a:p>
        </p:txBody>
      </p:sp>
      <p:sp>
        <p:nvSpPr>
          <p:cNvPr id="4" name="Slide Number">
            <a:extLst>
              <a:ext uri="{FF2B5EF4-FFF2-40B4-BE49-F238E27FC236}">
                <a16:creationId xmlns:a16="http://schemas.microsoft.com/office/drawing/2014/main" xmlns="" id="{5EEF32E4-0601-3A48-94D7-3F984B743C7B}"/>
              </a:ext>
            </a:extLst>
          </p:cNvPr>
          <p:cNvSpPr txBox="1">
            <a:spLocks noGrp="1"/>
          </p:cNvSpPr>
          <p:nvPr>
            <p:ph type="sldNum" sz="quarter" idx="10"/>
          </p:nvPr>
        </p:nvSpPr>
        <p:spPr>
          <a:xfrm>
            <a:off x="11958638" y="13081000"/>
            <a:ext cx="454025" cy="469900"/>
          </a:xfrm>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rgbClr val="FFFFFF"/>
                </a:solidFill>
                <a:latin typeface="Helvetica Light" panose="020B0403020202020204" pitchFamily="34" charset="0"/>
                <a:sym typeface="Helvetica Light" panose="020B0403020202020204" pitchFamily="34" charset="0"/>
              </a:defRPr>
            </a:lvl1pPr>
          </a:lstStyle>
          <a:p>
            <a:pPr>
              <a:defRPr/>
            </a:pPr>
            <a:fld id="{E191EA75-2FB0-7447-881A-54FA642BAD7A}" type="slidenum">
              <a:rPr lang="en-US" altLang="en-US"/>
              <a:pPr>
                <a:defRPr/>
              </a:pPr>
              <a:t>‹#›</a:t>
            </a:fld>
            <a:endParaRPr lang="en-US" altLang="en-US"/>
          </a:p>
        </p:txBody>
      </p:sp>
    </p:spTree>
    <p:extLst>
      <p:ext uri="{BB962C8B-B14F-4D97-AF65-F5344CB8AC3E}">
        <p14:creationId xmlns:p14="http://schemas.microsoft.com/office/powerpoint/2010/main" val="2485395477"/>
      </p:ext>
    </p:extLst>
  </p:cSld>
  <p:clrMapOvr>
    <a:masterClrMapping/>
  </p:clrMapOvr>
  <p:transition xmlns:p14="http://schemas.microsoft.com/office/powerpoint/2010/main" spd="med"/>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x">
  <p:cSld name="1_Title &amp; Subtitle copy 5">
    <p:spTree>
      <p:nvGrpSpPr>
        <p:cNvPr id="1" name=""/>
        <p:cNvGrpSpPr/>
        <p:nvPr/>
      </p:nvGrpSpPr>
      <p:grpSpPr>
        <a:xfrm>
          <a:off x="0" y="0"/>
          <a:ext cx="0" cy="0"/>
          <a:chOff x="0" y="0"/>
          <a:chExt cx="0" cy="0"/>
        </a:xfrm>
      </p:grpSpPr>
      <p:sp>
        <p:nvSpPr>
          <p:cNvPr id="3" name="Rectangle">
            <a:extLst>
              <a:ext uri="{FF2B5EF4-FFF2-40B4-BE49-F238E27FC236}">
                <a16:creationId xmlns:a16="http://schemas.microsoft.com/office/drawing/2014/main" xmlns="" id="{AB9A62A3-A112-104F-8361-F39691D596F8}"/>
              </a:ext>
            </a:extLst>
          </p:cNvPr>
          <p:cNvSpPr/>
          <p:nvPr/>
        </p:nvSpPr>
        <p:spPr>
          <a:xfrm>
            <a:off x="-177800" y="-165100"/>
            <a:ext cx="24726900" cy="14033500"/>
          </a:xfrm>
          <a:prstGeom prst="rect">
            <a:avLst/>
          </a:prstGeom>
          <a:solidFill>
            <a:srgbClr val="444444"/>
          </a:solidFill>
          <a:ln w="25400">
            <a:solidFill>
              <a:srgbClr val="000000"/>
            </a:solidFill>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sp>
        <p:nvSpPr>
          <p:cNvPr id="4" name="Rounded Rectangle">
            <a:extLst>
              <a:ext uri="{FF2B5EF4-FFF2-40B4-BE49-F238E27FC236}">
                <a16:creationId xmlns:a16="http://schemas.microsoft.com/office/drawing/2014/main" xmlns="" id="{6DB779AD-0FF8-E84E-B929-2103E6D63856}"/>
              </a:ext>
            </a:extLst>
          </p:cNvPr>
          <p:cNvSpPr/>
          <p:nvPr/>
        </p:nvSpPr>
        <p:spPr>
          <a:xfrm>
            <a:off x="1739900" y="876300"/>
            <a:ext cx="20878800" cy="1816100"/>
          </a:xfrm>
          <a:prstGeom prst="roundRect">
            <a:avLst>
              <a:gd name="adj" fmla="val 10490"/>
            </a:avLst>
          </a:prstGeom>
          <a:solidFill>
            <a:srgbClr val="D6D6D6"/>
          </a:solidFill>
          <a:ln w="12700">
            <a:miter lim="400000"/>
          </a:ln>
        </p:spPr>
        <p:txBody>
          <a:bodyPr lIns="50800" tIns="50800" rIns="50800" bIns="50800" anchor="ctr"/>
          <a:lstStyle/>
          <a:p>
            <a:pPr algn="ctr" defTabSz="584200" eaLnBrk="1" fontAlgn="auto">
              <a:spcBef>
                <a:spcPts val="0"/>
              </a:spcBef>
              <a:spcAft>
                <a:spcPts val="0"/>
              </a:spcAft>
              <a:defRPr sz="4000">
                <a:solidFill>
                  <a:srgbClr val="FFFFFF"/>
                </a:solidFill>
                <a:effectLst>
                  <a:outerShdw blurRad="38100" dist="12700" dir="5400000" rotWithShape="0">
                    <a:srgbClr val="000000">
                      <a:alpha val="50000"/>
                    </a:srgbClr>
                  </a:outerShdw>
                </a:effectLst>
              </a:defRPr>
            </a:pPr>
            <a:endParaRPr sz="4000" kern="0">
              <a:solidFill>
                <a:srgbClr val="FFFFFF"/>
              </a:solidFill>
              <a:effectLst>
                <a:outerShdw blurRad="38100" dist="12700" dir="5400000" rotWithShape="0">
                  <a:srgbClr val="000000">
                    <a:alpha val="50000"/>
                  </a:srgbClr>
                </a:outerShdw>
              </a:effectLst>
              <a:latin typeface="Gill Sans"/>
              <a:ea typeface="Microsoft YaHei" charset="-122"/>
              <a:sym typeface="Gill Sans"/>
            </a:endParaRPr>
          </a:p>
        </p:txBody>
      </p:sp>
      <p:sp>
        <p:nvSpPr>
          <p:cNvPr id="664" name="Title Text"/>
          <p:cNvSpPr txBox="1">
            <a:spLocks noGrp="1"/>
          </p:cNvSpPr>
          <p:nvPr>
            <p:ph type="title"/>
          </p:nvPr>
        </p:nvSpPr>
        <p:spPr>
          <a:xfrm>
            <a:off x="1866900" y="863600"/>
            <a:ext cx="20637500" cy="1841500"/>
          </a:xfrm>
          <a:prstGeom prst="rect">
            <a:avLst/>
          </a:prstGeom>
        </p:spPr>
        <p:txBody>
          <a:bodyPr anchor="b"/>
          <a:lstStyle>
            <a:lvl1pPr>
              <a:defRPr sz="11600" b="1">
                <a:solidFill>
                  <a:srgbClr val="444444"/>
                </a:solidFill>
                <a:latin typeface="+mj-lt"/>
                <a:ea typeface="+mj-ea"/>
                <a:cs typeface="+mj-cs"/>
                <a:sym typeface="Calibri"/>
              </a:defRPr>
            </a:lvl1pPr>
          </a:lstStyle>
          <a:p>
            <a:r>
              <a:t>Title Text</a:t>
            </a:r>
          </a:p>
        </p:txBody>
      </p:sp>
      <p:sp>
        <p:nvSpPr>
          <p:cNvPr id="5" name="Slide Number">
            <a:extLst>
              <a:ext uri="{FF2B5EF4-FFF2-40B4-BE49-F238E27FC236}">
                <a16:creationId xmlns:a16="http://schemas.microsoft.com/office/drawing/2014/main" xmlns="" id="{30CAFA7C-CDD0-204E-96C7-255288C4F0F5}"/>
              </a:ext>
            </a:extLst>
          </p:cNvPr>
          <p:cNvSpPr txBox="1">
            <a:spLocks noGrp="1"/>
          </p:cNvSpPr>
          <p:nvPr>
            <p:ph type="sldNum" sz="quarter" idx="10"/>
          </p:nvPr>
        </p:nvSpPr>
        <p:spPr>
          <a:ln w="12700">
            <a:miter lim="400000"/>
          </a:ln>
        </p:spPr>
        <p:txBody>
          <a:bodyPr/>
          <a:lstStyle>
            <a:lvl1pPr algn="l" defTabSz="449263">
              <a:lnSpc>
                <a:spcPct val="93000"/>
              </a:lnSpc>
              <a:buClr>
                <a:srgbClr val="000000"/>
              </a:buClr>
              <a:buSzPct val="100000"/>
              <a:buFont typeface="Times New Roman" panose="02020603050405020304" pitchFamily="18" charset="0"/>
              <a:buNone/>
              <a:defRPr smtClean="0">
                <a:solidFill>
                  <a:schemeClr val="tx1"/>
                </a:solidFill>
                <a:latin typeface="Arial" panose="020B0604020202020204" pitchFamily="34" charset="0"/>
              </a:defRPr>
            </a:lvl1pPr>
          </a:lstStyle>
          <a:p>
            <a:pPr>
              <a:defRPr/>
            </a:pPr>
            <a:fld id="{A9B54EE2-36E5-604E-BE28-E07ABBAE07C8}" type="slidenum">
              <a:rPr lang="en-US" altLang="en-US"/>
              <a:pPr>
                <a:defRPr/>
              </a:pPr>
              <a:t>‹#›</a:t>
            </a:fld>
            <a:endParaRPr lang="en-US" altLang="en-US"/>
          </a:p>
        </p:txBody>
      </p:sp>
    </p:spTree>
    <p:extLst>
      <p:ext uri="{BB962C8B-B14F-4D97-AF65-F5344CB8AC3E}">
        <p14:creationId xmlns:p14="http://schemas.microsoft.com/office/powerpoint/2010/main" val="2006641135"/>
      </p:ext>
    </p:extLst>
  </p:cSld>
  <p:clrMapOvr>
    <a:masterClrMapping/>
  </p:clrMapOvr>
  <p:transition xmlns:p14="http://schemas.microsoft.com/office/powerpoint/2010/mai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4D8EBE82-4E06-5142-82C8-10D1D4E8C532}"/>
              </a:ext>
            </a:extLst>
          </p:cNvPr>
          <p:cNvSpPr>
            <a:spLocks noGrp="1" noChangeArrowheads="1"/>
          </p:cNvSpPr>
          <p:nvPr>
            <p:ph type="sldNum" idx="10"/>
          </p:nvPr>
        </p:nvSpPr>
        <p:spPr>
          <a:ln/>
        </p:spPr>
        <p:txBody>
          <a:bodyPr/>
          <a:lstStyle>
            <a:lvl1pPr>
              <a:defRPr/>
            </a:lvl1pPr>
          </a:lstStyle>
          <a:p>
            <a:pPr>
              <a:defRPr/>
            </a:pPr>
            <a:fld id="{CCDC9D0D-202B-2D4B-BE38-360813C8EFD0}" type="slidenum">
              <a:rPr lang="pl-PL" altLang="pl-PL"/>
              <a:pPr>
                <a:defRPr/>
              </a:pPr>
              <a:t>‹#›</a:t>
            </a:fld>
            <a:endParaRPr lang="pl-PL" altLang="pl-PL"/>
          </a:p>
        </p:txBody>
      </p:sp>
    </p:spTree>
    <p:extLst>
      <p:ext uri="{BB962C8B-B14F-4D97-AF65-F5344CB8AC3E}">
        <p14:creationId xmlns:p14="http://schemas.microsoft.com/office/powerpoint/2010/main" val="5066519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a:extLst>
              <a:ext uri="{FF2B5EF4-FFF2-40B4-BE49-F238E27FC236}">
                <a16:creationId xmlns:a16="http://schemas.microsoft.com/office/drawing/2014/main" xmlns="" id="{9FFBD42C-703D-5746-9EEE-2271BD86C154}"/>
              </a:ext>
            </a:extLst>
          </p:cNvPr>
          <p:cNvSpPr>
            <a:spLocks noGrp="1" noChangeArrowheads="1"/>
          </p:cNvSpPr>
          <p:nvPr>
            <p:ph type="sldNum" idx="10"/>
          </p:nvPr>
        </p:nvSpPr>
        <p:spPr>
          <a:ln/>
        </p:spPr>
        <p:txBody>
          <a:bodyPr/>
          <a:lstStyle>
            <a:lvl1pPr>
              <a:defRPr/>
            </a:lvl1pPr>
          </a:lstStyle>
          <a:p>
            <a:pPr>
              <a:defRPr/>
            </a:pPr>
            <a:fld id="{62D5CE51-0A0A-5841-AE16-99619710BA1D}" type="slidenum">
              <a:rPr lang="pl-PL" altLang="pl-PL"/>
              <a:pPr>
                <a:defRPr/>
              </a:pPr>
              <a:t>‹#›</a:t>
            </a:fld>
            <a:endParaRPr lang="pl-PL" altLang="pl-PL"/>
          </a:p>
        </p:txBody>
      </p:sp>
    </p:spTree>
    <p:extLst>
      <p:ext uri="{BB962C8B-B14F-4D97-AF65-F5344CB8AC3E}">
        <p14:creationId xmlns:p14="http://schemas.microsoft.com/office/powerpoint/2010/main" val="20621270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765300" y="2971800"/>
            <a:ext cx="10355263" cy="8532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72963" y="2971800"/>
            <a:ext cx="10356850" cy="85328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a:extLst>
              <a:ext uri="{FF2B5EF4-FFF2-40B4-BE49-F238E27FC236}">
                <a16:creationId xmlns:a16="http://schemas.microsoft.com/office/drawing/2014/main" xmlns="" id="{DAFC534F-773D-DB45-8A3A-EC03F79EAD84}"/>
              </a:ext>
            </a:extLst>
          </p:cNvPr>
          <p:cNvSpPr>
            <a:spLocks noGrp="1" noChangeArrowheads="1"/>
          </p:cNvSpPr>
          <p:nvPr>
            <p:ph type="sldNum" idx="10"/>
          </p:nvPr>
        </p:nvSpPr>
        <p:spPr>
          <a:ln/>
        </p:spPr>
        <p:txBody>
          <a:bodyPr/>
          <a:lstStyle>
            <a:lvl1pPr>
              <a:defRPr/>
            </a:lvl1pPr>
          </a:lstStyle>
          <a:p>
            <a:pPr>
              <a:defRPr/>
            </a:pPr>
            <a:fld id="{25D0E78E-A2C4-2D44-8589-07A4EAFD1F48}" type="slidenum">
              <a:rPr lang="pl-PL" altLang="pl-PL"/>
              <a:pPr>
                <a:defRPr/>
              </a:pPr>
              <a:t>‹#›</a:t>
            </a:fld>
            <a:endParaRPr lang="pl-PL" altLang="pl-PL"/>
          </a:p>
        </p:txBody>
      </p:sp>
    </p:spTree>
    <p:extLst>
      <p:ext uri="{BB962C8B-B14F-4D97-AF65-F5344CB8AC3E}">
        <p14:creationId xmlns:p14="http://schemas.microsoft.com/office/powerpoint/2010/main" val="10761202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a:extLst>
              <a:ext uri="{FF2B5EF4-FFF2-40B4-BE49-F238E27FC236}">
                <a16:creationId xmlns:a16="http://schemas.microsoft.com/office/drawing/2014/main" xmlns="" id="{6B284CFA-FB58-244F-997E-0CD7F42B2EE7}"/>
              </a:ext>
            </a:extLst>
          </p:cNvPr>
          <p:cNvSpPr>
            <a:spLocks noGrp="1" noChangeArrowheads="1"/>
          </p:cNvSpPr>
          <p:nvPr>
            <p:ph type="sldNum" idx="10"/>
          </p:nvPr>
        </p:nvSpPr>
        <p:spPr>
          <a:ln/>
        </p:spPr>
        <p:txBody>
          <a:bodyPr/>
          <a:lstStyle>
            <a:lvl1pPr>
              <a:defRPr/>
            </a:lvl1pPr>
          </a:lstStyle>
          <a:p>
            <a:pPr>
              <a:defRPr/>
            </a:pPr>
            <a:fld id="{890AC244-EE2A-F144-904A-A040AEA61E96}" type="slidenum">
              <a:rPr lang="pl-PL" altLang="pl-PL"/>
              <a:pPr>
                <a:defRPr/>
              </a:pPr>
              <a:t>‹#›</a:t>
            </a:fld>
            <a:endParaRPr lang="pl-PL" altLang="pl-PL"/>
          </a:p>
        </p:txBody>
      </p:sp>
    </p:spTree>
    <p:extLst>
      <p:ext uri="{BB962C8B-B14F-4D97-AF65-F5344CB8AC3E}">
        <p14:creationId xmlns:p14="http://schemas.microsoft.com/office/powerpoint/2010/main" val="143397126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a:extLst>
              <a:ext uri="{FF2B5EF4-FFF2-40B4-BE49-F238E27FC236}">
                <a16:creationId xmlns:a16="http://schemas.microsoft.com/office/drawing/2014/main" xmlns="" id="{7015C6AB-B505-AC42-9193-79D183417C71}"/>
              </a:ext>
            </a:extLst>
          </p:cNvPr>
          <p:cNvSpPr>
            <a:spLocks noGrp="1" noChangeArrowheads="1"/>
          </p:cNvSpPr>
          <p:nvPr>
            <p:ph type="sldNum" idx="10"/>
          </p:nvPr>
        </p:nvSpPr>
        <p:spPr>
          <a:ln/>
        </p:spPr>
        <p:txBody>
          <a:bodyPr/>
          <a:lstStyle>
            <a:lvl1pPr>
              <a:defRPr/>
            </a:lvl1pPr>
          </a:lstStyle>
          <a:p>
            <a:pPr>
              <a:defRPr/>
            </a:pPr>
            <a:fld id="{E28F9F93-A449-8047-9CD6-A48A3E89EB22}" type="slidenum">
              <a:rPr lang="pl-PL" altLang="pl-PL"/>
              <a:pPr>
                <a:defRPr/>
              </a:pPr>
              <a:t>‹#›</a:t>
            </a:fld>
            <a:endParaRPr lang="pl-PL" altLang="pl-PL"/>
          </a:p>
        </p:txBody>
      </p:sp>
    </p:spTree>
    <p:extLst>
      <p:ext uri="{BB962C8B-B14F-4D97-AF65-F5344CB8AC3E}">
        <p14:creationId xmlns:p14="http://schemas.microsoft.com/office/powerpoint/2010/main" val="9521880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xmlns="" id="{32C7D377-C40E-E04A-9CD3-BA9675840999}"/>
              </a:ext>
            </a:extLst>
          </p:cNvPr>
          <p:cNvSpPr>
            <a:spLocks noGrp="1" noChangeArrowheads="1"/>
          </p:cNvSpPr>
          <p:nvPr>
            <p:ph type="sldNum" idx="10"/>
          </p:nvPr>
        </p:nvSpPr>
        <p:spPr>
          <a:ln/>
        </p:spPr>
        <p:txBody>
          <a:bodyPr/>
          <a:lstStyle>
            <a:lvl1pPr>
              <a:defRPr/>
            </a:lvl1pPr>
          </a:lstStyle>
          <a:p>
            <a:pPr>
              <a:defRPr/>
            </a:pPr>
            <a:fld id="{6DBD2DCD-8724-594A-868D-B554B0D7516A}" type="slidenum">
              <a:rPr lang="pl-PL" altLang="pl-PL"/>
              <a:pPr>
                <a:defRPr/>
              </a:pPr>
              <a:t>‹#›</a:t>
            </a:fld>
            <a:endParaRPr lang="pl-PL" altLang="pl-PL"/>
          </a:p>
        </p:txBody>
      </p:sp>
    </p:spTree>
    <p:extLst>
      <p:ext uri="{BB962C8B-B14F-4D97-AF65-F5344CB8AC3E}">
        <p14:creationId xmlns:p14="http://schemas.microsoft.com/office/powerpoint/2010/main" val="29838580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B5EF5745-9D54-474B-9448-9C7BC6F244C3}"/>
              </a:ext>
            </a:extLst>
          </p:cNvPr>
          <p:cNvSpPr>
            <a:spLocks noGrp="1" noChangeArrowheads="1"/>
          </p:cNvSpPr>
          <p:nvPr>
            <p:ph type="sldNum" idx="10"/>
          </p:nvPr>
        </p:nvSpPr>
        <p:spPr>
          <a:ln/>
        </p:spPr>
        <p:txBody>
          <a:bodyPr/>
          <a:lstStyle>
            <a:lvl1pPr>
              <a:defRPr/>
            </a:lvl1pPr>
          </a:lstStyle>
          <a:p>
            <a:pPr>
              <a:defRPr/>
            </a:pPr>
            <a:fld id="{157EEA72-9C07-434C-97BA-96A4FE6CD744}" type="slidenum">
              <a:rPr lang="pl-PL" altLang="pl-PL"/>
              <a:pPr>
                <a:defRPr/>
              </a:pPr>
              <a:t>‹#›</a:t>
            </a:fld>
            <a:endParaRPr lang="pl-PL" altLang="pl-PL"/>
          </a:p>
        </p:txBody>
      </p:sp>
    </p:spTree>
    <p:extLst>
      <p:ext uri="{BB962C8B-B14F-4D97-AF65-F5344CB8AC3E}">
        <p14:creationId xmlns:p14="http://schemas.microsoft.com/office/powerpoint/2010/main" val="156038932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8D413B76-718D-CA47-A04B-C2C93B610587}"/>
              </a:ext>
            </a:extLst>
          </p:cNvPr>
          <p:cNvSpPr>
            <a:spLocks noGrp="1" noChangeArrowheads="1"/>
          </p:cNvSpPr>
          <p:nvPr>
            <p:ph type="sldNum" idx="10"/>
          </p:nvPr>
        </p:nvSpPr>
        <p:spPr>
          <a:ln/>
        </p:spPr>
        <p:txBody>
          <a:bodyPr/>
          <a:lstStyle>
            <a:lvl1pPr>
              <a:defRPr/>
            </a:lvl1pPr>
          </a:lstStyle>
          <a:p>
            <a:pPr>
              <a:defRPr/>
            </a:pPr>
            <a:fld id="{39BD1AEC-D562-7D4C-9F39-F01A16F4F7B0}" type="slidenum">
              <a:rPr lang="pl-PL" altLang="pl-PL"/>
              <a:pPr>
                <a:defRPr/>
              </a:pPr>
              <a:t>‹#›</a:t>
            </a:fld>
            <a:endParaRPr lang="pl-PL" altLang="pl-PL"/>
          </a:p>
        </p:txBody>
      </p:sp>
    </p:spTree>
    <p:extLst>
      <p:ext uri="{BB962C8B-B14F-4D97-AF65-F5344CB8AC3E}">
        <p14:creationId xmlns:p14="http://schemas.microsoft.com/office/powerpoint/2010/main" val="46878509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BBDA5EC2-2E2E-A54B-95B2-BA2BC2F94122}"/>
              </a:ext>
            </a:extLst>
          </p:cNvPr>
          <p:cNvSpPr>
            <a:spLocks noGrp="1" noChangeArrowheads="1"/>
          </p:cNvSpPr>
          <p:nvPr>
            <p:ph type="sldNum" idx="10"/>
          </p:nvPr>
        </p:nvSpPr>
        <p:spPr>
          <a:ln/>
        </p:spPr>
        <p:txBody>
          <a:bodyPr/>
          <a:lstStyle>
            <a:lvl1pPr>
              <a:defRPr/>
            </a:lvl1pPr>
          </a:lstStyle>
          <a:p>
            <a:pPr>
              <a:defRPr/>
            </a:pPr>
            <a:fld id="{9C8A76B5-BF23-3B49-BA34-F2CC514B27A5}" type="slidenum">
              <a:rPr lang="pl-PL" altLang="pl-PL"/>
              <a:pPr>
                <a:defRPr/>
              </a:pPr>
              <a:t>‹#›</a:t>
            </a:fld>
            <a:endParaRPr lang="pl-PL" altLang="pl-PL"/>
          </a:p>
        </p:txBody>
      </p:sp>
    </p:spTree>
    <p:extLst>
      <p:ext uri="{BB962C8B-B14F-4D97-AF65-F5344CB8AC3E}">
        <p14:creationId xmlns:p14="http://schemas.microsoft.com/office/powerpoint/2010/main" val="100162944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16836306-0874-CE41-957A-87626752CD4F}"/>
              </a:ext>
            </a:extLst>
          </p:cNvPr>
          <p:cNvSpPr>
            <a:spLocks noGrp="1" noChangeArrowheads="1"/>
          </p:cNvSpPr>
          <p:nvPr>
            <p:ph type="sldNum" idx="10"/>
          </p:nvPr>
        </p:nvSpPr>
        <p:spPr>
          <a:ln/>
        </p:spPr>
        <p:txBody>
          <a:bodyPr/>
          <a:lstStyle>
            <a:lvl1pPr>
              <a:defRPr/>
            </a:lvl1pPr>
          </a:lstStyle>
          <a:p>
            <a:pPr>
              <a:defRPr/>
            </a:pPr>
            <a:fld id="{8B0D9CDF-DA76-D446-9230-A312BCA0A3DF}" type="slidenum">
              <a:rPr lang="pl-PL" altLang="pl-PL"/>
              <a:pPr>
                <a:defRPr/>
              </a:pPr>
              <a:t>‹#›</a:t>
            </a:fld>
            <a:endParaRPr lang="pl-PL" altLang="pl-PL"/>
          </a:p>
        </p:txBody>
      </p:sp>
    </p:spTree>
    <p:extLst>
      <p:ext uri="{BB962C8B-B14F-4D97-AF65-F5344CB8AC3E}">
        <p14:creationId xmlns:p14="http://schemas.microsoft.com/office/powerpoint/2010/main" val="235619292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414875" y="1041400"/>
            <a:ext cx="5214938" cy="104632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765300" y="1041400"/>
            <a:ext cx="15497175" cy="104632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41CB2D8A-6B73-D545-98A6-BF5892402329}"/>
              </a:ext>
            </a:extLst>
          </p:cNvPr>
          <p:cNvSpPr>
            <a:spLocks noGrp="1" noChangeArrowheads="1"/>
          </p:cNvSpPr>
          <p:nvPr>
            <p:ph type="sldNum" idx="10"/>
          </p:nvPr>
        </p:nvSpPr>
        <p:spPr>
          <a:ln/>
        </p:spPr>
        <p:txBody>
          <a:bodyPr/>
          <a:lstStyle>
            <a:lvl1pPr>
              <a:defRPr/>
            </a:lvl1pPr>
          </a:lstStyle>
          <a:p>
            <a:pPr>
              <a:defRPr/>
            </a:pPr>
            <a:fld id="{2ACBB52D-F611-8B4F-8E01-2DC90BD0DE73}" type="slidenum">
              <a:rPr lang="pl-PL" altLang="pl-PL"/>
              <a:pPr>
                <a:defRPr/>
              </a:pPr>
              <a:t>‹#›</a:t>
            </a:fld>
            <a:endParaRPr lang="pl-PL" altLang="pl-PL"/>
          </a:p>
        </p:txBody>
      </p:sp>
    </p:spTree>
    <p:extLst>
      <p:ext uri="{BB962C8B-B14F-4D97-AF65-F5344CB8AC3E}">
        <p14:creationId xmlns:p14="http://schemas.microsoft.com/office/powerpoint/2010/main" val="3144946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p:cSld name="Układ niestandardowy">
    <p:spTree>
      <p:nvGrpSpPr>
        <p:cNvPr id="1" name=""/>
        <p:cNvGrpSpPr/>
        <p:nvPr/>
      </p:nvGrpSpPr>
      <p:grpSpPr>
        <a:xfrm>
          <a:off x="0" y="0"/>
          <a:ext cx="0" cy="0"/>
          <a:chOff x="0" y="0"/>
          <a:chExt cx="0" cy="0"/>
        </a:xfrm>
      </p:grpSpPr>
      <p:sp>
        <p:nvSpPr>
          <p:cNvPr id="2" name="Tytuł 1"/>
          <p:cNvSpPr>
            <a:spLocks noGrp="1"/>
          </p:cNvSpPr>
          <p:nvPr>
            <p:ph type="title"/>
          </p:nvPr>
        </p:nvSpPr>
        <p:spPr>
          <a:xfrm>
            <a:off x="5029200" y="1041400"/>
            <a:ext cx="17575213" cy="1700213"/>
          </a:xfrm>
        </p:spPr>
        <p:txBody>
          <a:bodyPr/>
          <a:lstStyle/>
          <a:p>
            <a:r>
              <a:rPr lang="pl-PL"/>
              <a:t>Kliknij, aby edytować styl</a:t>
            </a:r>
          </a:p>
        </p:txBody>
      </p:sp>
      <p:sp>
        <p:nvSpPr>
          <p:cNvPr id="3" name="Rectangle 5">
            <a:extLst>
              <a:ext uri="{FF2B5EF4-FFF2-40B4-BE49-F238E27FC236}">
                <a16:creationId xmlns:a16="http://schemas.microsoft.com/office/drawing/2014/main" xmlns="" id="{26E4B4F5-6149-4544-9918-9A36722F187D}"/>
              </a:ext>
            </a:extLst>
          </p:cNvPr>
          <p:cNvSpPr>
            <a:spLocks noGrp="1" noChangeArrowheads="1"/>
          </p:cNvSpPr>
          <p:nvPr>
            <p:ph type="sldNum" idx="10"/>
          </p:nvPr>
        </p:nvSpPr>
        <p:spPr>
          <a:ln/>
        </p:spPr>
        <p:txBody>
          <a:bodyPr/>
          <a:lstStyle>
            <a:lvl1pPr>
              <a:defRPr/>
            </a:lvl1pPr>
          </a:lstStyle>
          <a:p>
            <a:pPr>
              <a:defRPr/>
            </a:pPr>
            <a:fld id="{88CB80E1-2EF6-E441-B565-6B25BAC463D1}" type="slidenum">
              <a:rPr lang="pl-PL" altLang="pl-PL"/>
              <a:pPr>
                <a:defRPr/>
              </a:pPr>
              <a:t>‹#›</a:t>
            </a:fld>
            <a:endParaRPr lang="pl-PL" altLang="pl-PL"/>
          </a:p>
        </p:txBody>
      </p:sp>
    </p:spTree>
    <p:extLst>
      <p:ext uri="{BB962C8B-B14F-4D97-AF65-F5344CB8AC3E}">
        <p14:creationId xmlns:p14="http://schemas.microsoft.com/office/powerpoint/2010/main" val="30648811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xmlns="" id="{F77DE1C3-C5F0-084D-83BD-D46615E80A2E}"/>
              </a:ext>
            </a:extLst>
          </p:cNvPr>
          <p:cNvSpPr>
            <a:spLocks noGrp="1" noChangeArrowheads="1"/>
          </p:cNvSpPr>
          <p:nvPr>
            <p:ph type="sldNum" idx="10"/>
          </p:nvPr>
        </p:nvSpPr>
        <p:spPr>
          <a:ln/>
        </p:spPr>
        <p:txBody>
          <a:bodyPr/>
          <a:lstStyle>
            <a:lvl1pPr>
              <a:defRPr/>
            </a:lvl1pPr>
          </a:lstStyle>
          <a:p>
            <a:pPr>
              <a:defRPr/>
            </a:pPr>
            <a:fld id="{BD3F5EC0-3754-5447-A642-BE8FE84899A5}" type="slidenum">
              <a:rPr lang="pl-PL" altLang="pl-PL"/>
              <a:pPr>
                <a:defRPr/>
              </a:pPr>
              <a:t>‹#›</a:t>
            </a:fld>
            <a:endParaRPr lang="pl-PL" altLang="pl-PL"/>
          </a:p>
        </p:txBody>
      </p:sp>
    </p:spTree>
    <p:extLst>
      <p:ext uri="{BB962C8B-B14F-4D97-AF65-F5344CB8AC3E}">
        <p14:creationId xmlns:p14="http://schemas.microsoft.com/office/powerpoint/2010/main" val="377721707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67A543C9-91CC-1047-BDF6-D13455C4107D}"/>
              </a:ext>
            </a:extLst>
          </p:cNvPr>
          <p:cNvSpPr>
            <a:spLocks noGrp="1" noChangeArrowheads="1"/>
          </p:cNvSpPr>
          <p:nvPr>
            <p:ph type="sldNum" idx="10"/>
          </p:nvPr>
        </p:nvSpPr>
        <p:spPr>
          <a:ln/>
        </p:spPr>
        <p:txBody>
          <a:bodyPr/>
          <a:lstStyle>
            <a:lvl1pPr>
              <a:defRPr/>
            </a:lvl1pPr>
          </a:lstStyle>
          <a:p>
            <a:pPr>
              <a:defRPr/>
            </a:pPr>
            <a:fld id="{1F496E5C-5FAC-8147-AC1C-6A1E3D8BBF14}" type="slidenum">
              <a:rPr lang="pl-PL" altLang="pl-PL"/>
              <a:pPr>
                <a:defRPr/>
              </a:pPr>
              <a:t>‹#›</a:t>
            </a:fld>
            <a:endParaRPr lang="pl-PL" altLang="pl-PL"/>
          </a:p>
        </p:txBody>
      </p:sp>
    </p:spTree>
    <p:extLst>
      <p:ext uri="{BB962C8B-B14F-4D97-AF65-F5344CB8AC3E}">
        <p14:creationId xmlns:p14="http://schemas.microsoft.com/office/powerpoint/2010/main" val="972176576"/>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a:extLst>
              <a:ext uri="{FF2B5EF4-FFF2-40B4-BE49-F238E27FC236}">
                <a16:creationId xmlns:a16="http://schemas.microsoft.com/office/drawing/2014/main" xmlns="" id="{9440BD76-3798-AA48-8A8E-8A709FCDD087}"/>
              </a:ext>
            </a:extLst>
          </p:cNvPr>
          <p:cNvSpPr>
            <a:spLocks noGrp="1" noChangeArrowheads="1"/>
          </p:cNvSpPr>
          <p:nvPr>
            <p:ph type="sldNum" idx="10"/>
          </p:nvPr>
        </p:nvSpPr>
        <p:spPr>
          <a:ln/>
        </p:spPr>
        <p:txBody>
          <a:bodyPr/>
          <a:lstStyle>
            <a:lvl1pPr>
              <a:defRPr/>
            </a:lvl1pPr>
          </a:lstStyle>
          <a:p>
            <a:pPr>
              <a:defRPr/>
            </a:pPr>
            <a:fld id="{65E6C696-67BD-9E44-8171-6726B5B71F8B}" type="slidenum">
              <a:rPr lang="pl-PL" altLang="pl-PL"/>
              <a:pPr>
                <a:defRPr/>
              </a:pPr>
              <a:t>‹#›</a:t>
            </a:fld>
            <a:endParaRPr lang="pl-PL" altLang="pl-PL"/>
          </a:p>
        </p:txBody>
      </p:sp>
    </p:spTree>
    <p:extLst>
      <p:ext uri="{BB962C8B-B14F-4D97-AF65-F5344CB8AC3E}">
        <p14:creationId xmlns:p14="http://schemas.microsoft.com/office/powerpoint/2010/main" val="24218820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xmlns="" id="{5DA8DD2C-B3A0-B34A-8E49-0DBC45B6B4EF}"/>
              </a:ext>
            </a:extLst>
          </p:cNvPr>
          <p:cNvSpPr>
            <a:spLocks noGrp="1" noChangeArrowheads="1"/>
          </p:cNvSpPr>
          <p:nvPr>
            <p:ph type="sldNum" idx="10"/>
          </p:nvPr>
        </p:nvSpPr>
        <p:spPr>
          <a:ln/>
        </p:spPr>
        <p:txBody>
          <a:bodyPr/>
          <a:lstStyle>
            <a:lvl1pPr>
              <a:defRPr/>
            </a:lvl1pPr>
          </a:lstStyle>
          <a:p>
            <a:pPr>
              <a:defRPr/>
            </a:pPr>
            <a:fld id="{4083156A-482B-9741-BEB9-833083248316}" type="slidenum">
              <a:rPr lang="pl-PL" altLang="pl-PL"/>
              <a:pPr>
                <a:defRPr/>
              </a:pPr>
              <a:t>‹#›</a:t>
            </a:fld>
            <a:endParaRPr lang="pl-PL" altLang="pl-PL"/>
          </a:p>
        </p:txBody>
      </p:sp>
    </p:spTree>
    <p:extLst>
      <p:ext uri="{BB962C8B-B14F-4D97-AF65-F5344CB8AC3E}">
        <p14:creationId xmlns:p14="http://schemas.microsoft.com/office/powerpoint/2010/main" val="36293328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xmlns="" id="{03396208-E4CD-F446-A818-A9E1C70BA725}"/>
              </a:ext>
            </a:extLst>
          </p:cNvPr>
          <p:cNvSpPr>
            <a:spLocks noGrp="1" noChangeArrowheads="1"/>
          </p:cNvSpPr>
          <p:nvPr>
            <p:ph type="sldNum" idx="10"/>
          </p:nvPr>
        </p:nvSpPr>
        <p:spPr>
          <a:ln/>
        </p:spPr>
        <p:txBody>
          <a:bodyPr/>
          <a:lstStyle>
            <a:lvl1pPr>
              <a:defRPr/>
            </a:lvl1pPr>
          </a:lstStyle>
          <a:p>
            <a:pPr>
              <a:defRPr/>
            </a:pPr>
            <a:fld id="{B9E7FCD3-C219-3945-8816-77C43993CCD0}" type="slidenum">
              <a:rPr lang="pl-PL" altLang="pl-PL"/>
              <a:pPr>
                <a:defRPr/>
              </a:pPr>
              <a:t>‹#›</a:t>
            </a:fld>
            <a:endParaRPr lang="pl-PL" altLang="pl-PL"/>
          </a:p>
        </p:txBody>
      </p:sp>
    </p:spTree>
    <p:extLst>
      <p:ext uri="{BB962C8B-B14F-4D97-AF65-F5344CB8AC3E}">
        <p14:creationId xmlns:p14="http://schemas.microsoft.com/office/powerpoint/2010/main" val="2192922002"/>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xmlns="" id="{61049617-F8C2-A64A-B0EF-E59C8D11EA06}"/>
              </a:ext>
            </a:extLst>
          </p:cNvPr>
          <p:cNvSpPr>
            <a:spLocks noGrp="1" noChangeArrowheads="1"/>
          </p:cNvSpPr>
          <p:nvPr>
            <p:ph type="sldNum" idx="10"/>
          </p:nvPr>
        </p:nvSpPr>
        <p:spPr>
          <a:ln/>
        </p:spPr>
        <p:txBody>
          <a:bodyPr/>
          <a:lstStyle>
            <a:lvl1pPr>
              <a:defRPr/>
            </a:lvl1pPr>
          </a:lstStyle>
          <a:p>
            <a:pPr>
              <a:defRPr/>
            </a:pPr>
            <a:fld id="{A83B2748-83D9-1846-8BB3-B27C9CAF3122}" type="slidenum">
              <a:rPr lang="pl-PL" altLang="pl-PL"/>
              <a:pPr>
                <a:defRPr/>
              </a:pPr>
              <a:t>‹#›</a:t>
            </a:fld>
            <a:endParaRPr lang="pl-PL" altLang="pl-PL"/>
          </a:p>
        </p:txBody>
      </p:sp>
    </p:spTree>
    <p:extLst>
      <p:ext uri="{BB962C8B-B14F-4D97-AF65-F5344CB8AC3E}">
        <p14:creationId xmlns:p14="http://schemas.microsoft.com/office/powerpoint/2010/main" val="23956673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xmlns="" id="{10E83676-FF07-F842-A965-6A7CE7323B47}"/>
              </a:ext>
            </a:extLst>
          </p:cNvPr>
          <p:cNvSpPr>
            <a:spLocks noGrp="1" noChangeArrowheads="1"/>
          </p:cNvSpPr>
          <p:nvPr>
            <p:ph type="sldNum" idx="10"/>
          </p:nvPr>
        </p:nvSpPr>
        <p:spPr>
          <a:ln/>
        </p:spPr>
        <p:txBody>
          <a:bodyPr/>
          <a:lstStyle>
            <a:lvl1pPr>
              <a:defRPr/>
            </a:lvl1pPr>
          </a:lstStyle>
          <a:p>
            <a:pPr>
              <a:defRPr/>
            </a:pPr>
            <a:fld id="{CE9F6A43-AF4F-EE47-9511-4AFB5DAC1B0E}" type="slidenum">
              <a:rPr lang="pl-PL" altLang="pl-PL"/>
              <a:pPr>
                <a:defRPr/>
              </a:pPr>
              <a:t>‹#›</a:t>
            </a:fld>
            <a:endParaRPr lang="pl-PL" altLang="pl-PL"/>
          </a:p>
        </p:txBody>
      </p:sp>
    </p:spTree>
    <p:extLst>
      <p:ext uri="{BB962C8B-B14F-4D97-AF65-F5344CB8AC3E}">
        <p14:creationId xmlns:p14="http://schemas.microsoft.com/office/powerpoint/2010/main" val="2487428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CE4D45B7-D79C-7E4A-94F0-B54A86830B69}"/>
              </a:ext>
            </a:extLst>
          </p:cNvPr>
          <p:cNvSpPr>
            <a:spLocks noGrp="1" noChangeArrowheads="1"/>
          </p:cNvSpPr>
          <p:nvPr>
            <p:ph type="sldNum" idx="10"/>
          </p:nvPr>
        </p:nvSpPr>
        <p:spPr>
          <a:ln/>
        </p:spPr>
        <p:txBody>
          <a:bodyPr/>
          <a:lstStyle>
            <a:lvl1pPr>
              <a:defRPr/>
            </a:lvl1pPr>
          </a:lstStyle>
          <a:p>
            <a:pPr>
              <a:defRPr/>
            </a:pPr>
            <a:fld id="{21AF7F74-8B99-A54E-9E6B-E7D4FBFC18B6}" type="slidenum">
              <a:rPr lang="pl-PL" altLang="pl-PL"/>
              <a:pPr>
                <a:defRPr/>
              </a:pPr>
              <a:t>‹#›</a:t>
            </a:fld>
            <a:endParaRPr lang="pl-PL" altLang="pl-PL"/>
          </a:p>
        </p:txBody>
      </p:sp>
    </p:spTree>
    <p:extLst>
      <p:ext uri="{BB962C8B-B14F-4D97-AF65-F5344CB8AC3E}">
        <p14:creationId xmlns:p14="http://schemas.microsoft.com/office/powerpoint/2010/main" val="3134447374"/>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a:extLst>
              <a:ext uri="{FF2B5EF4-FFF2-40B4-BE49-F238E27FC236}">
                <a16:creationId xmlns:a16="http://schemas.microsoft.com/office/drawing/2014/main" xmlns="" id="{05E1D21A-134C-9443-9EED-24211BA8717F}"/>
              </a:ext>
            </a:extLst>
          </p:cNvPr>
          <p:cNvSpPr>
            <a:spLocks noGrp="1" noChangeArrowheads="1"/>
          </p:cNvSpPr>
          <p:nvPr>
            <p:ph type="sldNum" idx="10"/>
          </p:nvPr>
        </p:nvSpPr>
        <p:spPr>
          <a:ln/>
        </p:spPr>
        <p:txBody>
          <a:bodyPr/>
          <a:lstStyle>
            <a:lvl1pPr>
              <a:defRPr/>
            </a:lvl1pPr>
          </a:lstStyle>
          <a:p>
            <a:pPr>
              <a:defRPr/>
            </a:pPr>
            <a:fld id="{9ED76811-70FC-A04B-836F-B2C71B6885B1}" type="slidenum">
              <a:rPr lang="pl-PL" altLang="pl-PL"/>
              <a:pPr>
                <a:defRPr/>
              </a:pPr>
              <a:t>‹#›</a:t>
            </a:fld>
            <a:endParaRPr lang="pl-PL" altLang="pl-PL"/>
          </a:p>
        </p:txBody>
      </p:sp>
    </p:spTree>
    <p:extLst>
      <p:ext uri="{BB962C8B-B14F-4D97-AF65-F5344CB8AC3E}">
        <p14:creationId xmlns:p14="http://schemas.microsoft.com/office/powerpoint/2010/main" val="262737197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a:extLst>
              <a:ext uri="{FF2B5EF4-FFF2-40B4-BE49-F238E27FC236}">
                <a16:creationId xmlns:a16="http://schemas.microsoft.com/office/drawing/2014/main" xmlns="" id="{0EE13DA6-1888-314A-81F0-9344E052166F}"/>
              </a:ext>
            </a:extLst>
          </p:cNvPr>
          <p:cNvSpPr>
            <a:spLocks noGrp="1" noChangeArrowheads="1"/>
          </p:cNvSpPr>
          <p:nvPr>
            <p:ph type="sldNum" idx="10"/>
          </p:nvPr>
        </p:nvSpPr>
        <p:spPr>
          <a:ln/>
        </p:spPr>
        <p:txBody>
          <a:bodyPr/>
          <a:lstStyle>
            <a:lvl1pPr>
              <a:defRPr/>
            </a:lvl1pPr>
          </a:lstStyle>
          <a:p>
            <a:pPr>
              <a:defRPr/>
            </a:pPr>
            <a:fld id="{F2BE3D05-28C9-C14B-A993-A9171C0B195F}" type="slidenum">
              <a:rPr lang="pl-PL" altLang="pl-PL"/>
              <a:pPr>
                <a:defRPr/>
              </a:pPr>
              <a:t>‹#›</a:t>
            </a:fld>
            <a:endParaRPr lang="pl-PL" altLang="pl-PL"/>
          </a:p>
        </p:txBody>
      </p:sp>
    </p:spTree>
    <p:extLst>
      <p:ext uri="{BB962C8B-B14F-4D97-AF65-F5344CB8AC3E}">
        <p14:creationId xmlns:p14="http://schemas.microsoft.com/office/powerpoint/2010/main" val="103543330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D862E0D9-2BAB-C94E-A40B-146D75F3B0D5}"/>
              </a:ext>
            </a:extLst>
          </p:cNvPr>
          <p:cNvSpPr>
            <a:spLocks noGrp="1" noChangeArrowheads="1"/>
          </p:cNvSpPr>
          <p:nvPr>
            <p:ph type="sldNum" idx="10"/>
          </p:nvPr>
        </p:nvSpPr>
        <p:spPr>
          <a:ln/>
        </p:spPr>
        <p:txBody>
          <a:bodyPr/>
          <a:lstStyle>
            <a:lvl1pPr>
              <a:defRPr/>
            </a:lvl1pPr>
          </a:lstStyle>
          <a:p>
            <a:pPr>
              <a:defRPr/>
            </a:pPr>
            <a:fld id="{CE224E73-0414-EB4D-901C-EE56263C6F41}" type="slidenum">
              <a:rPr lang="pl-PL" altLang="pl-PL"/>
              <a:pPr>
                <a:defRPr/>
              </a:pPr>
              <a:t>‹#›</a:t>
            </a:fld>
            <a:endParaRPr lang="pl-PL" altLang="pl-PL"/>
          </a:p>
        </p:txBody>
      </p:sp>
    </p:spTree>
    <p:extLst>
      <p:ext uri="{BB962C8B-B14F-4D97-AF65-F5344CB8AC3E}">
        <p14:creationId xmlns:p14="http://schemas.microsoft.com/office/powerpoint/2010/main" val="270383930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F5B023F5-E6A7-C143-A1C1-3756E3AC4890}"/>
              </a:ext>
            </a:extLst>
          </p:cNvPr>
          <p:cNvSpPr>
            <a:spLocks noGrp="1" noChangeArrowheads="1"/>
          </p:cNvSpPr>
          <p:nvPr>
            <p:ph type="sldNum" idx="10"/>
          </p:nvPr>
        </p:nvSpPr>
        <p:spPr>
          <a:ln/>
        </p:spPr>
        <p:txBody>
          <a:bodyPr/>
          <a:lstStyle>
            <a:lvl1pPr>
              <a:defRPr/>
            </a:lvl1pPr>
          </a:lstStyle>
          <a:p>
            <a:pPr>
              <a:defRPr/>
            </a:pPr>
            <a:fld id="{4307B3E8-3EEB-004F-AE49-2156C695B1FE}" type="slidenum">
              <a:rPr lang="pl-PL" altLang="pl-PL"/>
              <a:pPr>
                <a:defRPr/>
              </a:pPr>
              <a:t>‹#›</a:t>
            </a:fld>
            <a:endParaRPr lang="pl-PL" altLang="pl-PL"/>
          </a:p>
        </p:txBody>
      </p:sp>
    </p:spTree>
    <p:extLst>
      <p:ext uri="{BB962C8B-B14F-4D97-AF65-F5344CB8AC3E}">
        <p14:creationId xmlns:p14="http://schemas.microsoft.com/office/powerpoint/2010/main" val="303606390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xmlns="" id="{6A41FEF9-289C-594F-BC98-8198D437C116}"/>
              </a:ext>
            </a:extLst>
          </p:cNvPr>
          <p:cNvSpPr>
            <a:spLocks noGrp="1" noChangeArrowheads="1"/>
          </p:cNvSpPr>
          <p:nvPr>
            <p:ph type="sldNum" idx="10"/>
          </p:nvPr>
        </p:nvSpPr>
        <p:spPr>
          <a:ln/>
        </p:spPr>
        <p:txBody>
          <a:bodyPr/>
          <a:lstStyle>
            <a:lvl1pPr>
              <a:defRPr/>
            </a:lvl1pPr>
          </a:lstStyle>
          <a:p>
            <a:pPr>
              <a:defRPr/>
            </a:pPr>
            <a:fld id="{F7072819-479F-0B41-BDF1-50728C0F7EFD}" type="slidenum">
              <a:rPr lang="pl-PL" altLang="pl-PL"/>
              <a:pPr>
                <a:defRPr/>
              </a:pPr>
              <a:t>‹#›</a:t>
            </a:fld>
            <a:endParaRPr lang="pl-PL" altLang="pl-PL"/>
          </a:p>
        </p:txBody>
      </p:sp>
    </p:spTree>
    <p:extLst>
      <p:ext uri="{BB962C8B-B14F-4D97-AF65-F5344CB8AC3E}">
        <p14:creationId xmlns:p14="http://schemas.microsoft.com/office/powerpoint/2010/main" val="8588835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45202E24-63D5-8745-8655-4DFAFC703CD6}"/>
              </a:ext>
            </a:extLst>
          </p:cNvPr>
          <p:cNvSpPr>
            <a:spLocks noGrp="1" noChangeArrowheads="1"/>
          </p:cNvSpPr>
          <p:nvPr>
            <p:ph type="sldNum" idx="10"/>
          </p:nvPr>
        </p:nvSpPr>
        <p:spPr>
          <a:ln/>
        </p:spPr>
        <p:txBody>
          <a:bodyPr/>
          <a:lstStyle>
            <a:lvl1pPr>
              <a:defRPr/>
            </a:lvl1pPr>
          </a:lstStyle>
          <a:p>
            <a:pPr>
              <a:defRPr/>
            </a:pPr>
            <a:fld id="{51AAEB54-DE86-5441-8871-C57E9829C056}" type="slidenum">
              <a:rPr lang="pl-PL" altLang="pl-PL"/>
              <a:pPr>
                <a:defRPr/>
              </a:pPr>
              <a:t>‹#›</a:t>
            </a:fld>
            <a:endParaRPr lang="pl-PL" altLang="pl-PL"/>
          </a:p>
        </p:txBody>
      </p:sp>
    </p:spTree>
    <p:extLst>
      <p:ext uri="{BB962C8B-B14F-4D97-AF65-F5344CB8AC3E}">
        <p14:creationId xmlns:p14="http://schemas.microsoft.com/office/powerpoint/2010/main" val="74044231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a:extLst>
              <a:ext uri="{FF2B5EF4-FFF2-40B4-BE49-F238E27FC236}">
                <a16:creationId xmlns:a16="http://schemas.microsoft.com/office/drawing/2014/main" xmlns="" id="{CE13DDA5-A056-364C-B978-E8C679824897}"/>
              </a:ext>
            </a:extLst>
          </p:cNvPr>
          <p:cNvSpPr>
            <a:spLocks noGrp="1" noChangeArrowheads="1"/>
          </p:cNvSpPr>
          <p:nvPr>
            <p:ph type="sldNum" idx="10"/>
          </p:nvPr>
        </p:nvSpPr>
        <p:spPr>
          <a:ln/>
        </p:spPr>
        <p:txBody>
          <a:bodyPr/>
          <a:lstStyle>
            <a:lvl1pPr>
              <a:defRPr/>
            </a:lvl1pPr>
          </a:lstStyle>
          <a:p>
            <a:pPr>
              <a:defRPr/>
            </a:pPr>
            <a:fld id="{D0215A3B-3994-7246-8B57-B52AA18CCC55}" type="slidenum">
              <a:rPr lang="pl-PL" altLang="pl-PL"/>
              <a:pPr>
                <a:defRPr/>
              </a:pPr>
              <a:t>‹#›</a:t>
            </a:fld>
            <a:endParaRPr lang="pl-PL" altLang="pl-PL"/>
          </a:p>
        </p:txBody>
      </p:sp>
    </p:spTree>
    <p:extLst>
      <p:ext uri="{BB962C8B-B14F-4D97-AF65-F5344CB8AC3E}">
        <p14:creationId xmlns:p14="http://schemas.microsoft.com/office/powerpoint/2010/main" val="42829006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xmlns="" id="{0F778093-E8BE-6344-B4A5-8C52F550CCF9}"/>
              </a:ext>
            </a:extLst>
          </p:cNvPr>
          <p:cNvSpPr>
            <a:spLocks noGrp="1" noChangeArrowheads="1"/>
          </p:cNvSpPr>
          <p:nvPr>
            <p:ph type="sldNum" idx="10"/>
          </p:nvPr>
        </p:nvSpPr>
        <p:spPr>
          <a:ln/>
        </p:spPr>
        <p:txBody>
          <a:bodyPr/>
          <a:lstStyle>
            <a:lvl1pPr>
              <a:defRPr/>
            </a:lvl1pPr>
          </a:lstStyle>
          <a:p>
            <a:pPr>
              <a:defRPr/>
            </a:pPr>
            <a:fld id="{CD4C0127-0509-3D49-8533-BC3EBA6C368A}" type="slidenum">
              <a:rPr lang="pl-PL" altLang="pl-PL"/>
              <a:pPr>
                <a:defRPr/>
              </a:pPr>
              <a:t>‹#›</a:t>
            </a:fld>
            <a:endParaRPr lang="pl-PL" altLang="pl-PL"/>
          </a:p>
        </p:txBody>
      </p:sp>
    </p:spTree>
    <p:extLst>
      <p:ext uri="{BB962C8B-B14F-4D97-AF65-F5344CB8AC3E}">
        <p14:creationId xmlns:p14="http://schemas.microsoft.com/office/powerpoint/2010/main" val="175232493"/>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xmlns="" id="{4C37B535-5EDD-E54E-883B-39B67BDF8A72}"/>
              </a:ext>
            </a:extLst>
          </p:cNvPr>
          <p:cNvSpPr>
            <a:spLocks noGrp="1" noChangeArrowheads="1"/>
          </p:cNvSpPr>
          <p:nvPr>
            <p:ph type="sldNum" idx="10"/>
          </p:nvPr>
        </p:nvSpPr>
        <p:spPr>
          <a:ln/>
        </p:spPr>
        <p:txBody>
          <a:bodyPr/>
          <a:lstStyle>
            <a:lvl1pPr>
              <a:defRPr/>
            </a:lvl1pPr>
          </a:lstStyle>
          <a:p>
            <a:pPr>
              <a:defRPr/>
            </a:pPr>
            <a:fld id="{770EEA93-0529-D647-8FA6-4E81EA0C83DB}" type="slidenum">
              <a:rPr lang="pl-PL" altLang="pl-PL"/>
              <a:pPr>
                <a:defRPr/>
              </a:pPr>
              <a:t>‹#›</a:t>
            </a:fld>
            <a:endParaRPr lang="pl-PL" altLang="pl-PL"/>
          </a:p>
        </p:txBody>
      </p:sp>
    </p:spTree>
    <p:extLst>
      <p:ext uri="{BB962C8B-B14F-4D97-AF65-F5344CB8AC3E}">
        <p14:creationId xmlns:p14="http://schemas.microsoft.com/office/powerpoint/2010/main" val="113870493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xmlns="" id="{3E902757-84B1-2641-9433-2CC6BBC1D764}"/>
              </a:ext>
            </a:extLst>
          </p:cNvPr>
          <p:cNvSpPr>
            <a:spLocks noGrp="1" noChangeArrowheads="1"/>
          </p:cNvSpPr>
          <p:nvPr>
            <p:ph type="sldNum" idx="10"/>
          </p:nvPr>
        </p:nvSpPr>
        <p:spPr>
          <a:ln/>
        </p:spPr>
        <p:txBody>
          <a:bodyPr/>
          <a:lstStyle>
            <a:lvl1pPr>
              <a:defRPr/>
            </a:lvl1pPr>
          </a:lstStyle>
          <a:p>
            <a:pPr>
              <a:defRPr/>
            </a:pPr>
            <a:fld id="{4296042D-C8F1-894A-A236-92988ABA6734}" type="slidenum">
              <a:rPr lang="pl-PL" altLang="pl-PL"/>
              <a:pPr>
                <a:defRPr/>
              </a:pPr>
              <a:t>‹#›</a:t>
            </a:fld>
            <a:endParaRPr lang="pl-PL" altLang="pl-PL"/>
          </a:p>
        </p:txBody>
      </p:sp>
    </p:spTree>
    <p:extLst>
      <p:ext uri="{BB962C8B-B14F-4D97-AF65-F5344CB8AC3E}">
        <p14:creationId xmlns:p14="http://schemas.microsoft.com/office/powerpoint/2010/main" val="320424488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xmlns="" id="{396BB972-707D-6F4B-9970-D2434A57D1AD}"/>
              </a:ext>
            </a:extLst>
          </p:cNvPr>
          <p:cNvSpPr>
            <a:spLocks noGrp="1" noChangeArrowheads="1"/>
          </p:cNvSpPr>
          <p:nvPr>
            <p:ph type="sldNum" idx="10"/>
          </p:nvPr>
        </p:nvSpPr>
        <p:spPr>
          <a:ln/>
        </p:spPr>
        <p:txBody>
          <a:bodyPr/>
          <a:lstStyle>
            <a:lvl1pPr>
              <a:defRPr/>
            </a:lvl1pPr>
          </a:lstStyle>
          <a:p>
            <a:pPr>
              <a:defRPr/>
            </a:pPr>
            <a:fld id="{91813EA5-785A-A844-A419-964B21CE0241}" type="slidenum">
              <a:rPr lang="pl-PL" altLang="pl-PL"/>
              <a:pPr>
                <a:defRPr/>
              </a:pPr>
              <a:t>‹#›</a:t>
            </a:fld>
            <a:endParaRPr lang="pl-PL" altLang="pl-PL"/>
          </a:p>
        </p:txBody>
      </p:sp>
    </p:spTree>
    <p:extLst>
      <p:ext uri="{BB962C8B-B14F-4D97-AF65-F5344CB8AC3E}">
        <p14:creationId xmlns:p14="http://schemas.microsoft.com/office/powerpoint/2010/main" val="392425485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0D7634D6-18D3-C649-A74C-FF86FB81CA21}"/>
              </a:ext>
            </a:extLst>
          </p:cNvPr>
          <p:cNvSpPr>
            <a:spLocks noGrp="1" noChangeArrowheads="1"/>
          </p:cNvSpPr>
          <p:nvPr>
            <p:ph type="sldNum" idx="10"/>
          </p:nvPr>
        </p:nvSpPr>
        <p:spPr>
          <a:ln/>
        </p:spPr>
        <p:txBody>
          <a:bodyPr/>
          <a:lstStyle>
            <a:lvl1pPr>
              <a:defRPr/>
            </a:lvl1pPr>
          </a:lstStyle>
          <a:p>
            <a:pPr>
              <a:defRPr/>
            </a:pPr>
            <a:fld id="{750FA6CA-3056-7A4A-84C1-2278E473EFAD}" type="slidenum">
              <a:rPr lang="pl-PL" altLang="pl-PL"/>
              <a:pPr>
                <a:defRPr/>
              </a:pPr>
              <a:t>‹#›</a:t>
            </a:fld>
            <a:endParaRPr lang="pl-PL" altLang="pl-PL"/>
          </a:p>
        </p:txBody>
      </p:sp>
    </p:spTree>
    <p:extLst>
      <p:ext uri="{BB962C8B-B14F-4D97-AF65-F5344CB8AC3E}">
        <p14:creationId xmlns:p14="http://schemas.microsoft.com/office/powerpoint/2010/main" val="62891863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a:extLst>
              <a:ext uri="{FF2B5EF4-FFF2-40B4-BE49-F238E27FC236}">
                <a16:creationId xmlns:a16="http://schemas.microsoft.com/office/drawing/2014/main" xmlns="" id="{D3B95BE1-B266-934B-B5C4-1684E186B3E0}"/>
              </a:ext>
            </a:extLst>
          </p:cNvPr>
          <p:cNvSpPr>
            <a:spLocks noGrp="1" noChangeArrowheads="1"/>
          </p:cNvSpPr>
          <p:nvPr>
            <p:ph type="sldNum" idx="10"/>
          </p:nvPr>
        </p:nvSpPr>
        <p:spPr>
          <a:ln/>
        </p:spPr>
        <p:txBody>
          <a:bodyPr/>
          <a:lstStyle>
            <a:lvl1pPr>
              <a:defRPr/>
            </a:lvl1pPr>
          </a:lstStyle>
          <a:p>
            <a:pPr>
              <a:defRPr/>
            </a:pPr>
            <a:fld id="{C9545498-B2FD-0549-A842-39C8DD14C2E6}" type="slidenum">
              <a:rPr lang="pl-PL" altLang="pl-PL"/>
              <a:pPr>
                <a:defRPr/>
              </a:pPr>
              <a:t>‹#›</a:t>
            </a:fld>
            <a:endParaRPr lang="pl-PL" altLang="pl-PL"/>
          </a:p>
        </p:txBody>
      </p:sp>
    </p:spTree>
    <p:extLst>
      <p:ext uri="{BB962C8B-B14F-4D97-AF65-F5344CB8AC3E}">
        <p14:creationId xmlns:p14="http://schemas.microsoft.com/office/powerpoint/2010/main" val="254709774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a:extLst>
              <a:ext uri="{FF2B5EF4-FFF2-40B4-BE49-F238E27FC236}">
                <a16:creationId xmlns:a16="http://schemas.microsoft.com/office/drawing/2014/main" xmlns="" id="{1BA4B592-7302-784F-BB5C-5F4FE88932DB}"/>
              </a:ext>
            </a:extLst>
          </p:cNvPr>
          <p:cNvSpPr>
            <a:spLocks noGrp="1" noChangeArrowheads="1"/>
          </p:cNvSpPr>
          <p:nvPr>
            <p:ph type="sldNum" idx="10"/>
          </p:nvPr>
        </p:nvSpPr>
        <p:spPr>
          <a:ln/>
        </p:spPr>
        <p:txBody>
          <a:bodyPr/>
          <a:lstStyle>
            <a:lvl1pPr>
              <a:defRPr/>
            </a:lvl1pPr>
          </a:lstStyle>
          <a:p>
            <a:pPr>
              <a:defRPr/>
            </a:pPr>
            <a:fld id="{81973AF0-AB6C-0945-8C91-4F1485117B5D}" type="slidenum">
              <a:rPr lang="pl-PL" altLang="pl-PL"/>
              <a:pPr>
                <a:defRPr/>
              </a:pPr>
              <a:t>‹#›</a:t>
            </a:fld>
            <a:endParaRPr lang="pl-PL" altLang="pl-PL"/>
          </a:p>
        </p:txBody>
      </p:sp>
    </p:spTree>
    <p:extLst>
      <p:ext uri="{BB962C8B-B14F-4D97-AF65-F5344CB8AC3E}">
        <p14:creationId xmlns:p14="http://schemas.microsoft.com/office/powerpoint/2010/main" val="17653199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9F76051F-7F74-E749-821B-BD8BA73AE38D}"/>
              </a:ext>
            </a:extLst>
          </p:cNvPr>
          <p:cNvSpPr>
            <a:spLocks noGrp="1" noChangeArrowheads="1"/>
          </p:cNvSpPr>
          <p:nvPr>
            <p:ph type="sldNum" idx="10"/>
          </p:nvPr>
        </p:nvSpPr>
        <p:spPr>
          <a:ln/>
        </p:spPr>
        <p:txBody>
          <a:bodyPr/>
          <a:lstStyle>
            <a:lvl1pPr>
              <a:defRPr/>
            </a:lvl1pPr>
          </a:lstStyle>
          <a:p>
            <a:pPr>
              <a:defRPr/>
            </a:pPr>
            <a:fld id="{8579C1F7-B278-6145-B9D4-6ECF53E733B0}" type="slidenum">
              <a:rPr lang="pl-PL" altLang="pl-PL"/>
              <a:pPr>
                <a:defRPr/>
              </a:pPr>
              <a:t>‹#›</a:t>
            </a:fld>
            <a:endParaRPr lang="pl-PL" altLang="pl-PL"/>
          </a:p>
        </p:txBody>
      </p:sp>
    </p:spTree>
    <p:extLst>
      <p:ext uri="{BB962C8B-B14F-4D97-AF65-F5344CB8AC3E}">
        <p14:creationId xmlns:p14="http://schemas.microsoft.com/office/powerpoint/2010/main" val="41383586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37D2F457-737A-9744-82CD-F157576B3E4A}"/>
              </a:ext>
            </a:extLst>
          </p:cNvPr>
          <p:cNvSpPr>
            <a:spLocks noGrp="1" noChangeArrowheads="1"/>
          </p:cNvSpPr>
          <p:nvPr>
            <p:ph type="sldNum" idx="10"/>
          </p:nvPr>
        </p:nvSpPr>
        <p:spPr>
          <a:ln/>
        </p:spPr>
        <p:txBody>
          <a:bodyPr/>
          <a:lstStyle>
            <a:lvl1pPr>
              <a:defRPr/>
            </a:lvl1pPr>
          </a:lstStyle>
          <a:p>
            <a:pPr>
              <a:defRPr/>
            </a:pPr>
            <a:fld id="{70E3E268-EB05-7E45-B52C-CB83BF634ADF}" type="slidenum">
              <a:rPr lang="pl-PL" altLang="pl-PL"/>
              <a:pPr>
                <a:defRPr/>
              </a:pPr>
              <a:t>‹#›</a:t>
            </a:fld>
            <a:endParaRPr lang="pl-PL" altLang="pl-PL"/>
          </a:p>
        </p:txBody>
      </p:sp>
    </p:spTree>
    <p:extLst>
      <p:ext uri="{BB962C8B-B14F-4D97-AF65-F5344CB8AC3E}">
        <p14:creationId xmlns:p14="http://schemas.microsoft.com/office/powerpoint/2010/main" val="1580375297"/>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3">
            <a:extLst>
              <a:ext uri="{FF2B5EF4-FFF2-40B4-BE49-F238E27FC236}">
                <a16:creationId xmlns:a16="http://schemas.microsoft.com/office/drawing/2014/main" xmlns="" id="{344DEA79-7907-4147-903B-2F8696F6E066}"/>
              </a:ext>
            </a:extLst>
          </p:cNvPr>
          <p:cNvSpPr>
            <a:spLocks noGrp="1" noChangeArrowheads="1"/>
          </p:cNvSpPr>
          <p:nvPr>
            <p:ph type="sldNum" idx="10"/>
          </p:nvPr>
        </p:nvSpPr>
        <p:spPr>
          <a:ln/>
        </p:spPr>
        <p:txBody>
          <a:bodyPr/>
          <a:lstStyle>
            <a:lvl1pPr>
              <a:defRPr/>
            </a:lvl1pPr>
          </a:lstStyle>
          <a:p>
            <a:pPr>
              <a:defRPr/>
            </a:pPr>
            <a:fld id="{76ADF05C-E7F3-E741-BACE-EC563C88A08C}" type="slidenum">
              <a:rPr lang="pl-PL" altLang="pl-PL"/>
              <a:pPr>
                <a:defRPr/>
              </a:pPr>
              <a:t>‹#›</a:t>
            </a:fld>
            <a:endParaRPr lang="pl-PL" altLang="pl-PL"/>
          </a:p>
        </p:txBody>
      </p:sp>
    </p:spTree>
    <p:extLst>
      <p:ext uri="{BB962C8B-B14F-4D97-AF65-F5344CB8AC3E}">
        <p14:creationId xmlns:p14="http://schemas.microsoft.com/office/powerpoint/2010/main" val="101073573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6333286D-596F-A14D-8286-30E3EAA73049}"/>
              </a:ext>
            </a:extLst>
          </p:cNvPr>
          <p:cNvSpPr>
            <a:spLocks noGrp="1" noChangeArrowheads="1"/>
          </p:cNvSpPr>
          <p:nvPr>
            <p:ph type="sldNum" idx="10"/>
          </p:nvPr>
        </p:nvSpPr>
        <p:spPr>
          <a:ln/>
        </p:spPr>
        <p:txBody>
          <a:bodyPr/>
          <a:lstStyle>
            <a:lvl1pPr>
              <a:defRPr/>
            </a:lvl1pPr>
          </a:lstStyle>
          <a:p>
            <a:pPr>
              <a:defRPr/>
            </a:pPr>
            <a:fld id="{D737E316-C336-1E44-A547-739D22AD17F2}" type="slidenum">
              <a:rPr lang="pl-PL" altLang="pl-PL"/>
              <a:pPr>
                <a:defRPr/>
              </a:pPr>
              <a:t>‹#›</a:t>
            </a:fld>
            <a:endParaRPr lang="pl-PL" altLang="pl-PL"/>
          </a:p>
        </p:txBody>
      </p:sp>
    </p:spTree>
    <p:extLst>
      <p:ext uri="{BB962C8B-B14F-4D97-AF65-F5344CB8AC3E}">
        <p14:creationId xmlns:p14="http://schemas.microsoft.com/office/powerpoint/2010/main" val="22814257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A3FAED3F-7620-6641-A163-14457F46734D}"/>
              </a:ext>
            </a:extLst>
          </p:cNvPr>
          <p:cNvSpPr>
            <a:spLocks noGrp="1" noChangeArrowheads="1"/>
          </p:cNvSpPr>
          <p:nvPr>
            <p:ph type="sldNum" idx="10"/>
          </p:nvPr>
        </p:nvSpPr>
        <p:spPr>
          <a:ln/>
        </p:spPr>
        <p:txBody>
          <a:bodyPr/>
          <a:lstStyle>
            <a:lvl1pPr>
              <a:defRPr/>
            </a:lvl1pPr>
          </a:lstStyle>
          <a:p>
            <a:pPr>
              <a:defRPr/>
            </a:pPr>
            <a:fld id="{487BC8B2-4BFB-AC4F-B5FF-EA6F1DCA6C8E}" type="slidenum">
              <a:rPr lang="pl-PL" altLang="pl-PL"/>
              <a:pPr>
                <a:defRPr/>
              </a:pPr>
              <a:t>‹#›</a:t>
            </a:fld>
            <a:endParaRPr lang="pl-PL" altLang="pl-PL"/>
          </a:p>
        </p:txBody>
      </p:sp>
    </p:spTree>
    <p:extLst>
      <p:ext uri="{BB962C8B-B14F-4D97-AF65-F5344CB8AC3E}">
        <p14:creationId xmlns:p14="http://schemas.microsoft.com/office/powerpoint/2010/main" val="224687012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nchor="t"/>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3">
            <a:extLst>
              <a:ext uri="{FF2B5EF4-FFF2-40B4-BE49-F238E27FC236}">
                <a16:creationId xmlns:a16="http://schemas.microsoft.com/office/drawing/2014/main" xmlns="" id="{F9881EC0-7CE5-F346-83CB-1C5842364124}"/>
              </a:ext>
            </a:extLst>
          </p:cNvPr>
          <p:cNvSpPr>
            <a:spLocks noGrp="1" noChangeArrowheads="1"/>
          </p:cNvSpPr>
          <p:nvPr>
            <p:ph type="sldNum" idx="10"/>
          </p:nvPr>
        </p:nvSpPr>
        <p:spPr>
          <a:ln/>
        </p:spPr>
        <p:txBody>
          <a:bodyPr/>
          <a:lstStyle>
            <a:lvl1pPr>
              <a:defRPr/>
            </a:lvl1pPr>
          </a:lstStyle>
          <a:p>
            <a:pPr>
              <a:defRPr/>
            </a:pPr>
            <a:fld id="{8015118E-2E50-1749-8062-436BD69BA897}" type="slidenum">
              <a:rPr lang="pl-PL" altLang="pl-PL"/>
              <a:pPr>
                <a:defRPr/>
              </a:pPr>
              <a:t>‹#›</a:t>
            </a:fld>
            <a:endParaRPr lang="pl-PL" altLang="pl-PL"/>
          </a:p>
        </p:txBody>
      </p:sp>
    </p:spTree>
    <p:extLst>
      <p:ext uri="{BB962C8B-B14F-4D97-AF65-F5344CB8AC3E}">
        <p14:creationId xmlns:p14="http://schemas.microsoft.com/office/powerpoint/2010/main" val="1804190012"/>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219200" y="3209925"/>
            <a:ext cx="10895013"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6613" y="3209925"/>
            <a:ext cx="10896600" cy="9050338"/>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3">
            <a:extLst>
              <a:ext uri="{FF2B5EF4-FFF2-40B4-BE49-F238E27FC236}">
                <a16:creationId xmlns:a16="http://schemas.microsoft.com/office/drawing/2014/main" xmlns="" id="{34A8BAA5-5BED-BB43-B8EA-E48C603791FE}"/>
              </a:ext>
            </a:extLst>
          </p:cNvPr>
          <p:cNvSpPr>
            <a:spLocks noGrp="1" noChangeArrowheads="1"/>
          </p:cNvSpPr>
          <p:nvPr>
            <p:ph type="sldNum" idx="10"/>
          </p:nvPr>
        </p:nvSpPr>
        <p:spPr>
          <a:ln/>
        </p:spPr>
        <p:txBody>
          <a:bodyPr/>
          <a:lstStyle>
            <a:lvl1pPr>
              <a:defRPr/>
            </a:lvl1pPr>
          </a:lstStyle>
          <a:p>
            <a:pPr>
              <a:defRPr/>
            </a:pPr>
            <a:fld id="{B5CE308A-C75C-0744-8347-1FB639FFD424}" type="slidenum">
              <a:rPr lang="pl-PL" altLang="pl-PL"/>
              <a:pPr>
                <a:defRPr/>
              </a:pPr>
              <a:t>‹#›</a:t>
            </a:fld>
            <a:endParaRPr lang="pl-PL" altLang="pl-PL"/>
          </a:p>
        </p:txBody>
      </p:sp>
    </p:spTree>
    <p:extLst>
      <p:ext uri="{BB962C8B-B14F-4D97-AF65-F5344CB8AC3E}">
        <p14:creationId xmlns:p14="http://schemas.microsoft.com/office/powerpoint/2010/main" val="1888444230"/>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3">
            <a:extLst>
              <a:ext uri="{FF2B5EF4-FFF2-40B4-BE49-F238E27FC236}">
                <a16:creationId xmlns:a16="http://schemas.microsoft.com/office/drawing/2014/main" xmlns="" id="{56180A0A-DBFE-1649-8064-2D042C6F0183}"/>
              </a:ext>
            </a:extLst>
          </p:cNvPr>
          <p:cNvSpPr>
            <a:spLocks noGrp="1" noChangeArrowheads="1"/>
          </p:cNvSpPr>
          <p:nvPr>
            <p:ph type="sldNum" idx="10"/>
          </p:nvPr>
        </p:nvSpPr>
        <p:spPr>
          <a:ln/>
        </p:spPr>
        <p:txBody>
          <a:bodyPr/>
          <a:lstStyle>
            <a:lvl1pPr>
              <a:defRPr/>
            </a:lvl1pPr>
          </a:lstStyle>
          <a:p>
            <a:pPr>
              <a:defRPr/>
            </a:pPr>
            <a:fld id="{223B1E37-D61B-8048-9D8A-7BED89D9BEA8}" type="slidenum">
              <a:rPr lang="pl-PL" altLang="pl-PL"/>
              <a:pPr>
                <a:defRPr/>
              </a:pPr>
              <a:t>‹#›</a:t>
            </a:fld>
            <a:endParaRPr lang="pl-PL" altLang="pl-PL"/>
          </a:p>
        </p:txBody>
      </p:sp>
    </p:spTree>
    <p:extLst>
      <p:ext uri="{BB962C8B-B14F-4D97-AF65-F5344CB8AC3E}">
        <p14:creationId xmlns:p14="http://schemas.microsoft.com/office/powerpoint/2010/main" val="1701070911"/>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3">
            <a:extLst>
              <a:ext uri="{FF2B5EF4-FFF2-40B4-BE49-F238E27FC236}">
                <a16:creationId xmlns:a16="http://schemas.microsoft.com/office/drawing/2014/main" xmlns="" id="{9BD5EC81-833A-D842-9A60-EFB27FB9BF73}"/>
              </a:ext>
            </a:extLst>
          </p:cNvPr>
          <p:cNvSpPr>
            <a:spLocks noGrp="1" noChangeArrowheads="1"/>
          </p:cNvSpPr>
          <p:nvPr>
            <p:ph type="sldNum" idx="10"/>
          </p:nvPr>
        </p:nvSpPr>
        <p:spPr>
          <a:ln/>
        </p:spPr>
        <p:txBody>
          <a:bodyPr/>
          <a:lstStyle>
            <a:lvl1pPr>
              <a:defRPr/>
            </a:lvl1pPr>
          </a:lstStyle>
          <a:p>
            <a:pPr>
              <a:defRPr/>
            </a:pPr>
            <a:fld id="{90008548-2917-4B40-B61B-9252EF51EE9C}" type="slidenum">
              <a:rPr lang="pl-PL" altLang="pl-PL"/>
              <a:pPr>
                <a:defRPr/>
              </a:pPr>
              <a:t>‹#›</a:t>
            </a:fld>
            <a:endParaRPr lang="pl-PL" altLang="pl-PL"/>
          </a:p>
        </p:txBody>
      </p:sp>
    </p:spTree>
    <p:extLst>
      <p:ext uri="{BB962C8B-B14F-4D97-AF65-F5344CB8AC3E}">
        <p14:creationId xmlns:p14="http://schemas.microsoft.com/office/powerpoint/2010/main" val="56723836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3">
            <a:extLst>
              <a:ext uri="{FF2B5EF4-FFF2-40B4-BE49-F238E27FC236}">
                <a16:creationId xmlns:a16="http://schemas.microsoft.com/office/drawing/2014/main" xmlns="" id="{268B492B-CA68-BC44-B167-A33CB300B78E}"/>
              </a:ext>
            </a:extLst>
          </p:cNvPr>
          <p:cNvSpPr>
            <a:spLocks noGrp="1" noChangeArrowheads="1"/>
          </p:cNvSpPr>
          <p:nvPr>
            <p:ph type="sldNum" idx="10"/>
          </p:nvPr>
        </p:nvSpPr>
        <p:spPr>
          <a:ln/>
        </p:spPr>
        <p:txBody>
          <a:bodyPr/>
          <a:lstStyle>
            <a:lvl1pPr>
              <a:defRPr/>
            </a:lvl1pPr>
          </a:lstStyle>
          <a:p>
            <a:pPr>
              <a:defRPr/>
            </a:pPr>
            <a:fld id="{FFE11B1E-AC8F-E948-8E17-9B02F15BA724}" type="slidenum">
              <a:rPr lang="pl-PL" altLang="pl-PL"/>
              <a:pPr>
                <a:defRPr/>
              </a:pPr>
              <a:t>‹#›</a:t>
            </a:fld>
            <a:endParaRPr lang="pl-PL" altLang="pl-PL"/>
          </a:p>
        </p:txBody>
      </p:sp>
    </p:spTree>
    <p:extLst>
      <p:ext uri="{BB962C8B-B14F-4D97-AF65-F5344CB8AC3E}">
        <p14:creationId xmlns:p14="http://schemas.microsoft.com/office/powerpoint/2010/main" val="297167849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a:extLst>
              <a:ext uri="{FF2B5EF4-FFF2-40B4-BE49-F238E27FC236}">
                <a16:creationId xmlns:a16="http://schemas.microsoft.com/office/drawing/2014/main" xmlns="" id="{7BAC65EF-CBBA-DC4D-BA12-E2C52D17FFE4}"/>
              </a:ext>
            </a:extLst>
          </p:cNvPr>
          <p:cNvSpPr>
            <a:spLocks noGrp="1" noChangeArrowheads="1"/>
          </p:cNvSpPr>
          <p:nvPr>
            <p:ph type="sldNum" idx="10"/>
          </p:nvPr>
        </p:nvSpPr>
        <p:spPr>
          <a:ln/>
        </p:spPr>
        <p:txBody>
          <a:bodyPr/>
          <a:lstStyle>
            <a:lvl1pPr>
              <a:defRPr/>
            </a:lvl1pPr>
          </a:lstStyle>
          <a:p>
            <a:pPr>
              <a:defRPr/>
            </a:pPr>
            <a:fld id="{7197D1AB-E3DD-554A-8C13-1C53FB74AF55}" type="slidenum">
              <a:rPr lang="pl-PL" altLang="pl-PL"/>
              <a:pPr>
                <a:defRPr/>
              </a:pPr>
              <a:t>‹#›</a:t>
            </a:fld>
            <a:endParaRPr lang="pl-PL" altLang="pl-PL"/>
          </a:p>
        </p:txBody>
      </p:sp>
    </p:spTree>
    <p:extLst>
      <p:ext uri="{BB962C8B-B14F-4D97-AF65-F5344CB8AC3E}">
        <p14:creationId xmlns:p14="http://schemas.microsoft.com/office/powerpoint/2010/main" val="37714897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a:extLst>
              <a:ext uri="{FF2B5EF4-FFF2-40B4-BE49-F238E27FC236}">
                <a16:creationId xmlns:a16="http://schemas.microsoft.com/office/drawing/2014/main" xmlns="" id="{B61B88ED-D867-D349-A7B1-9FCF1C09B37E}"/>
              </a:ext>
            </a:extLst>
          </p:cNvPr>
          <p:cNvSpPr>
            <a:spLocks noGrp="1" noChangeArrowheads="1"/>
          </p:cNvSpPr>
          <p:nvPr>
            <p:ph type="sldNum" idx="10"/>
          </p:nvPr>
        </p:nvSpPr>
        <p:spPr>
          <a:ln/>
        </p:spPr>
        <p:txBody>
          <a:bodyPr/>
          <a:lstStyle>
            <a:lvl1pPr>
              <a:defRPr/>
            </a:lvl1pPr>
          </a:lstStyle>
          <a:p>
            <a:pPr>
              <a:defRPr/>
            </a:pPr>
            <a:fld id="{D8FB883A-C4A9-F143-9ABD-7C023165AF7C}" type="slidenum">
              <a:rPr lang="pl-PL" altLang="pl-PL"/>
              <a:pPr>
                <a:defRPr/>
              </a:pPr>
              <a:t>‹#›</a:t>
            </a:fld>
            <a:endParaRPr lang="pl-PL" altLang="pl-PL"/>
          </a:p>
        </p:txBody>
      </p:sp>
    </p:spTree>
    <p:extLst>
      <p:ext uri="{BB962C8B-B14F-4D97-AF65-F5344CB8AC3E}">
        <p14:creationId xmlns:p14="http://schemas.microsoft.com/office/powerpoint/2010/main" val="41890017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E203EF02-5CDA-9346-B814-0029B3164B8E}"/>
              </a:ext>
            </a:extLst>
          </p:cNvPr>
          <p:cNvSpPr>
            <a:spLocks noGrp="1" noChangeArrowheads="1"/>
          </p:cNvSpPr>
          <p:nvPr>
            <p:ph type="sldNum" idx="10"/>
          </p:nvPr>
        </p:nvSpPr>
        <p:spPr>
          <a:ln/>
        </p:spPr>
        <p:txBody>
          <a:bodyPr/>
          <a:lstStyle>
            <a:lvl1pPr>
              <a:defRPr/>
            </a:lvl1pPr>
          </a:lstStyle>
          <a:p>
            <a:pPr>
              <a:defRPr/>
            </a:pPr>
            <a:fld id="{BAE210FF-0E42-B548-B4FA-7643166A975A}" type="slidenum">
              <a:rPr lang="pl-PL" altLang="pl-PL"/>
              <a:pPr>
                <a:defRPr/>
              </a:pPr>
              <a:t>‹#›</a:t>
            </a:fld>
            <a:endParaRPr lang="pl-PL" altLang="pl-PL"/>
          </a:p>
        </p:txBody>
      </p:sp>
    </p:spTree>
    <p:extLst>
      <p:ext uri="{BB962C8B-B14F-4D97-AF65-F5344CB8AC3E}">
        <p14:creationId xmlns:p14="http://schemas.microsoft.com/office/powerpoint/2010/main" val="413046038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678400" y="547688"/>
            <a:ext cx="5484813" cy="11712575"/>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1219200" y="547688"/>
            <a:ext cx="16306800" cy="11712575"/>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3">
            <a:extLst>
              <a:ext uri="{FF2B5EF4-FFF2-40B4-BE49-F238E27FC236}">
                <a16:creationId xmlns:a16="http://schemas.microsoft.com/office/drawing/2014/main" xmlns="" id="{BB48EFFF-5521-B347-AA02-DD6808481D55}"/>
              </a:ext>
            </a:extLst>
          </p:cNvPr>
          <p:cNvSpPr>
            <a:spLocks noGrp="1" noChangeArrowheads="1"/>
          </p:cNvSpPr>
          <p:nvPr>
            <p:ph type="sldNum" idx="10"/>
          </p:nvPr>
        </p:nvSpPr>
        <p:spPr>
          <a:ln/>
        </p:spPr>
        <p:txBody>
          <a:bodyPr/>
          <a:lstStyle>
            <a:lvl1pPr>
              <a:defRPr/>
            </a:lvl1pPr>
          </a:lstStyle>
          <a:p>
            <a:pPr>
              <a:defRPr/>
            </a:pPr>
            <a:fld id="{EC264AA8-FDEF-414A-83B1-193F867034CF}" type="slidenum">
              <a:rPr lang="pl-PL" altLang="pl-PL"/>
              <a:pPr>
                <a:defRPr/>
              </a:pPr>
              <a:t>‹#›</a:t>
            </a:fld>
            <a:endParaRPr lang="pl-PL" altLang="pl-PL"/>
          </a:p>
        </p:txBody>
      </p:sp>
    </p:spTree>
    <p:extLst>
      <p:ext uri="{BB962C8B-B14F-4D97-AF65-F5344CB8AC3E}">
        <p14:creationId xmlns:p14="http://schemas.microsoft.com/office/powerpoint/2010/main" val="2368476547"/>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a:extLst>
              <a:ext uri="{FF2B5EF4-FFF2-40B4-BE49-F238E27FC236}">
                <a16:creationId xmlns:a16="http://schemas.microsoft.com/office/drawing/2014/main" xmlns="" id="{E43D13E1-F9EC-B846-8F6E-5626AEB5D378}"/>
              </a:ext>
            </a:extLst>
          </p:cNvPr>
          <p:cNvSpPr>
            <a:spLocks noGrp="1" noChangeArrowheads="1"/>
          </p:cNvSpPr>
          <p:nvPr>
            <p:ph type="sldNum" idx="10"/>
          </p:nvPr>
        </p:nvSpPr>
        <p:spPr>
          <a:ln/>
        </p:spPr>
        <p:txBody>
          <a:bodyPr/>
          <a:lstStyle>
            <a:lvl1pPr>
              <a:defRPr/>
            </a:lvl1pPr>
          </a:lstStyle>
          <a:p>
            <a:pPr>
              <a:defRPr/>
            </a:pPr>
            <a:fld id="{8E486091-A2A6-154B-8152-A6CEE9044930}" type="slidenum">
              <a:rPr lang="pl-PL" altLang="pl-PL"/>
              <a:pPr>
                <a:defRPr/>
              </a:pPr>
              <a:t>‹#›</a:t>
            </a:fld>
            <a:endParaRPr lang="pl-PL" altLang="pl-PL"/>
          </a:p>
        </p:txBody>
      </p:sp>
    </p:spTree>
    <p:extLst>
      <p:ext uri="{BB962C8B-B14F-4D97-AF65-F5344CB8AC3E}">
        <p14:creationId xmlns:p14="http://schemas.microsoft.com/office/powerpoint/2010/main" val="3323656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a:extLst>
              <a:ext uri="{FF2B5EF4-FFF2-40B4-BE49-F238E27FC236}">
                <a16:creationId xmlns:a16="http://schemas.microsoft.com/office/drawing/2014/main" xmlns="" id="{AB12C4D2-0031-534B-80E0-150110F306C2}"/>
              </a:ext>
            </a:extLst>
          </p:cNvPr>
          <p:cNvSpPr>
            <a:spLocks noGrp="1" noChangeArrowheads="1"/>
          </p:cNvSpPr>
          <p:nvPr>
            <p:ph type="sldNum" idx="10"/>
          </p:nvPr>
        </p:nvSpPr>
        <p:spPr>
          <a:ln/>
        </p:spPr>
        <p:txBody>
          <a:bodyPr/>
          <a:lstStyle>
            <a:lvl1pPr>
              <a:defRPr/>
            </a:lvl1pPr>
          </a:lstStyle>
          <a:p>
            <a:pPr>
              <a:defRPr/>
            </a:pPr>
            <a:fld id="{D8E87704-9243-AC4D-8273-348A102C389D}" type="slidenum">
              <a:rPr lang="pl-PL" altLang="pl-PL"/>
              <a:pPr>
                <a:defRPr/>
              </a:pPr>
              <a:t>‹#›</a:t>
            </a:fld>
            <a:endParaRPr lang="pl-PL" altLang="pl-PL"/>
          </a:p>
        </p:txBody>
      </p:sp>
    </p:spTree>
    <p:extLst>
      <p:ext uri="{BB962C8B-B14F-4D97-AF65-F5344CB8AC3E}">
        <p14:creationId xmlns:p14="http://schemas.microsoft.com/office/powerpoint/2010/main" val="2957805504"/>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92A8CE3F-243C-D941-AFFF-0F8D0E7D0929}"/>
              </a:ext>
            </a:extLst>
          </p:cNvPr>
          <p:cNvSpPr>
            <a:spLocks noGrp="1" noChangeArrowheads="1"/>
          </p:cNvSpPr>
          <p:nvPr>
            <p:ph type="sldNum" idx="10"/>
          </p:nvPr>
        </p:nvSpPr>
        <p:spPr>
          <a:ln/>
        </p:spPr>
        <p:txBody>
          <a:bodyPr/>
          <a:lstStyle>
            <a:lvl1pPr>
              <a:defRPr/>
            </a:lvl1pPr>
          </a:lstStyle>
          <a:p>
            <a:pPr>
              <a:defRPr/>
            </a:pPr>
            <a:fld id="{21591957-1016-B34A-9D0E-3D0BA2071F22}" type="slidenum">
              <a:rPr lang="pl-PL" altLang="pl-PL"/>
              <a:pPr>
                <a:defRPr/>
              </a:pPr>
              <a:t>‹#›</a:t>
            </a:fld>
            <a:endParaRPr lang="pl-PL" altLang="pl-PL"/>
          </a:p>
        </p:txBody>
      </p:sp>
    </p:spTree>
    <p:extLst>
      <p:ext uri="{BB962C8B-B14F-4D97-AF65-F5344CB8AC3E}">
        <p14:creationId xmlns:p14="http://schemas.microsoft.com/office/powerpoint/2010/main" val="114822697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a:extLst>
              <a:ext uri="{FF2B5EF4-FFF2-40B4-BE49-F238E27FC236}">
                <a16:creationId xmlns:a16="http://schemas.microsoft.com/office/drawing/2014/main" xmlns="" id="{A0FB770D-1EDB-D34A-82DA-459C659A67E4}"/>
              </a:ext>
            </a:extLst>
          </p:cNvPr>
          <p:cNvSpPr>
            <a:spLocks noGrp="1" noChangeArrowheads="1"/>
          </p:cNvSpPr>
          <p:nvPr>
            <p:ph type="sldNum" idx="10"/>
          </p:nvPr>
        </p:nvSpPr>
        <p:spPr>
          <a:ln/>
        </p:spPr>
        <p:txBody>
          <a:bodyPr/>
          <a:lstStyle>
            <a:lvl1pPr>
              <a:defRPr/>
            </a:lvl1pPr>
          </a:lstStyle>
          <a:p>
            <a:pPr>
              <a:defRPr/>
            </a:pPr>
            <a:fld id="{81C439CF-8ADF-034F-BBC7-6410083FEC97}" type="slidenum">
              <a:rPr lang="pl-PL" altLang="pl-PL"/>
              <a:pPr>
                <a:defRPr/>
              </a:pPr>
              <a:t>‹#›</a:t>
            </a:fld>
            <a:endParaRPr lang="pl-PL" altLang="pl-PL"/>
          </a:p>
        </p:txBody>
      </p:sp>
    </p:spTree>
    <p:extLst>
      <p:ext uri="{BB962C8B-B14F-4D97-AF65-F5344CB8AC3E}">
        <p14:creationId xmlns:p14="http://schemas.microsoft.com/office/powerpoint/2010/main" val="33372866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2387600" y="2971800"/>
            <a:ext cx="9669463" cy="9383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09463" y="2971800"/>
            <a:ext cx="9671050" cy="93837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a:extLst>
              <a:ext uri="{FF2B5EF4-FFF2-40B4-BE49-F238E27FC236}">
                <a16:creationId xmlns:a16="http://schemas.microsoft.com/office/drawing/2014/main" xmlns="" id="{ECA17F21-CF08-2847-B772-F6BAA506EF3D}"/>
              </a:ext>
            </a:extLst>
          </p:cNvPr>
          <p:cNvSpPr>
            <a:spLocks noGrp="1" noChangeArrowheads="1"/>
          </p:cNvSpPr>
          <p:nvPr>
            <p:ph type="sldNum" idx="10"/>
          </p:nvPr>
        </p:nvSpPr>
        <p:spPr>
          <a:ln/>
        </p:spPr>
        <p:txBody>
          <a:bodyPr/>
          <a:lstStyle>
            <a:lvl1pPr>
              <a:defRPr/>
            </a:lvl1pPr>
          </a:lstStyle>
          <a:p>
            <a:pPr>
              <a:defRPr/>
            </a:pPr>
            <a:fld id="{1F9229A2-EB07-5A44-BCAB-25FB262A0E22}" type="slidenum">
              <a:rPr lang="pl-PL" altLang="pl-PL"/>
              <a:pPr>
                <a:defRPr/>
              </a:pPr>
              <a:t>‹#›</a:t>
            </a:fld>
            <a:endParaRPr lang="pl-PL" altLang="pl-PL"/>
          </a:p>
        </p:txBody>
      </p:sp>
    </p:spTree>
    <p:extLst>
      <p:ext uri="{BB962C8B-B14F-4D97-AF65-F5344CB8AC3E}">
        <p14:creationId xmlns:p14="http://schemas.microsoft.com/office/powerpoint/2010/main" val="2893088081"/>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a:extLst>
              <a:ext uri="{FF2B5EF4-FFF2-40B4-BE49-F238E27FC236}">
                <a16:creationId xmlns:a16="http://schemas.microsoft.com/office/drawing/2014/main" xmlns="" id="{7ECD11DB-9C44-124D-9C39-8C47FE48627C}"/>
              </a:ext>
            </a:extLst>
          </p:cNvPr>
          <p:cNvSpPr>
            <a:spLocks noGrp="1" noChangeArrowheads="1"/>
          </p:cNvSpPr>
          <p:nvPr>
            <p:ph type="sldNum" idx="10"/>
          </p:nvPr>
        </p:nvSpPr>
        <p:spPr>
          <a:ln/>
        </p:spPr>
        <p:txBody>
          <a:bodyPr/>
          <a:lstStyle>
            <a:lvl1pPr>
              <a:defRPr/>
            </a:lvl1pPr>
          </a:lstStyle>
          <a:p>
            <a:pPr>
              <a:defRPr/>
            </a:pPr>
            <a:fld id="{5AE82A4B-BCBD-C748-8696-AF17465E3237}" type="slidenum">
              <a:rPr lang="pl-PL" altLang="pl-PL"/>
              <a:pPr>
                <a:defRPr/>
              </a:pPr>
              <a:t>‹#›</a:t>
            </a:fld>
            <a:endParaRPr lang="pl-PL" altLang="pl-PL"/>
          </a:p>
        </p:txBody>
      </p:sp>
    </p:spTree>
    <p:extLst>
      <p:ext uri="{BB962C8B-B14F-4D97-AF65-F5344CB8AC3E}">
        <p14:creationId xmlns:p14="http://schemas.microsoft.com/office/powerpoint/2010/main" val="41568571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a:extLst>
              <a:ext uri="{FF2B5EF4-FFF2-40B4-BE49-F238E27FC236}">
                <a16:creationId xmlns:a16="http://schemas.microsoft.com/office/drawing/2014/main" xmlns="" id="{F5514644-3AE1-244F-8F98-8EA2C3D22A6C}"/>
              </a:ext>
            </a:extLst>
          </p:cNvPr>
          <p:cNvSpPr>
            <a:spLocks noGrp="1" noChangeArrowheads="1"/>
          </p:cNvSpPr>
          <p:nvPr>
            <p:ph type="sldNum" idx="10"/>
          </p:nvPr>
        </p:nvSpPr>
        <p:spPr>
          <a:ln/>
        </p:spPr>
        <p:txBody>
          <a:bodyPr/>
          <a:lstStyle>
            <a:lvl1pPr>
              <a:defRPr/>
            </a:lvl1pPr>
          </a:lstStyle>
          <a:p>
            <a:pPr>
              <a:defRPr/>
            </a:pPr>
            <a:fld id="{CCE98098-F1CE-F24D-8EAB-E1DCED16E438}" type="slidenum">
              <a:rPr lang="pl-PL" altLang="pl-PL"/>
              <a:pPr>
                <a:defRPr/>
              </a:pPr>
              <a:t>‹#›</a:t>
            </a:fld>
            <a:endParaRPr lang="pl-PL" altLang="pl-PL"/>
          </a:p>
        </p:txBody>
      </p:sp>
    </p:spTree>
    <p:extLst>
      <p:ext uri="{BB962C8B-B14F-4D97-AF65-F5344CB8AC3E}">
        <p14:creationId xmlns:p14="http://schemas.microsoft.com/office/powerpoint/2010/main" val="232968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F4B53C8C-28B5-CF4C-9B17-23C4D70646BF}"/>
              </a:ext>
            </a:extLst>
          </p:cNvPr>
          <p:cNvSpPr>
            <a:spLocks noGrp="1" noChangeArrowheads="1"/>
          </p:cNvSpPr>
          <p:nvPr>
            <p:ph type="sldNum" idx="10"/>
          </p:nvPr>
        </p:nvSpPr>
        <p:spPr>
          <a:ln/>
        </p:spPr>
        <p:txBody>
          <a:bodyPr/>
          <a:lstStyle>
            <a:lvl1pPr>
              <a:defRPr/>
            </a:lvl1pPr>
          </a:lstStyle>
          <a:p>
            <a:pPr>
              <a:defRPr/>
            </a:pPr>
            <a:fld id="{4110292E-C77E-FE49-9F87-4EFC892B8339}" type="slidenum">
              <a:rPr lang="pl-PL" altLang="pl-PL"/>
              <a:pPr>
                <a:defRPr/>
              </a:pPr>
              <a:t>‹#›</a:t>
            </a:fld>
            <a:endParaRPr lang="pl-PL" altLang="pl-PL"/>
          </a:p>
        </p:txBody>
      </p:sp>
    </p:spTree>
    <p:extLst>
      <p:ext uri="{BB962C8B-B14F-4D97-AF65-F5344CB8AC3E}">
        <p14:creationId xmlns:p14="http://schemas.microsoft.com/office/powerpoint/2010/main" val="2624711197"/>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C29034DC-9912-DD44-8780-A80DE15DF7B4}"/>
              </a:ext>
            </a:extLst>
          </p:cNvPr>
          <p:cNvSpPr>
            <a:spLocks noGrp="1" noChangeArrowheads="1"/>
          </p:cNvSpPr>
          <p:nvPr>
            <p:ph type="sldNum" idx="10"/>
          </p:nvPr>
        </p:nvSpPr>
        <p:spPr>
          <a:ln/>
        </p:spPr>
        <p:txBody>
          <a:bodyPr/>
          <a:lstStyle>
            <a:lvl1pPr>
              <a:defRPr/>
            </a:lvl1pPr>
          </a:lstStyle>
          <a:p>
            <a:pPr>
              <a:defRPr/>
            </a:pPr>
            <a:fld id="{4002F406-128B-6D45-864D-70F37643855F}" type="slidenum">
              <a:rPr lang="pl-PL" altLang="pl-PL"/>
              <a:pPr>
                <a:defRPr/>
              </a:pPr>
              <a:t>‹#›</a:t>
            </a:fld>
            <a:endParaRPr lang="pl-PL" altLang="pl-PL"/>
          </a:p>
        </p:txBody>
      </p:sp>
    </p:spTree>
    <p:extLst>
      <p:ext uri="{BB962C8B-B14F-4D97-AF65-F5344CB8AC3E}">
        <p14:creationId xmlns:p14="http://schemas.microsoft.com/office/powerpoint/2010/main" val="35783932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2870A510-0666-2D48-8976-C7E204FC8F86}"/>
              </a:ext>
            </a:extLst>
          </p:cNvPr>
          <p:cNvSpPr>
            <a:spLocks noGrp="1" noChangeArrowheads="1"/>
          </p:cNvSpPr>
          <p:nvPr>
            <p:ph type="sldNum" idx="10"/>
          </p:nvPr>
        </p:nvSpPr>
        <p:spPr>
          <a:ln/>
        </p:spPr>
        <p:txBody>
          <a:bodyPr/>
          <a:lstStyle>
            <a:lvl1pPr>
              <a:defRPr/>
            </a:lvl1pPr>
          </a:lstStyle>
          <a:p>
            <a:pPr>
              <a:defRPr/>
            </a:pPr>
            <a:fld id="{65240198-3DF5-5045-8E17-CCCC2F04AB1D}" type="slidenum">
              <a:rPr lang="pl-PL" altLang="pl-PL"/>
              <a:pPr>
                <a:defRPr/>
              </a:pPr>
              <a:t>‹#›</a:t>
            </a:fld>
            <a:endParaRPr lang="pl-PL" altLang="pl-PL"/>
          </a:p>
        </p:txBody>
      </p:sp>
    </p:spTree>
    <p:extLst>
      <p:ext uri="{BB962C8B-B14F-4D97-AF65-F5344CB8AC3E}">
        <p14:creationId xmlns:p14="http://schemas.microsoft.com/office/powerpoint/2010/main" val="13541085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86E96608-6C4A-AA4D-AB7C-3E5289154373}"/>
              </a:ext>
            </a:extLst>
          </p:cNvPr>
          <p:cNvSpPr>
            <a:spLocks noGrp="1" noChangeArrowheads="1"/>
          </p:cNvSpPr>
          <p:nvPr>
            <p:ph type="sldNum" idx="10"/>
          </p:nvPr>
        </p:nvSpPr>
        <p:spPr>
          <a:ln/>
        </p:spPr>
        <p:txBody>
          <a:bodyPr/>
          <a:lstStyle>
            <a:lvl1pPr>
              <a:defRPr/>
            </a:lvl1pPr>
          </a:lstStyle>
          <a:p>
            <a:pPr>
              <a:defRPr/>
            </a:pPr>
            <a:fld id="{778F986D-363D-0A4F-97DF-908C4C78EED6}" type="slidenum">
              <a:rPr lang="pl-PL" altLang="pl-PL"/>
              <a:pPr>
                <a:defRPr/>
              </a:pPr>
              <a:t>‹#›</a:t>
            </a:fld>
            <a:endParaRPr lang="pl-PL" altLang="pl-PL"/>
          </a:p>
        </p:txBody>
      </p:sp>
    </p:spTree>
    <p:extLst>
      <p:ext uri="{BB962C8B-B14F-4D97-AF65-F5344CB8AC3E}">
        <p14:creationId xmlns:p14="http://schemas.microsoft.com/office/powerpoint/2010/main" val="15654139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a:spLocks noGrp="1"/>
          </p:cNvSpPr>
          <p:nvPr>
            <p:ph type="title" orient="vert"/>
          </p:nvPr>
        </p:nvSpPr>
        <p:spPr>
          <a:xfrm>
            <a:off x="17084675" y="1066800"/>
            <a:ext cx="4897438" cy="11288713"/>
          </a:xfrm>
        </p:spPr>
        <p:txBody>
          <a:bodyPr vert="eaVert"/>
          <a:lstStyle/>
          <a:p>
            <a:r>
              <a:rPr lang="pl-PL"/>
              <a:t>Kliknij, aby edytować styl</a:t>
            </a:r>
          </a:p>
        </p:txBody>
      </p:sp>
      <p:sp>
        <p:nvSpPr>
          <p:cNvPr id="3" name="Symbol zastępczy tytułu pionowego 2"/>
          <p:cNvSpPr>
            <a:spLocks noGrp="1"/>
          </p:cNvSpPr>
          <p:nvPr>
            <p:ph type="body" orient="vert" idx="1"/>
          </p:nvPr>
        </p:nvSpPr>
        <p:spPr>
          <a:xfrm>
            <a:off x="2387600" y="1066800"/>
            <a:ext cx="14544675" cy="11288713"/>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C2C43F79-38EE-7C41-82EB-7A96E708D765}"/>
              </a:ext>
            </a:extLst>
          </p:cNvPr>
          <p:cNvSpPr>
            <a:spLocks noGrp="1" noChangeArrowheads="1"/>
          </p:cNvSpPr>
          <p:nvPr>
            <p:ph type="sldNum" idx="10"/>
          </p:nvPr>
        </p:nvSpPr>
        <p:spPr>
          <a:ln/>
        </p:spPr>
        <p:txBody>
          <a:bodyPr/>
          <a:lstStyle>
            <a:lvl1pPr>
              <a:defRPr/>
            </a:lvl1pPr>
          </a:lstStyle>
          <a:p>
            <a:pPr>
              <a:defRPr/>
            </a:pPr>
            <a:fld id="{0A7C4763-4B07-8545-BD27-E30AB84609C0}" type="slidenum">
              <a:rPr lang="pl-PL" altLang="pl-PL"/>
              <a:pPr>
                <a:defRPr/>
              </a:pPr>
              <a:t>‹#›</a:t>
            </a:fld>
            <a:endParaRPr lang="pl-PL" altLang="pl-PL"/>
          </a:p>
        </p:txBody>
      </p:sp>
    </p:spTree>
    <p:extLst>
      <p:ext uri="{BB962C8B-B14F-4D97-AF65-F5344CB8AC3E}">
        <p14:creationId xmlns:p14="http://schemas.microsoft.com/office/powerpoint/2010/main" val="319062823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3">
            <a:extLst>
              <a:ext uri="{FF2B5EF4-FFF2-40B4-BE49-F238E27FC236}">
                <a16:creationId xmlns:a16="http://schemas.microsoft.com/office/drawing/2014/main" xmlns="" id="{89437393-BCCC-3746-BE8B-9D6058ED0DD0}"/>
              </a:ext>
            </a:extLst>
          </p:cNvPr>
          <p:cNvSpPr>
            <a:spLocks noGrp="1" noChangeArrowheads="1"/>
          </p:cNvSpPr>
          <p:nvPr>
            <p:ph type="sldNum" idx="10"/>
          </p:nvPr>
        </p:nvSpPr>
        <p:spPr>
          <a:ln/>
        </p:spPr>
        <p:txBody>
          <a:bodyPr/>
          <a:lstStyle>
            <a:lvl1pPr>
              <a:defRPr/>
            </a:lvl1pPr>
          </a:lstStyle>
          <a:p>
            <a:pPr>
              <a:defRPr/>
            </a:pPr>
            <a:fld id="{19C6A670-4ED0-B34E-9602-1BEDB1F9F981}" type="slidenum">
              <a:rPr lang="pl-PL" altLang="pl-PL"/>
              <a:pPr>
                <a:defRPr/>
              </a:pPr>
              <a:t>‹#›</a:t>
            </a:fld>
            <a:endParaRPr lang="pl-PL" altLang="pl-PL"/>
          </a:p>
        </p:txBody>
      </p:sp>
    </p:spTree>
    <p:extLst>
      <p:ext uri="{BB962C8B-B14F-4D97-AF65-F5344CB8AC3E}">
        <p14:creationId xmlns:p14="http://schemas.microsoft.com/office/powerpoint/2010/main" val="209913945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a:spLocks noGrp="1"/>
          </p:cNvSpPr>
          <p:nvPr>
            <p:ph type="ctrTitle"/>
          </p:nvPr>
        </p:nvSpPr>
        <p:spPr>
          <a:xfrm>
            <a:off x="1828800" y="4260850"/>
            <a:ext cx="20726400" cy="2940050"/>
          </a:xfrm>
        </p:spPr>
        <p:txBody>
          <a:bodyPr/>
          <a:lstStyle/>
          <a:p>
            <a:r>
              <a:rPr lang="pl-PL"/>
              <a:t>Kliknij, aby edytować styl</a:t>
            </a:r>
          </a:p>
        </p:txBody>
      </p:sp>
      <p:sp>
        <p:nvSpPr>
          <p:cNvPr id="3" name="Podtytuł 2"/>
          <p:cNvSpPr>
            <a:spLocks noGrp="1"/>
          </p:cNvSpPr>
          <p:nvPr>
            <p:ph type="subTitle" idx="1"/>
          </p:nvPr>
        </p:nvSpPr>
        <p:spPr>
          <a:xfrm>
            <a:off x="3657600" y="7772400"/>
            <a:ext cx="17068800" cy="35052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pl-PL"/>
              <a:t>Kliknij, aby edytować styl wzorca podtytułu</a:t>
            </a:r>
          </a:p>
        </p:txBody>
      </p:sp>
      <p:sp>
        <p:nvSpPr>
          <p:cNvPr id="4" name="Rectangle 5">
            <a:extLst>
              <a:ext uri="{FF2B5EF4-FFF2-40B4-BE49-F238E27FC236}">
                <a16:creationId xmlns:a16="http://schemas.microsoft.com/office/drawing/2014/main" xmlns="" id="{C0A33AFA-B460-2142-A92E-B8D978477974}"/>
              </a:ext>
            </a:extLst>
          </p:cNvPr>
          <p:cNvSpPr>
            <a:spLocks noGrp="1" noChangeArrowheads="1"/>
          </p:cNvSpPr>
          <p:nvPr>
            <p:ph type="sldNum" idx="10"/>
          </p:nvPr>
        </p:nvSpPr>
        <p:spPr>
          <a:ln/>
        </p:spPr>
        <p:txBody>
          <a:bodyPr/>
          <a:lstStyle>
            <a:lvl1pPr>
              <a:defRPr/>
            </a:lvl1pPr>
          </a:lstStyle>
          <a:p>
            <a:pPr>
              <a:defRPr/>
            </a:pPr>
            <a:fld id="{D410ACCE-DF8A-D242-944B-F8A32CC7C6B3}" type="slidenum">
              <a:rPr lang="pl-PL" altLang="pl-PL"/>
              <a:pPr>
                <a:defRPr/>
              </a:pPr>
              <a:t>‹#›</a:t>
            </a:fld>
            <a:endParaRPr lang="pl-PL" altLang="pl-PL"/>
          </a:p>
        </p:txBody>
      </p:sp>
    </p:spTree>
    <p:extLst>
      <p:ext uri="{BB962C8B-B14F-4D97-AF65-F5344CB8AC3E}">
        <p14:creationId xmlns:p14="http://schemas.microsoft.com/office/powerpoint/2010/main" val="167179174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idx="1"/>
          </p:nvPr>
        </p:nvSpPr>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BD34D590-C51B-F949-94BD-ADA28C553DDB}"/>
              </a:ext>
            </a:extLst>
          </p:cNvPr>
          <p:cNvSpPr>
            <a:spLocks noGrp="1" noChangeArrowheads="1"/>
          </p:cNvSpPr>
          <p:nvPr>
            <p:ph type="sldNum" idx="10"/>
          </p:nvPr>
        </p:nvSpPr>
        <p:spPr>
          <a:ln/>
        </p:spPr>
        <p:txBody>
          <a:bodyPr/>
          <a:lstStyle>
            <a:lvl1pPr>
              <a:defRPr/>
            </a:lvl1pPr>
          </a:lstStyle>
          <a:p>
            <a:pPr>
              <a:defRPr/>
            </a:pPr>
            <a:fld id="{24E458F0-C587-B547-B397-29ECF715D579}" type="slidenum">
              <a:rPr lang="pl-PL" altLang="pl-PL"/>
              <a:pPr>
                <a:defRPr/>
              </a:pPr>
              <a:t>‹#›</a:t>
            </a:fld>
            <a:endParaRPr lang="pl-PL" altLang="pl-PL"/>
          </a:p>
        </p:txBody>
      </p:sp>
    </p:spTree>
    <p:extLst>
      <p:ext uri="{BB962C8B-B14F-4D97-AF65-F5344CB8AC3E}">
        <p14:creationId xmlns:p14="http://schemas.microsoft.com/office/powerpoint/2010/main" val="387160882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a:spLocks noGrp="1"/>
          </p:cNvSpPr>
          <p:nvPr>
            <p:ph type="title"/>
          </p:nvPr>
        </p:nvSpPr>
        <p:spPr>
          <a:xfrm>
            <a:off x="1925638" y="8813800"/>
            <a:ext cx="20726400" cy="2724150"/>
          </a:xfrm>
        </p:spPr>
        <p:txBody>
          <a:bodyPr/>
          <a:lstStyle>
            <a:lvl1pPr algn="l">
              <a:defRPr sz="4000" b="1" cap="all"/>
            </a:lvl1pPr>
          </a:lstStyle>
          <a:p>
            <a:r>
              <a:rPr lang="pl-PL"/>
              <a:t>Kliknij, aby edytować styl</a:t>
            </a:r>
          </a:p>
        </p:txBody>
      </p:sp>
      <p:sp>
        <p:nvSpPr>
          <p:cNvPr id="3" name="Symbol zastępczy tekstu 2"/>
          <p:cNvSpPr>
            <a:spLocks noGrp="1"/>
          </p:cNvSpPr>
          <p:nvPr>
            <p:ph type="body" idx="1"/>
          </p:nvPr>
        </p:nvSpPr>
        <p:spPr>
          <a:xfrm>
            <a:off x="1925638" y="5813425"/>
            <a:ext cx="20726400" cy="30003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pl-PL"/>
              <a:t>Kliknij, aby edytować style wzorca tekstu</a:t>
            </a:r>
          </a:p>
        </p:txBody>
      </p:sp>
      <p:sp>
        <p:nvSpPr>
          <p:cNvPr id="4" name="Rectangle 5">
            <a:extLst>
              <a:ext uri="{FF2B5EF4-FFF2-40B4-BE49-F238E27FC236}">
                <a16:creationId xmlns:a16="http://schemas.microsoft.com/office/drawing/2014/main" xmlns="" id="{B202DC05-6208-5D4E-952F-CC1CF2EBBEE6}"/>
              </a:ext>
            </a:extLst>
          </p:cNvPr>
          <p:cNvSpPr>
            <a:spLocks noGrp="1" noChangeArrowheads="1"/>
          </p:cNvSpPr>
          <p:nvPr>
            <p:ph type="sldNum" idx="10"/>
          </p:nvPr>
        </p:nvSpPr>
        <p:spPr>
          <a:ln/>
        </p:spPr>
        <p:txBody>
          <a:bodyPr/>
          <a:lstStyle>
            <a:lvl1pPr>
              <a:defRPr/>
            </a:lvl1pPr>
          </a:lstStyle>
          <a:p>
            <a:pPr>
              <a:defRPr/>
            </a:pPr>
            <a:fld id="{52E4E859-E424-9944-BECF-7C3083D54A7E}" type="slidenum">
              <a:rPr lang="pl-PL" altLang="pl-PL"/>
              <a:pPr>
                <a:defRPr/>
              </a:pPr>
              <a:t>‹#›</a:t>
            </a:fld>
            <a:endParaRPr lang="pl-PL" altLang="pl-PL"/>
          </a:p>
        </p:txBody>
      </p:sp>
    </p:spTree>
    <p:extLst>
      <p:ext uri="{BB962C8B-B14F-4D97-AF65-F5344CB8AC3E}">
        <p14:creationId xmlns:p14="http://schemas.microsoft.com/office/powerpoint/2010/main" val="3075546309"/>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zawartości 2"/>
          <p:cNvSpPr>
            <a:spLocks noGrp="1"/>
          </p:cNvSpPr>
          <p:nvPr>
            <p:ph sz="half" idx="1"/>
          </p:nvPr>
        </p:nvSpPr>
        <p:spPr>
          <a:xfrm>
            <a:off x="1752600" y="10909300"/>
            <a:ext cx="10355263"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a:spLocks noGrp="1"/>
          </p:cNvSpPr>
          <p:nvPr>
            <p:ph sz="half" idx="2"/>
          </p:nvPr>
        </p:nvSpPr>
        <p:spPr>
          <a:xfrm>
            <a:off x="12260263" y="10909300"/>
            <a:ext cx="10356850" cy="16875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Rectangle 5">
            <a:extLst>
              <a:ext uri="{FF2B5EF4-FFF2-40B4-BE49-F238E27FC236}">
                <a16:creationId xmlns:a16="http://schemas.microsoft.com/office/drawing/2014/main" xmlns="" id="{AB667C54-3042-3C42-9099-9C9E6874326F}"/>
              </a:ext>
            </a:extLst>
          </p:cNvPr>
          <p:cNvSpPr>
            <a:spLocks noGrp="1" noChangeArrowheads="1"/>
          </p:cNvSpPr>
          <p:nvPr>
            <p:ph type="sldNum" idx="10"/>
          </p:nvPr>
        </p:nvSpPr>
        <p:spPr>
          <a:ln/>
        </p:spPr>
        <p:txBody>
          <a:bodyPr/>
          <a:lstStyle>
            <a:lvl1pPr>
              <a:defRPr/>
            </a:lvl1pPr>
          </a:lstStyle>
          <a:p>
            <a:pPr>
              <a:defRPr/>
            </a:pPr>
            <a:fld id="{C0B75407-2145-B948-9E8B-47D620488C72}" type="slidenum">
              <a:rPr lang="pl-PL" altLang="pl-PL"/>
              <a:pPr>
                <a:defRPr/>
              </a:pPr>
              <a:t>‹#›</a:t>
            </a:fld>
            <a:endParaRPr lang="pl-PL" altLang="pl-PL"/>
          </a:p>
        </p:txBody>
      </p:sp>
    </p:spTree>
    <p:extLst>
      <p:ext uri="{BB962C8B-B14F-4D97-AF65-F5344CB8AC3E}">
        <p14:creationId xmlns:p14="http://schemas.microsoft.com/office/powerpoint/2010/main" val="281839368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9275"/>
            <a:ext cx="21945600" cy="2286000"/>
          </a:xfrm>
        </p:spPr>
        <p:txBody>
          <a:bodyPr/>
          <a:lstStyle>
            <a:lvl1pPr>
              <a:defRPr/>
            </a:lvl1pPr>
          </a:lstStyle>
          <a:p>
            <a:r>
              <a:rPr lang="pl-PL"/>
              <a:t>Kliknij, aby edytować styl</a:t>
            </a:r>
          </a:p>
        </p:txBody>
      </p:sp>
      <p:sp>
        <p:nvSpPr>
          <p:cNvPr id="3" name="Symbol zastępczy tekstu 2"/>
          <p:cNvSpPr>
            <a:spLocks noGrp="1"/>
          </p:cNvSpPr>
          <p:nvPr>
            <p:ph type="body" idx="1"/>
          </p:nvPr>
        </p:nvSpPr>
        <p:spPr>
          <a:xfrm>
            <a:off x="1219200" y="3070225"/>
            <a:ext cx="10774363"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4" name="Symbol zastępczy zawartości 3"/>
          <p:cNvSpPr>
            <a:spLocks noGrp="1"/>
          </p:cNvSpPr>
          <p:nvPr>
            <p:ph sz="half" idx="2"/>
          </p:nvPr>
        </p:nvSpPr>
        <p:spPr>
          <a:xfrm>
            <a:off x="1219200" y="4349750"/>
            <a:ext cx="10774363"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a:spLocks noGrp="1"/>
          </p:cNvSpPr>
          <p:nvPr>
            <p:ph type="body" sz="quarter" idx="3"/>
          </p:nvPr>
        </p:nvSpPr>
        <p:spPr>
          <a:xfrm>
            <a:off x="12387263" y="3070225"/>
            <a:ext cx="10777537" cy="12795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l-PL"/>
              <a:t>Kliknij, aby edytować style wzorca tekstu</a:t>
            </a:r>
          </a:p>
        </p:txBody>
      </p:sp>
      <p:sp>
        <p:nvSpPr>
          <p:cNvPr id="6" name="Symbol zastępczy zawartości 5"/>
          <p:cNvSpPr>
            <a:spLocks noGrp="1"/>
          </p:cNvSpPr>
          <p:nvPr>
            <p:ph sz="quarter" idx="4"/>
          </p:nvPr>
        </p:nvSpPr>
        <p:spPr>
          <a:xfrm>
            <a:off x="12387263" y="4349750"/>
            <a:ext cx="10777537" cy="7902575"/>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Rectangle 5">
            <a:extLst>
              <a:ext uri="{FF2B5EF4-FFF2-40B4-BE49-F238E27FC236}">
                <a16:creationId xmlns:a16="http://schemas.microsoft.com/office/drawing/2014/main" xmlns="" id="{23D5CB3B-F1D5-1F4C-8131-560CEA2BCE79}"/>
              </a:ext>
            </a:extLst>
          </p:cNvPr>
          <p:cNvSpPr>
            <a:spLocks noGrp="1" noChangeArrowheads="1"/>
          </p:cNvSpPr>
          <p:nvPr>
            <p:ph type="sldNum" idx="10"/>
          </p:nvPr>
        </p:nvSpPr>
        <p:spPr>
          <a:ln/>
        </p:spPr>
        <p:txBody>
          <a:bodyPr/>
          <a:lstStyle>
            <a:lvl1pPr>
              <a:defRPr/>
            </a:lvl1pPr>
          </a:lstStyle>
          <a:p>
            <a:pPr>
              <a:defRPr/>
            </a:pPr>
            <a:fld id="{5B929BC7-F0C4-4548-9FDD-C749F8ADE97D}" type="slidenum">
              <a:rPr lang="pl-PL" altLang="pl-PL"/>
              <a:pPr>
                <a:defRPr/>
              </a:pPr>
              <a:t>‹#›</a:t>
            </a:fld>
            <a:endParaRPr lang="pl-PL" altLang="pl-PL"/>
          </a:p>
        </p:txBody>
      </p:sp>
    </p:spTree>
    <p:extLst>
      <p:ext uri="{BB962C8B-B14F-4D97-AF65-F5344CB8AC3E}">
        <p14:creationId xmlns:p14="http://schemas.microsoft.com/office/powerpoint/2010/main" val="33789079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Rectangle 5">
            <a:extLst>
              <a:ext uri="{FF2B5EF4-FFF2-40B4-BE49-F238E27FC236}">
                <a16:creationId xmlns:a16="http://schemas.microsoft.com/office/drawing/2014/main" xmlns="" id="{5E34BE42-D854-0C4B-9F0C-5B23071BFB7C}"/>
              </a:ext>
            </a:extLst>
          </p:cNvPr>
          <p:cNvSpPr>
            <a:spLocks noGrp="1" noChangeArrowheads="1"/>
          </p:cNvSpPr>
          <p:nvPr>
            <p:ph type="sldNum" idx="10"/>
          </p:nvPr>
        </p:nvSpPr>
        <p:spPr>
          <a:ln/>
        </p:spPr>
        <p:txBody>
          <a:bodyPr/>
          <a:lstStyle>
            <a:lvl1pPr>
              <a:defRPr/>
            </a:lvl1pPr>
          </a:lstStyle>
          <a:p>
            <a:pPr>
              <a:defRPr/>
            </a:pPr>
            <a:fld id="{6A5591EC-D93C-6842-A199-BB96471D914D}" type="slidenum">
              <a:rPr lang="pl-PL" altLang="pl-PL"/>
              <a:pPr>
                <a:defRPr/>
              </a:pPr>
              <a:t>‹#›</a:t>
            </a:fld>
            <a:endParaRPr lang="pl-PL" altLang="pl-PL"/>
          </a:p>
        </p:txBody>
      </p:sp>
    </p:spTree>
    <p:extLst>
      <p:ext uri="{BB962C8B-B14F-4D97-AF65-F5344CB8AC3E}">
        <p14:creationId xmlns:p14="http://schemas.microsoft.com/office/powerpoint/2010/main" val="217404826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Rectangle 5">
            <a:extLst>
              <a:ext uri="{FF2B5EF4-FFF2-40B4-BE49-F238E27FC236}">
                <a16:creationId xmlns:a16="http://schemas.microsoft.com/office/drawing/2014/main" xmlns="" id="{E198F170-4EC5-4D4F-81E2-7AD4F87929BF}"/>
              </a:ext>
            </a:extLst>
          </p:cNvPr>
          <p:cNvSpPr>
            <a:spLocks noGrp="1" noChangeArrowheads="1"/>
          </p:cNvSpPr>
          <p:nvPr>
            <p:ph type="sldNum" idx="10"/>
          </p:nvPr>
        </p:nvSpPr>
        <p:spPr>
          <a:ln/>
        </p:spPr>
        <p:txBody>
          <a:bodyPr/>
          <a:lstStyle>
            <a:lvl1pPr>
              <a:defRPr/>
            </a:lvl1pPr>
          </a:lstStyle>
          <a:p>
            <a:pPr>
              <a:defRPr/>
            </a:pPr>
            <a:fld id="{708EA2F5-3C52-FB47-AF37-54C7D3A2D848}" type="slidenum">
              <a:rPr lang="pl-PL" altLang="pl-PL"/>
              <a:pPr>
                <a:defRPr/>
              </a:pPr>
              <a:t>‹#›</a:t>
            </a:fld>
            <a:endParaRPr lang="pl-PL" altLang="pl-PL"/>
          </a:p>
        </p:txBody>
      </p:sp>
    </p:spTree>
    <p:extLst>
      <p:ext uri="{BB962C8B-B14F-4D97-AF65-F5344CB8AC3E}">
        <p14:creationId xmlns:p14="http://schemas.microsoft.com/office/powerpoint/2010/main" val="325638622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1219200" y="546100"/>
            <a:ext cx="8021638" cy="2324100"/>
          </a:xfrm>
        </p:spPr>
        <p:txBody>
          <a:bodyPr anchor="b"/>
          <a:lstStyle>
            <a:lvl1pPr algn="l">
              <a:defRPr sz="2000" b="1"/>
            </a:lvl1pPr>
          </a:lstStyle>
          <a:p>
            <a:r>
              <a:rPr lang="pl-PL"/>
              <a:t>Kliknij, aby edytować styl</a:t>
            </a:r>
          </a:p>
        </p:txBody>
      </p:sp>
      <p:sp>
        <p:nvSpPr>
          <p:cNvPr id="3" name="Symbol zastępczy zawartości 2"/>
          <p:cNvSpPr>
            <a:spLocks noGrp="1"/>
          </p:cNvSpPr>
          <p:nvPr>
            <p:ph idx="1"/>
          </p:nvPr>
        </p:nvSpPr>
        <p:spPr>
          <a:xfrm>
            <a:off x="9532938" y="546100"/>
            <a:ext cx="13631862" cy="117062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a:spLocks noGrp="1"/>
          </p:cNvSpPr>
          <p:nvPr>
            <p:ph type="body" sz="half" idx="2"/>
          </p:nvPr>
        </p:nvSpPr>
        <p:spPr>
          <a:xfrm>
            <a:off x="1219200" y="2870200"/>
            <a:ext cx="8021638" cy="93821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25CE6A73-5154-0847-BA59-86316BB17B7A}"/>
              </a:ext>
            </a:extLst>
          </p:cNvPr>
          <p:cNvSpPr>
            <a:spLocks noGrp="1" noChangeArrowheads="1"/>
          </p:cNvSpPr>
          <p:nvPr>
            <p:ph type="sldNum" idx="10"/>
          </p:nvPr>
        </p:nvSpPr>
        <p:spPr>
          <a:ln/>
        </p:spPr>
        <p:txBody>
          <a:bodyPr/>
          <a:lstStyle>
            <a:lvl1pPr>
              <a:defRPr/>
            </a:lvl1pPr>
          </a:lstStyle>
          <a:p>
            <a:pPr>
              <a:defRPr/>
            </a:pPr>
            <a:fld id="{BF1A1133-69A8-8349-93DC-E9867CF1E587}" type="slidenum">
              <a:rPr lang="pl-PL" altLang="pl-PL"/>
              <a:pPr>
                <a:defRPr/>
              </a:pPr>
              <a:t>‹#›</a:t>
            </a:fld>
            <a:endParaRPr lang="pl-PL" altLang="pl-PL"/>
          </a:p>
        </p:txBody>
      </p:sp>
    </p:spTree>
    <p:extLst>
      <p:ext uri="{BB962C8B-B14F-4D97-AF65-F5344CB8AC3E}">
        <p14:creationId xmlns:p14="http://schemas.microsoft.com/office/powerpoint/2010/main" val="851919341"/>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a:spLocks noGrp="1"/>
          </p:cNvSpPr>
          <p:nvPr>
            <p:ph type="title"/>
          </p:nvPr>
        </p:nvSpPr>
        <p:spPr>
          <a:xfrm>
            <a:off x="4779963" y="9601200"/>
            <a:ext cx="14630400" cy="1133475"/>
          </a:xfrm>
        </p:spPr>
        <p:txBody>
          <a:bodyPr anchor="b"/>
          <a:lstStyle>
            <a:lvl1pPr algn="l">
              <a:defRPr sz="2000" b="1"/>
            </a:lvl1pPr>
          </a:lstStyle>
          <a:p>
            <a:r>
              <a:rPr lang="pl-PL"/>
              <a:t>Kliknij, aby edytować styl</a:t>
            </a:r>
          </a:p>
        </p:txBody>
      </p:sp>
      <p:sp>
        <p:nvSpPr>
          <p:cNvPr id="3" name="Symbol zastępczy obrazu 2"/>
          <p:cNvSpPr>
            <a:spLocks noGrp="1"/>
          </p:cNvSpPr>
          <p:nvPr>
            <p:ph type="pic" idx="1"/>
          </p:nvPr>
        </p:nvSpPr>
        <p:spPr>
          <a:xfrm>
            <a:off x="4779963" y="1225550"/>
            <a:ext cx="14630400" cy="8229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pl-PL" noProof="0"/>
          </a:p>
        </p:txBody>
      </p:sp>
      <p:sp>
        <p:nvSpPr>
          <p:cNvPr id="4" name="Symbol zastępczy tekstu 3"/>
          <p:cNvSpPr>
            <a:spLocks noGrp="1"/>
          </p:cNvSpPr>
          <p:nvPr>
            <p:ph type="body" sz="half" idx="2"/>
          </p:nvPr>
        </p:nvSpPr>
        <p:spPr>
          <a:xfrm>
            <a:off x="4779963" y="10734675"/>
            <a:ext cx="14630400" cy="160972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l-PL"/>
              <a:t>Kliknij, aby edytować style wzorca tekstu</a:t>
            </a:r>
          </a:p>
        </p:txBody>
      </p:sp>
      <p:sp>
        <p:nvSpPr>
          <p:cNvPr id="5" name="Rectangle 5">
            <a:extLst>
              <a:ext uri="{FF2B5EF4-FFF2-40B4-BE49-F238E27FC236}">
                <a16:creationId xmlns:a16="http://schemas.microsoft.com/office/drawing/2014/main" xmlns="" id="{C61C1658-60E0-F743-AC7E-998B1BABF177}"/>
              </a:ext>
            </a:extLst>
          </p:cNvPr>
          <p:cNvSpPr>
            <a:spLocks noGrp="1" noChangeArrowheads="1"/>
          </p:cNvSpPr>
          <p:nvPr>
            <p:ph type="sldNum" idx="10"/>
          </p:nvPr>
        </p:nvSpPr>
        <p:spPr>
          <a:ln/>
        </p:spPr>
        <p:txBody>
          <a:bodyPr/>
          <a:lstStyle>
            <a:lvl1pPr>
              <a:defRPr/>
            </a:lvl1pPr>
          </a:lstStyle>
          <a:p>
            <a:pPr>
              <a:defRPr/>
            </a:pPr>
            <a:fld id="{A5D4D952-4604-A94A-B804-19BEC0E87245}" type="slidenum">
              <a:rPr lang="pl-PL" altLang="pl-PL"/>
              <a:pPr>
                <a:defRPr/>
              </a:pPr>
              <a:t>‹#›</a:t>
            </a:fld>
            <a:endParaRPr lang="pl-PL" altLang="pl-PL"/>
          </a:p>
        </p:txBody>
      </p:sp>
    </p:spTree>
    <p:extLst>
      <p:ext uri="{BB962C8B-B14F-4D97-AF65-F5344CB8AC3E}">
        <p14:creationId xmlns:p14="http://schemas.microsoft.com/office/powerpoint/2010/main" val="72530374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a:spLocks noGrp="1"/>
          </p:cNvSpPr>
          <p:nvPr>
            <p:ph type="title"/>
          </p:nvPr>
        </p:nvSpPr>
        <p:spPr/>
        <p:txBody>
          <a:bodyPr/>
          <a:lstStyle/>
          <a:p>
            <a:r>
              <a:rPr lang="pl-PL"/>
              <a:t>Kliknij, aby edytować styl</a:t>
            </a:r>
          </a:p>
        </p:txBody>
      </p:sp>
      <p:sp>
        <p:nvSpPr>
          <p:cNvPr id="3" name="Symbol zastępczy tytułu pionowego 2"/>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Rectangle 5">
            <a:extLst>
              <a:ext uri="{FF2B5EF4-FFF2-40B4-BE49-F238E27FC236}">
                <a16:creationId xmlns:a16="http://schemas.microsoft.com/office/drawing/2014/main" xmlns="" id="{6A5C51A4-B48E-E24B-A4D6-371D4142C737}"/>
              </a:ext>
            </a:extLst>
          </p:cNvPr>
          <p:cNvSpPr>
            <a:spLocks noGrp="1" noChangeArrowheads="1"/>
          </p:cNvSpPr>
          <p:nvPr>
            <p:ph type="sldNum" idx="10"/>
          </p:nvPr>
        </p:nvSpPr>
        <p:spPr>
          <a:ln/>
        </p:spPr>
        <p:txBody>
          <a:bodyPr/>
          <a:lstStyle>
            <a:lvl1pPr>
              <a:defRPr/>
            </a:lvl1pPr>
          </a:lstStyle>
          <a:p>
            <a:pPr>
              <a:defRPr/>
            </a:pPr>
            <a:fld id="{F584F451-606B-A142-9C87-E4F9E8B21980}" type="slidenum">
              <a:rPr lang="pl-PL" altLang="pl-PL"/>
              <a:pPr>
                <a:defRPr/>
              </a:pPr>
              <a:t>‹#›</a:t>
            </a:fld>
            <a:endParaRPr lang="pl-PL" altLang="pl-PL"/>
          </a:p>
        </p:txBody>
      </p:sp>
    </p:spTree>
    <p:extLst>
      <p:ext uri="{BB962C8B-B14F-4D97-AF65-F5344CB8AC3E}">
        <p14:creationId xmlns:p14="http://schemas.microsoft.com/office/powerpoint/2010/main" val="25531624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10.xml.rels><?xml version="1.0" encoding="UTF-8" standalone="yes"?>
<Relationships xmlns="http://schemas.openxmlformats.org/package/2006/relationships"><Relationship Id="rId11" Type="http://schemas.openxmlformats.org/officeDocument/2006/relationships/slideLayout" Target="../slideLayouts/slideLayout111.xml"/><Relationship Id="rId12" Type="http://schemas.openxmlformats.org/officeDocument/2006/relationships/theme" Target="../theme/theme10.xml"/><Relationship Id="rId13" Type="http://schemas.openxmlformats.org/officeDocument/2006/relationships/image" Target="../media/image1.jpeg"/><Relationship Id="rId14" Type="http://schemas.openxmlformats.org/officeDocument/2006/relationships/image" Target="../media/image6.jpeg"/><Relationship Id="rId1" Type="http://schemas.openxmlformats.org/officeDocument/2006/relationships/slideLayout" Target="../slideLayouts/slideLayout101.xml"/><Relationship Id="rId2" Type="http://schemas.openxmlformats.org/officeDocument/2006/relationships/slideLayout" Target="../slideLayouts/slideLayout102.xml"/><Relationship Id="rId3" Type="http://schemas.openxmlformats.org/officeDocument/2006/relationships/slideLayout" Target="../slideLayouts/slideLayout103.xml"/><Relationship Id="rId4" Type="http://schemas.openxmlformats.org/officeDocument/2006/relationships/slideLayout" Target="../slideLayouts/slideLayout104.xml"/><Relationship Id="rId5" Type="http://schemas.openxmlformats.org/officeDocument/2006/relationships/slideLayout" Target="../slideLayouts/slideLayout105.xml"/><Relationship Id="rId6" Type="http://schemas.openxmlformats.org/officeDocument/2006/relationships/slideLayout" Target="../slideLayouts/slideLayout106.xml"/><Relationship Id="rId7" Type="http://schemas.openxmlformats.org/officeDocument/2006/relationships/slideLayout" Target="../slideLayouts/slideLayout107.xml"/><Relationship Id="rId8" Type="http://schemas.openxmlformats.org/officeDocument/2006/relationships/slideLayout" Target="../slideLayouts/slideLayout108.xml"/><Relationship Id="rId9" Type="http://schemas.openxmlformats.org/officeDocument/2006/relationships/slideLayout" Target="../slideLayouts/slideLayout109.xml"/><Relationship Id="rId10" Type="http://schemas.openxmlformats.org/officeDocument/2006/relationships/slideLayout" Target="../slideLayouts/slideLayout110.xml"/></Relationships>
</file>

<file path=ppt/slideMasters/_rels/slideMaster11.xml.rels><?xml version="1.0" encoding="UTF-8" standalone="yes"?>
<Relationships xmlns="http://schemas.openxmlformats.org/package/2006/relationships"><Relationship Id="rId11" Type="http://schemas.openxmlformats.org/officeDocument/2006/relationships/slideLayout" Target="../slideLayouts/slideLayout122.xml"/><Relationship Id="rId12" Type="http://schemas.openxmlformats.org/officeDocument/2006/relationships/theme" Target="../theme/theme11.xml"/><Relationship Id="rId13" Type="http://schemas.openxmlformats.org/officeDocument/2006/relationships/image" Target="../media/image1.jpeg"/><Relationship Id="rId1" Type="http://schemas.openxmlformats.org/officeDocument/2006/relationships/slideLayout" Target="../slideLayouts/slideLayout112.xml"/><Relationship Id="rId2" Type="http://schemas.openxmlformats.org/officeDocument/2006/relationships/slideLayout" Target="../slideLayouts/slideLayout113.xml"/><Relationship Id="rId3" Type="http://schemas.openxmlformats.org/officeDocument/2006/relationships/slideLayout" Target="../slideLayouts/slideLayout114.xml"/><Relationship Id="rId4" Type="http://schemas.openxmlformats.org/officeDocument/2006/relationships/slideLayout" Target="../slideLayouts/slideLayout115.xml"/><Relationship Id="rId5" Type="http://schemas.openxmlformats.org/officeDocument/2006/relationships/slideLayout" Target="../slideLayouts/slideLayout116.xml"/><Relationship Id="rId6" Type="http://schemas.openxmlformats.org/officeDocument/2006/relationships/slideLayout" Target="../slideLayouts/slideLayout117.xml"/><Relationship Id="rId7" Type="http://schemas.openxmlformats.org/officeDocument/2006/relationships/slideLayout" Target="../slideLayouts/slideLayout118.xml"/><Relationship Id="rId8" Type="http://schemas.openxmlformats.org/officeDocument/2006/relationships/slideLayout" Target="../slideLayouts/slideLayout119.xml"/><Relationship Id="rId9" Type="http://schemas.openxmlformats.org/officeDocument/2006/relationships/slideLayout" Target="../slideLayouts/slideLayout120.xml"/><Relationship Id="rId10" Type="http://schemas.openxmlformats.org/officeDocument/2006/relationships/slideLayout" Target="../slideLayouts/slideLayout121.xml"/></Relationships>
</file>

<file path=ppt/slideMasters/_rels/slideMaster12.xml.rels><?xml version="1.0" encoding="UTF-8" standalone="yes"?>
<Relationships xmlns="http://schemas.openxmlformats.org/package/2006/relationships"><Relationship Id="rId11" Type="http://schemas.openxmlformats.org/officeDocument/2006/relationships/slideLayout" Target="../slideLayouts/slideLayout133.xml"/><Relationship Id="rId12" Type="http://schemas.openxmlformats.org/officeDocument/2006/relationships/theme" Target="../theme/theme12.xml"/><Relationship Id="rId13" Type="http://schemas.openxmlformats.org/officeDocument/2006/relationships/image" Target="../media/image1.jpeg"/><Relationship Id="rId14" Type="http://schemas.openxmlformats.org/officeDocument/2006/relationships/image" Target="../media/image5.jpeg"/><Relationship Id="rId1" Type="http://schemas.openxmlformats.org/officeDocument/2006/relationships/slideLayout" Target="../slideLayouts/slideLayout123.xml"/><Relationship Id="rId2" Type="http://schemas.openxmlformats.org/officeDocument/2006/relationships/slideLayout" Target="../slideLayouts/slideLayout124.xml"/><Relationship Id="rId3" Type="http://schemas.openxmlformats.org/officeDocument/2006/relationships/slideLayout" Target="../slideLayouts/slideLayout125.xml"/><Relationship Id="rId4" Type="http://schemas.openxmlformats.org/officeDocument/2006/relationships/slideLayout" Target="../slideLayouts/slideLayout126.xml"/><Relationship Id="rId5" Type="http://schemas.openxmlformats.org/officeDocument/2006/relationships/slideLayout" Target="../slideLayouts/slideLayout127.xml"/><Relationship Id="rId6" Type="http://schemas.openxmlformats.org/officeDocument/2006/relationships/slideLayout" Target="../slideLayouts/slideLayout128.xml"/><Relationship Id="rId7" Type="http://schemas.openxmlformats.org/officeDocument/2006/relationships/slideLayout" Target="../slideLayouts/slideLayout129.xml"/><Relationship Id="rId8" Type="http://schemas.openxmlformats.org/officeDocument/2006/relationships/slideLayout" Target="../slideLayouts/slideLayout130.xml"/><Relationship Id="rId9" Type="http://schemas.openxmlformats.org/officeDocument/2006/relationships/slideLayout" Target="../slideLayouts/slideLayout131.xml"/><Relationship Id="rId10" Type="http://schemas.openxmlformats.org/officeDocument/2006/relationships/slideLayout" Target="../slideLayouts/slideLayout132.xml"/></Relationships>
</file>

<file path=ppt/slideMasters/_rels/slideMaster13.xml.rels><?xml version="1.0" encoding="UTF-8" standalone="yes"?>
<Relationships xmlns="http://schemas.openxmlformats.org/package/2006/relationships"><Relationship Id="rId11" Type="http://schemas.openxmlformats.org/officeDocument/2006/relationships/slideLayout" Target="../slideLayouts/slideLayout144.xml"/><Relationship Id="rId12" Type="http://schemas.openxmlformats.org/officeDocument/2006/relationships/theme" Target="../theme/theme13.xml"/><Relationship Id="rId13" Type="http://schemas.openxmlformats.org/officeDocument/2006/relationships/image" Target="../media/image1.jpeg"/><Relationship Id="rId14" Type="http://schemas.openxmlformats.org/officeDocument/2006/relationships/image" Target="../media/image5.jpeg"/><Relationship Id="rId1" Type="http://schemas.openxmlformats.org/officeDocument/2006/relationships/slideLayout" Target="../slideLayouts/slideLayout134.xml"/><Relationship Id="rId2" Type="http://schemas.openxmlformats.org/officeDocument/2006/relationships/slideLayout" Target="../slideLayouts/slideLayout135.xml"/><Relationship Id="rId3" Type="http://schemas.openxmlformats.org/officeDocument/2006/relationships/slideLayout" Target="../slideLayouts/slideLayout136.xml"/><Relationship Id="rId4" Type="http://schemas.openxmlformats.org/officeDocument/2006/relationships/slideLayout" Target="../slideLayouts/slideLayout137.xml"/><Relationship Id="rId5" Type="http://schemas.openxmlformats.org/officeDocument/2006/relationships/slideLayout" Target="../slideLayouts/slideLayout138.xml"/><Relationship Id="rId6" Type="http://schemas.openxmlformats.org/officeDocument/2006/relationships/slideLayout" Target="../slideLayouts/slideLayout139.xml"/><Relationship Id="rId7" Type="http://schemas.openxmlformats.org/officeDocument/2006/relationships/slideLayout" Target="../slideLayouts/slideLayout140.xml"/><Relationship Id="rId8" Type="http://schemas.openxmlformats.org/officeDocument/2006/relationships/slideLayout" Target="../slideLayouts/slideLayout141.xml"/><Relationship Id="rId9" Type="http://schemas.openxmlformats.org/officeDocument/2006/relationships/slideLayout" Target="../slideLayouts/slideLayout142.xml"/><Relationship Id="rId10" Type="http://schemas.openxmlformats.org/officeDocument/2006/relationships/slideLayout" Target="../slideLayouts/slideLayout143.xml"/></Relationships>
</file>

<file path=ppt/slideMasters/_rels/slideMaster14.xml.rels><?xml version="1.0" encoding="UTF-8" standalone="yes"?>
<Relationships xmlns="http://schemas.openxmlformats.org/package/2006/relationships"><Relationship Id="rId11" Type="http://schemas.openxmlformats.org/officeDocument/2006/relationships/slideLayout" Target="../slideLayouts/slideLayout155.xml"/><Relationship Id="rId12" Type="http://schemas.openxmlformats.org/officeDocument/2006/relationships/theme" Target="../theme/theme14.xml"/><Relationship Id="rId13" Type="http://schemas.openxmlformats.org/officeDocument/2006/relationships/image" Target="../media/image1.jpeg"/><Relationship Id="rId14" Type="http://schemas.openxmlformats.org/officeDocument/2006/relationships/image" Target="../media/image5.jpeg"/><Relationship Id="rId1" Type="http://schemas.openxmlformats.org/officeDocument/2006/relationships/slideLayout" Target="../slideLayouts/slideLayout145.xml"/><Relationship Id="rId2" Type="http://schemas.openxmlformats.org/officeDocument/2006/relationships/slideLayout" Target="../slideLayouts/slideLayout146.xml"/><Relationship Id="rId3" Type="http://schemas.openxmlformats.org/officeDocument/2006/relationships/slideLayout" Target="../slideLayouts/slideLayout147.xml"/><Relationship Id="rId4" Type="http://schemas.openxmlformats.org/officeDocument/2006/relationships/slideLayout" Target="../slideLayouts/slideLayout148.xml"/><Relationship Id="rId5" Type="http://schemas.openxmlformats.org/officeDocument/2006/relationships/slideLayout" Target="../slideLayouts/slideLayout149.xml"/><Relationship Id="rId6" Type="http://schemas.openxmlformats.org/officeDocument/2006/relationships/slideLayout" Target="../slideLayouts/slideLayout150.xml"/><Relationship Id="rId7" Type="http://schemas.openxmlformats.org/officeDocument/2006/relationships/slideLayout" Target="../slideLayouts/slideLayout151.xml"/><Relationship Id="rId8" Type="http://schemas.openxmlformats.org/officeDocument/2006/relationships/slideLayout" Target="../slideLayouts/slideLayout152.xml"/><Relationship Id="rId9" Type="http://schemas.openxmlformats.org/officeDocument/2006/relationships/slideLayout" Target="../slideLayouts/slideLayout153.xml"/><Relationship Id="rId10" Type="http://schemas.openxmlformats.org/officeDocument/2006/relationships/slideLayout" Target="../slideLayouts/slideLayout154.xml"/></Relationships>
</file>

<file path=ppt/slideMasters/_rels/slideMaster15.xml.rels><?xml version="1.0" encoding="UTF-8" standalone="yes"?>
<Relationships xmlns="http://schemas.openxmlformats.org/package/2006/relationships"><Relationship Id="rId11" Type="http://schemas.openxmlformats.org/officeDocument/2006/relationships/slideLayout" Target="../slideLayouts/slideLayout166.xml"/><Relationship Id="rId12" Type="http://schemas.openxmlformats.org/officeDocument/2006/relationships/theme" Target="../theme/theme15.xml"/><Relationship Id="rId13" Type="http://schemas.openxmlformats.org/officeDocument/2006/relationships/image" Target="../media/image1.jpeg"/><Relationship Id="rId14" Type="http://schemas.openxmlformats.org/officeDocument/2006/relationships/image" Target="../media/image5.jpeg"/><Relationship Id="rId1" Type="http://schemas.openxmlformats.org/officeDocument/2006/relationships/slideLayout" Target="../slideLayouts/slideLayout156.xml"/><Relationship Id="rId2" Type="http://schemas.openxmlformats.org/officeDocument/2006/relationships/slideLayout" Target="../slideLayouts/slideLayout157.xml"/><Relationship Id="rId3" Type="http://schemas.openxmlformats.org/officeDocument/2006/relationships/slideLayout" Target="../slideLayouts/slideLayout158.xml"/><Relationship Id="rId4" Type="http://schemas.openxmlformats.org/officeDocument/2006/relationships/slideLayout" Target="../slideLayouts/slideLayout159.xml"/><Relationship Id="rId5" Type="http://schemas.openxmlformats.org/officeDocument/2006/relationships/slideLayout" Target="../slideLayouts/slideLayout160.xml"/><Relationship Id="rId6" Type="http://schemas.openxmlformats.org/officeDocument/2006/relationships/slideLayout" Target="../slideLayouts/slideLayout161.xml"/><Relationship Id="rId7" Type="http://schemas.openxmlformats.org/officeDocument/2006/relationships/slideLayout" Target="../slideLayouts/slideLayout162.xml"/><Relationship Id="rId8" Type="http://schemas.openxmlformats.org/officeDocument/2006/relationships/slideLayout" Target="../slideLayouts/slideLayout163.xml"/><Relationship Id="rId9" Type="http://schemas.openxmlformats.org/officeDocument/2006/relationships/slideLayout" Target="../slideLayouts/slideLayout164.xml"/><Relationship Id="rId10" Type="http://schemas.openxmlformats.org/officeDocument/2006/relationships/slideLayout" Target="../slideLayouts/slideLayout165.xml"/></Relationships>
</file>

<file path=ppt/slideMasters/_rels/slideMaster16.xml.rels><?xml version="1.0" encoding="UTF-8" standalone="yes"?>
<Relationships xmlns="http://schemas.openxmlformats.org/package/2006/relationships"><Relationship Id="rId11" Type="http://schemas.openxmlformats.org/officeDocument/2006/relationships/slideLayout" Target="../slideLayouts/slideLayout177.xml"/><Relationship Id="rId12" Type="http://schemas.openxmlformats.org/officeDocument/2006/relationships/theme" Target="../theme/theme16.xml"/><Relationship Id="rId13" Type="http://schemas.openxmlformats.org/officeDocument/2006/relationships/image" Target="../media/image1.jpeg"/><Relationship Id="rId14" Type="http://schemas.openxmlformats.org/officeDocument/2006/relationships/image" Target="../media/image4.jpeg"/><Relationship Id="rId1" Type="http://schemas.openxmlformats.org/officeDocument/2006/relationships/slideLayout" Target="../slideLayouts/slideLayout167.xml"/><Relationship Id="rId2" Type="http://schemas.openxmlformats.org/officeDocument/2006/relationships/slideLayout" Target="../slideLayouts/slideLayout168.xml"/><Relationship Id="rId3" Type="http://schemas.openxmlformats.org/officeDocument/2006/relationships/slideLayout" Target="../slideLayouts/slideLayout169.xml"/><Relationship Id="rId4" Type="http://schemas.openxmlformats.org/officeDocument/2006/relationships/slideLayout" Target="../slideLayouts/slideLayout170.xml"/><Relationship Id="rId5" Type="http://schemas.openxmlformats.org/officeDocument/2006/relationships/slideLayout" Target="../slideLayouts/slideLayout171.xml"/><Relationship Id="rId6" Type="http://schemas.openxmlformats.org/officeDocument/2006/relationships/slideLayout" Target="../slideLayouts/slideLayout172.xml"/><Relationship Id="rId7" Type="http://schemas.openxmlformats.org/officeDocument/2006/relationships/slideLayout" Target="../slideLayouts/slideLayout173.xml"/><Relationship Id="rId8" Type="http://schemas.openxmlformats.org/officeDocument/2006/relationships/slideLayout" Target="../slideLayouts/slideLayout174.xml"/><Relationship Id="rId9" Type="http://schemas.openxmlformats.org/officeDocument/2006/relationships/slideLayout" Target="../slideLayouts/slideLayout175.xml"/><Relationship Id="rId10" Type="http://schemas.openxmlformats.org/officeDocument/2006/relationships/slideLayout" Target="../slideLayouts/slideLayout176.xml"/></Relationships>
</file>

<file path=ppt/slideMasters/_rels/slideMaster17.xml.rels><?xml version="1.0" encoding="UTF-8" standalone="yes"?>
<Relationships xmlns="http://schemas.openxmlformats.org/package/2006/relationships"><Relationship Id="rId11" Type="http://schemas.openxmlformats.org/officeDocument/2006/relationships/slideLayout" Target="../slideLayouts/slideLayout188.xml"/><Relationship Id="rId12" Type="http://schemas.openxmlformats.org/officeDocument/2006/relationships/theme" Target="../theme/theme17.xml"/><Relationship Id="rId13" Type="http://schemas.openxmlformats.org/officeDocument/2006/relationships/image" Target="../media/image1.jpeg"/><Relationship Id="rId14" Type="http://schemas.openxmlformats.org/officeDocument/2006/relationships/image" Target="../media/image5.jpeg"/><Relationship Id="rId1" Type="http://schemas.openxmlformats.org/officeDocument/2006/relationships/slideLayout" Target="../slideLayouts/slideLayout178.xml"/><Relationship Id="rId2" Type="http://schemas.openxmlformats.org/officeDocument/2006/relationships/slideLayout" Target="../slideLayouts/slideLayout179.xml"/><Relationship Id="rId3" Type="http://schemas.openxmlformats.org/officeDocument/2006/relationships/slideLayout" Target="../slideLayouts/slideLayout180.xml"/><Relationship Id="rId4" Type="http://schemas.openxmlformats.org/officeDocument/2006/relationships/slideLayout" Target="../slideLayouts/slideLayout181.xml"/><Relationship Id="rId5" Type="http://schemas.openxmlformats.org/officeDocument/2006/relationships/slideLayout" Target="../slideLayouts/slideLayout182.xml"/><Relationship Id="rId6" Type="http://schemas.openxmlformats.org/officeDocument/2006/relationships/slideLayout" Target="../slideLayouts/slideLayout183.xml"/><Relationship Id="rId7" Type="http://schemas.openxmlformats.org/officeDocument/2006/relationships/slideLayout" Target="../slideLayouts/slideLayout184.xml"/><Relationship Id="rId8" Type="http://schemas.openxmlformats.org/officeDocument/2006/relationships/slideLayout" Target="../slideLayouts/slideLayout185.xml"/><Relationship Id="rId9" Type="http://schemas.openxmlformats.org/officeDocument/2006/relationships/slideLayout" Target="../slideLayouts/slideLayout186.xml"/><Relationship Id="rId10" Type="http://schemas.openxmlformats.org/officeDocument/2006/relationships/slideLayout" Target="../slideLayouts/slideLayout187.xml"/></Relationships>
</file>

<file path=ppt/slideMasters/_rels/slideMaster18.xml.rels><?xml version="1.0" encoding="UTF-8" standalone="yes"?>
<Relationships xmlns="http://schemas.openxmlformats.org/package/2006/relationships"><Relationship Id="rId11" Type="http://schemas.openxmlformats.org/officeDocument/2006/relationships/slideLayout" Target="../slideLayouts/slideLayout199.xml"/><Relationship Id="rId12" Type="http://schemas.openxmlformats.org/officeDocument/2006/relationships/theme" Target="../theme/theme18.xml"/><Relationship Id="rId13" Type="http://schemas.openxmlformats.org/officeDocument/2006/relationships/image" Target="../media/image1.jpeg"/><Relationship Id="rId14" Type="http://schemas.openxmlformats.org/officeDocument/2006/relationships/image" Target="../media/image3.jpeg"/><Relationship Id="rId1" Type="http://schemas.openxmlformats.org/officeDocument/2006/relationships/slideLayout" Target="../slideLayouts/slideLayout189.xml"/><Relationship Id="rId2" Type="http://schemas.openxmlformats.org/officeDocument/2006/relationships/slideLayout" Target="../slideLayouts/slideLayout190.xml"/><Relationship Id="rId3" Type="http://schemas.openxmlformats.org/officeDocument/2006/relationships/slideLayout" Target="../slideLayouts/slideLayout191.xml"/><Relationship Id="rId4" Type="http://schemas.openxmlformats.org/officeDocument/2006/relationships/slideLayout" Target="../slideLayouts/slideLayout192.xml"/><Relationship Id="rId5" Type="http://schemas.openxmlformats.org/officeDocument/2006/relationships/slideLayout" Target="../slideLayouts/slideLayout193.xml"/><Relationship Id="rId6" Type="http://schemas.openxmlformats.org/officeDocument/2006/relationships/slideLayout" Target="../slideLayouts/slideLayout194.xml"/><Relationship Id="rId7" Type="http://schemas.openxmlformats.org/officeDocument/2006/relationships/slideLayout" Target="../slideLayouts/slideLayout195.xml"/><Relationship Id="rId8" Type="http://schemas.openxmlformats.org/officeDocument/2006/relationships/slideLayout" Target="../slideLayouts/slideLayout196.xml"/><Relationship Id="rId9" Type="http://schemas.openxmlformats.org/officeDocument/2006/relationships/slideLayout" Target="../slideLayouts/slideLayout197.xml"/><Relationship Id="rId10" Type="http://schemas.openxmlformats.org/officeDocument/2006/relationships/slideLayout" Target="../slideLayouts/slideLayout198.xml"/></Relationships>
</file>

<file path=ppt/slideMasters/_rels/slideMaster19.xml.rels><?xml version="1.0" encoding="UTF-8" standalone="yes"?>
<Relationships xmlns="http://schemas.openxmlformats.org/package/2006/relationships"><Relationship Id="rId11" Type="http://schemas.openxmlformats.org/officeDocument/2006/relationships/slideLayout" Target="../slideLayouts/slideLayout210.xml"/><Relationship Id="rId12" Type="http://schemas.openxmlformats.org/officeDocument/2006/relationships/theme" Target="../theme/theme19.xml"/><Relationship Id="rId13" Type="http://schemas.openxmlformats.org/officeDocument/2006/relationships/image" Target="../media/image1.jpeg"/><Relationship Id="rId14" Type="http://schemas.openxmlformats.org/officeDocument/2006/relationships/image" Target="../media/image7.png"/><Relationship Id="rId1" Type="http://schemas.openxmlformats.org/officeDocument/2006/relationships/slideLayout" Target="../slideLayouts/slideLayout200.xml"/><Relationship Id="rId2" Type="http://schemas.openxmlformats.org/officeDocument/2006/relationships/slideLayout" Target="../slideLayouts/slideLayout201.xml"/><Relationship Id="rId3" Type="http://schemas.openxmlformats.org/officeDocument/2006/relationships/slideLayout" Target="../slideLayouts/slideLayout202.xml"/><Relationship Id="rId4" Type="http://schemas.openxmlformats.org/officeDocument/2006/relationships/slideLayout" Target="../slideLayouts/slideLayout203.xml"/><Relationship Id="rId5" Type="http://schemas.openxmlformats.org/officeDocument/2006/relationships/slideLayout" Target="../slideLayouts/slideLayout204.xml"/><Relationship Id="rId6" Type="http://schemas.openxmlformats.org/officeDocument/2006/relationships/slideLayout" Target="../slideLayouts/slideLayout205.xml"/><Relationship Id="rId7" Type="http://schemas.openxmlformats.org/officeDocument/2006/relationships/slideLayout" Target="../slideLayouts/slideLayout206.xml"/><Relationship Id="rId8" Type="http://schemas.openxmlformats.org/officeDocument/2006/relationships/slideLayout" Target="../slideLayouts/slideLayout207.xml"/><Relationship Id="rId9" Type="http://schemas.openxmlformats.org/officeDocument/2006/relationships/slideLayout" Target="../slideLayouts/slideLayout208.xml"/><Relationship Id="rId10" Type="http://schemas.openxmlformats.org/officeDocument/2006/relationships/slideLayout" Target="../slideLayouts/slideLayout209.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4" Type="http://schemas.openxmlformats.org/officeDocument/2006/relationships/image" Target="../media/image2.pn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20.xml.rels><?xml version="1.0" encoding="UTF-8" standalone="yes"?>
<Relationships xmlns="http://schemas.openxmlformats.org/package/2006/relationships"><Relationship Id="rId11" Type="http://schemas.openxmlformats.org/officeDocument/2006/relationships/slideLayout" Target="../slideLayouts/slideLayout221.xml"/><Relationship Id="rId12" Type="http://schemas.openxmlformats.org/officeDocument/2006/relationships/theme" Target="../theme/theme20.xml"/><Relationship Id="rId13" Type="http://schemas.openxmlformats.org/officeDocument/2006/relationships/image" Target="../media/image1.jpeg"/><Relationship Id="rId14" Type="http://schemas.openxmlformats.org/officeDocument/2006/relationships/image" Target="../media/image5.jpeg"/><Relationship Id="rId1" Type="http://schemas.openxmlformats.org/officeDocument/2006/relationships/slideLayout" Target="../slideLayouts/slideLayout211.xml"/><Relationship Id="rId2" Type="http://schemas.openxmlformats.org/officeDocument/2006/relationships/slideLayout" Target="../slideLayouts/slideLayout212.xml"/><Relationship Id="rId3" Type="http://schemas.openxmlformats.org/officeDocument/2006/relationships/slideLayout" Target="../slideLayouts/slideLayout213.xml"/><Relationship Id="rId4" Type="http://schemas.openxmlformats.org/officeDocument/2006/relationships/slideLayout" Target="../slideLayouts/slideLayout214.xml"/><Relationship Id="rId5" Type="http://schemas.openxmlformats.org/officeDocument/2006/relationships/slideLayout" Target="../slideLayouts/slideLayout215.xml"/><Relationship Id="rId6" Type="http://schemas.openxmlformats.org/officeDocument/2006/relationships/slideLayout" Target="../slideLayouts/slideLayout216.xml"/><Relationship Id="rId7" Type="http://schemas.openxmlformats.org/officeDocument/2006/relationships/slideLayout" Target="../slideLayouts/slideLayout217.xml"/><Relationship Id="rId8" Type="http://schemas.openxmlformats.org/officeDocument/2006/relationships/slideLayout" Target="../slideLayouts/slideLayout218.xml"/><Relationship Id="rId9" Type="http://schemas.openxmlformats.org/officeDocument/2006/relationships/slideLayout" Target="../slideLayouts/slideLayout219.xml"/><Relationship Id="rId10" Type="http://schemas.openxmlformats.org/officeDocument/2006/relationships/slideLayout" Target="../slideLayouts/slideLayout220.xml"/></Relationships>
</file>

<file path=ppt/slideMasters/_rels/slideMaster21.xml.rels><?xml version="1.0" encoding="UTF-8" standalone="yes"?>
<Relationships xmlns="http://schemas.openxmlformats.org/package/2006/relationships"><Relationship Id="rId11" Type="http://schemas.openxmlformats.org/officeDocument/2006/relationships/slideLayout" Target="../slideLayouts/slideLayout232.xml"/><Relationship Id="rId12" Type="http://schemas.openxmlformats.org/officeDocument/2006/relationships/theme" Target="../theme/theme21.xml"/><Relationship Id="rId13" Type="http://schemas.openxmlformats.org/officeDocument/2006/relationships/image" Target="../media/image1.jpeg"/><Relationship Id="rId14" Type="http://schemas.openxmlformats.org/officeDocument/2006/relationships/image" Target="../media/image5.jpeg"/><Relationship Id="rId1" Type="http://schemas.openxmlformats.org/officeDocument/2006/relationships/slideLayout" Target="../slideLayouts/slideLayout222.xml"/><Relationship Id="rId2" Type="http://schemas.openxmlformats.org/officeDocument/2006/relationships/slideLayout" Target="../slideLayouts/slideLayout223.xml"/><Relationship Id="rId3" Type="http://schemas.openxmlformats.org/officeDocument/2006/relationships/slideLayout" Target="../slideLayouts/slideLayout224.xml"/><Relationship Id="rId4" Type="http://schemas.openxmlformats.org/officeDocument/2006/relationships/slideLayout" Target="../slideLayouts/slideLayout225.xml"/><Relationship Id="rId5" Type="http://schemas.openxmlformats.org/officeDocument/2006/relationships/slideLayout" Target="../slideLayouts/slideLayout226.xml"/><Relationship Id="rId6" Type="http://schemas.openxmlformats.org/officeDocument/2006/relationships/slideLayout" Target="../slideLayouts/slideLayout227.xml"/><Relationship Id="rId7" Type="http://schemas.openxmlformats.org/officeDocument/2006/relationships/slideLayout" Target="../slideLayouts/slideLayout228.xml"/><Relationship Id="rId8" Type="http://schemas.openxmlformats.org/officeDocument/2006/relationships/slideLayout" Target="../slideLayouts/slideLayout229.xml"/><Relationship Id="rId9" Type="http://schemas.openxmlformats.org/officeDocument/2006/relationships/slideLayout" Target="../slideLayouts/slideLayout230.xml"/><Relationship Id="rId10" Type="http://schemas.openxmlformats.org/officeDocument/2006/relationships/slideLayout" Target="../slideLayouts/slideLayout231.xml"/></Relationships>
</file>

<file path=ppt/slideMasters/_rels/slideMaster22.xml.rels><?xml version="1.0" encoding="UTF-8" standalone="yes"?>
<Relationships xmlns="http://schemas.openxmlformats.org/package/2006/relationships"><Relationship Id="rId11" Type="http://schemas.openxmlformats.org/officeDocument/2006/relationships/slideLayout" Target="../slideLayouts/slideLayout243.xml"/><Relationship Id="rId12" Type="http://schemas.openxmlformats.org/officeDocument/2006/relationships/theme" Target="../theme/theme22.xml"/><Relationship Id="rId13" Type="http://schemas.openxmlformats.org/officeDocument/2006/relationships/image" Target="../media/image1.jpeg"/><Relationship Id="rId1" Type="http://schemas.openxmlformats.org/officeDocument/2006/relationships/slideLayout" Target="../slideLayouts/slideLayout233.xml"/><Relationship Id="rId2" Type="http://schemas.openxmlformats.org/officeDocument/2006/relationships/slideLayout" Target="../slideLayouts/slideLayout234.xml"/><Relationship Id="rId3" Type="http://schemas.openxmlformats.org/officeDocument/2006/relationships/slideLayout" Target="../slideLayouts/slideLayout235.xml"/><Relationship Id="rId4" Type="http://schemas.openxmlformats.org/officeDocument/2006/relationships/slideLayout" Target="../slideLayouts/slideLayout236.xml"/><Relationship Id="rId5" Type="http://schemas.openxmlformats.org/officeDocument/2006/relationships/slideLayout" Target="../slideLayouts/slideLayout237.xml"/><Relationship Id="rId6" Type="http://schemas.openxmlformats.org/officeDocument/2006/relationships/slideLayout" Target="../slideLayouts/slideLayout238.xml"/><Relationship Id="rId7" Type="http://schemas.openxmlformats.org/officeDocument/2006/relationships/slideLayout" Target="../slideLayouts/slideLayout239.xml"/><Relationship Id="rId8" Type="http://schemas.openxmlformats.org/officeDocument/2006/relationships/slideLayout" Target="../slideLayouts/slideLayout240.xml"/><Relationship Id="rId9" Type="http://schemas.openxmlformats.org/officeDocument/2006/relationships/slideLayout" Target="../slideLayouts/slideLayout241.xml"/><Relationship Id="rId10" Type="http://schemas.openxmlformats.org/officeDocument/2006/relationships/slideLayout" Target="../slideLayouts/slideLayout242.xml"/></Relationships>
</file>

<file path=ppt/slideMasters/_rels/slideMaster23.xml.rels><?xml version="1.0" encoding="UTF-8" standalone="yes"?>
<Relationships xmlns="http://schemas.openxmlformats.org/package/2006/relationships"><Relationship Id="rId11" Type="http://schemas.openxmlformats.org/officeDocument/2006/relationships/slideLayout" Target="../slideLayouts/slideLayout254.xml"/><Relationship Id="rId12" Type="http://schemas.openxmlformats.org/officeDocument/2006/relationships/theme" Target="../theme/theme23.xml"/><Relationship Id="rId13" Type="http://schemas.openxmlformats.org/officeDocument/2006/relationships/image" Target="../media/image1.jpeg"/><Relationship Id="rId1" Type="http://schemas.openxmlformats.org/officeDocument/2006/relationships/slideLayout" Target="../slideLayouts/slideLayout244.xml"/><Relationship Id="rId2" Type="http://schemas.openxmlformats.org/officeDocument/2006/relationships/slideLayout" Target="../slideLayouts/slideLayout245.xml"/><Relationship Id="rId3" Type="http://schemas.openxmlformats.org/officeDocument/2006/relationships/slideLayout" Target="../slideLayouts/slideLayout246.xml"/><Relationship Id="rId4" Type="http://schemas.openxmlformats.org/officeDocument/2006/relationships/slideLayout" Target="../slideLayouts/slideLayout247.xml"/><Relationship Id="rId5" Type="http://schemas.openxmlformats.org/officeDocument/2006/relationships/slideLayout" Target="../slideLayouts/slideLayout248.xml"/><Relationship Id="rId6" Type="http://schemas.openxmlformats.org/officeDocument/2006/relationships/slideLayout" Target="../slideLayouts/slideLayout249.xml"/><Relationship Id="rId7" Type="http://schemas.openxmlformats.org/officeDocument/2006/relationships/slideLayout" Target="../slideLayouts/slideLayout250.xml"/><Relationship Id="rId8" Type="http://schemas.openxmlformats.org/officeDocument/2006/relationships/slideLayout" Target="../slideLayouts/slideLayout251.xml"/><Relationship Id="rId9" Type="http://schemas.openxmlformats.org/officeDocument/2006/relationships/slideLayout" Target="../slideLayouts/slideLayout252.xml"/><Relationship Id="rId10" Type="http://schemas.openxmlformats.org/officeDocument/2006/relationships/slideLayout" Target="../slideLayouts/slideLayout253.xml"/></Relationships>
</file>

<file path=ppt/slideMasters/_rels/slideMaster24.xml.rels><?xml version="1.0" encoding="UTF-8" standalone="yes"?>
<Relationships xmlns="http://schemas.openxmlformats.org/package/2006/relationships"><Relationship Id="rId11" Type="http://schemas.openxmlformats.org/officeDocument/2006/relationships/slideLayout" Target="../slideLayouts/slideLayout265.xml"/><Relationship Id="rId12" Type="http://schemas.openxmlformats.org/officeDocument/2006/relationships/theme" Target="../theme/theme24.xml"/><Relationship Id="rId13" Type="http://schemas.openxmlformats.org/officeDocument/2006/relationships/image" Target="../media/image1.jpeg"/><Relationship Id="rId1" Type="http://schemas.openxmlformats.org/officeDocument/2006/relationships/slideLayout" Target="../slideLayouts/slideLayout255.xml"/><Relationship Id="rId2" Type="http://schemas.openxmlformats.org/officeDocument/2006/relationships/slideLayout" Target="../slideLayouts/slideLayout256.xml"/><Relationship Id="rId3" Type="http://schemas.openxmlformats.org/officeDocument/2006/relationships/slideLayout" Target="../slideLayouts/slideLayout257.xml"/><Relationship Id="rId4" Type="http://schemas.openxmlformats.org/officeDocument/2006/relationships/slideLayout" Target="../slideLayouts/slideLayout258.xml"/><Relationship Id="rId5" Type="http://schemas.openxmlformats.org/officeDocument/2006/relationships/slideLayout" Target="../slideLayouts/slideLayout259.xml"/><Relationship Id="rId6" Type="http://schemas.openxmlformats.org/officeDocument/2006/relationships/slideLayout" Target="../slideLayouts/slideLayout260.xml"/><Relationship Id="rId7" Type="http://schemas.openxmlformats.org/officeDocument/2006/relationships/slideLayout" Target="../slideLayouts/slideLayout261.xml"/><Relationship Id="rId8" Type="http://schemas.openxmlformats.org/officeDocument/2006/relationships/slideLayout" Target="../slideLayouts/slideLayout262.xml"/><Relationship Id="rId9" Type="http://schemas.openxmlformats.org/officeDocument/2006/relationships/slideLayout" Target="../slideLayouts/slideLayout263.xml"/><Relationship Id="rId10" Type="http://schemas.openxmlformats.org/officeDocument/2006/relationships/slideLayout" Target="../slideLayouts/slideLayout264.xml"/></Relationships>
</file>

<file path=ppt/slideMasters/_rels/slideMaster25.xml.rels><?xml version="1.0" encoding="UTF-8" standalone="yes"?>
<Relationships xmlns="http://schemas.openxmlformats.org/package/2006/relationships"><Relationship Id="rId11" Type="http://schemas.openxmlformats.org/officeDocument/2006/relationships/slideLayout" Target="../slideLayouts/slideLayout276.xml"/><Relationship Id="rId12" Type="http://schemas.openxmlformats.org/officeDocument/2006/relationships/theme" Target="../theme/theme25.xml"/><Relationship Id="rId13" Type="http://schemas.openxmlformats.org/officeDocument/2006/relationships/image" Target="../media/image1.jpeg"/><Relationship Id="rId1" Type="http://schemas.openxmlformats.org/officeDocument/2006/relationships/slideLayout" Target="../slideLayouts/slideLayout266.xml"/><Relationship Id="rId2" Type="http://schemas.openxmlformats.org/officeDocument/2006/relationships/slideLayout" Target="../slideLayouts/slideLayout267.xml"/><Relationship Id="rId3" Type="http://schemas.openxmlformats.org/officeDocument/2006/relationships/slideLayout" Target="../slideLayouts/slideLayout268.xml"/><Relationship Id="rId4" Type="http://schemas.openxmlformats.org/officeDocument/2006/relationships/slideLayout" Target="../slideLayouts/slideLayout269.xml"/><Relationship Id="rId5" Type="http://schemas.openxmlformats.org/officeDocument/2006/relationships/slideLayout" Target="../slideLayouts/slideLayout270.xml"/><Relationship Id="rId6" Type="http://schemas.openxmlformats.org/officeDocument/2006/relationships/slideLayout" Target="../slideLayouts/slideLayout271.xml"/><Relationship Id="rId7" Type="http://schemas.openxmlformats.org/officeDocument/2006/relationships/slideLayout" Target="../slideLayouts/slideLayout272.xml"/><Relationship Id="rId8" Type="http://schemas.openxmlformats.org/officeDocument/2006/relationships/slideLayout" Target="../slideLayouts/slideLayout273.xml"/><Relationship Id="rId9" Type="http://schemas.openxmlformats.org/officeDocument/2006/relationships/slideLayout" Target="../slideLayouts/slideLayout274.xml"/><Relationship Id="rId10" Type="http://schemas.openxmlformats.org/officeDocument/2006/relationships/slideLayout" Target="../slideLayouts/slideLayout275.xml"/></Relationships>
</file>

<file path=ppt/slideMasters/_rels/slideMaster26.xml.rels><?xml version="1.0" encoding="UTF-8" standalone="yes"?>
<Relationships xmlns="http://schemas.openxmlformats.org/package/2006/relationships"><Relationship Id="rId13" Type="http://schemas.openxmlformats.org/officeDocument/2006/relationships/slideLayout" Target="../slideLayouts/slideLayout289.xml"/><Relationship Id="rId14" Type="http://schemas.openxmlformats.org/officeDocument/2006/relationships/slideLayout" Target="../slideLayouts/slideLayout290.xml"/><Relationship Id="rId15" Type="http://schemas.openxmlformats.org/officeDocument/2006/relationships/slideLayout" Target="../slideLayouts/slideLayout291.xml"/><Relationship Id="rId16" Type="http://schemas.openxmlformats.org/officeDocument/2006/relationships/slideLayout" Target="../slideLayouts/slideLayout292.xml"/><Relationship Id="rId17" Type="http://schemas.openxmlformats.org/officeDocument/2006/relationships/slideLayout" Target="../slideLayouts/slideLayout293.xml"/><Relationship Id="rId18" Type="http://schemas.openxmlformats.org/officeDocument/2006/relationships/slideLayout" Target="../slideLayouts/slideLayout294.xml"/><Relationship Id="rId19" Type="http://schemas.openxmlformats.org/officeDocument/2006/relationships/slideLayout" Target="../slideLayouts/slideLayout295.xml"/><Relationship Id="rId63" Type="http://schemas.openxmlformats.org/officeDocument/2006/relationships/slideLayout" Target="../slideLayouts/slideLayout339.xml"/><Relationship Id="rId64" Type="http://schemas.openxmlformats.org/officeDocument/2006/relationships/slideLayout" Target="../slideLayouts/slideLayout340.xml"/><Relationship Id="rId65" Type="http://schemas.openxmlformats.org/officeDocument/2006/relationships/slideLayout" Target="../slideLayouts/slideLayout341.xml"/><Relationship Id="rId66" Type="http://schemas.openxmlformats.org/officeDocument/2006/relationships/slideLayout" Target="../slideLayouts/slideLayout342.xml"/><Relationship Id="rId67" Type="http://schemas.openxmlformats.org/officeDocument/2006/relationships/slideLayout" Target="../slideLayouts/slideLayout343.xml"/><Relationship Id="rId68" Type="http://schemas.openxmlformats.org/officeDocument/2006/relationships/slideLayout" Target="../slideLayouts/slideLayout344.xml"/><Relationship Id="rId69" Type="http://schemas.openxmlformats.org/officeDocument/2006/relationships/slideLayout" Target="../slideLayouts/slideLayout345.xml"/><Relationship Id="rId50" Type="http://schemas.openxmlformats.org/officeDocument/2006/relationships/slideLayout" Target="../slideLayouts/slideLayout326.xml"/><Relationship Id="rId51" Type="http://schemas.openxmlformats.org/officeDocument/2006/relationships/slideLayout" Target="../slideLayouts/slideLayout327.xml"/><Relationship Id="rId52" Type="http://schemas.openxmlformats.org/officeDocument/2006/relationships/slideLayout" Target="../slideLayouts/slideLayout328.xml"/><Relationship Id="rId53" Type="http://schemas.openxmlformats.org/officeDocument/2006/relationships/slideLayout" Target="../slideLayouts/slideLayout329.xml"/><Relationship Id="rId54" Type="http://schemas.openxmlformats.org/officeDocument/2006/relationships/slideLayout" Target="../slideLayouts/slideLayout330.xml"/><Relationship Id="rId55" Type="http://schemas.openxmlformats.org/officeDocument/2006/relationships/slideLayout" Target="../slideLayouts/slideLayout331.xml"/><Relationship Id="rId56" Type="http://schemas.openxmlformats.org/officeDocument/2006/relationships/slideLayout" Target="../slideLayouts/slideLayout332.xml"/><Relationship Id="rId57" Type="http://schemas.openxmlformats.org/officeDocument/2006/relationships/slideLayout" Target="../slideLayouts/slideLayout333.xml"/><Relationship Id="rId58" Type="http://schemas.openxmlformats.org/officeDocument/2006/relationships/slideLayout" Target="../slideLayouts/slideLayout334.xml"/><Relationship Id="rId59" Type="http://schemas.openxmlformats.org/officeDocument/2006/relationships/slideLayout" Target="../slideLayouts/slideLayout335.xml"/><Relationship Id="rId40" Type="http://schemas.openxmlformats.org/officeDocument/2006/relationships/slideLayout" Target="../slideLayouts/slideLayout316.xml"/><Relationship Id="rId41" Type="http://schemas.openxmlformats.org/officeDocument/2006/relationships/slideLayout" Target="../slideLayouts/slideLayout317.xml"/><Relationship Id="rId42" Type="http://schemas.openxmlformats.org/officeDocument/2006/relationships/slideLayout" Target="../slideLayouts/slideLayout318.xml"/><Relationship Id="rId43" Type="http://schemas.openxmlformats.org/officeDocument/2006/relationships/slideLayout" Target="../slideLayouts/slideLayout319.xml"/><Relationship Id="rId44" Type="http://schemas.openxmlformats.org/officeDocument/2006/relationships/slideLayout" Target="../slideLayouts/slideLayout320.xml"/><Relationship Id="rId45" Type="http://schemas.openxmlformats.org/officeDocument/2006/relationships/slideLayout" Target="../slideLayouts/slideLayout321.xml"/><Relationship Id="rId46" Type="http://schemas.openxmlformats.org/officeDocument/2006/relationships/slideLayout" Target="../slideLayouts/slideLayout322.xml"/><Relationship Id="rId47" Type="http://schemas.openxmlformats.org/officeDocument/2006/relationships/slideLayout" Target="../slideLayouts/slideLayout323.xml"/><Relationship Id="rId48" Type="http://schemas.openxmlformats.org/officeDocument/2006/relationships/slideLayout" Target="../slideLayouts/slideLayout324.xml"/><Relationship Id="rId49" Type="http://schemas.openxmlformats.org/officeDocument/2006/relationships/slideLayout" Target="../slideLayouts/slideLayout325.xml"/><Relationship Id="rId1" Type="http://schemas.openxmlformats.org/officeDocument/2006/relationships/slideLayout" Target="../slideLayouts/slideLayout277.xml"/><Relationship Id="rId2" Type="http://schemas.openxmlformats.org/officeDocument/2006/relationships/slideLayout" Target="../slideLayouts/slideLayout278.xml"/><Relationship Id="rId3" Type="http://schemas.openxmlformats.org/officeDocument/2006/relationships/slideLayout" Target="../slideLayouts/slideLayout279.xml"/><Relationship Id="rId4" Type="http://schemas.openxmlformats.org/officeDocument/2006/relationships/slideLayout" Target="../slideLayouts/slideLayout280.xml"/><Relationship Id="rId5" Type="http://schemas.openxmlformats.org/officeDocument/2006/relationships/slideLayout" Target="../slideLayouts/slideLayout281.xml"/><Relationship Id="rId6" Type="http://schemas.openxmlformats.org/officeDocument/2006/relationships/slideLayout" Target="../slideLayouts/slideLayout282.xml"/><Relationship Id="rId7" Type="http://schemas.openxmlformats.org/officeDocument/2006/relationships/slideLayout" Target="../slideLayouts/slideLayout283.xml"/><Relationship Id="rId8" Type="http://schemas.openxmlformats.org/officeDocument/2006/relationships/slideLayout" Target="../slideLayouts/slideLayout284.xml"/><Relationship Id="rId9" Type="http://schemas.openxmlformats.org/officeDocument/2006/relationships/slideLayout" Target="../slideLayouts/slideLayout285.xml"/><Relationship Id="rId30" Type="http://schemas.openxmlformats.org/officeDocument/2006/relationships/slideLayout" Target="../slideLayouts/slideLayout306.xml"/><Relationship Id="rId31" Type="http://schemas.openxmlformats.org/officeDocument/2006/relationships/slideLayout" Target="../slideLayouts/slideLayout307.xml"/><Relationship Id="rId32" Type="http://schemas.openxmlformats.org/officeDocument/2006/relationships/slideLayout" Target="../slideLayouts/slideLayout308.xml"/><Relationship Id="rId33" Type="http://schemas.openxmlformats.org/officeDocument/2006/relationships/slideLayout" Target="../slideLayouts/slideLayout309.xml"/><Relationship Id="rId34" Type="http://schemas.openxmlformats.org/officeDocument/2006/relationships/slideLayout" Target="../slideLayouts/slideLayout310.xml"/><Relationship Id="rId35" Type="http://schemas.openxmlformats.org/officeDocument/2006/relationships/slideLayout" Target="../slideLayouts/slideLayout311.xml"/><Relationship Id="rId36" Type="http://schemas.openxmlformats.org/officeDocument/2006/relationships/slideLayout" Target="../slideLayouts/slideLayout312.xml"/><Relationship Id="rId37" Type="http://schemas.openxmlformats.org/officeDocument/2006/relationships/slideLayout" Target="../slideLayouts/slideLayout313.xml"/><Relationship Id="rId38" Type="http://schemas.openxmlformats.org/officeDocument/2006/relationships/slideLayout" Target="../slideLayouts/slideLayout314.xml"/><Relationship Id="rId39" Type="http://schemas.openxmlformats.org/officeDocument/2006/relationships/slideLayout" Target="../slideLayouts/slideLayout315.xml"/><Relationship Id="rId70" Type="http://schemas.openxmlformats.org/officeDocument/2006/relationships/slideLayout" Target="../slideLayouts/slideLayout346.xml"/><Relationship Id="rId71" Type="http://schemas.openxmlformats.org/officeDocument/2006/relationships/slideLayout" Target="../slideLayouts/slideLayout347.xml"/><Relationship Id="rId72" Type="http://schemas.openxmlformats.org/officeDocument/2006/relationships/slideLayout" Target="../slideLayouts/slideLayout348.xml"/><Relationship Id="rId20" Type="http://schemas.openxmlformats.org/officeDocument/2006/relationships/slideLayout" Target="../slideLayouts/slideLayout296.xml"/><Relationship Id="rId21" Type="http://schemas.openxmlformats.org/officeDocument/2006/relationships/slideLayout" Target="../slideLayouts/slideLayout297.xml"/><Relationship Id="rId22" Type="http://schemas.openxmlformats.org/officeDocument/2006/relationships/slideLayout" Target="../slideLayouts/slideLayout298.xml"/><Relationship Id="rId23" Type="http://schemas.openxmlformats.org/officeDocument/2006/relationships/slideLayout" Target="../slideLayouts/slideLayout299.xml"/><Relationship Id="rId24" Type="http://schemas.openxmlformats.org/officeDocument/2006/relationships/slideLayout" Target="../slideLayouts/slideLayout300.xml"/><Relationship Id="rId25" Type="http://schemas.openxmlformats.org/officeDocument/2006/relationships/slideLayout" Target="../slideLayouts/slideLayout301.xml"/><Relationship Id="rId26" Type="http://schemas.openxmlformats.org/officeDocument/2006/relationships/slideLayout" Target="../slideLayouts/slideLayout302.xml"/><Relationship Id="rId27" Type="http://schemas.openxmlformats.org/officeDocument/2006/relationships/slideLayout" Target="../slideLayouts/slideLayout303.xml"/><Relationship Id="rId28" Type="http://schemas.openxmlformats.org/officeDocument/2006/relationships/slideLayout" Target="../slideLayouts/slideLayout304.xml"/><Relationship Id="rId29" Type="http://schemas.openxmlformats.org/officeDocument/2006/relationships/slideLayout" Target="../slideLayouts/slideLayout305.xml"/><Relationship Id="rId73" Type="http://schemas.openxmlformats.org/officeDocument/2006/relationships/slideLayout" Target="../slideLayouts/slideLayout349.xml"/><Relationship Id="rId74" Type="http://schemas.openxmlformats.org/officeDocument/2006/relationships/theme" Target="../theme/theme26.xml"/><Relationship Id="rId75" Type="http://schemas.openxmlformats.org/officeDocument/2006/relationships/image" Target="../media/image9.jpeg"/><Relationship Id="rId60" Type="http://schemas.openxmlformats.org/officeDocument/2006/relationships/slideLayout" Target="../slideLayouts/slideLayout336.xml"/><Relationship Id="rId61" Type="http://schemas.openxmlformats.org/officeDocument/2006/relationships/slideLayout" Target="../slideLayouts/slideLayout337.xml"/><Relationship Id="rId62" Type="http://schemas.openxmlformats.org/officeDocument/2006/relationships/slideLayout" Target="../slideLayouts/slideLayout338.xml"/><Relationship Id="rId10" Type="http://schemas.openxmlformats.org/officeDocument/2006/relationships/slideLayout" Target="../slideLayouts/slideLayout286.xml"/><Relationship Id="rId11" Type="http://schemas.openxmlformats.org/officeDocument/2006/relationships/slideLayout" Target="../slideLayouts/slideLayout287.xml"/><Relationship Id="rId12" Type="http://schemas.openxmlformats.org/officeDocument/2006/relationships/slideLayout" Target="../slideLayouts/slideLayout288.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1.jpeg"/><Relationship Id="rId14" Type="http://schemas.openxmlformats.org/officeDocument/2006/relationships/image" Target="../media/image3.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slideLayout" Target="../slideLayouts/slideLayout45.xml"/><Relationship Id="rId13" Type="http://schemas.openxmlformats.org/officeDocument/2006/relationships/theme" Target="../theme/theme4.xml"/><Relationship Id="rId14" Type="http://schemas.openxmlformats.org/officeDocument/2006/relationships/image" Target="../media/image1.jpeg"/><Relationship Id="rId15" Type="http://schemas.openxmlformats.org/officeDocument/2006/relationships/image" Target="../media/image4.jpeg"/><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11" Type="http://schemas.openxmlformats.org/officeDocument/2006/relationships/slideLayout" Target="../slideLayouts/slideLayout56.xml"/><Relationship Id="rId12" Type="http://schemas.openxmlformats.org/officeDocument/2006/relationships/theme" Target="../theme/theme5.xml"/><Relationship Id="rId13" Type="http://schemas.openxmlformats.org/officeDocument/2006/relationships/image" Target="../media/image1.jpeg"/><Relationship Id="rId1" Type="http://schemas.openxmlformats.org/officeDocument/2006/relationships/slideLayout" Target="../slideLayouts/slideLayout46.xml"/><Relationship Id="rId2" Type="http://schemas.openxmlformats.org/officeDocument/2006/relationships/slideLayout" Target="../slideLayouts/slideLayout47.xml"/><Relationship Id="rId3" Type="http://schemas.openxmlformats.org/officeDocument/2006/relationships/slideLayout" Target="../slideLayouts/slideLayout48.xml"/><Relationship Id="rId4" Type="http://schemas.openxmlformats.org/officeDocument/2006/relationships/slideLayout" Target="../slideLayouts/slideLayout49.xml"/><Relationship Id="rId5" Type="http://schemas.openxmlformats.org/officeDocument/2006/relationships/slideLayout" Target="../slideLayouts/slideLayout50.xml"/><Relationship Id="rId6" Type="http://schemas.openxmlformats.org/officeDocument/2006/relationships/slideLayout" Target="../slideLayouts/slideLayout51.xml"/><Relationship Id="rId7" Type="http://schemas.openxmlformats.org/officeDocument/2006/relationships/slideLayout" Target="../slideLayouts/slideLayout52.xml"/><Relationship Id="rId8" Type="http://schemas.openxmlformats.org/officeDocument/2006/relationships/slideLayout" Target="../slideLayouts/slideLayout53.xml"/><Relationship Id="rId9" Type="http://schemas.openxmlformats.org/officeDocument/2006/relationships/slideLayout" Target="../slideLayouts/slideLayout54.xml"/><Relationship Id="rId10"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11" Type="http://schemas.openxmlformats.org/officeDocument/2006/relationships/slideLayout" Target="../slideLayouts/slideLayout67.xml"/><Relationship Id="rId12" Type="http://schemas.openxmlformats.org/officeDocument/2006/relationships/theme" Target="../theme/theme6.xml"/><Relationship Id="rId13" Type="http://schemas.openxmlformats.org/officeDocument/2006/relationships/image" Target="../media/image1.jpeg"/><Relationship Id="rId1" Type="http://schemas.openxmlformats.org/officeDocument/2006/relationships/slideLayout" Target="../slideLayouts/slideLayout57.xml"/><Relationship Id="rId2" Type="http://schemas.openxmlformats.org/officeDocument/2006/relationships/slideLayout" Target="../slideLayouts/slideLayout58.xml"/><Relationship Id="rId3" Type="http://schemas.openxmlformats.org/officeDocument/2006/relationships/slideLayout" Target="../slideLayouts/slideLayout59.xml"/><Relationship Id="rId4" Type="http://schemas.openxmlformats.org/officeDocument/2006/relationships/slideLayout" Target="../slideLayouts/slideLayout60.xml"/><Relationship Id="rId5" Type="http://schemas.openxmlformats.org/officeDocument/2006/relationships/slideLayout" Target="../slideLayouts/slideLayout61.xml"/><Relationship Id="rId6" Type="http://schemas.openxmlformats.org/officeDocument/2006/relationships/slideLayout" Target="../slideLayouts/slideLayout62.xml"/><Relationship Id="rId7" Type="http://schemas.openxmlformats.org/officeDocument/2006/relationships/slideLayout" Target="../slideLayouts/slideLayout63.xml"/><Relationship Id="rId8" Type="http://schemas.openxmlformats.org/officeDocument/2006/relationships/slideLayout" Target="../slideLayouts/slideLayout64.xml"/><Relationship Id="rId9" Type="http://schemas.openxmlformats.org/officeDocument/2006/relationships/slideLayout" Target="../slideLayouts/slideLayout65.xml"/><Relationship Id="rId10" Type="http://schemas.openxmlformats.org/officeDocument/2006/relationships/slideLayout" Target="../slideLayouts/slideLayout66.xml"/></Relationships>
</file>

<file path=ppt/slideMasters/_rels/slideMaster7.xml.rels><?xml version="1.0" encoding="UTF-8" standalone="yes"?>
<Relationships xmlns="http://schemas.openxmlformats.org/package/2006/relationships"><Relationship Id="rId11" Type="http://schemas.openxmlformats.org/officeDocument/2006/relationships/slideLayout" Target="../slideLayouts/slideLayout78.xml"/><Relationship Id="rId12" Type="http://schemas.openxmlformats.org/officeDocument/2006/relationships/theme" Target="../theme/theme7.xml"/><Relationship Id="rId13" Type="http://schemas.openxmlformats.org/officeDocument/2006/relationships/image" Target="../media/image1.jpeg"/><Relationship Id="rId1" Type="http://schemas.openxmlformats.org/officeDocument/2006/relationships/slideLayout" Target="../slideLayouts/slideLayout68.xml"/><Relationship Id="rId2" Type="http://schemas.openxmlformats.org/officeDocument/2006/relationships/slideLayout" Target="../slideLayouts/slideLayout69.xml"/><Relationship Id="rId3" Type="http://schemas.openxmlformats.org/officeDocument/2006/relationships/slideLayout" Target="../slideLayouts/slideLayout70.xml"/><Relationship Id="rId4" Type="http://schemas.openxmlformats.org/officeDocument/2006/relationships/slideLayout" Target="../slideLayouts/slideLayout71.xml"/><Relationship Id="rId5" Type="http://schemas.openxmlformats.org/officeDocument/2006/relationships/slideLayout" Target="../slideLayouts/slideLayout72.xml"/><Relationship Id="rId6" Type="http://schemas.openxmlformats.org/officeDocument/2006/relationships/slideLayout" Target="../slideLayouts/slideLayout73.xml"/><Relationship Id="rId7" Type="http://schemas.openxmlformats.org/officeDocument/2006/relationships/slideLayout" Target="../slideLayouts/slideLayout74.xml"/><Relationship Id="rId8" Type="http://schemas.openxmlformats.org/officeDocument/2006/relationships/slideLayout" Target="../slideLayouts/slideLayout75.xml"/><Relationship Id="rId9" Type="http://schemas.openxmlformats.org/officeDocument/2006/relationships/slideLayout" Target="../slideLayouts/slideLayout76.xml"/><Relationship Id="rId10" Type="http://schemas.openxmlformats.org/officeDocument/2006/relationships/slideLayout" Target="../slideLayouts/slideLayout77.xml"/></Relationships>
</file>

<file path=ppt/slideMasters/_rels/slideMaster8.xml.rels><?xml version="1.0" encoding="UTF-8" standalone="yes"?>
<Relationships xmlns="http://schemas.openxmlformats.org/package/2006/relationships"><Relationship Id="rId11" Type="http://schemas.openxmlformats.org/officeDocument/2006/relationships/slideLayout" Target="../slideLayouts/slideLayout89.xml"/><Relationship Id="rId12" Type="http://schemas.openxmlformats.org/officeDocument/2006/relationships/theme" Target="../theme/theme8.xml"/><Relationship Id="rId13" Type="http://schemas.openxmlformats.org/officeDocument/2006/relationships/image" Target="../media/image1.jpeg"/><Relationship Id="rId14" Type="http://schemas.openxmlformats.org/officeDocument/2006/relationships/image" Target="../media/image5.jpeg"/><Relationship Id="rId1" Type="http://schemas.openxmlformats.org/officeDocument/2006/relationships/slideLayout" Target="../slideLayouts/slideLayout79.xml"/><Relationship Id="rId2" Type="http://schemas.openxmlformats.org/officeDocument/2006/relationships/slideLayout" Target="../slideLayouts/slideLayout80.xml"/><Relationship Id="rId3" Type="http://schemas.openxmlformats.org/officeDocument/2006/relationships/slideLayout" Target="../slideLayouts/slideLayout81.xml"/><Relationship Id="rId4" Type="http://schemas.openxmlformats.org/officeDocument/2006/relationships/slideLayout" Target="../slideLayouts/slideLayout82.xml"/><Relationship Id="rId5" Type="http://schemas.openxmlformats.org/officeDocument/2006/relationships/slideLayout" Target="../slideLayouts/slideLayout83.xml"/><Relationship Id="rId6" Type="http://schemas.openxmlformats.org/officeDocument/2006/relationships/slideLayout" Target="../slideLayouts/slideLayout84.xml"/><Relationship Id="rId7" Type="http://schemas.openxmlformats.org/officeDocument/2006/relationships/slideLayout" Target="../slideLayouts/slideLayout85.xml"/><Relationship Id="rId8" Type="http://schemas.openxmlformats.org/officeDocument/2006/relationships/slideLayout" Target="../slideLayouts/slideLayout86.xml"/><Relationship Id="rId9" Type="http://schemas.openxmlformats.org/officeDocument/2006/relationships/slideLayout" Target="../slideLayouts/slideLayout87.xml"/><Relationship Id="rId10"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11" Type="http://schemas.openxmlformats.org/officeDocument/2006/relationships/slideLayout" Target="../slideLayouts/slideLayout100.xml"/><Relationship Id="rId12" Type="http://schemas.openxmlformats.org/officeDocument/2006/relationships/theme" Target="../theme/theme9.xml"/><Relationship Id="rId13" Type="http://schemas.openxmlformats.org/officeDocument/2006/relationships/image" Target="../media/image1.jpeg"/><Relationship Id="rId14" Type="http://schemas.openxmlformats.org/officeDocument/2006/relationships/image" Target="../media/image5.jpeg"/><Relationship Id="rId1" Type="http://schemas.openxmlformats.org/officeDocument/2006/relationships/slideLayout" Target="../slideLayouts/slideLayout90.xml"/><Relationship Id="rId2" Type="http://schemas.openxmlformats.org/officeDocument/2006/relationships/slideLayout" Target="../slideLayouts/slideLayout91.xml"/><Relationship Id="rId3" Type="http://schemas.openxmlformats.org/officeDocument/2006/relationships/slideLayout" Target="../slideLayouts/slideLayout92.xml"/><Relationship Id="rId4" Type="http://schemas.openxmlformats.org/officeDocument/2006/relationships/slideLayout" Target="../slideLayouts/slideLayout93.xml"/><Relationship Id="rId5" Type="http://schemas.openxmlformats.org/officeDocument/2006/relationships/slideLayout" Target="../slideLayouts/slideLayout94.xml"/><Relationship Id="rId6" Type="http://schemas.openxmlformats.org/officeDocument/2006/relationships/slideLayout" Target="../slideLayouts/slideLayout95.xml"/><Relationship Id="rId7" Type="http://schemas.openxmlformats.org/officeDocument/2006/relationships/slideLayout" Target="../slideLayouts/slideLayout96.xml"/><Relationship Id="rId8" Type="http://schemas.openxmlformats.org/officeDocument/2006/relationships/slideLayout" Target="../slideLayouts/slideLayout97.xml"/><Relationship Id="rId9" Type="http://schemas.openxmlformats.org/officeDocument/2006/relationships/slideLayout" Target="../slideLayouts/slideLayout98.xml"/><Relationship Id="rId10" Type="http://schemas.openxmlformats.org/officeDocument/2006/relationships/slideLayout" Target="../slideLayouts/slideLayout9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AutoShape 1">
            <a:extLst>
              <a:ext uri="{FF2B5EF4-FFF2-40B4-BE49-F238E27FC236}">
                <a16:creationId xmlns:a16="http://schemas.microsoft.com/office/drawing/2014/main" xmlns="" id="{8B011374-D23C-D34B-A61E-0F577D6BD79C}"/>
              </a:ext>
            </a:extLst>
          </p:cNvPr>
          <p:cNvSpPr>
            <a:spLocks noChangeAspect="1" noChangeArrowheads="1"/>
          </p:cNvSpPr>
          <p:nvPr/>
        </p:nvSpPr>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1027" name="Rectangle 2">
            <a:extLst>
              <a:ext uri="{FF2B5EF4-FFF2-40B4-BE49-F238E27FC236}">
                <a16:creationId xmlns:a16="http://schemas.microsoft.com/office/drawing/2014/main" xmlns="" id="{D65002E5-6B22-B74D-8BCC-C6ED46139631}"/>
              </a:ext>
            </a:extLst>
          </p:cNvPr>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2" name="Rectangle 3">
            <a:extLst>
              <a:ext uri="{FF2B5EF4-FFF2-40B4-BE49-F238E27FC236}">
                <a16:creationId xmlns:a16="http://schemas.microsoft.com/office/drawing/2014/main" xmlns="" id="{DB86F2D4-B461-FC47-896F-68ECC0236747}"/>
              </a:ext>
            </a:extLst>
          </p:cNvPr>
          <p:cNvSpPr>
            <a:spLocks noGrp="1" noChangeArrowheads="1"/>
          </p:cNvSpPr>
          <p:nvPr>
            <p:ph type="sldNum"/>
          </p:nvPr>
        </p:nvSpPr>
        <p:spPr bwMode="auto">
          <a:xfrm>
            <a:off x="22799675" y="13061950"/>
            <a:ext cx="366713"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20" tIns="101520" rIns="101520" bIns="10152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smtClean="0">
                <a:solidFill>
                  <a:srgbClr val="000000"/>
                </a:solidFill>
                <a:latin typeface="Gill Sans" panose="020B0502020104020203" pitchFamily="34" charset="-79"/>
              </a:defRPr>
            </a:lvl1pPr>
          </a:lstStyle>
          <a:p>
            <a:pPr>
              <a:defRPr/>
            </a:pPr>
            <a:fld id="{C6DA55AF-B4DA-1D4C-AC1E-38AC20137CAC}" type="slidenum">
              <a:rPr lang="pl-PL" altLang="pl-PL"/>
              <a:pPr>
                <a:defRPr/>
              </a:pPr>
              <a:t>‹#›</a:t>
            </a:fld>
            <a:endParaRPr lang="pl-PL" altLang="pl-PL"/>
          </a:p>
        </p:txBody>
      </p:sp>
      <p:sp>
        <p:nvSpPr>
          <p:cNvPr id="1029" name="Rectangle 4">
            <a:extLst>
              <a:ext uri="{FF2B5EF4-FFF2-40B4-BE49-F238E27FC236}">
                <a16:creationId xmlns:a16="http://schemas.microsoft.com/office/drawing/2014/main" xmlns="" id="{1C8CAFAE-E555-1942-85B0-750269E3707F}"/>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1030" name="Rectangle 5">
            <a:extLst>
              <a:ext uri="{FF2B5EF4-FFF2-40B4-BE49-F238E27FC236}">
                <a16:creationId xmlns:a16="http://schemas.microsoft.com/office/drawing/2014/main" xmlns="" id="{C9797AAE-75D7-824A-B320-F859B155F78B}"/>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cSld>
  <p:clrMap bg1="lt1" tx1="dk1" bg2="lt2" tx2="dk2" accent1="accent1" accent2="accent2" accent3="accent3" accent4="accent4" accent5="accent5" accent6="accent6" hlink="hlink" folHlink="folHlink"/>
  <p:sldLayoutIdLst>
    <p:sldLayoutId id="2147484940" r:id="rId1"/>
    <p:sldLayoutId id="2147484941" r:id="rId2"/>
    <p:sldLayoutId id="2147484942" r:id="rId3"/>
    <p:sldLayoutId id="2147484943" r:id="rId4"/>
    <p:sldLayoutId id="2147484944" r:id="rId5"/>
    <p:sldLayoutId id="2147484945" r:id="rId6"/>
    <p:sldLayoutId id="2147484946" r:id="rId7"/>
    <p:sldLayoutId id="2147484947" r:id="rId8"/>
    <p:sldLayoutId id="2147484948" r:id="rId9"/>
    <p:sldLayoutId id="2147484949" r:id="rId10"/>
    <p:sldLayoutId id="2147484950"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42" name="Picture 1">
            <a:extLst>
              <a:ext uri="{FF2B5EF4-FFF2-40B4-BE49-F238E27FC236}">
                <a16:creationId xmlns:a16="http://schemas.microsoft.com/office/drawing/2014/main" xmlns="" id="{F8BD06AE-BF90-AB4E-801A-021B2CD0D80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12643" name="Picture 2">
            <a:extLst>
              <a:ext uri="{FF2B5EF4-FFF2-40B4-BE49-F238E27FC236}">
                <a16:creationId xmlns:a16="http://schemas.microsoft.com/office/drawing/2014/main" xmlns="" id="{1D08CA6F-C890-E848-9B35-21BBF3F24805}"/>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3">
            <a:extLst>
              <a:ext uri="{FF2B5EF4-FFF2-40B4-BE49-F238E27FC236}">
                <a16:creationId xmlns:a16="http://schemas.microsoft.com/office/drawing/2014/main" xmlns="" id="{B2DBC7A9-13FB-0547-94E8-E2758D6300C9}"/>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smtClean="0">
                <a:solidFill>
                  <a:srgbClr val="000000"/>
                </a:solidFill>
                <a:latin typeface="Gill Sans" panose="020B0502020104020203" pitchFamily="34" charset="-79"/>
              </a:defRPr>
            </a:lvl1pPr>
          </a:lstStyle>
          <a:p>
            <a:pPr>
              <a:defRPr/>
            </a:pPr>
            <a:fld id="{87FD8E89-4B27-174D-BBF9-C175F335CD01}" type="slidenum">
              <a:rPr lang="pl-PL" altLang="pl-PL"/>
              <a:pPr>
                <a:defRPr/>
              </a:pPr>
              <a:t>‹#›</a:t>
            </a:fld>
            <a:endParaRPr lang="pl-PL" altLang="pl-PL"/>
          </a:p>
        </p:txBody>
      </p:sp>
      <p:sp>
        <p:nvSpPr>
          <p:cNvPr id="112645" name="Rectangle 4">
            <a:extLst>
              <a:ext uri="{FF2B5EF4-FFF2-40B4-BE49-F238E27FC236}">
                <a16:creationId xmlns:a16="http://schemas.microsoft.com/office/drawing/2014/main" xmlns="" id="{F6FCD2F0-610E-D84B-B4A5-422B541D96C2}"/>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112646" name="Rectangle 5">
            <a:extLst>
              <a:ext uri="{FF2B5EF4-FFF2-40B4-BE49-F238E27FC236}">
                <a16:creationId xmlns:a16="http://schemas.microsoft.com/office/drawing/2014/main" xmlns="" id="{C0AE5120-5AC7-7A45-9C29-93A2D1B9AC66}"/>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cSld>
  <p:clrMap bg1="lt1" tx1="dk1" bg2="lt2" tx2="dk2" accent1="accent1" accent2="accent2" accent3="accent3" accent4="accent4" accent5="accent5" accent6="accent6" hlink="hlink" folHlink="folHlink"/>
  <p:sldLayoutIdLst>
    <p:sldLayoutId id="2147485040" r:id="rId1"/>
    <p:sldLayoutId id="2147485041" r:id="rId2"/>
    <p:sldLayoutId id="2147485042" r:id="rId3"/>
    <p:sldLayoutId id="2147485043" r:id="rId4"/>
    <p:sldLayoutId id="2147485044" r:id="rId5"/>
    <p:sldLayoutId id="2147485045" r:id="rId6"/>
    <p:sldLayoutId id="2147485046" r:id="rId7"/>
    <p:sldLayoutId id="2147485047" r:id="rId8"/>
    <p:sldLayoutId id="2147485048" r:id="rId9"/>
    <p:sldLayoutId id="2147485049" r:id="rId10"/>
    <p:sldLayoutId id="2147485050"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4930" name="Picture 1">
            <a:extLst>
              <a:ext uri="{FF2B5EF4-FFF2-40B4-BE49-F238E27FC236}">
                <a16:creationId xmlns:a16="http://schemas.microsoft.com/office/drawing/2014/main" xmlns="" id="{B518E175-9E50-5F46-9180-7B584928E5D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2">
            <a:extLst>
              <a:ext uri="{FF2B5EF4-FFF2-40B4-BE49-F238E27FC236}">
                <a16:creationId xmlns:a16="http://schemas.microsoft.com/office/drawing/2014/main" xmlns="" id="{4A41DC07-58C6-134D-91C0-69A8EB801731}"/>
              </a:ext>
            </a:extLst>
          </p:cNvPr>
          <p:cNvSpPr>
            <a:spLocks noChangeArrowheads="1"/>
          </p:cNvSpPr>
          <p:nvPr/>
        </p:nvSpPr>
        <p:spPr bwMode="auto">
          <a:xfrm>
            <a:off x="12700" y="0"/>
            <a:ext cx="24396700" cy="13716000"/>
          </a:xfrm>
          <a:prstGeom prst="rect">
            <a:avLst/>
          </a:prstGeom>
          <a:solidFill>
            <a:srgbClr val="000000"/>
          </a:solidFill>
          <a:ln w="255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9pPr>
          </a:lstStyle>
          <a:p>
            <a:pPr algn="ctr" eaLnBrk="1">
              <a:buClr>
                <a:srgbClr val="000000"/>
              </a:buClr>
              <a:buSzPct val="100000"/>
              <a:buFont typeface="Times New Roman" pitchFamily="16" charset="0"/>
              <a:buNone/>
              <a:defRPr/>
            </a:pPr>
            <a:r>
              <a:rPr lang="pl-PL" altLang="pl-PL" sz="5600">
                <a:latin typeface="Gill Sans" charset="0"/>
              </a:rPr>
              <a:t>TitleAndActionSafe</a:t>
            </a:r>
          </a:p>
        </p:txBody>
      </p:sp>
      <p:sp>
        <p:nvSpPr>
          <p:cNvPr id="11267" name="Rectangle 3">
            <a:extLst>
              <a:ext uri="{FF2B5EF4-FFF2-40B4-BE49-F238E27FC236}">
                <a16:creationId xmlns:a16="http://schemas.microsoft.com/office/drawing/2014/main" xmlns="" id="{DB670218-B1A4-CE4E-B59A-A00A9D3B76CB}"/>
              </a:ext>
            </a:extLst>
          </p:cNvPr>
          <p:cNvSpPr>
            <a:spLocks noGrp="1" noChangeArrowheads="1"/>
          </p:cNvSpPr>
          <p:nvPr>
            <p:ph type="sldNum"/>
          </p:nvPr>
        </p:nvSpPr>
        <p:spPr bwMode="auto">
          <a:xfrm>
            <a:off x="22799675" y="13061950"/>
            <a:ext cx="366713"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20" tIns="101520" rIns="101520" bIns="10152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smtClean="0">
                <a:solidFill>
                  <a:srgbClr val="000000"/>
                </a:solidFill>
                <a:latin typeface="Gill Sans" panose="020B0502020104020203" pitchFamily="34" charset="-79"/>
              </a:defRPr>
            </a:lvl1pPr>
          </a:lstStyle>
          <a:p>
            <a:pPr>
              <a:defRPr/>
            </a:pPr>
            <a:fld id="{3ECEDD43-5C2A-CB45-AF4C-5770452265AC}" type="slidenum">
              <a:rPr lang="pl-PL" altLang="pl-PL"/>
              <a:pPr>
                <a:defRPr/>
              </a:pPr>
              <a:t>‹#›</a:t>
            </a:fld>
            <a:endParaRPr lang="pl-PL" altLang="pl-PL"/>
          </a:p>
        </p:txBody>
      </p:sp>
      <p:sp>
        <p:nvSpPr>
          <p:cNvPr id="124933" name="Rectangle 4">
            <a:extLst>
              <a:ext uri="{FF2B5EF4-FFF2-40B4-BE49-F238E27FC236}">
                <a16:creationId xmlns:a16="http://schemas.microsoft.com/office/drawing/2014/main" xmlns="" id="{E2454EE9-804C-2B41-8AF6-6AEDF4ABFAC3}"/>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124934" name="Rectangle 5">
            <a:extLst>
              <a:ext uri="{FF2B5EF4-FFF2-40B4-BE49-F238E27FC236}">
                <a16:creationId xmlns:a16="http://schemas.microsoft.com/office/drawing/2014/main" xmlns="" id="{D96A6804-9520-E845-8EDA-B6D5A2C8F27C}"/>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cSld>
  <p:clrMap bg1="lt1" tx1="dk1" bg2="lt2" tx2="dk2" accent1="accent1" accent2="accent2" accent3="accent3" accent4="accent4" accent5="accent5" accent6="accent6" hlink="hlink" folHlink="folHlink"/>
  <p:sldLayoutIdLst>
    <p:sldLayoutId id="2147485051" r:id="rId1"/>
    <p:sldLayoutId id="2147485052" r:id="rId2"/>
    <p:sldLayoutId id="2147485053" r:id="rId3"/>
    <p:sldLayoutId id="2147485054" r:id="rId4"/>
    <p:sldLayoutId id="2147485055" r:id="rId5"/>
    <p:sldLayoutId id="2147485056" r:id="rId6"/>
    <p:sldLayoutId id="2147485057" r:id="rId7"/>
    <p:sldLayoutId id="2147485058" r:id="rId8"/>
    <p:sldLayoutId id="2147485059" r:id="rId9"/>
    <p:sldLayoutId id="2147485060" r:id="rId10"/>
    <p:sldLayoutId id="2147485061"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7218" name="Picture 1">
            <a:extLst>
              <a:ext uri="{FF2B5EF4-FFF2-40B4-BE49-F238E27FC236}">
                <a16:creationId xmlns:a16="http://schemas.microsoft.com/office/drawing/2014/main" xmlns="" id="{BC54E5B8-5B28-974D-B18D-86A3543A7DB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37219" name="Picture 2">
            <a:extLst>
              <a:ext uri="{FF2B5EF4-FFF2-40B4-BE49-F238E27FC236}">
                <a16:creationId xmlns:a16="http://schemas.microsoft.com/office/drawing/2014/main" xmlns="" id="{AF61E4BB-2542-5340-BB49-96D55D58106D}"/>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7220" name="Rectangle 3">
            <a:extLst>
              <a:ext uri="{FF2B5EF4-FFF2-40B4-BE49-F238E27FC236}">
                <a16:creationId xmlns:a16="http://schemas.microsoft.com/office/drawing/2014/main" xmlns="" id="{90F4CDE8-9348-7C43-A5CF-B42A23F96377}"/>
              </a:ext>
            </a:extLst>
          </p:cNvPr>
          <p:cNvSpPr>
            <a:spLocks noGrp="1" noChangeArrowheads="1"/>
          </p:cNvSpPr>
          <p:nvPr>
            <p:ph type="title"/>
          </p:nvPr>
        </p:nvSpPr>
        <p:spPr bwMode="auto">
          <a:xfrm>
            <a:off x="2451100" y="1384300"/>
            <a:ext cx="19518313" cy="10907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2" name="Rectangle 4">
            <a:extLst>
              <a:ext uri="{FF2B5EF4-FFF2-40B4-BE49-F238E27FC236}">
                <a16:creationId xmlns:a16="http://schemas.microsoft.com/office/drawing/2014/main" xmlns="" id="{A58CD2D9-7084-9A44-944E-0F6EEF76B0B7}"/>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smtClean="0">
                <a:solidFill>
                  <a:srgbClr val="000000"/>
                </a:solidFill>
                <a:latin typeface="Gill Sans" panose="020B0502020104020203" pitchFamily="34" charset="-79"/>
              </a:defRPr>
            </a:lvl1pPr>
          </a:lstStyle>
          <a:p>
            <a:pPr>
              <a:defRPr/>
            </a:pPr>
            <a:fld id="{1AD58D39-E074-D94C-AF06-66CB9CC91038}" type="slidenum">
              <a:rPr lang="pl-PL" altLang="pl-PL"/>
              <a:pPr>
                <a:defRPr/>
              </a:pPr>
              <a:t>‹#›</a:t>
            </a:fld>
            <a:endParaRPr lang="pl-PL" altLang="pl-PL"/>
          </a:p>
        </p:txBody>
      </p:sp>
      <p:sp>
        <p:nvSpPr>
          <p:cNvPr id="137222" name="Rectangle 5">
            <a:extLst>
              <a:ext uri="{FF2B5EF4-FFF2-40B4-BE49-F238E27FC236}">
                <a16:creationId xmlns:a16="http://schemas.microsoft.com/office/drawing/2014/main" xmlns="" id="{45B11576-BC07-7547-8E17-79578E8B4991}"/>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cSld>
  <p:clrMap bg1="lt1" tx1="dk1" bg2="lt2" tx2="dk2" accent1="accent1" accent2="accent2" accent3="accent3" accent4="accent4" accent5="accent5" accent6="accent6" hlink="hlink" folHlink="folHlink"/>
  <p:sldLayoutIdLst>
    <p:sldLayoutId id="2147485062" r:id="rId1"/>
    <p:sldLayoutId id="2147485063" r:id="rId2"/>
    <p:sldLayoutId id="2147485064" r:id="rId3"/>
    <p:sldLayoutId id="2147485065" r:id="rId4"/>
    <p:sldLayoutId id="2147485066" r:id="rId5"/>
    <p:sldLayoutId id="2147485067" r:id="rId6"/>
    <p:sldLayoutId id="2147485068" r:id="rId7"/>
    <p:sldLayoutId id="2147485069" r:id="rId8"/>
    <p:sldLayoutId id="2147485070" r:id="rId9"/>
    <p:sldLayoutId id="2147485071" r:id="rId10"/>
    <p:sldLayoutId id="2147485072"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9506" name="Picture 1">
            <a:extLst>
              <a:ext uri="{FF2B5EF4-FFF2-40B4-BE49-F238E27FC236}">
                <a16:creationId xmlns:a16="http://schemas.microsoft.com/office/drawing/2014/main" xmlns="" id="{0A8581A3-B110-4A48-ACA9-626E53FEE82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49507" name="Picture 2">
            <a:extLst>
              <a:ext uri="{FF2B5EF4-FFF2-40B4-BE49-F238E27FC236}">
                <a16:creationId xmlns:a16="http://schemas.microsoft.com/office/drawing/2014/main" xmlns="" id="{72951DD3-B4A7-DF44-8F36-4DAE2E0C4316}"/>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9508" name="Rectangle 3">
            <a:extLst>
              <a:ext uri="{FF2B5EF4-FFF2-40B4-BE49-F238E27FC236}">
                <a16:creationId xmlns:a16="http://schemas.microsoft.com/office/drawing/2014/main" xmlns="" id="{B0812A5C-DCB0-A746-9463-CE1938B93F60}"/>
              </a:ext>
            </a:extLst>
          </p:cNvPr>
          <p:cNvSpPr>
            <a:spLocks noGrp="1" noChangeArrowheads="1"/>
          </p:cNvSpPr>
          <p:nvPr>
            <p:ph type="title"/>
          </p:nvPr>
        </p:nvSpPr>
        <p:spPr bwMode="auto">
          <a:xfrm>
            <a:off x="1778000" y="1384300"/>
            <a:ext cx="20826413" cy="10907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2" name="Rectangle 4">
            <a:extLst>
              <a:ext uri="{FF2B5EF4-FFF2-40B4-BE49-F238E27FC236}">
                <a16:creationId xmlns:a16="http://schemas.microsoft.com/office/drawing/2014/main" xmlns="" id="{B8AED9D5-E65D-9F42-A4CC-B24F22209BB3}"/>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smtClean="0">
                <a:solidFill>
                  <a:srgbClr val="000000"/>
                </a:solidFill>
                <a:latin typeface="Gill Sans" panose="020B0502020104020203" pitchFamily="34" charset="-79"/>
              </a:defRPr>
            </a:lvl1pPr>
          </a:lstStyle>
          <a:p>
            <a:pPr>
              <a:defRPr/>
            </a:pPr>
            <a:fld id="{829FDA87-3EB5-E047-8D50-CDD78886BB6C}" type="slidenum">
              <a:rPr lang="pl-PL" altLang="pl-PL"/>
              <a:pPr>
                <a:defRPr/>
              </a:pPr>
              <a:t>‹#›</a:t>
            </a:fld>
            <a:endParaRPr lang="pl-PL" altLang="pl-PL"/>
          </a:p>
        </p:txBody>
      </p:sp>
      <p:sp>
        <p:nvSpPr>
          <p:cNvPr id="149510" name="Rectangle 5">
            <a:extLst>
              <a:ext uri="{FF2B5EF4-FFF2-40B4-BE49-F238E27FC236}">
                <a16:creationId xmlns:a16="http://schemas.microsoft.com/office/drawing/2014/main" xmlns="" id="{BB73DA24-0621-3F46-ACBC-5283CBC56267}"/>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cSld>
  <p:clrMap bg1="lt1" tx1="dk1" bg2="lt2" tx2="dk2" accent1="accent1" accent2="accent2" accent3="accent3" accent4="accent4" accent5="accent5" accent6="accent6" hlink="hlink" folHlink="folHlink"/>
  <p:sldLayoutIdLst>
    <p:sldLayoutId id="2147485073" r:id="rId1"/>
    <p:sldLayoutId id="2147485074" r:id="rId2"/>
    <p:sldLayoutId id="2147485075" r:id="rId3"/>
    <p:sldLayoutId id="2147485076" r:id="rId4"/>
    <p:sldLayoutId id="2147485077" r:id="rId5"/>
    <p:sldLayoutId id="2147485078" r:id="rId6"/>
    <p:sldLayoutId id="2147485079" r:id="rId7"/>
    <p:sldLayoutId id="2147485080" r:id="rId8"/>
    <p:sldLayoutId id="2147485081" r:id="rId9"/>
    <p:sldLayoutId id="2147485082" r:id="rId10"/>
    <p:sldLayoutId id="2147485083"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61794" name="Picture 1">
            <a:extLst>
              <a:ext uri="{FF2B5EF4-FFF2-40B4-BE49-F238E27FC236}">
                <a16:creationId xmlns:a16="http://schemas.microsoft.com/office/drawing/2014/main" xmlns="" id="{81474D84-AD6F-8440-B374-CCCE55F0C56A}"/>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61795" name="Picture 2">
            <a:extLst>
              <a:ext uri="{FF2B5EF4-FFF2-40B4-BE49-F238E27FC236}">
                <a16:creationId xmlns:a16="http://schemas.microsoft.com/office/drawing/2014/main" xmlns="" id="{269EFFF5-0160-0B45-BDF8-2C87471E687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61796" name="Rectangle 3">
            <a:extLst>
              <a:ext uri="{FF2B5EF4-FFF2-40B4-BE49-F238E27FC236}">
                <a16:creationId xmlns:a16="http://schemas.microsoft.com/office/drawing/2014/main" xmlns="" id="{9D84E16B-070F-C24E-B642-E188E6A0FFCB}"/>
              </a:ext>
            </a:extLst>
          </p:cNvPr>
          <p:cNvSpPr>
            <a:spLocks noGrp="1" noChangeArrowheads="1"/>
          </p:cNvSpPr>
          <p:nvPr>
            <p:ph type="title"/>
          </p:nvPr>
        </p:nvSpPr>
        <p:spPr bwMode="auto">
          <a:xfrm>
            <a:off x="2413000" y="1206500"/>
            <a:ext cx="19569113" cy="9713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161797" name="Rectangle 4">
            <a:extLst>
              <a:ext uri="{FF2B5EF4-FFF2-40B4-BE49-F238E27FC236}">
                <a16:creationId xmlns:a16="http://schemas.microsoft.com/office/drawing/2014/main" xmlns="" id="{641F0151-B371-6841-A700-C7EBECEEFBAB}"/>
              </a:ext>
            </a:extLst>
          </p:cNvPr>
          <p:cNvSpPr>
            <a:spLocks noGrp="1" noChangeArrowheads="1"/>
          </p:cNvSpPr>
          <p:nvPr>
            <p:ph type="body" idx="1"/>
          </p:nvPr>
        </p:nvSpPr>
        <p:spPr bwMode="auto">
          <a:xfrm>
            <a:off x="2374900" y="10769600"/>
            <a:ext cx="19569113" cy="1573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b"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a:extLst>
              <a:ext uri="{FF2B5EF4-FFF2-40B4-BE49-F238E27FC236}">
                <a16:creationId xmlns:a16="http://schemas.microsoft.com/office/drawing/2014/main" xmlns="" id="{4B744736-C072-884B-A713-69C9B1116CC8}"/>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smtClean="0">
                <a:solidFill>
                  <a:srgbClr val="000000"/>
                </a:solidFill>
                <a:latin typeface="Gill Sans" panose="020B0502020104020203" pitchFamily="34" charset="-79"/>
              </a:defRPr>
            </a:lvl1pPr>
          </a:lstStyle>
          <a:p>
            <a:pPr>
              <a:defRPr/>
            </a:pPr>
            <a:fld id="{98C113F5-AA4D-6C4B-BEAF-EF4660FA9535}"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5084" r:id="rId1"/>
    <p:sldLayoutId id="2147485085" r:id="rId2"/>
    <p:sldLayoutId id="2147485086" r:id="rId3"/>
    <p:sldLayoutId id="2147485087" r:id="rId4"/>
    <p:sldLayoutId id="2147485088" r:id="rId5"/>
    <p:sldLayoutId id="2147485089" r:id="rId6"/>
    <p:sldLayoutId id="2147485090" r:id="rId7"/>
    <p:sldLayoutId id="2147485091" r:id="rId8"/>
    <p:sldLayoutId id="2147485092" r:id="rId9"/>
    <p:sldLayoutId id="2147485093" r:id="rId10"/>
    <p:sldLayoutId id="2147485094"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74082" name="Picture 1">
            <a:extLst>
              <a:ext uri="{FF2B5EF4-FFF2-40B4-BE49-F238E27FC236}">
                <a16:creationId xmlns:a16="http://schemas.microsoft.com/office/drawing/2014/main" xmlns="" id="{8A5E2F5C-625E-D54D-8CA9-615E818E97D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74083" name="Picture 2">
            <a:extLst>
              <a:ext uri="{FF2B5EF4-FFF2-40B4-BE49-F238E27FC236}">
                <a16:creationId xmlns:a16="http://schemas.microsoft.com/office/drawing/2014/main" xmlns="" id="{3AB86891-1023-8341-9546-5B6D411DF2D9}"/>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74084" name="Rectangle 3">
            <a:extLst>
              <a:ext uri="{FF2B5EF4-FFF2-40B4-BE49-F238E27FC236}">
                <a16:creationId xmlns:a16="http://schemas.microsoft.com/office/drawing/2014/main" xmlns="" id="{281B0EDB-7FC2-824B-BAE4-33ADB1FD303A}"/>
              </a:ext>
            </a:extLst>
          </p:cNvPr>
          <p:cNvSpPr>
            <a:spLocks noGrp="1" noChangeArrowheads="1"/>
          </p:cNvSpPr>
          <p:nvPr>
            <p:ph type="title"/>
          </p:nvPr>
        </p:nvSpPr>
        <p:spPr bwMode="auto">
          <a:xfrm>
            <a:off x="2438400" y="1384300"/>
            <a:ext cx="19543713" cy="905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174085" name="Rectangle 4">
            <a:extLst>
              <a:ext uri="{FF2B5EF4-FFF2-40B4-BE49-F238E27FC236}">
                <a16:creationId xmlns:a16="http://schemas.microsoft.com/office/drawing/2014/main" xmlns="" id="{FE2D0570-DE7C-A642-9B9B-39E3ADD6DEAC}"/>
              </a:ext>
            </a:extLst>
          </p:cNvPr>
          <p:cNvSpPr>
            <a:spLocks noGrp="1" noChangeArrowheads="1"/>
          </p:cNvSpPr>
          <p:nvPr>
            <p:ph type="body" idx="1"/>
          </p:nvPr>
        </p:nvSpPr>
        <p:spPr bwMode="auto">
          <a:xfrm>
            <a:off x="2438400" y="10439400"/>
            <a:ext cx="19543713" cy="2728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a:extLst>
              <a:ext uri="{FF2B5EF4-FFF2-40B4-BE49-F238E27FC236}">
                <a16:creationId xmlns:a16="http://schemas.microsoft.com/office/drawing/2014/main" xmlns="" id="{6788B8EF-19CE-F143-88A5-C1F1C5254179}"/>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smtClean="0">
                <a:solidFill>
                  <a:srgbClr val="000000"/>
                </a:solidFill>
                <a:latin typeface="Gill Sans" panose="020B0502020104020203" pitchFamily="34" charset="-79"/>
              </a:defRPr>
            </a:lvl1pPr>
          </a:lstStyle>
          <a:p>
            <a:pPr>
              <a:defRPr/>
            </a:pPr>
            <a:fld id="{6357ECF6-D50E-2145-A2DD-30F2522DD236}"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5095" r:id="rId1"/>
    <p:sldLayoutId id="2147485096" r:id="rId2"/>
    <p:sldLayoutId id="2147485097" r:id="rId3"/>
    <p:sldLayoutId id="2147485098" r:id="rId4"/>
    <p:sldLayoutId id="2147485099" r:id="rId5"/>
    <p:sldLayoutId id="2147485100" r:id="rId6"/>
    <p:sldLayoutId id="2147485101" r:id="rId7"/>
    <p:sldLayoutId id="2147485102" r:id="rId8"/>
    <p:sldLayoutId id="2147485103" r:id="rId9"/>
    <p:sldLayoutId id="2147485104" r:id="rId10"/>
    <p:sldLayoutId id="2147485105"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86370" name="Picture 1">
            <a:extLst>
              <a:ext uri="{FF2B5EF4-FFF2-40B4-BE49-F238E27FC236}">
                <a16:creationId xmlns:a16="http://schemas.microsoft.com/office/drawing/2014/main" xmlns="" id="{CAE0EEFB-53EE-6546-9F14-DE908B69CF3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86371" name="Picture 2">
            <a:extLst>
              <a:ext uri="{FF2B5EF4-FFF2-40B4-BE49-F238E27FC236}">
                <a16:creationId xmlns:a16="http://schemas.microsoft.com/office/drawing/2014/main" xmlns="" id="{BD12EF7A-9762-E345-87BA-6BE56E4C419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86372" name="Rectangle 3">
            <a:extLst>
              <a:ext uri="{FF2B5EF4-FFF2-40B4-BE49-F238E27FC236}">
                <a16:creationId xmlns:a16="http://schemas.microsoft.com/office/drawing/2014/main" xmlns="" id="{3397B1A0-0E3F-D944-AE5F-CE3046D81F41}"/>
              </a:ext>
            </a:extLst>
          </p:cNvPr>
          <p:cNvSpPr>
            <a:spLocks noGrp="1" noChangeArrowheads="1"/>
          </p:cNvSpPr>
          <p:nvPr>
            <p:ph type="title"/>
          </p:nvPr>
        </p:nvSpPr>
        <p:spPr bwMode="auto">
          <a:xfrm>
            <a:off x="5029200" y="1117600"/>
            <a:ext cx="16940213" cy="170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186373" name="Rectangle 4">
            <a:extLst>
              <a:ext uri="{FF2B5EF4-FFF2-40B4-BE49-F238E27FC236}">
                <a16:creationId xmlns:a16="http://schemas.microsoft.com/office/drawing/2014/main" xmlns="" id="{7F833C12-6158-2249-ADE3-84DFD4C5B7F2}"/>
              </a:ext>
            </a:extLst>
          </p:cNvPr>
          <p:cNvSpPr>
            <a:spLocks noGrp="1" noChangeArrowheads="1"/>
          </p:cNvSpPr>
          <p:nvPr>
            <p:ph type="body" idx="1"/>
          </p:nvPr>
        </p:nvSpPr>
        <p:spPr bwMode="auto">
          <a:xfrm>
            <a:off x="2362200" y="2971800"/>
            <a:ext cx="19607213" cy="9371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a:extLst>
              <a:ext uri="{FF2B5EF4-FFF2-40B4-BE49-F238E27FC236}">
                <a16:creationId xmlns:a16="http://schemas.microsoft.com/office/drawing/2014/main" xmlns="" id="{B32CD1BA-3B3C-F044-BA3C-8B4E5E6F41ED}"/>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smtClean="0">
                <a:solidFill>
                  <a:srgbClr val="000000"/>
                </a:solidFill>
                <a:latin typeface="Gill Sans" panose="020B0502020104020203" pitchFamily="34" charset="-79"/>
              </a:defRPr>
            </a:lvl1pPr>
          </a:lstStyle>
          <a:p>
            <a:pPr>
              <a:defRPr/>
            </a:pPr>
            <a:fld id="{5538E1A1-47AB-EA45-8B6F-F5903960DF38}"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5106" r:id="rId1"/>
    <p:sldLayoutId id="2147485107" r:id="rId2"/>
    <p:sldLayoutId id="2147485108" r:id="rId3"/>
    <p:sldLayoutId id="2147485109" r:id="rId4"/>
    <p:sldLayoutId id="2147485110" r:id="rId5"/>
    <p:sldLayoutId id="2147485111" r:id="rId6"/>
    <p:sldLayoutId id="2147485112" r:id="rId7"/>
    <p:sldLayoutId id="2147485113" r:id="rId8"/>
    <p:sldLayoutId id="2147485114" r:id="rId9"/>
    <p:sldLayoutId id="2147485115" r:id="rId10"/>
    <p:sldLayoutId id="2147485116"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98658" name="Picture 1">
            <a:extLst>
              <a:ext uri="{FF2B5EF4-FFF2-40B4-BE49-F238E27FC236}">
                <a16:creationId xmlns:a16="http://schemas.microsoft.com/office/drawing/2014/main" xmlns="" id="{604B4912-9F78-674A-BEE1-2267813A941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98659" name="Picture 2">
            <a:extLst>
              <a:ext uri="{FF2B5EF4-FFF2-40B4-BE49-F238E27FC236}">
                <a16:creationId xmlns:a16="http://schemas.microsoft.com/office/drawing/2014/main" xmlns="" id="{2908C053-26A0-1846-A2B3-3E508D6F1E1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98660" name="Rectangle 3">
            <a:extLst>
              <a:ext uri="{FF2B5EF4-FFF2-40B4-BE49-F238E27FC236}">
                <a16:creationId xmlns:a16="http://schemas.microsoft.com/office/drawing/2014/main" xmlns="" id="{6527137E-CD79-6D40-B0EB-5D8BD1626F01}"/>
              </a:ext>
            </a:extLst>
          </p:cNvPr>
          <p:cNvSpPr>
            <a:spLocks noGrp="1" noChangeArrowheads="1"/>
          </p:cNvSpPr>
          <p:nvPr>
            <p:ph type="title"/>
          </p:nvPr>
        </p:nvSpPr>
        <p:spPr bwMode="auto">
          <a:xfrm>
            <a:off x="2387600" y="1066800"/>
            <a:ext cx="19594513" cy="170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198661" name="Rectangle 4">
            <a:extLst>
              <a:ext uri="{FF2B5EF4-FFF2-40B4-BE49-F238E27FC236}">
                <a16:creationId xmlns:a16="http://schemas.microsoft.com/office/drawing/2014/main" xmlns="" id="{3F41482A-E0C2-174B-B311-F437DA45146A}"/>
              </a:ext>
            </a:extLst>
          </p:cNvPr>
          <p:cNvSpPr>
            <a:spLocks noGrp="1" noChangeArrowheads="1"/>
          </p:cNvSpPr>
          <p:nvPr>
            <p:ph type="body" idx="1"/>
          </p:nvPr>
        </p:nvSpPr>
        <p:spPr bwMode="auto">
          <a:xfrm>
            <a:off x="2387600" y="2971800"/>
            <a:ext cx="19492913" cy="938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a:extLst>
              <a:ext uri="{FF2B5EF4-FFF2-40B4-BE49-F238E27FC236}">
                <a16:creationId xmlns:a16="http://schemas.microsoft.com/office/drawing/2014/main" xmlns="" id="{A02CB10A-6266-FE47-9B0C-2A6A86052409}"/>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smtClean="0">
                <a:solidFill>
                  <a:srgbClr val="000000"/>
                </a:solidFill>
                <a:latin typeface="Gill Sans" panose="020B0502020104020203" pitchFamily="34" charset="-79"/>
              </a:defRPr>
            </a:lvl1pPr>
          </a:lstStyle>
          <a:p>
            <a:pPr>
              <a:defRPr/>
            </a:pPr>
            <a:fld id="{ED254B6A-5E4A-E34E-9294-B4F765447F12}"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5117" r:id="rId1"/>
    <p:sldLayoutId id="2147485118" r:id="rId2"/>
    <p:sldLayoutId id="2147485119" r:id="rId3"/>
    <p:sldLayoutId id="2147485120" r:id="rId4"/>
    <p:sldLayoutId id="2147485121" r:id="rId5"/>
    <p:sldLayoutId id="2147485122" r:id="rId6"/>
    <p:sldLayoutId id="2147485123" r:id="rId7"/>
    <p:sldLayoutId id="2147485124" r:id="rId8"/>
    <p:sldLayoutId id="2147485125" r:id="rId9"/>
    <p:sldLayoutId id="2147485126" r:id="rId10"/>
    <p:sldLayoutId id="2147485127"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10946" name="Picture 1">
            <a:extLst>
              <a:ext uri="{FF2B5EF4-FFF2-40B4-BE49-F238E27FC236}">
                <a16:creationId xmlns:a16="http://schemas.microsoft.com/office/drawing/2014/main" xmlns="" id="{89919718-2743-4C40-9403-400531B5AC53}"/>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10947" name="Picture 2">
            <a:extLst>
              <a:ext uri="{FF2B5EF4-FFF2-40B4-BE49-F238E27FC236}">
                <a16:creationId xmlns:a16="http://schemas.microsoft.com/office/drawing/2014/main" xmlns="" id="{B297324B-2AE6-F941-A857-B699E807FC40}"/>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10948" name="Rectangle 3">
            <a:extLst>
              <a:ext uri="{FF2B5EF4-FFF2-40B4-BE49-F238E27FC236}">
                <a16:creationId xmlns:a16="http://schemas.microsoft.com/office/drawing/2014/main" xmlns="" id="{7D76722D-9042-6C41-AD7F-554D9D4545E2}"/>
              </a:ext>
            </a:extLst>
          </p:cNvPr>
          <p:cNvSpPr>
            <a:spLocks noGrp="1" noChangeArrowheads="1"/>
          </p:cNvSpPr>
          <p:nvPr>
            <p:ph type="title"/>
          </p:nvPr>
        </p:nvSpPr>
        <p:spPr bwMode="auto">
          <a:xfrm>
            <a:off x="2349500" y="1003300"/>
            <a:ext cx="19670713" cy="954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210949" name="Rectangle 4">
            <a:extLst>
              <a:ext uri="{FF2B5EF4-FFF2-40B4-BE49-F238E27FC236}">
                <a16:creationId xmlns:a16="http://schemas.microsoft.com/office/drawing/2014/main" xmlns="" id="{02484A89-EEB0-DC4D-90DF-EF1819FCA629}"/>
              </a:ext>
            </a:extLst>
          </p:cNvPr>
          <p:cNvSpPr>
            <a:spLocks noGrp="1" noChangeArrowheads="1"/>
          </p:cNvSpPr>
          <p:nvPr>
            <p:ph type="body" idx="1"/>
          </p:nvPr>
        </p:nvSpPr>
        <p:spPr bwMode="auto">
          <a:xfrm>
            <a:off x="2324100" y="10591800"/>
            <a:ext cx="19658013" cy="1878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760" tIns="50760" rIns="50760" bIns="50760" numCol="1" anchor="b"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a:extLst>
              <a:ext uri="{FF2B5EF4-FFF2-40B4-BE49-F238E27FC236}">
                <a16:creationId xmlns:a16="http://schemas.microsoft.com/office/drawing/2014/main" xmlns="" id="{654DDA92-0441-264A-89B8-F81A5DF46503}"/>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smtClean="0">
                <a:solidFill>
                  <a:srgbClr val="000000"/>
                </a:solidFill>
                <a:latin typeface="Gill Sans" panose="020B0502020104020203" pitchFamily="34" charset="-79"/>
              </a:defRPr>
            </a:lvl1pPr>
          </a:lstStyle>
          <a:p>
            <a:pPr>
              <a:defRPr/>
            </a:pPr>
            <a:fld id="{F0FDDE67-1730-A341-A425-2D7CE7DE3CD4}"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5128" r:id="rId1"/>
    <p:sldLayoutId id="2147485129" r:id="rId2"/>
    <p:sldLayoutId id="2147485130" r:id="rId3"/>
    <p:sldLayoutId id="2147485131" r:id="rId4"/>
    <p:sldLayoutId id="2147485132" r:id="rId5"/>
    <p:sldLayoutId id="2147485133" r:id="rId6"/>
    <p:sldLayoutId id="2147485134" r:id="rId7"/>
    <p:sldLayoutId id="2147485135" r:id="rId8"/>
    <p:sldLayoutId id="2147485136" r:id="rId9"/>
    <p:sldLayoutId id="2147485137" r:id="rId10"/>
    <p:sldLayoutId id="2147485138"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23234" name="Picture 1">
            <a:extLst>
              <a:ext uri="{FF2B5EF4-FFF2-40B4-BE49-F238E27FC236}">
                <a16:creationId xmlns:a16="http://schemas.microsoft.com/office/drawing/2014/main" xmlns="" id="{075623E1-16FE-C44E-ABD8-87194AAA1BE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3235" name="Rectangle 2">
            <a:extLst>
              <a:ext uri="{FF2B5EF4-FFF2-40B4-BE49-F238E27FC236}">
                <a16:creationId xmlns:a16="http://schemas.microsoft.com/office/drawing/2014/main" xmlns="" id="{C8268AFB-1F37-A842-AA57-9DF5A0592610}"/>
              </a:ext>
            </a:extLst>
          </p:cNvPr>
          <p:cNvSpPr>
            <a:spLocks noChangeArrowheads="1"/>
          </p:cNvSpPr>
          <p:nvPr/>
        </p:nvSpPr>
        <p:spPr bwMode="auto">
          <a:xfrm>
            <a:off x="-177800" y="-165100"/>
            <a:ext cx="24726900" cy="14033500"/>
          </a:xfrm>
          <a:prstGeom prst="rect">
            <a:avLst/>
          </a:prstGeom>
          <a:solidFill>
            <a:srgbClr val="444444"/>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223236" name="Rectangle 3">
            <a:extLst>
              <a:ext uri="{FF2B5EF4-FFF2-40B4-BE49-F238E27FC236}">
                <a16:creationId xmlns:a16="http://schemas.microsoft.com/office/drawing/2014/main" xmlns="" id="{A6F62009-29A2-8C4F-AB65-D03DFB27323C}"/>
              </a:ext>
            </a:extLst>
          </p:cNvPr>
          <p:cNvSpPr>
            <a:spLocks noGrp="1" noChangeArrowheads="1"/>
          </p:cNvSpPr>
          <p:nvPr>
            <p:ph type="title"/>
          </p:nvPr>
        </p:nvSpPr>
        <p:spPr bwMode="auto">
          <a:xfrm>
            <a:off x="1866900" y="863600"/>
            <a:ext cx="20635913" cy="183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760" tIns="50760" rIns="50760" bIns="50760" numCol="1" anchor="b" anchorCtr="0" compatLnSpc="1">
            <a:prstTxWarp prst="textNoShape">
              <a:avLst/>
            </a:prstTxWarp>
          </a:bodyPr>
          <a:lstStyle/>
          <a:p>
            <a:pPr lvl="0"/>
            <a:r>
              <a:rPr lang="en-GB" altLang="pl-PL"/>
              <a:t>Kliknij, aby edytować format tekstu tytułuTitle Text</a:t>
            </a:r>
          </a:p>
        </p:txBody>
      </p:sp>
      <p:pic>
        <p:nvPicPr>
          <p:cNvPr id="223237" name="Picture 4">
            <a:extLst>
              <a:ext uri="{FF2B5EF4-FFF2-40B4-BE49-F238E27FC236}">
                <a16:creationId xmlns:a16="http://schemas.microsoft.com/office/drawing/2014/main" xmlns="" id="{3A3CA85E-935A-1B4B-BB4C-B9ECF8C1FBC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7000538" y="10723563"/>
            <a:ext cx="4924425" cy="16065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5">
            <a:extLst>
              <a:ext uri="{FF2B5EF4-FFF2-40B4-BE49-F238E27FC236}">
                <a16:creationId xmlns:a16="http://schemas.microsoft.com/office/drawing/2014/main" xmlns="" id="{950616E9-5DF9-3840-9A5B-F817446677D7}"/>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smtClean="0">
                <a:solidFill>
                  <a:srgbClr val="000000"/>
                </a:solidFill>
                <a:latin typeface="Gill Sans" panose="020B0502020104020203" pitchFamily="34" charset="-79"/>
              </a:defRPr>
            </a:lvl1pPr>
          </a:lstStyle>
          <a:p>
            <a:pPr>
              <a:defRPr/>
            </a:pPr>
            <a:fld id="{1622B7C3-41BA-4647-BF31-7218293509EB}" type="slidenum">
              <a:rPr lang="pl-PL" altLang="pl-PL"/>
              <a:pPr>
                <a:defRPr/>
              </a:pPr>
              <a:t>‹#›</a:t>
            </a:fld>
            <a:endParaRPr lang="pl-PL" altLang="pl-PL"/>
          </a:p>
        </p:txBody>
      </p:sp>
      <p:sp>
        <p:nvSpPr>
          <p:cNvPr id="223239" name="Rectangle 6">
            <a:extLst>
              <a:ext uri="{FF2B5EF4-FFF2-40B4-BE49-F238E27FC236}">
                <a16:creationId xmlns:a16="http://schemas.microsoft.com/office/drawing/2014/main" xmlns="" id="{8E03797E-C081-1646-9EAF-CE57A87AB7A5}"/>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cSld>
  <p:clrMap bg1="lt1" tx1="dk1" bg2="lt2" tx2="dk2" accent1="accent1" accent2="accent2" accent3="accent3" accent4="accent4" accent5="accent5" accent6="accent6" hlink="hlink" folHlink="folHlink"/>
  <p:sldLayoutIdLst>
    <p:sldLayoutId id="2147485139" r:id="rId1"/>
    <p:sldLayoutId id="2147485140" r:id="rId2"/>
    <p:sldLayoutId id="2147485141" r:id="rId3"/>
    <p:sldLayoutId id="2147485142" r:id="rId4"/>
    <p:sldLayoutId id="2147485143" r:id="rId5"/>
    <p:sldLayoutId id="2147485144" r:id="rId6"/>
    <p:sldLayoutId id="2147485145" r:id="rId7"/>
    <p:sldLayoutId id="2147485146" r:id="rId8"/>
    <p:sldLayoutId id="2147485147" r:id="rId9"/>
    <p:sldLayoutId id="2147485148" r:id="rId10"/>
    <p:sldLayoutId id="2147485149"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4" name="Picture 1">
            <a:extLst>
              <a:ext uri="{FF2B5EF4-FFF2-40B4-BE49-F238E27FC236}">
                <a16:creationId xmlns:a16="http://schemas.microsoft.com/office/drawing/2014/main" xmlns="" id="{7253B3B3-A317-F94A-B344-26B6D79F758E}"/>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3315" name="Rectangle 2">
            <a:extLst>
              <a:ext uri="{FF2B5EF4-FFF2-40B4-BE49-F238E27FC236}">
                <a16:creationId xmlns:a16="http://schemas.microsoft.com/office/drawing/2014/main" xmlns="" id="{B0B0B58A-1C6F-2D46-9059-AF3534679714}"/>
              </a:ext>
            </a:extLst>
          </p:cNvPr>
          <p:cNvSpPr>
            <a:spLocks noChangeArrowheads="1"/>
          </p:cNvSpPr>
          <p:nvPr/>
        </p:nvSpPr>
        <p:spPr bwMode="auto">
          <a:xfrm>
            <a:off x="-76200" y="-76200"/>
            <a:ext cx="24536400" cy="13868400"/>
          </a:xfrm>
          <a:prstGeom prst="rect">
            <a:avLst/>
          </a:prstGeom>
          <a:solidFill>
            <a:srgbClr val="072639"/>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pic>
        <p:nvPicPr>
          <p:cNvPr id="13316" name="Picture 3">
            <a:extLst>
              <a:ext uri="{FF2B5EF4-FFF2-40B4-BE49-F238E27FC236}">
                <a16:creationId xmlns:a16="http://schemas.microsoft.com/office/drawing/2014/main" xmlns="" id="{520BEE47-A720-1C46-98CE-8337C4C091AC}"/>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8263" y="0"/>
            <a:ext cx="24247475"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4">
            <a:extLst>
              <a:ext uri="{FF2B5EF4-FFF2-40B4-BE49-F238E27FC236}">
                <a16:creationId xmlns:a16="http://schemas.microsoft.com/office/drawing/2014/main" xmlns="" id="{77AD48F6-6B8E-6C46-BB72-930BE41FED01}"/>
              </a:ext>
            </a:extLst>
          </p:cNvPr>
          <p:cNvSpPr>
            <a:spLocks noGrp="1" noChangeArrowheads="1"/>
          </p:cNvSpPr>
          <p:nvPr>
            <p:ph type="sldNum"/>
          </p:nvPr>
        </p:nvSpPr>
        <p:spPr bwMode="auto">
          <a:xfrm>
            <a:off x="22898100" y="13163550"/>
            <a:ext cx="265113" cy="277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smtClean="0">
                <a:solidFill>
                  <a:srgbClr val="000000"/>
                </a:solidFill>
                <a:latin typeface="Gill Sans" panose="020B0502020104020203" pitchFamily="34" charset="-79"/>
              </a:defRPr>
            </a:lvl1pPr>
          </a:lstStyle>
          <a:p>
            <a:pPr>
              <a:defRPr/>
            </a:pPr>
            <a:fld id="{F3920E27-276C-0F40-AF30-9555398DCE82}" type="slidenum">
              <a:rPr lang="pl-PL" altLang="pl-PL"/>
              <a:pPr>
                <a:defRPr/>
              </a:pPr>
              <a:t>‹#›</a:t>
            </a:fld>
            <a:endParaRPr lang="pl-PL" altLang="pl-PL"/>
          </a:p>
        </p:txBody>
      </p:sp>
      <p:sp>
        <p:nvSpPr>
          <p:cNvPr id="13318" name="Rectangle 5">
            <a:extLst>
              <a:ext uri="{FF2B5EF4-FFF2-40B4-BE49-F238E27FC236}">
                <a16:creationId xmlns:a16="http://schemas.microsoft.com/office/drawing/2014/main" xmlns="" id="{56C24A8B-BA77-9746-94E5-260CC476279D}"/>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13319" name="Rectangle 6">
            <a:extLst>
              <a:ext uri="{FF2B5EF4-FFF2-40B4-BE49-F238E27FC236}">
                <a16:creationId xmlns:a16="http://schemas.microsoft.com/office/drawing/2014/main" xmlns="" id="{563240C8-8E6F-8A40-B7C3-417497E9B187}"/>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cSld>
  <p:clrMap bg1="lt1" tx1="dk1" bg2="lt2" tx2="dk2" accent1="accent1" accent2="accent2" accent3="accent3" accent4="accent4" accent5="accent5" accent6="accent6" hlink="hlink" folHlink="folHlink"/>
  <p:sldLayoutIdLst>
    <p:sldLayoutId id="2147484951" r:id="rId1"/>
    <p:sldLayoutId id="2147484952" r:id="rId2"/>
    <p:sldLayoutId id="2147484953" r:id="rId3"/>
    <p:sldLayoutId id="2147484954" r:id="rId4"/>
    <p:sldLayoutId id="2147484955" r:id="rId5"/>
    <p:sldLayoutId id="2147484956" r:id="rId6"/>
    <p:sldLayoutId id="2147484957" r:id="rId7"/>
    <p:sldLayoutId id="2147484958" r:id="rId8"/>
    <p:sldLayoutId id="2147484959" r:id="rId9"/>
    <p:sldLayoutId id="2147484960" r:id="rId10"/>
    <p:sldLayoutId id="2147484961"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35522" name="Picture 1">
            <a:extLst>
              <a:ext uri="{FF2B5EF4-FFF2-40B4-BE49-F238E27FC236}">
                <a16:creationId xmlns:a16="http://schemas.microsoft.com/office/drawing/2014/main" xmlns="" id="{1FB94534-0D2E-AD47-AEF9-5D274D11E62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35523" name="Picture 2">
            <a:extLst>
              <a:ext uri="{FF2B5EF4-FFF2-40B4-BE49-F238E27FC236}">
                <a16:creationId xmlns:a16="http://schemas.microsoft.com/office/drawing/2014/main" xmlns="" id="{A1278927-6CBF-B547-8DCE-58D034C3AF98}"/>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35524" name="Rectangle 3">
            <a:extLst>
              <a:ext uri="{FF2B5EF4-FFF2-40B4-BE49-F238E27FC236}">
                <a16:creationId xmlns:a16="http://schemas.microsoft.com/office/drawing/2014/main" xmlns="" id="{232A90BE-97C7-FF46-AD27-E45925C8C744}"/>
              </a:ext>
            </a:extLst>
          </p:cNvPr>
          <p:cNvSpPr>
            <a:spLocks noGrp="1" noChangeArrowheads="1"/>
          </p:cNvSpPr>
          <p:nvPr>
            <p:ph type="title"/>
          </p:nvPr>
        </p:nvSpPr>
        <p:spPr bwMode="auto">
          <a:xfrm>
            <a:off x="2438400" y="1384300"/>
            <a:ext cx="19543713" cy="9053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235525" name="Rectangle 4">
            <a:extLst>
              <a:ext uri="{FF2B5EF4-FFF2-40B4-BE49-F238E27FC236}">
                <a16:creationId xmlns:a16="http://schemas.microsoft.com/office/drawing/2014/main" xmlns="" id="{5A088247-9E1E-7549-9B5F-5AA8073D19A3}"/>
              </a:ext>
            </a:extLst>
          </p:cNvPr>
          <p:cNvSpPr>
            <a:spLocks noGrp="1" noChangeArrowheads="1"/>
          </p:cNvSpPr>
          <p:nvPr>
            <p:ph type="body" idx="1"/>
          </p:nvPr>
        </p:nvSpPr>
        <p:spPr bwMode="auto">
          <a:xfrm>
            <a:off x="2438400" y="10439400"/>
            <a:ext cx="19543713" cy="2728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a:extLst>
              <a:ext uri="{FF2B5EF4-FFF2-40B4-BE49-F238E27FC236}">
                <a16:creationId xmlns:a16="http://schemas.microsoft.com/office/drawing/2014/main" xmlns="" id="{E6ABD5A9-527A-7240-89E7-CD76D91261FE}"/>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smtClean="0">
                <a:solidFill>
                  <a:srgbClr val="000000"/>
                </a:solidFill>
                <a:latin typeface="Gill Sans" panose="020B0502020104020203" pitchFamily="34" charset="-79"/>
              </a:defRPr>
            </a:lvl1pPr>
          </a:lstStyle>
          <a:p>
            <a:pPr>
              <a:defRPr/>
            </a:pPr>
            <a:fld id="{0BB52A35-EFB2-3146-ADD3-4AE08E864F21}"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5150" r:id="rId1"/>
    <p:sldLayoutId id="2147485151" r:id="rId2"/>
    <p:sldLayoutId id="2147485152" r:id="rId3"/>
    <p:sldLayoutId id="2147485153" r:id="rId4"/>
    <p:sldLayoutId id="2147485154" r:id="rId5"/>
    <p:sldLayoutId id="2147485155" r:id="rId6"/>
    <p:sldLayoutId id="2147485156" r:id="rId7"/>
    <p:sldLayoutId id="2147485157" r:id="rId8"/>
    <p:sldLayoutId id="2147485158" r:id="rId9"/>
    <p:sldLayoutId id="2147485159" r:id="rId10"/>
    <p:sldLayoutId id="2147485160"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47810" name="Picture 1">
            <a:extLst>
              <a:ext uri="{FF2B5EF4-FFF2-40B4-BE49-F238E27FC236}">
                <a16:creationId xmlns:a16="http://schemas.microsoft.com/office/drawing/2014/main" xmlns="" id="{B0965F4B-B5AE-1D4F-8392-4C61141F344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47811" name="Picture 2">
            <a:extLst>
              <a:ext uri="{FF2B5EF4-FFF2-40B4-BE49-F238E27FC236}">
                <a16:creationId xmlns:a16="http://schemas.microsoft.com/office/drawing/2014/main" xmlns="" id="{B93BAAEB-4D6F-6347-A172-6EF11B9B2F3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47812" name="Rectangle 3">
            <a:extLst>
              <a:ext uri="{FF2B5EF4-FFF2-40B4-BE49-F238E27FC236}">
                <a16:creationId xmlns:a16="http://schemas.microsoft.com/office/drawing/2014/main" xmlns="" id="{04FF0E1A-AF5D-AA4A-95F5-28D65D01B9E4}"/>
              </a:ext>
            </a:extLst>
          </p:cNvPr>
          <p:cNvSpPr>
            <a:spLocks noGrp="1" noChangeArrowheads="1"/>
          </p:cNvSpPr>
          <p:nvPr>
            <p:ph type="title"/>
          </p:nvPr>
        </p:nvSpPr>
        <p:spPr bwMode="auto">
          <a:xfrm>
            <a:off x="2425700" y="1041400"/>
            <a:ext cx="19543713" cy="170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247813" name="Rectangle 4">
            <a:extLst>
              <a:ext uri="{FF2B5EF4-FFF2-40B4-BE49-F238E27FC236}">
                <a16:creationId xmlns:a16="http://schemas.microsoft.com/office/drawing/2014/main" xmlns="" id="{2AED40CD-2C1E-5C4E-BDE1-271084FF4DEA}"/>
              </a:ext>
            </a:extLst>
          </p:cNvPr>
          <p:cNvSpPr>
            <a:spLocks noGrp="1" noChangeArrowheads="1"/>
          </p:cNvSpPr>
          <p:nvPr>
            <p:ph type="body" idx="1"/>
          </p:nvPr>
        </p:nvSpPr>
        <p:spPr bwMode="auto">
          <a:xfrm>
            <a:off x="2374900" y="2971800"/>
            <a:ext cx="19543713" cy="853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a:extLst>
              <a:ext uri="{FF2B5EF4-FFF2-40B4-BE49-F238E27FC236}">
                <a16:creationId xmlns:a16="http://schemas.microsoft.com/office/drawing/2014/main" xmlns="" id="{15946A08-62E6-FC4F-93D3-E7AAFFD9D40B}"/>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smtClean="0">
                <a:solidFill>
                  <a:srgbClr val="000000"/>
                </a:solidFill>
                <a:latin typeface="Gill Sans" panose="020B0502020104020203" pitchFamily="34" charset="-79"/>
              </a:defRPr>
            </a:lvl1pPr>
          </a:lstStyle>
          <a:p>
            <a:pPr>
              <a:defRPr/>
            </a:pPr>
            <a:fld id="{6B8CA1EE-CCA3-EB41-9E4D-3BB37F39E47A}"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5161" r:id="rId1"/>
    <p:sldLayoutId id="2147485162" r:id="rId2"/>
    <p:sldLayoutId id="2147485163" r:id="rId3"/>
    <p:sldLayoutId id="2147485164" r:id="rId4"/>
    <p:sldLayoutId id="2147485165" r:id="rId5"/>
    <p:sldLayoutId id="2147485166" r:id="rId6"/>
    <p:sldLayoutId id="2147485167" r:id="rId7"/>
    <p:sldLayoutId id="2147485168" r:id="rId8"/>
    <p:sldLayoutId id="2147485169" r:id="rId9"/>
    <p:sldLayoutId id="2147485170" r:id="rId10"/>
    <p:sldLayoutId id="2147485171"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60098" name="Picture 1">
            <a:extLst>
              <a:ext uri="{FF2B5EF4-FFF2-40B4-BE49-F238E27FC236}">
                <a16:creationId xmlns:a16="http://schemas.microsoft.com/office/drawing/2014/main" xmlns="" id="{56C55935-A997-DE46-AFA8-91E362E9860D}"/>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60099" name="Rectangle 2">
            <a:extLst>
              <a:ext uri="{FF2B5EF4-FFF2-40B4-BE49-F238E27FC236}">
                <a16:creationId xmlns:a16="http://schemas.microsoft.com/office/drawing/2014/main" xmlns="" id="{9DD1C7A2-8F6C-9748-BEDF-7AA3E2B50A0F}"/>
              </a:ext>
            </a:extLst>
          </p:cNvPr>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2" name="Rectangle 3">
            <a:extLst>
              <a:ext uri="{FF2B5EF4-FFF2-40B4-BE49-F238E27FC236}">
                <a16:creationId xmlns:a16="http://schemas.microsoft.com/office/drawing/2014/main" xmlns="" id="{10AE7481-01F9-754A-9000-4A1DEB5E4BFA}"/>
              </a:ext>
            </a:extLst>
          </p:cNvPr>
          <p:cNvSpPr>
            <a:spLocks noGrp="1" noChangeArrowheads="1"/>
          </p:cNvSpPr>
          <p:nvPr>
            <p:ph type="sldNum"/>
          </p:nvPr>
        </p:nvSpPr>
        <p:spPr bwMode="auto">
          <a:xfrm>
            <a:off x="22799675" y="13061950"/>
            <a:ext cx="366713"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20" tIns="101520" rIns="101520" bIns="10152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smtClean="0">
                <a:solidFill>
                  <a:srgbClr val="000000"/>
                </a:solidFill>
                <a:latin typeface="Gill Sans" panose="020B0502020104020203" pitchFamily="34" charset="-79"/>
              </a:defRPr>
            </a:lvl1pPr>
          </a:lstStyle>
          <a:p>
            <a:pPr>
              <a:defRPr/>
            </a:pPr>
            <a:fld id="{A0FA6766-1258-5147-955A-7CB9BAF60722}" type="slidenum">
              <a:rPr lang="pl-PL" altLang="pl-PL"/>
              <a:pPr>
                <a:defRPr/>
              </a:pPr>
              <a:t>‹#›</a:t>
            </a:fld>
            <a:endParaRPr lang="pl-PL" altLang="pl-PL"/>
          </a:p>
        </p:txBody>
      </p:sp>
      <p:sp>
        <p:nvSpPr>
          <p:cNvPr id="260101" name="Rectangle 4">
            <a:extLst>
              <a:ext uri="{FF2B5EF4-FFF2-40B4-BE49-F238E27FC236}">
                <a16:creationId xmlns:a16="http://schemas.microsoft.com/office/drawing/2014/main" xmlns="" id="{D745341A-B9B1-B94C-B322-B132FBF7885B}"/>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260102" name="Rectangle 5">
            <a:extLst>
              <a:ext uri="{FF2B5EF4-FFF2-40B4-BE49-F238E27FC236}">
                <a16:creationId xmlns:a16="http://schemas.microsoft.com/office/drawing/2014/main" xmlns="" id="{940282D1-6F53-9A4D-A044-AD95897EA232}"/>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cSld>
  <p:clrMap bg1="lt1" tx1="dk1" bg2="lt2" tx2="dk2" accent1="accent1" accent2="accent2" accent3="accent3" accent4="accent4" accent5="accent5" accent6="accent6" hlink="hlink" folHlink="folHlink"/>
  <p:sldLayoutIdLst>
    <p:sldLayoutId id="2147485172" r:id="rId1"/>
    <p:sldLayoutId id="2147485173" r:id="rId2"/>
    <p:sldLayoutId id="2147485174" r:id="rId3"/>
    <p:sldLayoutId id="2147485175" r:id="rId4"/>
    <p:sldLayoutId id="2147485176" r:id="rId5"/>
    <p:sldLayoutId id="2147485177" r:id="rId6"/>
    <p:sldLayoutId id="2147485178" r:id="rId7"/>
    <p:sldLayoutId id="2147485179" r:id="rId8"/>
    <p:sldLayoutId id="2147485180" r:id="rId9"/>
    <p:sldLayoutId id="2147485181" r:id="rId10"/>
    <p:sldLayoutId id="2147485182"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pic>
        <p:nvPicPr>
          <p:cNvPr id="272386" name="Picture 1">
            <a:extLst>
              <a:ext uri="{FF2B5EF4-FFF2-40B4-BE49-F238E27FC236}">
                <a16:creationId xmlns:a16="http://schemas.microsoft.com/office/drawing/2014/main" xmlns="" id="{DA92D5C0-B1C3-F040-A945-19E094DE9F6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72387" name="Rectangle 2">
            <a:extLst>
              <a:ext uri="{FF2B5EF4-FFF2-40B4-BE49-F238E27FC236}">
                <a16:creationId xmlns:a16="http://schemas.microsoft.com/office/drawing/2014/main" xmlns="" id="{A58B739E-DD86-A248-81B5-0C78E233F847}"/>
              </a:ext>
            </a:extLst>
          </p:cNvPr>
          <p:cNvSpPr>
            <a:spLocks noGrp="1" noChangeArrowheads="1"/>
          </p:cNvSpPr>
          <p:nvPr>
            <p:ph type="title"/>
          </p:nvPr>
        </p:nvSpPr>
        <p:spPr bwMode="auto">
          <a:xfrm>
            <a:off x="1778000" y="2298700"/>
            <a:ext cx="20826413" cy="4646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760" tIns="50760" rIns="50760" bIns="50760" numCol="1" anchor="b" anchorCtr="0" compatLnSpc="1">
            <a:prstTxWarp prst="textNoShape">
              <a:avLst/>
            </a:prstTxWarp>
          </a:bodyPr>
          <a:lstStyle/>
          <a:p>
            <a:pPr lvl="0"/>
            <a:r>
              <a:rPr lang="en-GB" altLang="pl-PL"/>
              <a:t>Kliknij, aby edytować format tekstu tytułuTitle Text</a:t>
            </a:r>
          </a:p>
        </p:txBody>
      </p:sp>
      <p:sp>
        <p:nvSpPr>
          <p:cNvPr id="272388" name="Rectangle 3">
            <a:extLst>
              <a:ext uri="{FF2B5EF4-FFF2-40B4-BE49-F238E27FC236}">
                <a16:creationId xmlns:a16="http://schemas.microsoft.com/office/drawing/2014/main" xmlns="" id="{C825B61D-4C25-EF42-9736-42CA3C5432C3}"/>
              </a:ext>
            </a:extLst>
          </p:cNvPr>
          <p:cNvSpPr>
            <a:spLocks noGrp="1" noChangeArrowheads="1"/>
          </p:cNvSpPr>
          <p:nvPr>
            <p:ph type="body" idx="1"/>
          </p:nvPr>
        </p:nvSpPr>
        <p:spPr bwMode="auto">
          <a:xfrm>
            <a:off x="1778000" y="7073900"/>
            <a:ext cx="20826413" cy="1585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760" tIns="50760" rIns="50760" bIns="5076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4">
            <a:extLst>
              <a:ext uri="{FF2B5EF4-FFF2-40B4-BE49-F238E27FC236}">
                <a16:creationId xmlns:a16="http://schemas.microsoft.com/office/drawing/2014/main" xmlns="" id="{B194359A-072D-D44E-9038-C96D70E770D7}"/>
              </a:ext>
            </a:extLst>
          </p:cNvPr>
          <p:cNvSpPr>
            <a:spLocks noGrp="1" noChangeArrowheads="1"/>
          </p:cNvSpPr>
          <p:nvPr>
            <p:ph type="sldNum"/>
          </p:nvPr>
        </p:nvSpPr>
        <p:spPr bwMode="auto">
          <a:xfrm>
            <a:off x="11958638" y="13081000"/>
            <a:ext cx="450850" cy="4683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smtClean="0">
                <a:solidFill>
                  <a:srgbClr val="000000"/>
                </a:solidFill>
                <a:latin typeface="Helvetica Light" panose="020B0403020202020204" pitchFamily="34" charset="0"/>
              </a:defRPr>
            </a:lvl1pPr>
          </a:lstStyle>
          <a:p>
            <a:pPr>
              <a:defRPr/>
            </a:pPr>
            <a:fld id="{FA7BC4BC-FAB1-DE47-AF2F-7006F1979186}"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5183" r:id="rId1"/>
    <p:sldLayoutId id="2147485184" r:id="rId2"/>
    <p:sldLayoutId id="2147485185" r:id="rId3"/>
    <p:sldLayoutId id="2147485186" r:id="rId4"/>
    <p:sldLayoutId id="2147485187" r:id="rId5"/>
    <p:sldLayoutId id="2147485188" r:id="rId6"/>
    <p:sldLayoutId id="2147485189" r:id="rId7"/>
    <p:sldLayoutId id="2147485190" r:id="rId8"/>
    <p:sldLayoutId id="2147485191" r:id="rId9"/>
    <p:sldLayoutId id="2147485192" r:id="rId10"/>
    <p:sldLayoutId id="2147485193"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84674" name="Picture 1">
            <a:extLst>
              <a:ext uri="{FF2B5EF4-FFF2-40B4-BE49-F238E27FC236}">
                <a16:creationId xmlns:a16="http://schemas.microsoft.com/office/drawing/2014/main" xmlns="" id="{0C09DCAE-5EDF-1741-97A2-5E559405F94F}"/>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84675" name="Rectangle 2">
            <a:extLst>
              <a:ext uri="{FF2B5EF4-FFF2-40B4-BE49-F238E27FC236}">
                <a16:creationId xmlns:a16="http://schemas.microsoft.com/office/drawing/2014/main" xmlns="" id="{CF43E2C3-16A8-A94C-8E8F-1E4935A0C827}"/>
              </a:ext>
            </a:extLst>
          </p:cNvPr>
          <p:cNvSpPr>
            <a:spLocks noChangeArrowheads="1"/>
          </p:cNvSpPr>
          <p:nvPr/>
        </p:nvSpPr>
        <p:spPr bwMode="auto">
          <a:xfrm>
            <a:off x="-177800" y="-165100"/>
            <a:ext cx="24726900" cy="14033500"/>
          </a:xfrm>
          <a:prstGeom prst="rect">
            <a:avLst/>
          </a:prstGeom>
          <a:solidFill>
            <a:srgbClr val="444444"/>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2" name="Rectangle 3">
            <a:extLst>
              <a:ext uri="{FF2B5EF4-FFF2-40B4-BE49-F238E27FC236}">
                <a16:creationId xmlns:a16="http://schemas.microsoft.com/office/drawing/2014/main" xmlns="" id="{74DD554A-76FC-724D-940D-88579CEB4522}"/>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smtClean="0">
                <a:solidFill>
                  <a:srgbClr val="000000"/>
                </a:solidFill>
                <a:latin typeface="Gill Sans" panose="020B0502020104020203" pitchFamily="34" charset="-79"/>
              </a:defRPr>
            </a:lvl1pPr>
          </a:lstStyle>
          <a:p>
            <a:pPr>
              <a:defRPr/>
            </a:pPr>
            <a:fld id="{FA640D00-B028-5743-8272-2EC2F6EBD8B3}" type="slidenum">
              <a:rPr lang="pl-PL" altLang="pl-PL"/>
              <a:pPr>
                <a:defRPr/>
              </a:pPr>
              <a:t>‹#›</a:t>
            </a:fld>
            <a:endParaRPr lang="pl-PL" altLang="pl-PL"/>
          </a:p>
        </p:txBody>
      </p:sp>
      <p:sp>
        <p:nvSpPr>
          <p:cNvPr id="284677" name="Rectangle 4">
            <a:extLst>
              <a:ext uri="{FF2B5EF4-FFF2-40B4-BE49-F238E27FC236}">
                <a16:creationId xmlns:a16="http://schemas.microsoft.com/office/drawing/2014/main" xmlns="" id="{76E10121-0119-074F-955C-BB8AB09C66BD}"/>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284678" name="Rectangle 5">
            <a:extLst>
              <a:ext uri="{FF2B5EF4-FFF2-40B4-BE49-F238E27FC236}">
                <a16:creationId xmlns:a16="http://schemas.microsoft.com/office/drawing/2014/main" xmlns="" id="{B6FF773C-DE94-CA43-9B31-A3FCC6C3D561}"/>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cSld>
  <p:clrMap bg1="lt1" tx1="dk1" bg2="lt2" tx2="dk2" accent1="accent1" accent2="accent2" accent3="accent3" accent4="accent4" accent5="accent5" accent6="accent6" hlink="hlink" folHlink="folHlink"/>
  <p:sldLayoutIdLst>
    <p:sldLayoutId id="2147485194" r:id="rId1"/>
    <p:sldLayoutId id="2147485195" r:id="rId2"/>
    <p:sldLayoutId id="2147485196" r:id="rId3"/>
    <p:sldLayoutId id="2147485197" r:id="rId4"/>
    <p:sldLayoutId id="2147485198" r:id="rId5"/>
    <p:sldLayoutId id="2147485199" r:id="rId6"/>
    <p:sldLayoutId id="2147485200" r:id="rId7"/>
    <p:sldLayoutId id="2147485201" r:id="rId8"/>
    <p:sldLayoutId id="2147485202" r:id="rId9"/>
    <p:sldLayoutId id="2147485203" r:id="rId10"/>
    <p:sldLayoutId id="2147485204"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96962" name="Picture 1">
            <a:extLst>
              <a:ext uri="{FF2B5EF4-FFF2-40B4-BE49-F238E27FC236}">
                <a16:creationId xmlns:a16="http://schemas.microsoft.com/office/drawing/2014/main" xmlns="" id="{3C520313-EA00-E944-B9DD-A791AEED5E78}"/>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96963" name="Rectangle 2">
            <a:extLst>
              <a:ext uri="{FF2B5EF4-FFF2-40B4-BE49-F238E27FC236}">
                <a16:creationId xmlns:a16="http://schemas.microsoft.com/office/drawing/2014/main" xmlns="" id="{AAA85D24-8171-054D-B053-2E0C7DA7DC36}"/>
              </a:ext>
            </a:extLst>
          </p:cNvPr>
          <p:cNvSpPr>
            <a:spLocks noChangeArrowheads="1"/>
          </p:cNvSpPr>
          <p:nvPr/>
        </p:nvSpPr>
        <p:spPr bwMode="auto">
          <a:xfrm>
            <a:off x="-177800" y="-165100"/>
            <a:ext cx="24726900" cy="14033500"/>
          </a:xfrm>
          <a:prstGeom prst="rect">
            <a:avLst/>
          </a:prstGeom>
          <a:solidFill>
            <a:srgbClr val="444444"/>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296964" name="AutoShape 3">
            <a:extLst>
              <a:ext uri="{FF2B5EF4-FFF2-40B4-BE49-F238E27FC236}">
                <a16:creationId xmlns:a16="http://schemas.microsoft.com/office/drawing/2014/main" xmlns="" id="{5D2A9E39-192F-B148-8508-3D488B87D946}"/>
              </a:ext>
            </a:extLst>
          </p:cNvPr>
          <p:cNvSpPr>
            <a:spLocks noChangeArrowheads="1"/>
          </p:cNvSpPr>
          <p:nvPr/>
        </p:nvSpPr>
        <p:spPr bwMode="auto">
          <a:xfrm>
            <a:off x="1739900" y="876300"/>
            <a:ext cx="20878800" cy="1816100"/>
          </a:xfrm>
          <a:prstGeom prst="roundRect">
            <a:avLst>
              <a:gd name="adj" fmla="val 16667"/>
            </a:avLst>
          </a:prstGeom>
          <a:solidFill>
            <a:srgbClr val="D6D6D6"/>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296965" name="Rectangle 4">
            <a:extLst>
              <a:ext uri="{FF2B5EF4-FFF2-40B4-BE49-F238E27FC236}">
                <a16:creationId xmlns:a16="http://schemas.microsoft.com/office/drawing/2014/main" xmlns="" id="{EF993FC8-4C56-0844-9C96-E6A49D851782}"/>
              </a:ext>
            </a:extLst>
          </p:cNvPr>
          <p:cNvSpPr>
            <a:spLocks noGrp="1" noChangeArrowheads="1"/>
          </p:cNvSpPr>
          <p:nvPr>
            <p:ph type="title"/>
          </p:nvPr>
        </p:nvSpPr>
        <p:spPr bwMode="auto">
          <a:xfrm>
            <a:off x="1866900" y="863600"/>
            <a:ext cx="20635913" cy="1839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0760" tIns="50760" rIns="50760" bIns="50760" numCol="1" anchor="b" anchorCtr="0" compatLnSpc="1">
            <a:prstTxWarp prst="textNoShape">
              <a:avLst/>
            </a:prstTxWarp>
          </a:bodyPr>
          <a:lstStyle/>
          <a:p>
            <a:pPr lvl="0"/>
            <a:r>
              <a:rPr lang="en-GB" altLang="pl-PL"/>
              <a:t>Kliknij, aby edytować format tekstu tytułuTitle Text</a:t>
            </a:r>
          </a:p>
        </p:txBody>
      </p:sp>
      <p:sp>
        <p:nvSpPr>
          <p:cNvPr id="2" name="Rectangle 5">
            <a:extLst>
              <a:ext uri="{FF2B5EF4-FFF2-40B4-BE49-F238E27FC236}">
                <a16:creationId xmlns:a16="http://schemas.microsoft.com/office/drawing/2014/main" xmlns="" id="{5669BDD7-768B-0548-BFB9-3AE85BFC8FBF}"/>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smtClean="0">
                <a:solidFill>
                  <a:srgbClr val="000000"/>
                </a:solidFill>
                <a:latin typeface="Gill Sans" panose="020B0502020104020203" pitchFamily="34" charset="-79"/>
              </a:defRPr>
            </a:lvl1pPr>
          </a:lstStyle>
          <a:p>
            <a:pPr>
              <a:defRPr/>
            </a:pPr>
            <a:fld id="{48FD11D8-9E63-194E-B848-4919A95459B0}" type="slidenum">
              <a:rPr lang="pl-PL" altLang="pl-PL"/>
              <a:pPr>
                <a:defRPr/>
              </a:pPr>
              <a:t>‹#›</a:t>
            </a:fld>
            <a:endParaRPr lang="pl-PL" altLang="pl-PL"/>
          </a:p>
        </p:txBody>
      </p:sp>
      <p:sp>
        <p:nvSpPr>
          <p:cNvPr id="296967" name="Rectangle 6">
            <a:extLst>
              <a:ext uri="{FF2B5EF4-FFF2-40B4-BE49-F238E27FC236}">
                <a16:creationId xmlns:a16="http://schemas.microsoft.com/office/drawing/2014/main" xmlns="" id="{C905A98C-59F1-0F45-8BDA-A3E2DB855CF1}"/>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cSld>
  <p:clrMap bg1="lt1" tx1="dk1" bg2="lt2" tx2="dk2" accent1="accent1" accent2="accent2" accent3="accent3" accent4="accent4" accent5="accent5" accent6="accent6" hlink="hlink" folHlink="folHlink"/>
  <p:sldLayoutIdLst>
    <p:sldLayoutId id="2147485205" r:id="rId1"/>
    <p:sldLayoutId id="2147485206" r:id="rId2"/>
    <p:sldLayoutId id="2147485207" r:id="rId3"/>
    <p:sldLayoutId id="2147485208" r:id="rId4"/>
    <p:sldLayoutId id="2147485209" r:id="rId5"/>
    <p:sldLayoutId id="2147485210" r:id="rId6"/>
    <p:sldLayoutId id="2147485211" r:id="rId7"/>
    <p:sldLayoutId id="2147485212" r:id="rId8"/>
    <p:sldLayoutId id="2147485213" r:id="rId9"/>
    <p:sldLayoutId id="2147485214" r:id="rId10"/>
    <p:sldLayoutId id="2147485215"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09250" name="Paper_Red_GeneralBG.jpg" descr="Paper_Red_GeneralBG.jpg">
            <a:extLst>
              <a:ext uri="{FF2B5EF4-FFF2-40B4-BE49-F238E27FC236}">
                <a16:creationId xmlns:a16="http://schemas.microsoft.com/office/drawing/2014/main" xmlns="" id="{25CD5F19-81FA-9F44-9AFF-8172719E0265}"/>
              </a:ext>
            </a:extLst>
          </p:cNvPr>
          <p:cNvPicPr>
            <a:picLocks noChangeAspect="1"/>
          </p:cNvPicPr>
          <p:nvPr/>
        </p:nvPicPr>
        <p:blipFill>
          <a:blip r:embed="rId75">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pic>
      <p:sp>
        <p:nvSpPr>
          <p:cNvPr id="309251" name="Title Text">
            <a:extLst>
              <a:ext uri="{FF2B5EF4-FFF2-40B4-BE49-F238E27FC236}">
                <a16:creationId xmlns:a16="http://schemas.microsoft.com/office/drawing/2014/main" xmlns="" id="{7BC265B1-CE29-854A-848F-29F5FA3873D3}"/>
              </a:ext>
            </a:extLst>
          </p:cNvPr>
          <p:cNvSpPr txBox="1">
            <a:spLocks noGrp="1"/>
          </p:cNvSpPr>
          <p:nvPr>
            <p:ph type="title"/>
          </p:nvPr>
        </p:nvSpPr>
        <p:spPr bwMode="auto">
          <a:xfrm>
            <a:off x="1739900" y="5753100"/>
            <a:ext cx="20904200" cy="2209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pl-PL" altLang="pl-PL">
                <a:sym typeface="Plantagenet Cherokee" panose="02020000000000000000" pitchFamily="18" charset="-79"/>
              </a:rPr>
              <a:t>Title Text</a:t>
            </a:r>
          </a:p>
        </p:txBody>
      </p:sp>
      <p:sp>
        <p:nvSpPr>
          <p:cNvPr id="309252" name="Body Level One…">
            <a:extLst>
              <a:ext uri="{FF2B5EF4-FFF2-40B4-BE49-F238E27FC236}">
                <a16:creationId xmlns:a16="http://schemas.microsoft.com/office/drawing/2014/main" xmlns="" id="{F661C357-94C7-584E-93BC-4CB16226773A}"/>
              </a:ext>
            </a:extLst>
          </p:cNvPr>
          <p:cNvSpPr txBox="1">
            <a:spLocks noGrp="1"/>
          </p:cNvSpPr>
          <p:nvPr>
            <p:ph type="body" idx="1"/>
          </p:nvPr>
        </p:nvSpPr>
        <p:spPr bwMode="auto">
          <a:xfrm>
            <a:off x="1422400" y="4140200"/>
            <a:ext cx="21221700" cy="876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square" lIns="50800" tIns="50800" rIns="50800" bIns="50800" numCol="1" anchor="t" anchorCtr="0" compatLnSpc="1">
            <a:prstTxWarp prst="textNoShape">
              <a:avLst/>
            </a:prstTxWarp>
          </a:bodyPr>
          <a:lstStyle/>
          <a:p>
            <a:pPr lvl="0"/>
            <a:r>
              <a:rPr lang="pl-PL" altLang="pl-PL">
                <a:sym typeface="DejaVu Sans" panose="020B0603030804020204" pitchFamily="34" charset="2"/>
              </a:rPr>
              <a:t>Body Level One</a:t>
            </a:r>
          </a:p>
          <a:p>
            <a:pPr lvl="1"/>
            <a:r>
              <a:rPr lang="pl-PL" altLang="pl-PL">
                <a:sym typeface="DejaVu Sans" panose="020B0603030804020204" pitchFamily="34" charset="2"/>
              </a:rPr>
              <a:t>Body Level Two</a:t>
            </a:r>
          </a:p>
          <a:p>
            <a:pPr lvl="2"/>
            <a:r>
              <a:rPr lang="pl-PL" altLang="pl-PL">
                <a:sym typeface="DejaVu Sans" panose="020B0603030804020204" pitchFamily="34" charset="2"/>
              </a:rPr>
              <a:t>Body Level Three</a:t>
            </a:r>
          </a:p>
          <a:p>
            <a:pPr lvl="3"/>
            <a:r>
              <a:rPr lang="pl-PL" altLang="pl-PL">
                <a:sym typeface="DejaVu Sans" panose="020B0603030804020204" pitchFamily="34" charset="2"/>
              </a:rPr>
              <a:t>Body Level Four</a:t>
            </a:r>
          </a:p>
          <a:p>
            <a:pPr lvl="4"/>
            <a:r>
              <a:rPr lang="pl-PL" altLang="pl-PL">
                <a:sym typeface="DejaVu Sans" panose="020B0603030804020204" pitchFamily="34" charset="2"/>
              </a:rPr>
              <a:t>Body Level Five</a:t>
            </a:r>
          </a:p>
        </p:txBody>
      </p:sp>
      <p:sp>
        <p:nvSpPr>
          <p:cNvPr id="26629" name="Slide Number">
            <a:extLst>
              <a:ext uri="{FF2B5EF4-FFF2-40B4-BE49-F238E27FC236}">
                <a16:creationId xmlns:a16="http://schemas.microsoft.com/office/drawing/2014/main" xmlns="" id="{4536DB7D-9224-0F42-B6F9-C1E781B78D14}"/>
              </a:ext>
            </a:extLst>
          </p:cNvPr>
          <p:cNvSpPr txBox="1">
            <a:spLocks noGrp="1"/>
          </p:cNvSpPr>
          <p:nvPr>
            <p:ph type="sldNum" sz="quarter" idx="2"/>
          </p:nvPr>
        </p:nvSpPr>
        <p:spPr bwMode="auto">
          <a:xfrm>
            <a:off x="11969750" y="13093700"/>
            <a:ext cx="4191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vert="horz" wrap="none" lIns="50800" tIns="50800" rIns="50800" bIns="50800" numCol="1" anchor="t" anchorCtr="0" compatLnSpc="1">
            <a:prstTxWarp prst="textNoShape">
              <a:avLst/>
            </a:prstTxWarp>
            <a:spAutoFit/>
          </a:bodyPr>
          <a:lstStyle>
            <a:lvl1pPr algn="ctr" defTabSz="825500" eaLnBrk="1">
              <a:lnSpc>
                <a:spcPct val="100000"/>
              </a:lnSpc>
              <a:buClrTx/>
              <a:buSzTx/>
              <a:buFontTx/>
              <a:buNone/>
              <a:defRPr sz="2400" smtClean="0">
                <a:solidFill>
                  <a:srgbClr val="000000"/>
                </a:solidFill>
                <a:latin typeface="Gill Sans" panose="020B0502020104020203" pitchFamily="34" charset="-79"/>
                <a:sym typeface="Gill Sans" panose="020B0502020104020203" pitchFamily="34" charset="-79"/>
              </a:defRPr>
            </a:lvl1pPr>
          </a:lstStyle>
          <a:p>
            <a:pPr>
              <a:defRPr/>
            </a:pPr>
            <a:fld id="{A97A7BB1-6D3C-9842-B591-BD0992B77F66}"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5216" r:id="rId1"/>
    <p:sldLayoutId id="2147485217" r:id="rId2"/>
    <p:sldLayoutId id="2147485218" r:id="rId3"/>
    <p:sldLayoutId id="2147485219" r:id="rId4"/>
    <p:sldLayoutId id="2147485220" r:id="rId5"/>
    <p:sldLayoutId id="2147485221" r:id="rId6"/>
    <p:sldLayoutId id="2147485222" r:id="rId7"/>
    <p:sldLayoutId id="2147485223" r:id="rId8"/>
    <p:sldLayoutId id="2147485224" r:id="rId9"/>
    <p:sldLayoutId id="2147485225" r:id="rId10"/>
    <p:sldLayoutId id="2147485226" r:id="rId11"/>
    <p:sldLayoutId id="2147485227" r:id="rId12"/>
    <p:sldLayoutId id="2147485228" r:id="rId13"/>
    <p:sldLayoutId id="2147485229" r:id="rId14"/>
    <p:sldLayoutId id="2147485230" r:id="rId15"/>
    <p:sldLayoutId id="2147485231" r:id="rId16"/>
    <p:sldLayoutId id="2147485232" r:id="rId17"/>
    <p:sldLayoutId id="2147485233" r:id="rId18"/>
    <p:sldLayoutId id="2147485234" r:id="rId19"/>
    <p:sldLayoutId id="2147485235" r:id="rId20"/>
    <p:sldLayoutId id="2147485236" r:id="rId21"/>
    <p:sldLayoutId id="2147485237" r:id="rId22"/>
    <p:sldLayoutId id="2147485238" r:id="rId23"/>
    <p:sldLayoutId id="2147485239" r:id="rId24"/>
    <p:sldLayoutId id="2147485240" r:id="rId25"/>
    <p:sldLayoutId id="2147485241" r:id="rId26"/>
    <p:sldLayoutId id="2147485242" r:id="rId27"/>
    <p:sldLayoutId id="2147485243" r:id="rId28"/>
    <p:sldLayoutId id="2147485244" r:id="rId29"/>
    <p:sldLayoutId id="2147485245" r:id="rId30"/>
    <p:sldLayoutId id="2147485246" r:id="rId31"/>
    <p:sldLayoutId id="2147485247" r:id="rId32"/>
    <p:sldLayoutId id="2147485248" r:id="rId33"/>
    <p:sldLayoutId id="2147485249" r:id="rId34"/>
    <p:sldLayoutId id="2147485250" r:id="rId35"/>
    <p:sldLayoutId id="2147485251" r:id="rId36"/>
    <p:sldLayoutId id="2147485252" r:id="rId37"/>
    <p:sldLayoutId id="2147485253" r:id="rId38"/>
    <p:sldLayoutId id="2147485254" r:id="rId39"/>
    <p:sldLayoutId id="2147485255" r:id="rId40"/>
    <p:sldLayoutId id="2147485256" r:id="rId41"/>
    <p:sldLayoutId id="2147485257" r:id="rId42"/>
    <p:sldLayoutId id="2147485258" r:id="rId43"/>
    <p:sldLayoutId id="2147485259" r:id="rId44"/>
    <p:sldLayoutId id="2147485260" r:id="rId45"/>
    <p:sldLayoutId id="2147485261" r:id="rId46"/>
    <p:sldLayoutId id="2147485262" r:id="rId47"/>
    <p:sldLayoutId id="2147485263" r:id="rId48"/>
    <p:sldLayoutId id="2147485264" r:id="rId49"/>
    <p:sldLayoutId id="2147485265" r:id="rId50"/>
    <p:sldLayoutId id="2147485266" r:id="rId51"/>
    <p:sldLayoutId id="2147485267" r:id="rId52"/>
    <p:sldLayoutId id="2147485268" r:id="rId53"/>
    <p:sldLayoutId id="2147485269" r:id="rId54"/>
    <p:sldLayoutId id="2147485270" r:id="rId55"/>
    <p:sldLayoutId id="2147485271" r:id="rId56"/>
    <p:sldLayoutId id="2147485272" r:id="rId57"/>
    <p:sldLayoutId id="2147485273" r:id="rId58"/>
    <p:sldLayoutId id="2147485274" r:id="rId59"/>
    <p:sldLayoutId id="2147485275" r:id="rId60"/>
    <p:sldLayoutId id="2147485276" r:id="rId61"/>
    <p:sldLayoutId id="2147485277" r:id="rId62"/>
    <p:sldLayoutId id="2147485278" r:id="rId63"/>
    <p:sldLayoutId id="2147485279" r:id="rId64"/>
    <p:sldLayoutId id="2147485280" r:id="rId65"/>
    <p:sldLayoutId id="2147485281" r:id="rId66"/>
    <p:sldLayoutId id="2147485282" r:id="rId67"/>
    <p:sldLayoutId id="2147485283" r:id="rId68"/>
    <p:sldLayoutId id="2147485284" r:id="rId69"/>
    <p:sldLayoutId id="2147485285" r:id="rId70"/>
    <p:sldLayoutId id="2147485286" r:id="rId71"/>
    <p:sldLayoutId id="2147485287" r:id="rId72"/>
    <p:sldLayoutId id="2147485288" r:id="rId73"/>
  </p:sldLayoutIdLst>
  <p:transition xmlns:p14="http://schemas.microsoft.com/office/powerpoint/2010/main" spd="med"/>
  <p:txStyles>
    <p:titleStyle>
      <a:lvl1pPr algn="ctr" defTabSz="825500" rtl="0" eaLnBrk="0" fontAlgn="base" hangingPunct="0">
        <a:spcBef>
          <a:spcPct val="0"/>
        </a:spcBef>
        <a:spcAft>
          <a:spcPct val="0"/>
        </a:spcAft>
        <a:defRPr sz="14400">
          <a:solidFill>
            <a:srgbClr val="38131A"/>
          </a:solidFill>
          <a:latin typeface="+mn-lt"/>
          <a:ea typeface="+mn-ea"/>
          <a:cs typeface="+mn-cs"/>
          <a:sym typeface="Plantagenet Cherokee" panose="02020000000000000000" pitchFamily="18" charset="-79"/>
        </a:defRPr>
      </a:lvl1pPr>
      <a:lvl2pPr algn="ctr" defTabSz="825500" rtl="0" eaLnBrk="0" fontAlgn="base" hangingPunct="0">
        <a:spcBef>
          <a:spcPct val="0"/>
        </a:spcBef>
        <a:spcAft>
          <a:spcPct val="0"/>
        </a:spcAft>
        <a:defRPr sz="14400">
          <a:solidFill>
            <a:srgbClr val="38131A"/>
          </a:solidFill>
          <a:latin typeface="+mn-lt"/>
          <a:ea typeface="+mn-ea"/>
          <a:cs typeface="+mn-cs"/>
          <a:sym typeface="Plantagenet Cherokee" panose="02020000000000000000" pitchFamily="18" charset="-79"/>
        </a:defRPr>
      </a:lvl2pPr>
      <a:lvl3pPr algn="ctr" defTabSz="825500" rtl="0" eaLnBrk="0" fontAlgn="base" hangingPunct="0">
        <a:spcBef>
          <a:spcPct val="0"/>
        </a:spcBef>
        <a:spcAft>
          <a:spcPct val="0"/>
        </a:spcAft>
        <a:defRPr sz="14400">
          <a:solidFill>
            <a:srgbClr val="38131A"/>
          </a:solidFill>
          <a:latin typeface="+mn-lt"/>
          <a:ea typeface="+mn-ea"/>
          <a:cs typeface="+mn-cs"/>
          <a:sym typeface="Plantagenet Cherokee" panose="02020000000000000000" pitchFamily="18" charset="-79"/>
        </a:defRPr>
      </a:lvl3pPr>
      <a:lvl4pPr algn="ctr" defTabSz="825500" rtl="0" eaLnBrk="0" fontAlgn="base" hangingPunct="0">
        <a:spcBef>
          <a:spcPct val="0"/>
        </a:spcBef>
        <a:spcAft>
          <a:spcPct val="0"/>
        </a:spcAft>
        <a:defRPr sz="14400">
          <a:solidFill>
            <a:srgbClr val="38131A"/>
          </a:solidFill>
          <a:latin typeface="+mn-lt"/>
          <a:ea typeface="+mn-ea"/>
          <a:cs typeface="+mn-cs"/>
          <a:sym typeface="Plantagenet Cherokee" panose="02020000000000000000" pitchFamily="18" charset="-79"/>
        </a:defRPr>
      </a:lvl4pPr>
      <a:lvl5pPr algn="ctr" defTabSz="825500" rtl="0" eaLnBrk="0" fontAlgn="base" hangingPunct="0">
        <a:spcBef>
          <a:spcPct val="0"/>
        </a:spcBef>
        <a:spcAft>
          <a:spcPct val="0"/>
        </a:spcAft>
        <a:defRPr sz="14400">
          <a:solidFill>
            <a:srgbClr val="38131A"/>
          </a:solidFill>
          <a:latin typeface="+mn-lt"/>
          <a:ea typeface="+mn-ea"/>
          <a:cs typeface="+mn-cs"/>
          <a:sym typeface="Plantagenet Cherokee" panose="02020000000000000000" pitchFamily="18" charset="-79"/>
        </a:defRPr>
      </a:lvl5pPr>
      <a:lvl6pPr marL="0" marR="0" indent="11430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6pPr>
      <a:lvl7pPr marL="0" marR="0" indent="13716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7pPr>
      <a:lvl8pPr marL="0" marR="0" indent="16002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8pPr>
      <a:lvl9pPr marL="0" marR="0" indent="1828800" algn="ctr" defTabSz="825500" latinLnBrk="0">
        <a:lnSpc>
          <a:spcPct val="100000"/>
        </a:lnSpc>
        <a:spcBef>
          <a:spcPts val="0"/>
        </a:spcBef>
        <a:spcAft>
          <a:spcPts val="0"/>
        </a:spcAft>
        <a:buClrTx/>
        <a:buSzTx/>
        <a:buFontTx/>
        <a:buNone/>
        <a:tabLst/>
        <a:defRPr sz="14400" b="0" i="0" u="none" strike="noStrike" cap="none" spc="0" baseline="0">
          <a:ln>
            <a:noFill/>
          </a:ln>
          <a:solidFill>
            <a:srgbClr val="38131A"/>
          </a:solidFill>
          <a:uFillTx/>
          <a:latin typeface="+mn-lt"/>
          <a:ea typeface="+mn-ea"/>
          <a:cs typeface="+mn-cs"/>
          <a:sym typeface="Plantagenet Cherokee"/>
        </a:defRPr>
      </a:lvl9pPr>
    </p:titleStyle>
    <p:bodyStyle>
      <a:lvl1pPr algn="l" defTabSz="825500" rtl="0" eaLnBrk="0" fontAlgn="base" hangingPunct="0">
        <a:spcBef>
          <a:spcPct val="0"/>
        </a:spcBef>
        <a:spcAft>
          <a:spcPct val="0"/>
        </a:spcAft>
        <a:defRPr sz="7200">
          <a:solidFill>
            <a:srgbClr val="38131A"/>
          </a:solidFill>
          <a:latin typeface="DejaVu Sans"/>
          <a:ea typeface="DejaVu Sans"/>
          <a:cs typeface="DejaVu Sans"/>
          <a:sym typeface="DejaVu Sans" panose="020B0603030804020204" pitchFamily="34" charset="2"/>
        </a:defRPr>
      </a:lvl1pPr>
      <a:lvl2pPr algn="l" defTabSz="825500" rtl="0" eaLnBrk="0" fontAlgn="base" hangingPunct="0">
        <a:spcBef>
          <a:spcPct val="0"/>
        </a:spcBef>
        <a:spcAft>
          <a:spcPct val="0"/>
        </a:spcAft>
        <a:defRPr sz="7200">
          <a:solidFill>
            <a:srgbClr val="38131A"/>
          </a:solidFill>
          <a:latin typeface="DejaVu Sans"/>
          <a:ea typeface="DejaVu Sans"/>
          <a:cs typeface="DejaVu Sans"/>
          <a:sym typeface="DejaVu Sans" panose="020B0603030804020204" pitchFamily="34" charset="2"/>
        </a:defRPr>
      </a:lvl2pPr>
      <a:lvl3pPr algn="l" defTabSz="825500" rtl="0" eaLnBrk="0" fontAlgn="base" hangingPunct="0">
        <a:spcBef>
          <a:spcPct val="0"/>
        </a:spcBef>
        <a:spcAft>
          <a:spcPct val="0"/>
        </a:spcAft>
        <a:defRPr sz="7200">
          <a:solidFill>
            <a:srgbClr val="38131A"/>
          </a:solidFill>
          <a:latin typeface="DejaVu Sans"/>
          <a:ea typeface="DejaVu Sans"/>
          <a:cs typeface="DejaVu Sans"/>
          <a:sym typeface="DejaVu Sans" panose="020B0603030804020204" pitchFamily="34" charset="2"/>
        </a:defRPr>
      </a:lvl3pPr>
      <a:lvl4pPr algn="l" defTabSz="825500" rtl="0" eaLnBrk="0" fontAlgn="base" hangingPunct="0">
        <a:spcBef>
          <a:spcPct val="0"/>
        </a:spcBef>
        <a:spcAft>
          <a:spcPct val="0"/>
        </a:spcAft>
        <a:defRPr sz="7200">
          <a:solidFill>
            <a:srgbClr val="38131A"/>
          </a:solidFill>
          <a:latin typeface="DejaVu Sans"/>
          <a:ea typeface="DejaVu Sans"/>
          <a:cs typeface="DejaVu Sans"/>
          <a:sym typeface="DejaVu Sans" panose="020B0603030804020204" pitchFamily="34" charset="2"/>
        </a:defRPr>
      </a:lvl4pPr>
      <a:lvl5pPr algn="l" defTabSz="825500" rtl="0" eaLnBrk="0" fontAlgn="base" hangingPunct="0">
        <a:spcBef>
          <a:spcPct val="0"/>
        </a:spcBef>
        <a:spcAft>
          <a:spcPct val="0"/>
        </a:spcAft>
        <a:defRPr sz="7200">
          <a:solidFill>
            <a:srgbClr val="38131A"/>
          </a:solidFill>
          <a:latin typeface="DejaVu Sans"/>
          <a:ea typeface="DejaVu Sans"/>
          <a:cs typeface="DejaVu Sans"/>
          <a:sym typeface="DejaVu Sans" panose="020B0603030804020204" pitchFamily="34" charset="2"/>
        </a:defRPr>
      </a:lvl5pPr>
      <a:lvl6pPr marL="0" marR="0" indent="35560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6pPr>
      <a:lvl7pPr marL="0" marR="0" indent="71120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7pPr>
      <a:lvl8pPr marL="0" marR="0" indent="106680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8pPr>
      <a:lvl9pPr marL="0" marR="0" indent="1422400" algn="l" defTabSz="825500" latinLnBrk="0">
        <a:lnSpc>
          <a:spcPct val="100000"/>
        </a:lnSpc>
        <a:spcBef>
          <a:spcPts val="0"/>
        </a:spcBef>
        <a:spcAft>
          <a:spcPts val="0"/>
        </a:spcAft>
        <a:buClrTx/>
        <a:buSzTx/>
        <a:buFontTx/>
        <a:buNone/>
        <a:tabLst/>
        <a:defRPr sz="7200" b="0" i="0" u="none" strike="noStrike" cap="none" spc="0" baseline="0">
          <a:ln>
            <a:noFill/>
          </a:ln>
          <a:solidFill>
            <a:srgbClr val="38131A"/>
          </a:solidFill>
          <a:uFillTx/>
          <a:latin typeface="DejaVu Sans"/>
          <a:ea typeface="DejaVu Sans"/>
          <a:cs typeface="DejaVu Sans"/>
          <a:sym typeface="DejaVu Sans"/>
        </a:defRPr>
      </a:lvl9pPr>
    </p:bodyStyle>
    <p:otherStyle>
      <a:lvl1pPr marL="0" marR="0" indent="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1pPr>
      <a:lvl2pPr marL="0" marR="0" indent="228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2pPr>
      <a:lvl3pPr marL="0" marR="0" indent="457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3pPr>
      <a:lvl4pPr marL="0" marR="0" indent="685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4pPr>
      <a:lvl5pPr marL="0" marR="0" indent="9144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5pPr>
      <a:lvl6pPr marL="0" marR="0" indent="11430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6pPr>
      <a:lvl7pPr marL="0" marR="0" indent="13716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7pPr>
      <a:lvl8pPr marL="0" marR="0" indent="16002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8pPr>
      <a:lvl9pPr marL="0" marR="0" indent="1828800" algn="ctr" defTabSz="825500" latinLnBrk="0">
        <a:lnSpc>
          <a:spcPct val="100000"/>
        </a:lnSpc>
        <a:spcBef>
          <a:spcPts val="0"/>
        </a:spcBef>
        <a:spcAft>
          <a:spcPts val="0"/>
        </a:spcAft>
        <a:buClrTx/>
        <a:buSzTx/>
        <a:buFontTx/>
        <a:buNone/>
        <a:tabLst/>
        <a:defRPr sz="2400" b="0" i="0" u="none" strike="noStrike" cap="none" spc="0" baseline="0">
          <a:ln>
            <a:noFill/>
          </a:ln>
          <a:solidFill>
            <a:schemeClr val="tx1"/>
          </a:solidFill>
          <a:uFillTx/>
          <a:latin typeface="+mn-lt"/>
          <a:ea typeface="+mn-ea"/>
          <a:cs typeface="+mn-cs"/>
          <a:sym typeface="Gill San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25602" name="Picture 1">
            <a:extLst>
              <a:ext uri="{FF2B5EF4-FFF2-40B4-BE49-F238E27FC236}">
                <a16:creationId xmlns:a16="http://schemas.microsoft.com/office/drawing/2014/main" xmlns="" id="{4D674188-049D-6648-B663-700A0BACD3D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5603" name="Picture 2">
            <a:extLst>
              <a:ext uri="{FF2B5EF4-FFF2-40B4-BE49-F238E27FC236}">
                <a16:creationId xmlns:a16="http://schemas.microsoft.com/office/drawing/2014/main" xmlns="" id="{34204CFE-3FED-F749-87D3-C4775EDB7BE1}"/>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3">
            <a:extLst>
              <a:ext uri="{FF2B5EF4-FFF2-40B4-BE49-F238E27FC236}">
                <a16:creationId xmlns:a16="http://schemas.microsoft.com/office/drawing/2014/main" xmlns="" id="{C78A8D2E-13A0-4E4C-8FC2-F154F5A71286}"/>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smtClean="0">
                <a:solidFill>
                  <a:srgbClr val="000000"/>
                </a:solidFill>
                <a:latin typeface="Gill Sans" panose="020B0502020104020203" pitchFamily="34" charset="-79"/>
              </a:defRPr>
            </a:lvl1pPr>
          </a:lstStyle>
          <a:p>
            <a:pPr>
              <a:defRPr/>
            </a:pPr>
            <a:fld id="{587DA334-A70C-104C-8829-6C6B9DDCC481}" type="slidenum">
              <a:rPr lang="pl-PL" altLang="pl-PL"/>
              <a:pPr>
                <a:defRPr/>
              </a:pPr>
              <a:t>‹#›</a:t>
            </a:fld>
            <a:endParaRPr lang="pl-PL" altLang="pl-PL"/>
          </a:p>
        </p:txBody>
      </p:sp>
      <p:sp>
        <p:nvSpPr>
          <p:cNvPr id="25605" name="Rectangle 4">
            <a:extLst>
              <a:ext uri="{FF2B5EF4-FFF2-40B4-BE49-F238E27FC236}">
                <a16:creationId xmlns:a16="http://schemas.microsoft.com/office/drawing/2014/main" xmlns="" id="{A47A3B62-0726-BF4A-9E1F-F078FAFA0859}"/>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25606" name="Rectangle 5">
            <a:extLst>
              <a:ext uri="{FF2B5EF4-FFF2-40B4-BE49-F238E27FC236}">
                <a16:creationId xmlns:a16="http://schemas.microsoft.com/office/drawing/2014/main" xmlns="" id="{FCD79CA2-4225-0540-9073-E15368203348}"/>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cSld>
  <p:clrMap bg1="lt1" tx1="dk1" bg2="lt2" tx2="dk2" accent1="accent1" accent2="accent2" accent3="accent3" accent4="accent4" accent5="accent5" accent6="accent6" hlink="hlink" folHlink="folHlink"/>
  <p:sldLayoutIdLst>
    <p:sldLayoutId id="2147484962" r:id="rId1"/>
    <p:sldLayoutId id="2147484963" r:id="rId2"/>
    <p:sldLayoutId id="2147484964" r:id="rId3"/>
    <p:sldLayoutId id="2147484965" r:id="rId4"/>
    <p:sldLayoutId id="2147484966" r:id="rId5"/>
    <p:sldLayoutId id="2147484967" r:id="rId6"/>
    <p:sldLayoutId id="2147484968" r:id="rId7"/>
    <p:sldLayoutId id="2147484969" r:id="rId8"/>
    <p:sldLayoutId id="2147484970" r:id="rId9"/>
    <p:sldLayoutId id="2147484971" r:id="rId10"/>
    <p:sldLayoutId id="2147484972"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37890" name="Picture 1">
            <a:extLst>
              <a:ext uri="{FF2B5EF4-FFF2-40B4-BE49-F238E27FC236}">
                <a16:creationId xmlns:a16="http://schemas.microsoft.com/office/drawing/2014/main" xmlns="" id="{6C4FCDEA-F4D9-3049-9E53-3AFF211C6F4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7891" name="Picture 2">
            <a:extLst>
              <a:ext uri="{FF2B5EF4-FFF2-40B4-BE49-F238E27FC236}">
                <a16:creationId xmlns:a16="http://schemas.microsoft.com/office/drawing/2014/main" xmlns="" id="{E4286C32-4312-A047-A0FF-77FC19ECE3AD}"/>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7892" name="Rectangle 3">
            <a:extLst>
              <a:ext uri="{FF2B5EF4-FFF2-40B4-BE49-F238E27FC236}">
                <a16:creationId xmlns:a16="http://schemas.microsoft.com/office/drawing/2014/main" xmlns="" id="{6B81CB91-AB91-974E-AD67-00DF2AEE5C2D}"/>
              </a:ext>
            </a:extLst>
          </p:cNvPr>
          <p:cNvSpPr>
            <a:spLocks noGrp="1" noChangeArrowheads="1"/>
          </p:cNvSpPr>
          <p:nvPr>
            <p:ph type="title"/>
          </p:nvPr>
        </p:nvSpPr>
        <p:spPr bwMode="auto">
          <a:xfrm>
            <a:off x="5029200" y="1041400"/>
            <a:ext cx="17575213" cy="170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37893" name="Rectangle 4">
            <a:extLst>
              <a:ext uri="{FF2B5EF4-FFF2-40B4-BE49-F238E27FC236}">
                <a16:creationId xmlns:a16="http://schemas.microsoft.com/office/drawing/2014/main" xmlns="" id="{08CF0A04-A06C-774B-999B-6202F9D5A605}"/>
              </a:ext>
            </a:extLst>
          </p:cNvPr>
          <p:cNvSpPr>
            <a:spLocks noGrp="1" noChangeArrowheads="1"/>
          </p:cNvSpPr>
          <p:nvPr>
            <p:ph type="body" idx="1"/>
          </p:nvPr>
        </p:nvSpPr>
        <p:spPr bwMode="auto">
          <a:xfrm>
            <a:off x="1765300" y="2971800"/>
            <a:ext cx="20864513" cy="8532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a:extLst>
              <a:ext uri="{FF2B5EF4-FFF2-40B4-BE49-F238E27FC236}">
                <a16:creationId xmlns:a16="http://schemas.microsoft.com/office/drawing/2014/main" xmlns="" id="{9C12B960-989A-BF4C-845F-8D7AE60A71A2}"/>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smtClean="0">
                <a:solidFill>
                  <a:srgbClr val="000000"/>
                </a:solidFill>
                <a:latin typeface="Gill Sans" panose="020B0502020104020203" pitchFamily="34" charset="-79"/>
              </a:defRPr>
            </a:lvl1pPr>
          </a:lstStyle>
          <a:p>
            <a:pPr>
              <a:defRPr/>
            </a:pPr>
            <a:fld id="{3984B56C-9135-4544-A49E-4A6D3C024263}"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4973" r:id="rId1"/>
    <p:sldLayoutId id="2147484974" r:id="rId2"/>
    <p:sldLayoutId id="2147484975" r:id="rId3"/>
    <p:sldLayoutId id="2147484976" r:id="rId4"/>
    <p:sldLayoutId id="2147484977" r:id="rId5"/>
    <p:sldLayoutId id="2147484978" r:id="rId6"/>
    <p:sldLayoutId id="2147484979" r:id="rId7"/>
    <p:sldLayoutId id="2147484980" r:id="rId8"/>
    <p:sldLayoutId id="2147484981" r:id="rId9"/>
    <p:sldLayoutId id="2147484982" r:id="rId10"/>
    <p:sldLayoutId id="2147484983" r:id="rId11"/>
    <p:sldLayoutId id="2147484984" r:id="rId12"/>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02" name="Picture 1">
            <a:extLst>
              <a:ext uri="{FF2B5EF4-FFF2-40B4-BE49-F238E27FC236}">
                <a16:creationId xmlns:a16="http://schemas.microsoft.com/office/drawing/2014/main" xmlns="" id="{C8FA242E-5009-BF47-8E53-CABE1E57FFA4}"/>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2">
            <a:extLst>
              <a:ext uri="{FF2B5EF4-FFF2-40B4-BE49-F238E27FC236}">
                <a16:creationId xmlns:a16="http://schemas.microsoft.com/office/drawing/2014/main" xmlns="" id="{15E4D150-2E47-4245-9A00-508A5626E364}"/>
              </a:ext>
            </a:extLst>
          </p:cNvPr>
          <p:cNvSpPr>
            <a:spLocks noChangeArrowheads="1"/>
          </p:cNvSpPr>
          <p:nvPr/>
        </p:nvSpPr>
        <p:spPr bwMode="auto">
          <a:xfrm>
            <a:off x="-12700" y="0"/>
            <a:ext cx="24396700" cy="13716000"/>
          </a:xfrm>
          <a:prstGeom prst="rect">
            <a:avLst/>
          </a:prstGeom>
          <a:solidFill>
            <a:srgbClr val="000000"/>
          </a:solidFill>
          <a:ln w="255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9pPr>
          </a:lstStyle>
          <a:p>
            <a:pPr algn="ctr" eaLnBrk="1">
              <a:buClr>
                <a:srgbClr val="000000"/>
              </a:buClr>
              <a:buSzPct val="100000"/>
              <a:buFont typeface="Times New Roman" pitchFamily="16" charset="0"/>
              <a:buNone/>
              <a:defRPr/>
            </a:pPr>
            <a:r>
              <a:rPr lang="pl-PL" altLang="pl-PL" sz="5600">
                <a:latin typeface="Gill Sans" charset="0"/>
              </a:rPr>
              <a:t>TitleAndActionSafe</a:t>
            </a:r>
          </a:p>
        </p:txBody>
      </p:sp>
      <p:sp>
        <p:nvSpPr>
          <p:cNvPr id="5123" name="Rectangle 3">
            <a:extLst>
              <a:ext uri="{FF2B5EF4-FFF2-40B4-BE49-F238E27FC236}">
                <a16:creationId xmlns:a16="http://schemas.microsoft.com/office/drawing/2014/main" xmlns="" id="{370C01E7-5B23-C04B-820C-3A9F6B7CBE80}"/>
              </a:ext>
            </a:extLst>
          </p:cNvPr>
          <p:cNvSpPr>
            <a:spLocks noGrp="1" noChangeArrowheads="1"/>
          </p:cNvSpPr>
          <p:nvPr>
            <p:ph type="sldNum"/>
          </p:nvPr>
        </p:nvSpPr>
        <p:spPr bwMode="auto">
          <a:xfrm>
            <a:off x="22799675" y="13061950"/>
            <a:ext cx="366713"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20" tIns="101520" rIns="101520" bIns="10152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smtClean="0">
                <a:solidFill>
                  <a:srgbClr val="000000"/>
                </a:solidFill>
                <a:latin typeface="Gill Sans" panose="020B0502020104020203" pitchFamily="34" charset="-79"/>
              </a:defRPr>
            </a:lvl1pPr>
          </a:lstStyle>
          <a:p>
            <a:pPr>
              <a:defRPr/>
            </a:pPr>
            <a:fld id="{5D5C9125-25B5-624E-B8C8-D0C7CBCEAB50}" type="slidenum">
              <a:rPr lang="pl-PL" altLang="pl-PL"/>
              <a:pPr>
                <a:defRPr/>
              </a:pPr>
              <a:t>‹#›</a:t>
            </a:fld>
            <a:endParaRPr lang="pl-PL" altLang="pl-PL"/>
          </a:p>
        </p:txBody>
      </p:sp>
      <p:sp>
        <p:nvSpPr>
          <p:cNvPr id="51205" name="Rectangle 4">
            <a:extLst>
              <a:ext uri="{FF2B5EF4-FFF2-40B4-BE49-F238E27FC236}">
                <a16:creationId xmlns:a16="http://schemas.microsoft.com/office/drawing/2014/main" xmlns="" id="{D43FE3A6-BD5D-C44F-B016-E4DE9025D0F9}"/>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51206" name="Rectangle 5">
            <a:extLst>
              <a:ext uri="{FF2B5EF4-FFF2-40B4-BE49-F238E27FC236}">
                <a16:creationId xmlns:a16="http://schemas.microsoft.com/office/drawing/2014/main" xmlns="" id="{EE5F7AA6-F862-474D-BC1E-02999BC26AE0}"/>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cSld>
  <p:clrMap bg1="lt1" tx1="dk1" bg2="lt2" tx2="dk2" accent1="accent1" accent2="accent2" accent3="accent3" accent4="accent4" accent5="accent5" accent6="accent6" hlink="hlink" folHlink="folHlink"/>
  <p:sldLayoutIdLst>
    <p:sldLayoutId id="2147484985" r:id="rId1"/>
    <p:sldLayoutId id="2147484986" r:id="rId2"/>
    <p:sldLayoutId id="2147484987" r:id="rId3"/>
    <p:sldLayoutId id="2147484988" r:id="rId4"/>
    <p:sldLayoutId id="2147484989" r:id="rId5"/>
    <p:sldLayoutId id="2147484990" r:id="rId6"/>
    <p:sldLayoutId id="2147484991" r:id="rId7"/>
    <p:sldLayoutId id="2147484992" r:id="rId8"/>
    <p:sldLayoutId id="2147484993" r:id="rId9"/>
    <p:sldLayoutId id="2147484994" r:id="rId10"/>
    <p:sldLayoutId id="2147484995"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3490" name="Picture 1">
            <a:extLst>
              <a:ext uri="{FF2B5EF4-FFF2-40B4-BE49-F238E27FC236}">
                <a16:creationId xmlns:a16="http://schemas.microsoft.com/office/drawing/2014/main" xmlns="" id="{3C5CD67B-24F1-CF4B-933A-5F6537C9D02C}"/>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Rectangle 2">
            <a:extLst>
              <a:ext uri="{FF2B5EF4-FFF2-40B4-BE49-F238E27FC236}">
                <a16:creationId xmlns:a16="http://schemas.microsoft.com/office/drawing/2014/main" xmlns="" id="{4DC7C465-D3E2-0249-AD56-5E9403FBBFEB}"/>
              </a:ext>
            </a:extLst>
          </p:cNvPr>
          <p:cNvSpPr>
            <a:spLocks noChangeArrowheads="1"/>
          </p:cNvSpPr>
          <p:nvPr/>
        </p:nvSpPr>
        <p:spPr bwMode="auto">
          <a:xfrm>
            <a:off x="-12700" y="0"/>
            <a:ext cx="24396700" cy="13716000"/>
          </a:xfrm>
          <a:prstGeom prst="rect">
            <a:avLst/>
          </a:prstGeom>
          <a:solidFill>
            <a:srgbClr val="000000"/>
          </a:solidFill>
          <a:ln w="25560" cap="flat">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lstStyle>
            <a:lvl1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1pPr>
            <a:lvl2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2pPr>
            <a:lvl3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3pPr>
            <a:lvl4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4pPr>
            <a:lvl5pP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5pPr>
            <a:lvl6pPr marL="25146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6pPr>
            <a:lvl7pPr marL="29718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7pPr>
            <a:lvl8pPr marL="34290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8pPr>
            <a:lvl9pPr marL="3886200" indent="-228600" defTabSz="449263"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rgbClr val="000000"/>
                </a:solidFill>
                <a:latin typeface="Arial" charset="0"/>
                <a:ea typeface="Microsoft YaHei" charset="-122"/>
              </a:defRPr>
            </a:lvl9pPr>
          </a:lstStyle>
          <a:p>
            <a:pPr algn="ctr" eaLnBrk="1">
              <a:buClr>
                <a:srgbClr val="000000"/>
              </a:buClr>
              <a:buSzPct val="100000"/>
              <a:buFont typeface="Times New Roman" pitchFamily="16" charset="0"/>
              <a:buNone/>
              <a:defRPr/>
            </a:pPr>
            <a:r>
              <a:rPr lang="pl-PL" altLang="pl-PL" sz="5600">
                <a:latin typeface="Gill Sans" charset="0"/>
              </a:rPr>
              <a:t>TitleAndActionSafe</a:t>
            </a:r>
          </a:p>
        </p:txBody>
      </p:sp>
      <p:sp>
        <p:nvSpPr>
          <p:cNvPr id="6147" name="Rectangle 3">
            <a:extLst>
              <a:ext uri="{FF2B5EF4-FFF2-40B4-BE49-F238E27FC236}">
                <a16:creationId xmlns:a16="http://schemas.microsoft.com/office/drawing/2014/main" xmlns="" id="{DBAA4E76-162B-EE49-94A9-5C6A7C8DD6A1}"/>
              </a:ext>
            </a:extLst>
          </p:cNvPr>
          <p:cNvSpPr>
            <a:spLocks noGrp="1" noChangeArrowheads="1"/>
          </p:cNvSpPr>
          <p:nvPr>
            <p:ph type="sldNum"/>
          </p:nvPr>
        </p:nvSpPr>
        <p:spPr bwMode="auto">
          <a:xfrm>
            <a:off x="22799675" y="13061950"/>
            <a:ext cx="366713"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20" tIns="101520" rIns="101520" bIns="10152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smtClean="0">
                <a:solidFill>
                  <a:srgbClr val="000000"/>
                </a:solidFill>
                <a:latin typeface="Gill Sans" panose="020B0502020104020203" pitchFamily="34" charset="-79"/>
              </a:defRPr>
            </a:lvl1pPr>
          </a:lstStyle>
          <a:p>
            <a:pPr>
              <a:defRPr/>
            </a:pPr>
            <a:fld id="{DEA25A6E-4E0A-394F-823C-AD8396CEEEE7}" type="slidenum">
              <a:rPr lang="pl-PL" altLang="pl-PL"/>
              <a:pPr>
                <a:defRPr/>
              </a:pPr>
              <a:t>‹#›</a:t>
            </a:fld>
            <a:endParaRPr lang="pl-PL" altLang="pl-PL"/>
          </a:p>
        </p:txBody>
      </p:sp>
      <p:sp>
        <p:nvSpPr>
          <p:cNvPr id="63493" name="Rectangle 4">
            <a:extLst>
              <a:ext uri="{FF2B5EF4-FFF2-40B4-BE49-F238E27FC236}">
                <a16:creationId xmlns:a16="http://schemas.microsoft.com/office/drawing/2014/main" xmlns="" id="{3CE81D66-BABE-D547-8AAD-7ADE7A638BFA}"/>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63494" name="Rectangle 5">
            <a:extLst>
              <a:ext uri="{FF2B5EF4-FFF2-40B4-BE49-F238E27FC236}">
                <a16:creationId xmlns:a16="http://schemas.microsoft.com/office/drawing/2014/main" xmlns="" id="{C4A701D6-A6F7-AA45-B74A-67166873EEAF}"/>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cSld>
  <p:clrMap bg1="lt1" tx1="dk1" bg2="lt2" tx2="dk2" accent1="accent1" accent2="accent2" accent3="accent3" accent4="accent4" accent5="accent5" accent6="accent6" hlink="hlink" folHlink="folHlink"/>
  <p:sldLayoutIdLst>
    <p:sldLayoutId id="2147484996" r:id="rId1"/>
    <p:sldLayoutId id="2147484997" r:id="rId2"/>
    <p:sldLayoutId id="2147484998" r:id="rId3"/>
    <p:sldLayoutId id="2147484999" r:id="rId4"/>
    <p:sldLayoutId id="2147485000" r:id="rId5"/>
    <p:sldLayoutId id="2147485001" r:id="rId6"/>
    <p:sldLayoutId id="2147485002" r:id="rId7"/>
    <p:sldLayoutId id="2147485003" r:id="rId8"/>
    <p:sldLayoutId id="2147485004" r:id="rId9"/>
    <p:sldLayoutId id="2147485005" r:id="rId10"/>
    <p:sldLayoutId id="2147485006"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5778" name="Picture 1">
            <a:extLst>
              <a:ext uri="{FF2B5EF4-FFF2-40B4-BE49-F238E27FC236}">
                <a16:creationId xmlns:a16="http://schemas.microsoft.com/office/drawing/2014/main" xmlns="" id="{5C2C1510-46C3-8A49-AEF3-58F27B8D11BB}"/>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75779" name="Rectangle 2">
            <a:extLst>
              <a:ext uri="{FF2B5EF4-FFF2-40B4-BE49-F238E27FC236}">
                <a16:creationId xmlns:a16="http://schemas.microsoft.com/office/drawing/2014/main" xmlns="" id="{CC90FD48-D650-6049-82CF-0116A5A09080}"/>
              </a:ext>
            </a:extLst>
          </p:cNvPr>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2" name="Rectangle 3">
            <a:extLst>
              <a:ext uri="{FF2B5EF4-FFF2-40B4-BE49-F238E27FC236}">
                <a16:creationId xmlns:a16="http://schemas.microsoft.com/office/drawing/2014/main" xmlns="" id="{FB903ED3-197A-5E4F-AC79-DF194A65F101}"/>
              </a:ext>
            </a:extLst>
          </p:cNvPr>
          <p:cNvSpPr>
            <a:spLocks noGrp="1" noChangeArrowheads="1"/>
          </p:cNvSpPr>
          <p:nvPr>
            <p:ph type="sldNum"/>
          </p:nvPr>
        </p:nvSpPr>
        <p:spPr bwMode="auto">
          <a:xfrm>
            <a:off x="22799675" y="13061950"/>
            <a:ext cx="366713" cy="3794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01520" tIns="101520" rIns="101520" bIns="10152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1200" smtClean="0">
                <a:solidFill>
                  <a:srgbClr val="000000"/>
                </a:solidFill>
                <a:latin typeface="Gill Sans" panose="020B0502020104020203" pitchFamily="34" charset="-79"/>
              </a:defRPr>
            </a:lvl1pPr>
          </a:lstStyle>
          <a:p>
            <a:pPr>
              <a:defRPr/>
            </a:pPr>
            <a:fld id="{8BFDAF6B-D635-1C43-919B-CAD2C153B7D4}" type="slidenum">
              <a:rPr lang="pl-PL" altLang="pl-PL"/>
              <a:pPr>
                <a:defRPr/>
              </a:pPr>
              <a:t>‹#›</a:t>
            </a:fld>
            <a:endParaRPr lang="pl-PL" altLang="pl-PL"/>
          </a:p>
        </p:txBody>
      </p:sp>
      <p:sp>
        <p:nvSpPr>
          <p:cNvPr id="75781" name="Rectangle 4">
            <a:extLst>
              <a:ext uri="{FF2B5EF4-FFF2-40B4-BE49-F238E27FC236}">
                <a16:creationId xmlns:a16="http://schemas.microsoft.com/office/drawing/2014/main" xmlns="" id="{9C335652-3397-B64F-8476-F19C242FEF5A}"/>
              </a:ext>
            </a:extLst>
          </p:cNvPr>
          <p:cNvSpPr>
            <a:spLocks noGrp="1" noChangeArrowheads="1"/>
          </p:cNvSpPr>
          <p:nvPr>
            <p:ph type="title"/>
          </p:nvPr>
        </p:nvSpPr>
        <p:spPr bwMode="auto">
          <a:xfrm>
            <a:off x="1219200" y="547688"/>
            <a:ext cx="21944013" cy="2287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p>
            <a:pPr lvl="0"/>
            <a:r>
              <a:rPr lang="en-GB" altLang="pl-PL"/>
              <a:t>Kliknij, aby edytować format tekstu tytułu</a:t>
            </a:r>
          </a:p>
        </p:txBody>
      </p:sp>
      <p:sp>
        <p:nvSpPr>
          <p:cNvPr id="75782" name="Rectangle 5">
            <a:extLst>
              <a:ext uri="{FF2B5EF4-FFF2-40B4-BE49-F238E27FC236}">
                <a16:creationId xmlns:a16="http://schemas.microsoft.com/office/drawing/2014/main" xmlns="" id="{988B66D6-A485-5D41-A624-A30DFE4F5AAF}"/>
              </a:ext>
            </a:extLst>
          </p:cNvPr>
          <p:cNvSpPr>
            <a:spLocks noGrp="1" noChangeArrowheads="1"/>
          </p:cNvSpPr>
          <p:nvPr>
            <p:ph type="body" idx="1"/>
          </p:nvPr>
        </p:nvSpPr>
        <p:spPr bwMode="auto">
          <a:xfrm>
            <a:off x="1219200" y="3209925"/>
            <a:ext cx="21944013" cy="9050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145152" rIns="0" bIns="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4"/>
            <a:r>
              <a:rPr lang="en-GB" altLang="pl-PL"/>
              <a:t>Dziewiąty poziom konspektu</a:t>
            </a:r>
          </a:p>
        </p:txBody>
      </p:sp>
    </p:spTree>
  </p:cSld>
  <p:clrMap bg1="lt1" tx1="dk1" bg2="lt2" tx2="dk2" accent1="accent1" accent2="accent2" accent3="accent3" accent4="accent4" accent5="accent5" accent6="accent6" hlink="hlink" folHlink="folHlink"/>
  <p:sldLayoutIdLst>
    <p:sldLayoutId id="2147485007" r:id="rId1"/>
    <p:sldLayoutId id="2147485008" r:id="rId2"/>
    <p:sldLayoutId id="2147485009" r:id="rId3"/>
    <p:sldLayoutId id="2147485010" r:id="rId4"/>
    <p:sldLayoutId id="2147485011" r:id="rId5"/>
    <p:sldLayoutId id="2147485012" r:id="rId6"/>
    <p:sldLayoutId id="2147485013" r:id="rId7"/>
    <p:sldLayoutId id="2147485014" r:id="rId8"/>
    <p:sldLayoutId id="2147485015" r:id="rId9"/>
    <p:sldLayoutId id="2147485016" r:id="rId10"/>
    <p:sldLayoutId id="2147485017"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8066" name="Picture 1">
            <a:extLst>
              <a:ext uri="{FF2B5EF4-FFF2-40B4-BE49-F238E27FC236}">
                <a16:creationId xmlns:a16="http://schemas.microsoft.com/office/drawing/2014/main" xmlns="" id="{47E936C2-52BD-8E44-BEC0-A95AB6E8ADE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88067" name="Picture 2">
            <a:extLst>
              <a:ext uri="{FF2B5EF4-FFF2-40B4-BE49-F238E27FC236}">
                <a16:creationId xmlns:a16="http://schemas.microsoft.com/office/drawing/2014/main" xmlns="" id="{3F7F29A7-94BA-D647-8A6A-676BB94EB74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8068" name="Rectangle 3">
            <a:extLst>
              <a:ext uri="{FF2B5EF4-FFF2-40B4-BE49-F238E27FC236}">
                <a16:creationId xmlns:a16="http://schemas.microsoft.com/office/drawing/2014/main" xmlns="" id="{CD4C751E-90CC-BE4E-8430-F3DF022EDA80}"/>
              </a:ext>
            </a:extLst>
          </p:cNvPr>
          <p:cNvSpPr>
            <a:spLocks noGrp="1" noChangeArrowheads="1"/>
          </p:cNvSpPr>
          <p:nvPr>
            <p:ph type="title"/>
          </p:nvPr>
        </p:nvSpPr>
        <p:spPr bwMode="auto">
          <a:xfrm>
            <a:off x="2387600" y="1066800"/>
            <a:ext cx="19594513" cy="1700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88069" name="Rectangle 4">
            <a:extLst>
              <a:ext uri="{FF2B5EF4-FFF2-40B4-BE49-F238E27FC236}">
                <a16:creationId xmlns:a16="http://schemas.microsoft.com/office/drawing/2014/main" xmlns="" id="{86F74A59-7CB3-4E47-A819-EC9BB8FEF74D}"/>
              </a:ext>
            </a:extLst>
          </p:cNvPr>
          <p:cNvSpPr>
            <a:spLocks noGrp="1" noChangeArrowheads="1"/>
          </p:cNvSpPr>
          <p:nvPr>
            <p:ph type="body" idx="1"/>
          </p:nvPr>
        </p:nvSpPr>
        <p:spPr bwMode="auto">
          <a:xfrm>
            <a:off x="2387600" y="2971800"/>
            <a:ext cx="19492913" cy="938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1"/>
            <a:r>
              <a:rPr lang="en-GB" altLang="pl-PL"/>
              <a:t>Body Level Two</a:t>
            </a:r>
          </a:p>
          <a:p>
            <a:pPr lvl="2"/>
            <a:r>
              <a:rPr lang="en-GB" altLang="pl-PL"/>
              <a:t>Body Level Three</a:t>
            </a:r>
          </a:p>
          <a:p>
            <a:pPr lvl="3"/>
            <a:r>
              <a:rPr lang="en-GB" altLang="pl-PL"/>
              <a:t>Body Level Four</a:t>
            </a:r>
          </a:p>
          <a:p>
            <a:pPr lvl="4"/>
            <a:r>
              <a:rPr lang="en-GB" altLang="pl-PL"/>
              <a:t>Body Level Five</a:t>
            </a:r>
          </a:p>
        </p:txBody>
      </p:sp>
      <p:sp>
        <p:nvSpPr>
          <p:cNvPr id="2" name="Rectangle 5">
            <a:extLst>
              <a:ext uri="{FF2B5EF4-FFF2-40B4-BE49-F238E27FC236}">
                <a16:creationId xmlns:a16="http://schemas.microsoft.com/office/drawing/2014/main" xmlns="" id="{F92AFE9B-0ADD-984C-A16B-5AECDF3B101C}"/>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smtClean="0">
                <a:solidFill>
                  <a:srgbClr val="000000"/>
                </a:solidFill>
                <a:latin typeface="Gill Sans" panose="020B0502020104020203" pitchFamily="34" charset="-79"/>
              </a:defRPr>
            </a:lvl1pPr>
          </a:lstStyle>
          <a:p>
            <a:pPr>
              <a:defRPr/>
            </a:pPr>
            <a:fld id="{748FCD60-4FEA-7B40-BA1C-7D8A163587DF}"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5018" r:id="rId1"/>
    <p:sldLayoutId id="2147485019" r:id="rId2"/>
    <p:sldLayoutId id="2147485020" r:id="rId3"/>
    <p:sldLayoutId id="2147485021" r:id="rId4"/>
    <p:sldLayoutId id="2147485022" r:id="rId5"/>
    <p:sldLayoutId id="2147485023" r:id="rId6"/>
    <p:sldLayoutId id="2147485024" r:id="rId7"/>
    <p:sldLayoutId id="2147485025" r:id="rId8"/>
    <p:sldLayoutId id="2147485026" r:id="rId9"/>
    <p:sldLayoutId id="2147485027" r:id="rId10"/>
    <p:sldLayoutId id="2147485028"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0354" name="Picture 1">
            <a:extLst>
              <a:ext uri="{FF2B5EF4-FFF2-40B4-BE49-F238E27FC236}">
                <a16:creationId xmlns:a16="http://schemas.microsoft.com/office/drawing/2014/main" xmlns="" id="{1EAC362E-0E72-BF4A-A9AF-BF35E74381A1}"/>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00355" name="Picture 2">
            <a:extLst>
              <a:ext uri="{FF2B5EF4-FFF2-40B4-BE49-F238E27FC236}">
                <a16:creationId xmlns:a16="http://schemas.microsoft.com/office/drawing/2014/main" xmlns="" id="{94C403A6-EE97-014F-91EB-BB8D3CA8F25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00356" name="Rectangle 3">
            <a:extLst>
              <a:ext uri="{FF2B5EF4-FFF2-40B4-BE49-F238E27FC236}">
                <a16:creationId xmlns:a16="http://schemas.microsoft.com/office/drawing/2014/main" xmlns="" id="{CD7E1A96-3834-2448-BBC4-C0E61A10FF2E}"/>
              </a:ext>
            </a:extLst>
          </p:cNvPr>
          <p:cNvSpPr>
            <a:spLocks noGrp="1" noChangeArrowheads="1"/>
          </p:cNvSpPr>
          <p:nvPr>
            <p:ph type="title"/>
          </p:nvPr>
        </p:nvSpPr>
        <p:spPr bwMode="auto">
          <a:xfrm>
            <a:off x="1778000" y="1384300"/>
            <a:ext cx="20826413" cy="9536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tytułuTitle Text</a:t>
            </a:r>
          </a:p>
        </p:txBody>
      </p:sp>
      <p:sp>
        <p:nvSpPr>
          <p:cNvPr id="100357" name="Rectangle 4">
            <a:extLst>
              <a:ext uri="{FF2B5EF4-FFF2-40B4-BE49-F238E27FC236}">
                <a16:creationId xmlns:a16="http://schemas.microsoft.com/office/drawing/2014/main" xmlns="" id="{DFEF3A6C-3097-2A44-8E36-98290093378C}"/>
              </a:ext>
            </a:extLst>
          </p:cNvPr>
          <p:cNvSpPr>
            <a:spLocks noGrp="1" noChangeArrowheads="1"/>
          </p:cNvSpPr>
          <p:nvPr>
            <p:ph type="body" idx="1"/>
          </p:nvPr>
        </p:nvSpPr>
        <p:spPr bwMode="auto">
          <a:xfrm>
            <a:off x="1752600" y="10909300"/>
            <a:ext cx="20864513" cy="1687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p>
            <a:pPr lvl="0"/>
            <a:r>
              <a:rPr lang="en-GB" altLang="pl-PL"/>
              <a:t>Kliknij, aby edytować format tekstu konspektu</a:t>
            </a:r>
          </a:p>
          <a:p>
            <a:pPr lvl="1"/>
            <a:r>
              <a:rPr lang="en-GB" altLang="pl-PL"/>
              <a:t>Drugi poziom konspektu</a:t>
            </a:r>
          </a:p>
          <a:p>
            <a:pPr lvl="2"/>
            <a:r>
              <a:rPr lang="en-GB" altLang="pl-PL"/>
              <a:t>Trzeci poziom konspektu</a:t>
            </a:r>
          </a:p>
          <a:p>
            <a:pPr lvl="3"/>
            <a:r>
              <a:rPr lang="en-GB" altLang="pl-PL"/>
              <a:t>Czwarty poziom konspektu</a:t>
            </a:r>
          </a:p>
          <a:p>
            <a:pPr lvl="4"/>
            <a:r>
              <a:rPr lang="en-GB" altLang="pl-PL"/>
              <a:t>Piąty poziom konspektu</a:t>
            </a:r>
          </a:p>
          <a:p>
            <a:pPr lvl="4"/>
            <a:r>
              <a:rPr lang="en-GB" altLang="pl-PL"/>
              <a:t>Szósty poziom konspektu</a:t>
            </a:r>
          </a:p>
          <a:p>
            <a:pPr lvl="4"/>
            <a:r>
              <a:rPr lang="en-GB" altLang="pl-PL"/>
              <a:t>Siódmy poziom konspektu</a:t>
            </a:r>
          </a:p>
          <a:p>
            <a:pPr lvl="4"/>
            <a:r>
              <a:rPr lang="en-GB" altLang="pl-PL"/>
              <a:t>Ósmy poziom konspektu</a:t>
            </a:r>
          </a:p>
          <a:p>
            <a:pPr lvl="0"/>
            <a:r>
              <a:rPr lang="en-GB" altLang="pl-PL"/>
              <a:t>Dziewiąty poziom konspektuBody Level One</a:t>
            </a:r>
          </a:p>
          <a:p>
            <a:pPr lvl="0"/>
            <a:r>
              <a:rPr lang="en-GB" altLang="pl-PL"/>
              <a:t>Body Level Two</a:t>
            </a:r>
          </a:p>
          <a:p>
            <a:pPr lvl="0"/>
            <a:r>
              <a:rPr lang="en-GB" altLang="pl-PL"/>
              <a:t>Body Level Three</a:t>
            </a:r>
          </a:p>
          <a:p>
            <a:pPr lvl="0"/>
            <a:r>
              <a:rPr lang="en-GB" altLang="pl-PL"/>
              <a:t>Body Level Four</a:t>
            </a:r>
          </a:p>
          <a:p>
            <a:pPr lvl="0"/>
            <a:r>
              <a:rPr lang="en-GB" altLang="pl-PL"/>
              <a:t>Body Level Five</a:t>
            </a:r>
          </a:p>
        </p:txBody>
      </p:sp>
      <p:sp>
        <p:nvSpPr>
          <p:cNvPr id="2" name="Rectangle 5">
            <a:extLst>
              <a:ext uri="{FF2B5EF4-FFF2-40B4-BE49-F238E27FC236}">
                <a16:creationId xmlns:a16="http://schemas.microsoft.com/office/drawing/2014/main" xmlns="" id="{6FD98516-0A36-EE43-BDEB-4480F85DE75A}"/>
              </a:ext>
            </a:extLst>
          </p:cNvPr>
          <p:cNvSpPr>
            <a:spLocks noGrp="1" noChangeArrowheads="1"/>
          </p:cNvSpPr>
          <p:nvPr>
            <p:ph type="sldNum"/>
          </p:nvPr>
        </p:nvSpPr>
        <p:spPr bwMode="auto">
          <a:xfrm>
            <a:off x="11969750" y="13093700"/>
            <a:ext cx="417513" cy="455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algn="ctr" eaLnBrk="1">
              <a:lnSpc>
                <a:spcPct val="100000"/>
              </a:lnSpc>
              <a:buClr>
                <a:srgbClr val="000000"/>
              </a:buClr>
              <a:buSzPct val="100000"/>
              <a:buFont typeface="Times New Roman" panose="02020603050405020304" pitchFamily="18" charset="0"/>
              <a:buNone/>
              <a:defRPr sz="2400" smtClean="0">
                <a:solidFill>
                  <a:srgbClr val="000000"/>
                </a:solidFill>
                <a:latin typeface="Gill Sans" panose="020B0502020104020203" pitchFamily="34" charset="-79"/>
              </a:defRPr>
            </a:lvl1pPr>
          </a:lstStyle>
          <a:p>
            <a:pPr>
              <a:defRPr/>
            </a:pPr>
            <a:fld id="{3EB4F456-488E-E74A-A65A-3ED9A83E445B}" type="slidenum">
              <a:rPr lang="pl-PL" altLang="pl-PL"/>
              <a:pPr>
                <a:defRPr/>
              </a:pPr>
              <a:t>‹#›</a:t>
            </a:fld>
            <a:endParaRPr lang="pl-PL" altLang="pl-PL"/>
          </a:p>
        </p:txBody>
      </p:sp>
    </p:spTree>
  </p:cSld>
  <p:clrMap bg1="lt1" tx1="dk1" bg2="lt2" tx2="dk2" accent1="accent1" accent2="accent2" accent3="accent3" accent4="accent4" accent5="accent5" accent6="accent6" hlink="hlink" folHlink="folHlink"/>
  <p:sldLayoutIdLst>
    <p:sldLayoutId id="2147485029" r:id="rId1"/>
    <p:sldLayoutId id="2147485030" r:id="rId2"/>
    <p:sldLayoutId id="2147485031" r:id="rId3"/>
    <p:sldLayoutId id="2147485032" r:id="rId4"/>
    <p:sldLayoutId id="2147485033" r:id="rId5"/>
    <p:sldLayoutId id="2147485034" r:id="rId6"/>
    <p:sldLayoutId id="2147485035" r:id="rId7"/>
    <p:sldLayoutId id="2147485036" r:id="rId8"/>
    <p:sldLayoutId id="2147485037" r:id="rId9"/>
    <p:sldLayoutId id="2147485038" r:id="rId10"/>
    <p:sldLayoutId id="2147485039" r:id="rId11"/>
  </p:sldLayoutIdLst>
  <p:txStyles>
    <p:titleStyle>
      <a:lvl1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mj-lt"/>
          <a:ea typeface="+mj-ea"/>
          <a:cs typeface="+mj-cs"/>
        </a:defRPr>
      </a:lvl1pPr>
      <a:lvl2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2pPr>
      <a:lvl3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3pPr>
      <a:lvl4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4pPr>
      <a:lvl5pPr algn="l" defTabSz="449263" rtl="0" eaLnBrk="0" fontAlgn="base" hangingPunct="0">
        <a:lnSpc>
          <a:spcPct val="93000"/>
        </a:lnSpc>
        <a:spcBef>
          <a:spcPct val="0"/>
        </a:spcBef>
        <a:spcAft>
          <a:spcPct val="0"/>
        </a:spcAft>
        <a:buClr>
          <a:srgbClr val="000000"/>
        </a:buClr>
        <a:buSzPct val="100000"/>
        <a:buFont typeface="Times New Roman" panose="02020603050405020304" pitchFamily="18" charset="0"/>
        <a:defRPr sz="1200">
          <a:solidFill>
            <a:srgbClr val="000000"/>
          </a:solidFill>
          <a:latin typeface="Arial" charset="0"/>
          <a:cs typeface="Arial" charset="0"/>
        </a:defRPr>
      </a:lvl5pPr>
      <a:lvl6pPr marL="25146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6pPr>
      <a:lvl7pPr marL="29718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7pPr>
      <a:lvl8pPr marL="34290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8pPr>
      <a:lvl9pPr marL="3886200" indent="-228600" algn="l" defTabSz="449263" rtl="0" fontAlgn="base" hangingPunct="0">
        <a:lnSpc>
          <a:spcPct val="93000"/>
        </a:lnSpc>
        <a:spcBef>
          <a:spcPct val="0"/>
        </a:spcBef>
        <a:spcAft>
          <a:spcPct val="0"/>
        </a:spcAft>
        <a:buClr>
          <a:srgbClr val="000000"/>
        </a:buClr>
        <a:buSzPct val="100000"/>
        <a:buFont typeface="Times New Roman" pitchFamily="16" charset="0"/>
        <a:defRPr sz="1200">
          <a:solidFill>
            <a:srgbClr val="000000"/>
          </a:solidFill>
          <a:latin typeface="Arial" charset="0"/>
          <a:cs typeface="Arial" charset="0"/>
        </a:defRPr>
      </a:lvl9pPr>
    </p:titleStyle>
    <p:body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30.jpeg"/><Relationship Id="rId4" Type="http://schemas.openxmlformats.org/officeDocument/2006/relationships/image" Target="../media/image31.jpeg"/><Relationship Id="rId1" Type="http://schemas.openxmlformats.org/officeDocument/2006/relationships/slideLayout" Target="../slideLayouts/slideLayout47.xml"/><Relationship Id="rId2" Type="http://schemas.openxmlformats.org/officeDocument/2006/relationships/notesSlide" Target="../notesSlides/notesSlide10.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223.xml"/><Relationship Id="rId2" Type="http://schemas.openxmlformats.org/officeDocument/2006/relationships/notesSlide" Target="../notesSlides/notesSlide100.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12.xml"/><Relationship Id="rId2" Type="http://schemas.openxmlformats.org/officeDocument/2006/relationships/notesSlide" Target="../notesSlides/notesSlide101.xml"/></Relationships>
</file>

<file path=ppt/slides/_rels/slide102.xml.rels><?xml version="1.0" encoding="UTF-8" standalone="yes"?>
<Relationships xmlns="http://schemas.openxmlformats.org/package/2006/relationships"><Relationship Id="rId3" Type="http://schemas.openxmlformats.org/officeDocument/2006/relationships/image" Target="../media/image104.png"/><Relationship Id="rId4" Type="http://schemas.openxmlformats.org/officeDocument/2006/relationships/image" Target="../media/image105.png"/><Relationship Id="rId5" Type="http://schemas.openxmlformats.org/officeDocument/2006/relationships/image" Target="../media/image106.png"/><Relationship Id="rId6" Type="http://schemas.openxmlformats.org/officeDocument/2006/relationships/image" Target="../media/image107.png"/><Relationship Id="rId7" Type="http://schemas.openxmlformats.org/officeDocument/2006/relationships/image" Target="../media/image108.png"/><Relationship Id="rId8" Type="http://schemas.openxmlformats.org/officeDocument/2006/relationships/image" Target="../media/image109.png"/><Relationship Id="rId9" Type="http://schemas.openxmlformats.org/officeDocument/2006/relationships/image" Target="../media/image110.png"/><Relationship Id="rId10" Type="http://schemas.openxmlformats.org/officeDocument/2006/relationships/image" Target="../media/image111.png"/><Relationship Id="rId11" Type="http://schemas.openxmlformats.org/officeDocument/2006/relationships/image" Target="../media/image112.png"/><Relationship Id="rId1" Type="http://schemas.openxmlformats.org/officeDocument/2006/relationships/slideLayout" Target="../slideLayouts/slideLayout2.xml"/><Relationship Id="rId2" Type="http://schemas.openxmlformats.org/officeDocument/2006/relationships/notesSlide" Target="../notesSlides/notesSlide10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34.xml"/><Relationship Id="rId2" Type="http://schemas.openxmlformats.org/officeDocument/2006/relationships/notesSlide" Target="../notesSlides/notesSlide103.xml"/><Relationship Id="rId3" Type="http://schemas.openxmlformats.org/officeDocument/2006/relationships/image" Target="../media/image113.png"/></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4.xml"/><Relationship Id="rId3" Type="http://schemas.openxmlformats.org/officeDocument/2006/relationships/image" Target="../media/image47.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88.xml"/><Relationship Id="rId2" Type="http://schemas.openxmlformats.org/officeDocument/2006/relationships/notesSlide" Target="../notesSlides/notesSlide105.xml"/><Relationship Id="rId3" Type="http://schemas.openxmlformats.org/officeDocument/2006/relationships/image" Target="../media/image114.png"/></Relationships>
</file>

<file path=ppt/slides/_rels/slide106.xml.rels><?xml version="1.0" encoding="UTF-8" standalone="yes"?>
<Relationships xmlns="http://schemas.openxmlformats.org/package/2006/relationships"><Relationship Id="rId3" Type="http://schemas.openxmlformats.org/officeDocument/2006/relationships/image" Target="../media/image115.jpeg"/><Relationship Id="rId4" Type="http://schemas.openxmlformats.org/officeDocument/2006/relationships/image" Target="../media/image116.jpeg"/><Relationship Id="rId5" Type="http://schemas.openxmlformats.org/officeDocument/2006/relationships/image" Target="../media/image117.jpeg"/><Relationship Id="rId1" Type="http://schemas.openxmlformats.org/officeDocument/2006/relationships/slideLayout" Target="../slideLayouts/slideLayout2.xml"/><Relationship Id="rId2" Type="http://schemas.openxmlformats.org/officeDocument/2006/relationships/notesSlide" Target="../notesSlides/notesSlide106.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07.xml"/><Relationship Id="rId3" Type="http://schemas.openxmlformats.org/officeDocument/2006/relationships/image" Target="../media/image118.pn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108.xml"/><Relationship Id="rId3" Type="http://schemas.openxmlformats.org/officeDocument/2006/relationships/image" Target="../media/image119.png"/></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109.xml"/></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4" Type="http://schemas.openxmlformats.org/officeDocument/2006/relationships/image" Target="../media/image33.png"/><Relationship Id="rId1" Type="http://schemas.openxmlformats.org/officeDocument/2006/relationships/slideLayout" Target="../slideLayouts/slideLayout58.xml"/><Relationship Id="rId2" Type="http://schemas.openxmlformats.org/officeDocument/2006/relationships/notesSlide" Target="../notesSlides/notesSlide11.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110.xml"/><Relationship Id="rId3" Type="http://schemas.openxmlformats.org/officeDocument/2006/relationships/image" Target="../media/image120.jpeg"/></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1.xml"/><Relationship Id="rId3" Type="http://schemas.openxmlformats.org/officeDocument/2006/relationships/image" Target="../media/image121.jpeg"/></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45.xml"/><Relationship Id="rId2" Type="http://schemas.openxmlformats.org/officeDocument/2006/relationships/notesSlide" Target="../notesSlides/notesSlide112.xml"/><Relationship Id="rId3" Type="http://schemas.openxmlformats.org/officeDocument/2006/relationships/image" Target="../media/image122.jpeg"/></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3.xml"/><Relationship Id="rId3" Type="http://schemas.openxmlformats.org/officeDocument/2006/relationships/image" Target="../media/image123.png"/></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56.xml"/><Relationship Id="rId2" Type="http://schemas.openxmlformats.org/officeDocument/2006/relationships/notesSlide" Target="../notesSlides/notesSlide114.xml"/><Relationship Id="rId3" Type="http://schemas.openxmlformats.org/officeDocument/2006/relationships/image" Target="../media/image124.jpeg"/></Relationships>
</file>

<file path=ppt/slides/_rels/slide115.xml.rels><?xml version="1.0" encoding="UTF-8" standalone="yes"?>
<Relationships xmlns="http://schemas.openxmlformats.org/package/2006/relationships"><Relationship Id="rId3" Type="http://schemas.openxmlformats.org/officeDocument/2006/relationships/image" Target="../media/image125.png"/><Relationship Id="rId4" Type="http://schemas.openxmlformats.org/officeDocument/2006/relationships/image" Target="../media/image126.png"/><Relationship Id="rId5" Type="http://schemas.openxmlformats.org/officeDocument/2006/relationships/image" Target="../media/image98.png"/><Relationship Id="rId6" Type="http://schemas.openxmlformats.org/officeDocument/2006/relationships/image" Target="../media/image127.png"/><Relationship Id="rId7" Type="http://schemas.openxmlformats.org/officeDocument/2006/relationships/image" Target="../media/image128.png"/><Relationship Id="rId1" Type="http://schemas.openxmlformats.org/officeDocument/2006/relationships/slideLayout" Target="../slideLayouts/slideLayout267.xml"/><Relationship Id="rId2" Type="http://schemas.openxmlformats.org/officeDocument/2006/relationships/notesSlide" Target="../notesSlides/notesSlide115.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notesSlide" Target="../notesSlides/notesSlide116.xml"/><Relationship Id="rId3" Type="http://schemas.openxmlformats.org/officeDocument/2006/relationships/image" Target="../media/image101.png"/></Relationships>
</file>

<file path=ppt/slides/_rels/slide117.xml.rels><?xml version="1.0" encoding="UTF-8" standalone="yes"?>
<Relationships xmlns="http://schemas.openxmlformats.org/package/2006/relationships"><Relationship Id="rId3" Type="http://schemas.openxmlformats.org/officeDocument/2006/relationships/image" Target="../media/image129.png"/><Relationship Id="rId4" Type="http://schemas.openxmlformats.org/officeDocument/2006/relationships/image" Target="../media/image130.png"/><Relationship Id="rId5" Type="http://schemas.openxmlformats.org/officeDocument/2006/relationships/image" Target="../media/image131.png"/><Relationship Id="rId6" Type="http://schemas.openxmlformats.org/officeDocument/2006/relationships/image" Target="../media/image132.png"/><Relationship Id="rId7" Type="http://schemas.openxmlformats.org/officeDocument/2006/relationships/image" Target="../media/image133.png"/><Relationship Id="rId8" Type="http://schemas.openxmlformats.org/officeDocument/2006/relationships/image" Target="../media/image134.png"/><Relationship Id="rId1" Type="http://schemas.openxmlformats.org/officeDocument/2006/relationships/slideLayout" Target="../slideLayouts/slideLayout267.xml"/><Relationship Id="rId2" Type="http://schemas.openxmlformats.org/officeDocument/2006/relationships/notesSlide" Target="../notesSlides/notesSlide117.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8.xml"/><Relationship Id="rId3" Type="http://schemas.openxmlformats.org/officeDocument/2006/relationships/image" Target="../media/image22.jpeg"/></Relationships>
</file>

<file path=ppt/slides/_rels/slide119.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24.xml"/><Relationship Id="rId2" Type="http://schemas.openxmlformats.org/officeDocument/2006/relationships/notesSlide" Target="../notesSlides/notesSlide119.xml"/></Relationships>
</file>

<file path=ppt/slides/_rels/slide12.xml.rels><?xml version="1.0" encoding="UTF-8" standalone="yes"?>
<Relationships xmlns="http://schemas.openxmlformats.org/package/2006/relationships"><Relationship Id="rId3" Type="http://schemas.openxmlformats.org/officeDocument/2006/relationships/image" Target="../media/image34.jpeg"/><Relationship Id="rId4" Type="http://schemas.openxmlformats.org/officeDocument/2006/relationships/image" Target="../media/image35.jpeg"/><Relationship Id="rId5" Type="http://schemas.openxmlformats.org/officeDocument/2006/relationships/image" Target="../media/image36.png"/><Relationship Id="rId1" Type="http://schemas.openxmlformats.org/officeDocument/2006/relationships/slideLayout" Target="../slideLayouts/slideLayout58.xml"/><Relationship Id="rId2" Type="http://schemas.openxmlformats.org/officeDocument/2006/relationships/notesSlide" Target="../notesSlides/notesSlide1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1.xml.rels><?xml version="1.0" encoding="UTF-8" standalone="yes"?>
<Relationships xmlns="http://schemas.openxmlformats.org/package/2006/relationships"><Relationship Id="rId3" Type="http://schemas.openxmlformats.org/officeDocument/2006/relationships/image" Target="../media/image135.png"/><Relationship Id="rId4" Type="http://schemas.openxmlformats.org/officeDocument/2006/relationships/image" Target="../media/image136.png"/><Relationship Id="rId1" Type="http://schemas.openxmlformats.org/officeDocument/2006/relationships/slideLayout" Target="../slideLayouts/slideLayout1.xml"/><Relationship Id="rId2" Type="http://schemas.openxmlformats.org/officeDocument/2006/relationships/notesSlide" Target="../notesSlides/notesSlide12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3.xml"/><Relationship Id="rId3" Type="http://schemas.openxmlformats.org/officeDocument/2006/relationships/image" Target="../media/image3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14.xml"/><Relationship Id="rId3" Type="http://schemas.openxmlformats.org/officeDocument/2006/relationships/image" Target="../media/image38.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15.xml"/><Relationship Id="rId3" Type="http://schemas.openxmlformats.org/officeDocument/2006/relationships/image" Target="../media/image39.jpeg"/></Relationships>
</file>

<file path=ppt/slides/_rels/slide16.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69.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4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1.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2.xml"/><Relationship Id="rId2" Type="http://schemas.openxmlformats.org/officeDocument/2006/relationships/notesSlide" Target="../notesSlides/notesSlide21.xml"/><Relationship Id="rId3" Type="http://schemas.openxmlformats.org/officeDocument/2006/relationships/image" Target="../media/image44.jpe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58.xml"/><Relationship Id="rId2" Type="http://schemas.openxmlformats.org/officeDocument/2006/relationships/notesSlide" Target="../notesSlides/notesSlide22.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3" Type="http://schemas.openxmlformats.org/officeDocument/2006/relationships/image" Target="../media/image11.png"/><Relationship Id="rId4" Type="http://schemas.openxmlformats.org/officeDocument/2006/relationships/image" Target="../media/image45.jpeg"/><Relationship Id="rId1" Type="http://schemas.openxmlformats.org/officeDocument/2006/relationships/slideLayout" Target="../slideLayouts/slideLayout10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6.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 Id="rId3" Type="http://schemas.openxmlformats.org/officeDocument/2006/relationships/image" Target="../media/image47.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47.jpe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27.xml"/><Relationship Id="rId3"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49.jpeg"/><Relationship Id="rId4" Type="http://schemas.openxmlformats.org/officeDocument/2006/relationships/image" Target="../media/image50.jpeg"/><Relationship Id="rId5" Type="http://schemas.openxmlformats.org/officeDocument/2006/relationships/image" Target="../media/image51.jpeg"/><Relationship Id="rId6" Type="http://schemas.openxmlformats.org/officeDocument/2006/relationships/image" Target="../media/image52.png"/><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3" Type="http://schemas.openxmlformats.org/officeDocument/2006/relationships/image" Target="../media/image53.jpeg"/><Relationship Id="rId4" Type="http://schemas.openxmlformats.org/officeDocument/2006/relationships/image" Target="../media/image54.png"/><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jpe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 Id="rId3"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6.jpe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3.xml"/><Relationship Id="rId3" Type="http://schemas.openxmlformats.org/officeDocument/2006/relationships/image" Target="../media/image58.jpe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4.xml"/><Relationship Id="rId3" Type="http://schemas.openxmlformats.org/officeDocument/2006/relationships/image" Target="../media/image59.jpeg"/></Relationships>
</file>

<file path=ppt/slides/_rels/slide35.xml.rels><?xml version="1.0" encoding="UTF-8" standalone="yes"?>
<Relationships xmlns="http://schemas.openxmlformats.org/package/2006/relationships"><Relationship Id="rId3" Type="http://schemas.openxmlformats.org/officeDocument/2006/relationships/image" Target="../media/image60.png"/><Relationship Id="rId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62.jpe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38.xml"/><Relationship Id="rId3" Type="http://schemas.openxmlformats.org/officeDocument/2006/relationships/image" Target="../media/image63.jpe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64.jpe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2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65.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66.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24.xml"/><Relationship Id="rId2" Type="http://schemas.openxmlformats.org/officeDocument/2006/relationships/notesSlide" Target="../notesSlides/notesSlide42.xml"/></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4" Type="http://schemas.openxmlformats.org/officeDocument/2006/relationships/image" Target="../media/image68.jpeg"/><Relationship Id="rId5" Type="http://schemas.openxmlformats.org/officeDocument/2006/relationships/image" Target="../media/image69.jpeg"/><Relationship Id="rId6" Type="http://schemas.openxmlformats.org/officeDocument/2006/relationships/image" Target="../media/image70.jpeg"/><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80.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7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46.xml"/><Relationship Id="rId3" Type="http://schemas.openxmlformats.org/officeDocument/2006/relationships/image" Target="../media/image72.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13.xml"/><Relationship Id="rId2" Type="http://schemas.openxmlformats.org/officeDocument/2006/relationships/notesSlide" Target="../notesSlides/notesSlide47.xml"/><Relationship Id="rId3" Type="http://schemas.openxmlformats.org/officeDocument/2006/relationships/image" Target="../media/image73.jpe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35.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5.png"/><Relationship Id="rId1" Type="http://schemas.openxmlformats.org/officeDocument/2006/relationships/slideLayout" Target="../slideLayouts/slideLayout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3" Type="http://schemas.openxmlformats.org/officeDocument/2006/relationships/image" Target="../media/image24.jpeg"/><Relationship Id="rId4" Type="http://schemas.openxmlformats.org/officeDocument/2006/relationships/image" Target="../media/image25.png"/><Relationship Id="rId1" Type="http://schemas.openxmlformats.org/officeDocument/2006/relationships/slideLayout" Target="../slideLayouts/slideLayout24.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4" Type="http://schemas.openxmlformats.org/officeDocument/2006/relationships/image" Target="../media/image76.png"/><Relationship Id="rId1" Type="http://schemas.openxmlformats.org/officeDocument/2006/relationships/slideLayout" Target="../slideLayouts/slideLayout80.xml"/><Relationship Id="rId2" Type="http://schemas.openxmlformats.org/officeDocument/2006/relationships/notesSlide" Target="../notesSlides/notesSlide50.xml"/></Relationships>
</file>

<file path=ppt/slides/_rels/slide51.xml.rels><?xml version="1.0" encoding="UTF-8" standalone="yes"?>
<Relationships xmlns="http://schemas.openxmlformats.org/package/2006/relationships"><Relationship Id="rId3" Type="http://schemas.openxmlformats.org/officeDocument/2006/relationships/image" Target="../media/image77.jpeg"/><Relationship Id="rId4" Type="http://schemas.openxmlformats.org/officeDocument/2006/relationships/image" Target="../media/image74.jpeg"/><Relationship Id="rId5" Type="http://schemas.openxmlformats.org/officeDocument/2006/relationships/image" Target="../media/image78.png"/><Relationship Id="rId1" Type="http://schemas.openxmlformats.org/officeDocument/2006/relationships/slideLayout" Target="../slideLayouts/slideLayout146.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47.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5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54.xml"/><Relationship Id="rId3" Type="http://schemas.openxmlformats.org/officeDocument/2006/relationships/image" Target="../media/image7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5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56.xml"/><Relationship Id="rId3" Type="http://schemas.openxmlformats.org/officeDocument/2006/relationships/image" Target="../media/image79.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57.xml"/><Relationship Id="rId3" Type="http://schemas.openxmlformats.org/officeDocument/2006/relationships/image" Target="../media/image80.jpe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58.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5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6.xml"/><Relationship Id="rId3" Type="http://schemas.openxmlformats.org/officeDocument/2006/relationships/image" Target="../media/image26.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6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57.xml"/><Relationship Id="rId2" Type="http://schemas.openxmlformats.org/officeDocument/2006/relationships/notesSlide" Target="../notesSlides/notesSlide61.xml"/><Relationship Id="rId3" Type="http://schemas.openxmlformats.org/officeDocument/2006/relationships/image" Target="../media/image81.jpeg"/></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63.xml"/><Relationship Id="rId3" Type="http://schemas.openxmlformats.org/officeDocument/2006/relationships/image" Target="../media/image79.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6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6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66.xml"/><Relationship Id="rId3" Type="http://schemas.openxmlformats.org/officeDocument/2006/relationships/image" Target="../media/image82.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67.xml"/><Relationship Id="rId3" Type="http://schemas.openxmlformats.org/officeDocument/2006/relationships/image" Target="../media/image82.jpeg"/></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68.xml"/><Relationship Id="rId3" Type="http://schemas.openxmlformats.org/officeDocument/2006/relationships/image" Target="../media/image82.jpe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69.xml"/><Relationship Id="rId3" Type="http://schemas.openxmlformats.org/officeDocument/2006/relationships/image" Target="../media/image83.jpe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5.xml"/><Relationship Id="rId2" Type="http://schemas.openxmlformats.org/officeDocument/2006/relationships/notesSlide" Target="../notesSlides/notesSlide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70.xml"/><Relationship Id="rId3" Type="http://schemas.openxmlformats.org/officeDocument/2006/relationships/image" Target="../media/image83.jpe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71.xml"/><Relationship Id="rId3" Type="http://schemas.openxmlformats.org/officeDocument/2006/relationships/image" Target="../media/image83.jpeg"/></Relationships>
</file>

<file path=ppt/slides/_rels/slide72.xml.rels><?xml version="1.0" encoding="UTF-8" standalone="yes"?>
<Relationships xmlns="http://schemas.openxmlformats.org/package/2006/relationships"><Relationship Id="rId3" Type="http://schemas.openxmlformats.org/officeDocument/2006/relationships/image" Target="../media/image84.jpeg"/><Relationship Id="rId4" Type="http://schemas.openxmlformats.org/officeDocument/2006/relationships/image" Target="../media/image85.png"/><Relationship Id="rId1" Type="http://schemas.openxmlformats.org/officeDocument/2006/relationships/slideLayout" Target="../slideLayouts/slideLayout146.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3" Type="http://schemas.openxmlformats.org/officeDocument/2006/relationships/image" Target="../media/image86.jpeg"/><Relationship Id="rId4" Type="http://schemas.openxmlformats.org/officeDocument/2006/relationships/image" Target="../media/image87.png"/><Relationship Id="rId1" Type="http://schemas.openxmlformats.org/officeDocument/2006/relationships/slideLayout" Target="../slideLayouts/slideLayout146.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4.xml"/><Relationship Id="rId3" Type="http://schemas.openxmlformats.org/officeDocument/2006/relationships/image" Target="../media/image88.jpe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89.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76.xml"/><Relationship Id="rId3" Type="http://schemas.openxmlformats.org/officeDocument/2006/relationships/image" Target="../media/image9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88.jpe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78.xml"/><Relationship Id="rId3" Type="http://schemas.openxmlformats.org/officeDocument/2006/relationships/image" Target="../media/image91.jpeg"/></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79.xml"/><Relationship Id="rId3" Type="http://schemas.openxmlformats.org/officeDocument/2006/relationships/image" Target="../media/image92.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7.xml"/><Relationship Id="rId2" Type="http://schemas.openxmlformats.org/officeDocument/2006/relationships/notesSlide" Target="../notesSlides/notesSlide8.xml"/><Relationship Id="rId3" Type="http://schemas.openxmlformats.org/officeDocument/2006/relationships/image" Target="../media/image27.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46.xml"/><Relationship Id="rId2" Type="http://schemas.openxmlformats.org/officeDocument/2006/relationships/notesSlide" Target="../notesSlides/notesSlide80.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notesSlide" Target="../notesSlides/notesSlide81.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179.xml"/><Relationship Id="rId2" Type="http://schemas.openxmlformats.org/officeDocument/2006/relationships/notesSlide" Target="../notesSlides/notesSlide82.xml"/></Relationships>
</file>

<file path=ppt/slides/_rels/slide83.xml.rels><?xml version="1.0" encoding="UTF-8" standalone="yes"?>
<Relationships xmlns="http://schemas.openxmlformats.org/package/2006/relationships"><Relationship Id="rId3" Type="http://schemas.openxmlformats.org/officeDocument/2006/relationships/image" Target="../media/image93.jpeg"/><Relationship Id="rId4" Type="http://schemas.openxmlformats.org/officeDocument/2006/relationships/image" Target="../media/image57.png"/><Relationship Id="rId1" Type="http://schemas.openxmlformats.org/officeDocument/2006/relationships/slideLayout" Target="../slideLayouts/slideLayout2.xml"/><Relationship Id="rId2" Type="http://schemas.openxmlformats.org/officeDocument/2006/relationships/notesSlide" Target="../notesSlides/notesSlide83.xml"/></Relationships>
</file>

<file path=ppt/slides/_rels/slide84.xml.rels><?xml version="1.0" encoding="UTF-8" standalone="yes"?>
<Relationships xmlns="http://schemas.openxmlformats.org/package/2006/relationships"><Relationship Id="rId3" Type="http://schemas.openxmlformats.org/officeDocument/2006/relationships/image" Target="../media/image94.png"/><Relationship Id="rId4" Type="http://schemas.openxmlformats.org/officeDocument/2006/relationships/image" Target="../media/image95.jpeg"/><Relationship Id="rId1" Type="http://schemas.openxmlformats.org/officeDocument/2006/relationships/slideLayout" Target="../slideLayouts/slideLayout190.xml"/><Relationship Id="rId2" Type="http://schemas.openxmlformats.org/officeDocument/2006/relationships/notesSlide" Target="../notesSlides/notesSlide8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9.xml"/><Relationship Id="rId2" Type="http://schemas.openxmlformats.org/officeDocument/2006/relationships/notesSlide" Target="../notesSlides/notesSlide85.xml"/><Relationship Id="rId3" Type="http://schemas.openxmlformats.org/officeDocument/2006/relationships/image" Target="../media/image96.jpeg"/></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6.xml"/><Relationship Id="rId3" Type="http://schemas.openxmlformats.org/officeDocument/2006/relationships/image" Target="../media/image97.png"/></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notesSlide" Target="../notesSlides/notesSlide87.xml"/><Relationship Id="rId3" Type="http://schemas.openxmlformats.org/officeDocument/2006/relationships/image" Target="../media/image98.png"/></Relationships>
</file>

<file path=ppt/slides/_rels/slide88.xml.rels><?xml version="1.0" encoding="UTF-8" standalone="yes"?>
<Relationships xmlns="http://schemas.openxmlformats.org/package/2006/relationships"><Relationship Id="rId3" Type="http://schemas.openxmlformats.org/officeDocument/2006/relationships/image" Target="../media/image99.png"/><Relationship Id="rId4" Type="http://schemas.openxmlformats.org/officeDocument/2006/relationships/image" Target="../media/image100.png"/><Relationship Id="rId1" Type="http://schemas.openxmlformats.org/officeDocument/2006/relationships/slideLayout" Target="../slideLayouts/slideLayout2.xml"/><Relationship Id="rId2" Type="http://schemas.openxmlformats.org/officeDocument/2006/relationships/notesSlide" Target="../notesSlides/notesSlide88.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201.xml"/><Relationship Id="rId2" Type="http://schemas.openxmlformats.org/officeDocument/2006/relationships/notesSlide" Target="../notesSlides/notesSlide89.xml"/><Relationship Id="rId3" Type="http://schemas.openxmlformats.org/officeDocument/2006/relationships/image" Target="../media/image101.png"/></Relationships>
</file>

<file path=ppt/slides/_rels/slide9.xml.rels><?xml version="1.0" encoding="UTF-8" standalone="yes"?>
<Relationships xmlns="http://schemas.openxmlformats.org/package/2006/relationships"><Relationship Id="rId3" Type="http://schemas.openxmlformats.org/officeDocument/2006/relationships/image" Target="../media/image28.jpeg"/><Relationship Id="rId4" Type="http://schemas.openxmlformats.org/officeDocument/2006/relationships/image" Target="../media/image29.jpeg"/><Relationship Id="rId1" Type="http://schemas.openxmlformats.org/officeDocument/2006/relationships/slideLayout" Target="../slideLayouts/slideLayout47.xml"/><Relationship Id="rId2" Type="http://schemas.openxmlformats.org/officeDocument/2006/relationships/notesSlide" Target="../notesSlides/notesSlide9.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68.xml"/><Relationship Id="rId2" Type="http://schemas.openxmlformats.org/officeDocument/2006/relationships/notesSlide" Target="../notesSlides/notesSlide90.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12.xml"/><Relationship Id="rId2" Type="http://schemas.openxmlformats.org/officeDocument/2006/relationships/notesSlide" Target="../notesSlides/notesSlide91.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23.xml"/><Relationship Id="rId2" Type="http://schemas.openxmlformats.org/officeDocument/2006/relationships/notesSlide" Target="../notesSlides/notesSlide92.xml"/></Relationships>
</file>

<file path=ppt/slides/_rels/slide93.xml.rels><?xml version="1.0" encoding="UTF-8" standalone="yes"?>
<Relationships xmlns="http://schemas.openxmlformats.org/package/2006/relationships"><Relationship Id="rId3" Type="http://schemas.openxmlformats.org/officeDocument/2006/relationships/image" Target="../media/image102.jpeg"/><Relationship Id="rId4" Type="http://schemas.openxmlformats.org/officeDocument/2006/relationships/image" Target="../media/image103.png"/><Relationship Id="rId1" Type="http://schemas.openxmlformats.org/officeDocument/2006/relationships/slideLayout" Target="../slideLayouts/slideLayout2.xml"/><Relationship Id="rId2" Type="http://schemas.openxmlformats.org/officeDocument/2006/relationships/notesSlide" Target="../notesSlides/notesSlide93.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12.xml"/><Relationship Id="rId2" Type="http://schemas.openxmlformats.org/officeDocument/2006/relationships/notesSlide" Target="../notesSlides/notesSlide9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23.xml"/><Relationship Id="rId2" Type="http://schemas.openxmlformats.org/officeDocument/2006/relationships/notesSlide" Target="../notesSlides/notesSlide9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223.xml"/><Relationship Id="rId2" Type="http://schemas.openxmlformats.org/officeDocument/2006/relationships/notesSlide" Target="../notesSlides/notesSlide96.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23.xml"/><Relationship Id="rId2" Type="http://schemas.openxmlformats.org/officeDocument/2006/relationships/notesSlide" Target="../notesSlides/notesSlide97.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23.xml"/><Relationship Id="rId2" Type="http://schemas.openxmlformats.org/officeDocument/2006/relationships/notesSlide" Target="../notesSlides/notesSlide98.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23.xml"/><Relationship Id="rId2" Type="http://schemas.openxmlformats.org/officeDocument/2006/relationships/notesSlide" Target="../notesSlides/notesSlide9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1">
            <a:extLst>
              <a:ext uri="{FF2B5EF4-FFF2-40B4-BE49-F238E27FC236}">
                <a16:creationId xmlns:a16="http://schemas.microsoft.com/office/drawing/2014/main" xmlns="" id="{76210D4D-3344-AB4A-970C-9180BE0B61D9}"/>
              </a:ext>
            </a:extLst>
          </p:cNvPr>
          <p:cNvSpPr>
            <a:spLocks noChangeArrowheads="1"/>
          </p:cNvSpPr>
          <p:nvPr/>
        </p:nvSpPr>
        <p:spPr bwMode="auto">
          <a:xfrm>
            <a:off x="16849725" y="703263"/>
            <a:ext cx="6353175" cy="95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600">
                <a:solidFill>
                  <a:srgbClr val="000000"/>
                </a:solidFill>
                <a:latin typeface="DejaVu Sans Condensed" panose="020B0606030804020204" pitchFamily="34" charset="2"/>
              </a:rPr>
              <a:t>Dr. Terry Mortenson</a:t>
            </a:r>
          </a:p>
        </p:txBody>
      </p:sp>
      <p:sp>
        <p:nvSpPr>
          <p:cNvPr id="398338" name="Rectangle 2">
            <a:extLst>
              <a:ext uri="{FF2B5EF4-FFF2-40B4-BE49-F238E27FC236}">
                <a16:creationId xmlns:a16="http://schemas.microsoft.com/office/drawing/2014/main" xmlns="" id="{ADE8AC9D-9807-C546-9B2C-5CB30C09E99A}"/>
              </a:ext>
            </a:extLst>
          </p:cNvPr>
          <p:cNvSpPr>
            <a:spLocks noChangeArrowheads="1"/>
          </p:cNvSpPr>
          <p:nvPr/>
        </p:nvSpPr>
        <p:spPr bwMode="auto">
          <a:xfrm>
            <a:off x="4775200" y="4745038"/>
            <a:ext cx="18865850" cy="371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pPr>
            <a:r>
              <a:rPr lang="pl-PL" altLang="pl-PL" sz="12500">
                <a:solidFill>
                  <a:schemeClr val="bg1"/>
                </a:solidFill>
                <a:latin typeface="DejaVu Sans Condensed" panose="020B0606030804020204" pitchFamily="34" charset="2"/>
              </a:rPr>
              <a:t>Wielki Wybuch: </a:t>
            </a:r>
          </a:p>
          <a:p>
            <a:pPr eaLnBrk="1">
              <a:lnSpc>
                <a:spcPct val="100000"/>
              </a:lnSpc>
            </a:pPr>
            <a:r>
              <a:rPr lang="pl-PL" altLang="pl-PL" sz="11000">
                <a:solidFill>
                  <a:schemeClr val="bg1"/>
                </a:solidFill>
                <a:latin typeface="DejaVu Sans Condensed" panose="020B0606030804020204" pitchFamily="34" charset="2"/>
              </a:rPr>
              <a:t>wysadzanie mitu w powietrze</a:t>
            </a:r>
          </a:p>
        </p:txBody>
      </p:sp>
    </p:spTree>
    <p:extLst>
      <p:ext uri="{BB962C8B-B14F-4D97-AF65-F5344CB8AC3E}">
        <p14:creationId xmlns:p14="http://schemas.microsoft.com/office/powerpoint/2010/main" val="730771241"/>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1" name="Rectangle 1">
            <a:extLst>
              <a:ext uri="{FF2B5EF4-FFF2-40B4-BE49-F238E27FC236}">
                <a16:creationId xmlns:a16="http://schemas.microsoft.com/office/drawing/2014/main" xmlns="" id="{9966BBB3-4F79-0A49-B2EA-D2086249AC8C}"/>
              </a:ext>
            </a:extLst>
          </p:cNvPr>
          <p:cNvSpPr>
            <a:spLocks noChangeArrowheads="1"/>
          </p:cNvSpPr>
          <p:nvPr/>
        </p:nvSpPr>
        <p:spPr bwMode="auto">
          <a:xfrm>
            <a:off x="-12700" y="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endParaRPr lang="pl-PL" altLang="pl-PL" sz="5600">
              <a:solidFill>
                <a:srgbClr val="FFFFFF"/>
              </a:solidFill>
              <a:latin typeface="Gill Sans" panose="020B0502020104020203" pitchFamily="34" charset="-79"/>
            </a:endParaRPr>
          </a:p>
        </p:txBody>
      </p:sp>
      <p:sp>
        <p:nvSpPr>
          <p:cNvPr id="404482" name="Text Box 2">
            <a:extLst>
              <a:ext uri="{FF2B5EF4-FFF2-40B4-BE49-F238E27FC236}">
                <a16:creationId xmlns:a16="http://schemas.microsoft.com/office/drawing/2014/main" xmlns="" id="{FD4DD382-BBAF-4542-B1C0-3CE30DB15BAE}"/>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F116D787-722C-B848-BBD3-792F406B4D7B}"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10</a:t>
            </a:fld>
            <a:endParaRPr lang="pl-PL" altLang="pl-PL" sz="2400">
              <a:solidFill>
                <a:srgbClr val="000000"/>
              </a:solidFill>
              <a:latin typeface="Gill Sans" panose="020B0502020104020203" pitchFamily="34" charset="-79"/>
            </a:endParaRPr>
          </a:p>
        </p:txBody>
      </p:sp>
      <p:pic>
        <p:nvPicPr>
          <p:cNvPr id="404483" name="Picture 3">
            <a:extLst>
              <a:ext uri="{FF2B5EF4-FFF2-40B4-BE49-F238E27FC236}">
                <a16:creationId xmlns:a16="http://schemas.microsoft.com/office/drawing/2014/main" xmlns="" id="{68C8AEEC-8831-1342-ABC8-099D2379EE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5700" y="1320800"/>
            <a:ext cx="8755063" cy="9436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4484" name="Picture 4">
            <a:extLst>
              <a:ext uri="{FF2B5EF4-FFF2-40B4-BE49-F238E27FC236}">
                <a16:creationId xmlns:a16="http://schemas.microsoft.com/office/drawing/2014/main" xmlns="" id="{69B6C348-711D-4245-9FD0-02B0FEB0787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36400" y="2820988"/>
            <a:ext cx="10109200" cy="7581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4485" name="Rectangle 5">
            <a:extLst>
              <a:ext uri="{FF2B5EF4-FFF2-40B4-BE49-F238E27FC236}">
                <a16:creationId xmlns:a16="http://schemas.microsoft.com/office/drawing/2014/main" xmlns="" id="{2703D354-F6FF-1E4E-9E0A-886EA3FAB17D}"/>
              </a:ext>
            </a:extLst>
          </p:cNvPr>
          <p:cNvSpPr>
            <a:spLocks noChangeArrowheads="1"/>
          </p:cNvSpPr>
          <p:nvPr/>
        </p:nvSpPr>
        <p:spPr bwMode="auto">
          <a:xfrm>
            <a:off x="742950" y="10985500"/>
            <a:ext cx="13604875" cy="938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600">
                <a:solidFill>
                  <a:srgbClr val="FFFFFF"/>
                </a:solidFill>
                <a:latin typeface="DejaVu Sans Condensed" panose="020B0606030804020204" pitchFamily="34" charset="2"/>
              </a:rPr>
              <a:t>Galaktyka spiralna z poprzeczką NGC 986</a:t>
            </a:r>
          </a:p>
        </p:txBody>
      </p:sp>
      <p:sp>
        <p:nvSpPr>
          <p:cNvPr id="404486" name="Rectangle 6">
            <a:extLst>
              <a:ext uri="{FF2B5EF4-FFF2-40B4-BE49-F238E27FC236}">
                <a16:creationId xmlns:a16="http://schemas.microsoft.com/office/drawing/2014/main" xmlns="" id="{EAF4A081-DEAA-8044-A994-0DCE3CB9B498}"/>
              </a:ext>
            </a:extLst>
          </p:cNvPr>
          <p:cNvSpPr>
            <a:spLocks noChangeArrowheads="1"/>
          </p:cNvSpPr>
          <p:nvPr/>
        </p:nvSpPr>
        <p:spPr bwMode="auto">
          <a:xfrm>
            <a:off x="12928600" y="1749425"/>
            <a:ext cx="7923213" cy="93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600">
                <a:solidFill>
                  <a:srgbClr val="FFFFFF"/>
                </a:solidFill>
                <a:latin typeface="DejaVu Sans Condensed" panose="020B0606030804020204" pitchFamily="34" charset="2"/>
              </a:rPr>
              <a:t>gwiazdozbiór i mgławica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2897" name="Rectangle 1">
            <a:extLst>
              <a:ext uri="{FF2B5EF4-FFF2-40B4-BE49-F238E27FC236}">
                <a16:creationId xmlns:a16="http://schemas.microsoft.com/office/drawing/2014/main" xmlns="" id="{4FC4068B-84F7-584B-83B9-710867E7B05C}"/>
              </a:ext>
            </a:extLst>
          </p:cNvPr>
          <p:cNvSpPr>
            <a:spLocks noGrp="1" noChangeArrowheads="1"/>
          </p:cNvSpPr>
          <p:nvPr>
            <p:ph type="title" idx="4294967295"/>
          </p:nvPr>
        </p:nvSpPr>
        <p:spPr>
          <a:xfrm>
            <a:off x="2425700" y="1041400"/>
            <a:ext cx="19545300" cy="1701800"/>
          </a:xfrm>
        </p:spPr>
        <p:txBody>
          <a:bodyP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9600" dirty="0">
                <a:solidFill>
                  <a:srgbClr val="FEFCDD"/>
                </a:solidFill>
                <a:latin typeface="DejaVu Sans Condensed" panose="020B0606030804020204" pitchFamily="34" charset="2"/>
                <a:ea typeface="DejaVu Sans Condensed" panose="020B0606030804020204" pitchFamily="34" charset="2"/>
                <a:cs typeface="DejaVu Sans Condensed" panose="020B0606030804020204" pitchFamily="34" charset="2"/>
              </a:rPr>
              <a:t>Księga Wyjścia 20:11</a:t>
            </a:r>
          </a:p>
        </p:txBody>
      </p:sp>
      <p:sp>
        <p:nvSpPr>
          <p:cNvPr id="592898" name="Rectangle 2">
            <a:extLst>
              <a:ext uri="{FF2B5EF4-FFF2-40B4-BE49-F238E27FC236}">
                <a16:creationId xmlns:a16="http://schemas.microsoft.com/office/drawing/2014/main" xmlns="" id="{EA0A6EC7-8605-C34A-8D36-5C222F465FC0}"/>
              </a:ext>
            </a:extLst>
          </p:cNvPr>
          <p:cNvSpPr>
            <a:spLocks noGrp="1" noChangeArrowheads="1"/>
          </p:cNvSpPr>
          <p:nvPr>
            <p:ph type="body" idx="4294967295"/>
          </p:nvPr>
        </p:nvSpPr>
        <p:spPr>
          <a:xfrm>
            <a:off x="2374900" y="2971800"/>
            <a:ext cx="19545300" cy="8534400"/>
          </a:xfrm>
        </p:spPr>
        <p:txBody>
          <a:bodyPr/>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a:t>Gdyż w sześciu dniach uczynił Pan niebo i ziemię, morze i </a:t>
            </a:r>
            <a:r>
              <a:rPr lang="pl-PL" altLang="pl-PL">
                <a:solidFill>
                  <a:srgbClr val="FFFF00"/>
                </a:solidFill>
              </a:rPr>
              <a:t>wszystko, co w nich jest</a:t>
            </a:r>
            <a:r>
              <a:rPr lang="pl-PL" altLang="pl-PL"/>
              <a:t>, a siódmego dnia odpoczął. Dlatego Pan pobłogosławił dzień sabatu i poświęcił go.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4945" name="Rectangle 1">
            <a:extLst>
              <a:ext uri="{FF2B5EF4-FFF2-40B4-BE49-F238E27FC236}">
                <a16:creationId xmlns:a16="http://schemas.microsoft.com/office/drawing/2014/main" xmlns="" id="{E22752D5-389E-7D4D-8C50-F3F7443E3E8B}"/>
              </a:ext>
            </a:extLst>
          </p:cNvPr>
          <p:cNvSpPr>
            <a:spLocks noChangeArrowheads="1"/>
          </p:cNvSpPr>
          <p:nvPr/>
        </p:nvSpPr>
        <p:spPr bwMode="auto">
          <a:xfrm>
            <a:off x="2489200" y="3111500"/>
            <a:ext cx="19100800" cy="449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3100"/>
              </a:spcBef>
            </a:pPr>
            <a:r>
              <a:rPr lang="pl-PL" altLang="pl-PL" sz="9600">
                <a:solidFill>
                  <a:srgbClr val="FFFFFF"/>
                </a:solidFill>
                <a:latin typeface="DejaVu Sans Condensed" panose="020B0606030804020204" pitchFamily="34" charset="2"/>
              </a:rPr>
              <a:t>Biblia </a:t>
            </a:r>
            <a:r>
              <a:rPr lang="pl-PL" altLang="pl-PL" sz="9600">
                <a:solidFill>
                  <a:srgbClr val="FFFF00"/>
                </a:solidFill>
                <a:latin typeface="DejaVu Sans Condensed" panose="020B0606030804020204" pitchFamily="34" charset="2"/>
              </a:rPr>
              <a:t>jasno</a:t>
            </a:r>
            <a:r>
              <a:rPr lang="pl-PL" altLang="pl-PL" sz="9600">
                <a:solidFill>
                  <a:srgbClr val="FFFFFF"/>
                </a:solidFill>
                <a:latin typeface="DejaVu Sans Condensed" panose="020B0606030804020204" pitchFamily="34" charset="2"/>
              </a:rPr>
              <a:t> naucza, że Słońce, Księżyc i gwiazdy zostały </a:t>
            </a:r>
            <a:r>
              <a:rPr lang="pl-PL" altLang="pl-PL" sz="9600">
                <a:solidFill>
                  <a:srgbClr val="FFFF00"/>
                </a:solidFill>
                <a:latin typeface="DejaVu Sans Condensed" panose="020B0606030804020204" pitchFamily="34" charset="2"/>
              </a:rPr>
              <a:t>wszystkie</a:t>
            </a:r>
            <a:r>
              <a:rPr lang="pl-PL" altLang="pl-PL" sz="9600">
                <a:solidFill>
                  <a:srgbClr val="FFFFFF"/>
                </a:solidFill>
                <a:latin typeface="DejaVu Sans Condensed" panose="020B0606030804020204" pitchFamily="34" charset="2"/>
              </a:rPr>
              <a:t> stworzone w Dniu 4.</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6993" name="Rectangle 1">
            <a:extLst>
              <a:ext uri="{FF2B5EF4-FFF2-40B4-BE49-F238E27FC236}">
                <a16:creationId xmlns:a16="http://schemas.microsoft.com/office/drawing/2014/main" xmlns="" id="{5E572BBB-50F3-7245-AE73-7E86403C3A81}"/>
              </a:ext>
            </a:extLst>
          </p:cNvPr>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596994" name="Text Box 2">
            <a:extLst>
              <a:ext uri="{FF2B5EF4-FFF2-40B4-BE49-F238E27FC236}">
                <a16:creationId xmlns:a16="http://schemas.microsoft.com/office/drawing/2014/main" xmlns="" id="{F410D4E3-69BA-E04C-B0C0-FC55D862E002}"/>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D88549B3-0220-5D44-BCF9-145E8BCCAE40}" type="slidenum">
              <a:rPr lang="pl-PL" altLang="pl-PL" sz="2400">
                <a:solidFill>
                  <a:srgbClr val="000000"/>
                </a:solidFill>
                <a:latin typeface="Futura" panose="020B0602020204020303" pitchFamily="34" charset="-79"/>
              </a:rPr>
              <a:pPr algn="ctr" eaLnBrk="1">
                <a:buClr>
                  <a:srgbClr val="000000"/>
                </a:buClr>
                <a:buSzPct val="100000"/>
                <a:buFont typeface="Times New Roman" panose="02020603050405020304" pitchFamily="18" charset="0"/>
                <a:buNone/>
              </a:pPr>
              <a:t>102</a:t>
            </a:fld>
            <a:endParaRPr lang="pl-PL" altLang="pl-PL" sz="2400">
              <a:solidFill>
                <a:srgbClr val="000000"/>
              </a:solidFill>
              <a:latin typeface="Futura" panose="020B0602020204020303" pitchFamily="34" charset="-79"/>
            </a:endParaRPr>
          </a:p>
        </p:txBody>
      </p:sp>
      <p:pic>
        <p:nvPicPr>
          <p:cNvPr id="596995" name="Picture 3">
            <a:extLst>
              <a:ext uri="{FF2B5EF4-FFF2-40B4-BE49-F238E27FC236}">
                <a16:creationId xmlns:a16="http://schemas.microsoft.com/office/drawing/2014/main" xmlns="" id="{C64D9DA7-7C87-8240-BDC7-77C08DBA4CD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97150" y="990600"/>
            <a:ext cx="3378200" cy="5807075"/>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6996" name="Picture 4">
            <a:extLst>
              <a:ext uri="{FF2B5EF4-FFF2-40B4-BE49-F238E27FC236}">
                <a16:creationId xmlns:a16="http://schemas.microsoft.com/office/drawing/2014/main" xmlns="" id="{2186171E-F8E8-B644-BBF4-706AEA865D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0025" y="990600"/>
            <a:ext cx="3378200" cy="5807075"/>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6997" name="Picture 5">
            <a:extLst>
              <a:ext uri="{FF2B5EF4-FFF2-40B4-BE49-F238E27FC236}">
                <a16:creationId xmlns:a16="http://schemas.microsoft.com/office/drawing/2014/main" xmlns="" id="{8D0CC763-1908-8F4B-8092-632C4EFC0E6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99725" y="998538"/>
            <a:ext cx="3376613" cy="5803900"/>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6998" name="Picture 6">
            <a:extLst>
              <a:ext uri="{FF2B5EF4-FFF2-40B4-BE49-F238E27FC236}">
                <a16:creationId xmlns:a16="http://schemas.microsoft.com/office/drawing/2014/main" xmlns="" id="{5E60FD4A-5B1F-A040-8694-31B3776CB63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439900" y="990600"/>
            <a:ext cx="3378200" cy="5807075"/>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6999" name="Picture 7">
            <a:extLst>
              <a:ext uri="{FF2B5EF4-FFF2-40B4-BE49-F238E27FC236}">
                <a16:creationId xmlns:a16="http://schemas.microsoft.com/office/drawing/2014/main" xmlns="" id="{EAB87E26-FA7B-7C44-BFCA-8282E6C8D610}"/>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8389600" y="992188"/>
            <a:ext cx="3378200" cy="5807075"/>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7000" name="Rectangle 8">
            <a:extLst>
              <a:ext uri="{FF2B5EF4-FFF2-40B4-BE49-F238E27FC236}">
                <a16:creationId xmlns:a16="http://schemas.microsoft.com/office/drawing/2014/main" xmlns="" id="{AA81FE08-63CB-F04E-8381-87747038F4C4}"/>
              </a:ext>
            </a:extLst>
          </p:cNvPr>
          <p:cNvSpPr>
            <a:spLocks noChangeArrowheads="1"/>
          </p:cNvSpPr>
          <p:nvPr/>
        </p:nvSpPr>
        <p:spPr bwMode="auto">
          <a:xfrm>
            <a:off x="2552700" y="0"/>
            <a:ext cx="19265900" cy="1346200"/>
          </a:xfrm>
          <a:prstGeom prst="rect">
            <a:avLst/>
          </a:prstGeom>
          <a:solidFill>
            <a:srgbClr val="89180F"/>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solidFill>
                <a:schemeClr val="bg1"/>
              </a:solidFill>
            </a:endParaRPr>
          </a:p>
        </p:txBody>
      </p:sp>
      <p:sp>
        <p:nvSpPr>
          <p:cNvPr id="597001" name="Rectangle 9">
            <a:extLst>
              <a:ext uri="{FF2B5EF4-FFF2-40B4-BE49-F238E27FC236}">
                <a16:creationId xmlns:a16="http://schemas.microsoft.com/office/drawing/2014/main" xmlns="" id="{E506FD15-4293-2441-BCE2-647F34B9E6F3}"/>
              </a:ext>
            </a:extLst>
          </p:cNvPr>
          <p:cNvSpPr>
            <a:spLocks noChangeArrowheads="1"/>
          </p:cNvSpPr>
          <p:nvPr/>
        </p:nvSpPr>
        <p:spPr bwMode="auto">
          <a:xfrm>
            <a:off x="2843213" y="-88900"/>
            <a:ext cx="2895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000">
                <a:solidFill>
                  <a:schemeClr val="bg1"/>
                </a:solidFill>
              </a:rPr>
              <a:t>Wielki Wybuch</a:t>
            </a:r>
          </a:p>
        </p:txBody>
      </p:sp>
      <p:sp>
        <p:nvSpPr>
          <p:cNvPr id="597002" name="Rectangle 10">
            <a:extLst>
              <a:ext uri="{FF2B5EF4-FFF2-40B4-BE49-F238E27FC236}">
                <a16:creationId xmlns:a16="http://schemas.microsoft.com/office/drawing/2014/main" xmlns="" id="{44A1E710-860C-F240-BB21-72979BB863A7}"/>
              </a:ext>
            </a:extLst>
          </p:cNvPr>
          <p:cNvSpPr>
            <a:spLocks noChangeArrowheads="1"/>
          </p:cNvSpPr>
          <p:nvPr/>
        </p:nvSpPr>
        <p:spPr bwMode="auto">
          <a:xfrm>
            <a:off x="6807200" y="292100"/>
            <a:ext cx="28956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000">
                <a:solidFill>
                  <a:schemeClr val="bg1"/>
                </a:solidFill>
              </a:rPr>
              <a:t>Gwiazdy</a:t>
            </a:r>
          </a:p>
        </p:txBody>
      </p:sp>
      <p:sp>
        <p:nvSpPr>
          <p:cNvPr id="597003" name="Rectangle 11">
            <a:extLst>
              <a:ext uri="{FF2B5EF4-FFF2-40B4-BE49-F238E27FC236}">
                <a16:creationId xmlns:a16="http://schemas.microsoft.com/office/drawing/2014/main" xmlns="" id="{62492AB1-BEE8-F641-853D-AE970B737113}"/>
              </a:ext>
            </a:extLst>
          </p:cNvPr>
          <p:cNvSpPr>
            <a:spLocks noChangeArrowheads="1"/>
          </p:cNvSpPr>
          <p:nvPr/>
        </p:nvSpPr>
        <p:spPr bwMode="auto">
          <a:xfrm>
            <a:off x="10744200" y="292100"/>
            <a:ext cx="2895600"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000">
                <a:solidFill>
                  <a:schemeClr val="bg1"/>
                </a:solidFill>
              </a:rPr>
              <a:t>Słońce</a:t>
            </a:r>
          </a:p>
        </p:txBody>
      </p:sp>
      <p:sp>
        <p:nvSpPr>
          <p:cNvPr id="597004" name="Rectangle 12">
            <a:extLst>
              <a:ext uri="{FF2B5EF4-FFF2-40B4-BE49-F238E27FC236}">
                <a16:creationId xmlns:a16="http://schemas.microsoft.com/office/drawing/2014/main" xmlns="" id="{5D2B2351-768A-644D-B96B-2BEF261C13A1}"/>
              </a:ext>
            </a:extLst>
          </p:cNvPr>
          <p:cNvSpPr>
            <a:spLocks noChangeArrowheads="1"/>
          </p:cNvSpPr>
          <p:nvPr/>
        </p:nvSpPr>
        <p:spPr bwMode="auto">
          <a:xfrm>
            <a:off x="14706600" y="-88900"/>
            <a:ext cx="2895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000">
                <a:solidFill>
                  <a:schemeClr val="bg1"/>
                </a:solidFill>
              </a:rPr>
              <a:t>„Płynna”</a:t>
            </a:r>
          </a:p>
          <a:p>
            <a:pPr algn="ctr" eaLnBrk="1">
              <a:lnSpc>
                <a:spcPct val="100000"/>
              </a:lnSpc>
            </a:pPr>
            <a:r>
              <a:rPr lang="pl-PL" altLang="pl-PL" sz="5000">
                <a:solidFill>
                  <a:schemeClr val="bg1"/>
                </a:solidFill>
              </a:rPr>
              <a:t>planeta</a:t>
            </a:r>
          </a:p>
        </p:txBody>
      </p:sp>
      <p:sp>
        <p:nvSpPr>
          <p:cNvPr id="597005" name="Rectangle 13">
            <a:extLst>
              <a:ext uri="{FF2B5EF4-FFF2-40B4-BE49-F238E27FC236}">
                <a16:creationId xmlns:a16="http://schemas.microsoft.com/office/drawing/2014/main" xmlns="" id="{DB8ED1F7-D1D6-C643-9DEA-5F91972BF5C8}"/>
              </a:ext>
            </a:extLst>
          </p:cNvPr>
          <p:cNvSpPr>
            <a:spLocks noChangeArrowheads="1"/>
          </p:cNvSpPr>
          <p:nvPr/>
        </p:nvSpPr>
        <p:spPr bwMode="auto">
          <a:xfrm>
            <a:off x="18643600" y="-76200"/>
            <a:ext cx="2895600" cy="1524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000">
                <a:solidFill>
                  <a:schemeClr val="bg1"/>
                </a:solidFill>
              </a:rPr>
              <a:t>Pierwsze Oceany</a:t>
            </a:r>
          </a:p>
        </p:txBody>
      </p:sp>
      <p:sp>
        <p:nvSpPr>
          <p:cNvPr id="597006" name="Rectangle 14">
            <a:extLst>
              <a:ext uri="{FF2B5EF4-FFF2-40B4-BE49-F238E27FC236}">
                <a16:creationId xmlns:a16="http://schemas.microsoft.com/office/drawing/2014/main" xmlns="" id="{967B3066-6593-4D41-9DA8-0F8BEB1957DA}"/>
              </a:ext>
            </a:extLst>
          </p:cNvPr>
          <p:cNvSpPr>
            <a:spLocks noChangeArrowheads="1"/>
          </p:cNvSpPr>
          <p:nvPr/>
        </p:nvSpPr>
        <p:spPr bwMode="auto">
          <a:xfrm>
            <a:off x="2057400" y="10553700"/>
            <a:ext cx="889000" cy="419100"/>
          </a:xfrm>
          <a:prstGeom prst="rect">
            <a:avLst/>
          </a:prstGeom>
          <a:solidFill>
            <a:srgbClr val="000000">
              <a:alpha val="50195"/>
            </a:srgbClr>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grpSp>
        <p:nvGrpSpPr>
          <p:cNvPr id="135183" name="Group 15">
            <a:extLst>
              <a:ext uri="{FF2B5EF4-FFF2-40B4-BE49-F238E27FC236}">
                <a16:creationId xmlns:a16="http://schemas.microsoft.com/office/drawing/2014/main" xmlns="" id="{47E41A99-A15B-1A47-B387-14D2B984C21D}"/>
              </a:ext>
            </a:extLst>
          </p:cNvPr>
          <p:cNvGrpSpPr>
            <a:grpSpLocks/>
          </p:cNvGrpSpPr>
          <p:nvPr/>
        </p:nvGrpSpPr>
        <p:grpSpPr bwMode="auto">
          <a:xfrm>
            <a:off x="4737100" y="6840538"/>
            <a:ext cx="14908213" cy="7305675"/>
            <a:chOff x="2984" y="4309"/>
            <a:chExt cx="9391" cy="4602"/>
          </a:xfrm>
        </p:grpSpPr>
        <p:pic>
          <p:nvPicPr>
            <p:cNvPr id="597014" name="Picture 16">
              <a:extLst>
                <a:ext uri="{FF2B5EF4-FFF2-40B4-BE49-F238E27FC236}">
                  <a16:creationId xmlns:a16="http://schemas.microsoft.com/office/drawing/2014/main" xmlns="" id="{AC236824-DEE0-F94F-9357-BF236356F5C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t="7146" r="406" b="6467"/>
            <a:stretch>
              <a:fillRect/>
            </a:stretch>
          </p:blipFill>
          <p:spPr bwMode="auto">
            <a:xfrm>
              <a:off x="3020" y="4616"/>
              <a:ext cx="2859" cy="4263"/>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t="7146" r="406" b="6467"/>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7015" name="Picture 17">
              <a:extLst>
                <a:ext uri="{FF2B5EF4-FFF2-40B4-BE49-F238E27FC236}">
                  <a16:creationId xmlns:a16="http://schemas.microsoft.com/office/drawing/2014/main" xmlns="" id="{57F8AC93-2933-954F-8E9B-97E1576991B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92" t="7626" b="3717"/>
            <a:stretch>
              <a:fillRect/>
            </a:stretch>
          </p:blipFill>
          <p:spPr bwMode="auto">
            <a:xfrm>
              <a:off x="6256" y="4472"/>
              <a:ext cx="2868" cy="4375"/>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l="92" t="7626" b="3717"/>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97016" name="Picture 18">
              <a:extLst>
                <a:ext uri="{FF2B5EF4-FFF2-40B4-BE49-F238E27FC236}">
                  <a16:creationId xmlns:a16="http://schemas.microsoft.com/office/drawing/2014/main" xmlns="" id="{337EC297-E452-044C-B784-23BC79C64410}"/>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t="7359" b="5450"/>
            <a:stretch>
              <a:fillRect/>
            </a:stretch>
          </p:blipFill>
          <p:spPr bwMode="auto">
            <a:xfrm>
              <a:off x="9487" y="4608"/>
              <a:ext cx="2871" cy="4303"/>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t="7359" b="5450"/>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7017" name="Rectangle 19">
              <a:extLst>
                <a:ext uri="{FF2B5EF4-FFF2-40B4-BE49-F238E27FC236}">
                  <a16:creationId xmlns:a16="http://schemas.microsoft.com/office/drawing/2014/main" xmlns="" id="{43BBE23D-12A3-EA43-97CF-6F002E057CF7}"/>
                </a:ext>
              </a:extLst>
            </p:cNvPr>
            <p:cNvSpPr>
              <a:spLocks noChangeArrowheads="1"/>
            </p:cNvSpPr>
            <p:nvPr/>
          </p:nvSpPr>
          <p:spPr bwMode="auto">
            <a:xfrm>
              <a:off x="2984" y="4328"/>
              <a:ext cx="9391" cy="847"/>
            </a:xfrm>
            <a:prstGeom prst="rect">
              <a:avLst/>
            </a:prstGeom>
            <a:solidFill>
              <a:srgbClr val="3D9052"/>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597018" name="Rectangle 20">
              <a:extLst>
                <a:ext uri="{FF2B5EF4-FFF2-40B4-BE49-F238E27FC236}">
                  <a16:creationId xmlns:a16="http://schemas.microsoft.com/office/drawing/2014/main" xmlns="" id="{DDE4FDD8-6020-8B45-A1F1-3F7C3319B94A}"/>
                </a:ext>
              </a:extLst>
            </p:cNvPr>
            <p:cNvSpPr>
              <a:spLocks noChangeArrowheads="1"/>
            </p:cNvSpPr>
            <p:nvPr/>
          </p:nvSpPr>
          <p:spPr bwMode="auto">
            <a:xfrm>
              <a:off x="3208" y="4422"/>
              <a:ext cx="2495" cy="6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70000"/>
                </a:lnSpc>
              </a:pPr>
              <a:r>
                <a:rPr lang="pl-PL" altLang="pl-PL" sz="4800">
                  <a:solidFill>
                    <a:srgbClr val="FFFFFF"/>
                  </a:solidFill>
                </a:rPr>
                <a:t>Ziemia pokryta wodą</a:t>
              </a:r>
            </a:p>
          </p:txBody>
        </p:sp>
        <p:sp>
          <p:nvSpPr>
            <p:cNvPr id="597019" name="Rectangle 21">
              <a:extLst>
                <a:ext uri="{FF2B5EF4-FFF2-40B4-BE49-F238E27FC236}">
                  <a16:creationId xmlns:a16="http://schemas.microsoft.com/office/drawing/2014/main" xmlns="" id="{1602A30F-E81C-2246-ADF3-01EDDA79446E}"/>
                </a:ext>
              </a:extLst>
            </p:cNvPr>
            <p:cNvSpPr>
              <a:spLocks noChangeArrowheads="1"/>
            </p:cNvSpPr>
            <p:nvPr/>
          </p:nvSpPr>
          <p:spPr bwMode="auto">
            <a:xfrm>
              <a:off x="10207" y="8175"/>
              <a:ext cx="1421" cy="345"/>
            </a:xfrm>
            <a:prstGeom prst="rect">
              <a:avLst/>
            </a:prstGeom>
            <a:solidFill>
              <a:srgbClr val="000000"/>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80000"/>
                </a:lnSpc>
              </a:pPr>
              <a:r>
                <a:rPr lang="pl-PL" altLang="pl-PL" sz="4500">
                  <a:solidFill>
                    <a:srgbClr val="FFFFFF"/>
                  </a:solidFill>
                </a:rPr>
                <a:t>Dzień 4  </a:t>
              </a:r>
            </a:p>
          </p:txBody>
        </p:sp>
        <p:sp>
          <p:nvSpPr>
            <p:cNvPr id="597020" name="Rectangle 22">
              <a:extLst>
                <a:ext uri="{FF2B5EF4-FFF2-40B4-BE49-F238E27FC236}">
                  <a16:creationId xmlns:a16="http://schemas.microsoft.com/office/drawing/2014/main" xmlns="" id="{1CC25E68-A8BB-154F-B3E5-3341608E7262}"/>
                </a:ext>
              </a:extLst>
            </p:cNvPr>
            <p:cNvSpPr>
              <a:spLocks noChangeArrowheads="1"/>
            </p:cNvSpPr>
            <p:nvPr/>
          </p:nvSpPr>
          <p:spPr bwMode="auto">
            <a:xfrm>
              <a:off x="6967" y="8175"/>
              <a:ext cx="1421" cy="345"/>
            </a:xfrm>
            <a:prstGeom prst="rect">
              <a:avLst/>
            </a:prstGeom>
            <a:solidFill>
              <a:srgbClr val="000000"/>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80000"/>
                </a:lnSpc>
              </a:pPr>
              <a:r>
                <a:rPr lang="pl-PL" altLang="pl-PL" sz="4500">
                  <a:solidFill>
                    <a:srgbClr val="FFFFFF"/>
                  </a:solidFill>
                </a:rPr>
                <a:t>Dzień 3  </a:t>
              </a:r>
            </a:p>
          </p:txBody>
        </p:sp>
        <p:sp>
          <p:nvSpPr>
            <p:cNvPr id="597021" name="Rectangle 23">
              <a:extLst>
                <a:ext uri="{FF2B5EF4-FFF2-40B4-BE49-F238E27FC236}">
                  <a16:creationId xmlns:a16="http://schemas.microsoft.com/office/drawing/2014/main" xmlns="" id="{AF61403F-FE68-8445-8D4E-143244EFEF8A}"/>
                </a:ext>
              </a:extLst>
            </p:cNvPr>
            <p:cNvSpPr>
              <a:spLocks noChangeArrowheads="1"/>
            </p:cNvSpPr>
            <p:nvPr/>
          </p:nvSpPr>
          <p:spPr bwMode="auto">
            <a:xfrm>
              <a:off x="3773" y="8175"/>
              <a:ext cx="1361" cy="345"/>
            </a:xfrm>
            <a:prstGeom prst="rect">
              <a:avLst/>
            </a:prstGeom>
            <a:solidFill>
              <a:srgbClr val="000000"/>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0" tIns="0" rIns="0" bIns="0" anchor="ctr">
              <a:spAutoFit/>
            </a:bodyPr>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80000"/>
                </a:lnSpc>
              </a:pPr>
              <a:r>
                <a:rPr lang="pl-PL" altLang="pl-PL" sz="4500">
                  <a:solidFill>
                    <a:srgbClr val="FFFFFF"/>
                  </a:solidFill>
                </a:rPr>
                <a:t>Dni 1-2  </a:t>
              </a:r>
            </a:p>
          </p:txBody>
        </p:sp>
        <p:sp>
          <p:nvSpPr>
            <p:cNvPr id="597022" name="Rectangle 24">
              <a:extLst>
                <a:ext uri="{FF2B5EF4-FFF2-40B4-BE49-F238E27FC236}">
                  <a16:creationId xmlns:a16="http://schemas.microsoft.com/office/drawing/2014/main" xmlns="" id="{B5991196-C1D7-A548-94CC-BF621DA0FBC0}"/>
                </a:ext>
              </a:extLst>
            </p:cNvPr>
            <p:cNvSpPr>
              <a:spLocks noChangeArrowheads="1"/>
            </p:cNvSpPr>
            <p:nvPr/>
          </p:nvSpPr>
          <p:spPr bwMode="auto">
            <a:xfrm>
              <a:off x="6536" y="4422"/>
              <a:ext cx="2279" cy="64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70000"/>
                </a:lnSpc>
              </a:pPr>
              <a:r>
                <a:rPr lang="pl-PL" altLang="pl-PL" sz="4800">
                  <a:solidFill>
                    <a:srgbClr val="FFFFFF"/>
                  </a:solidFill>
                </a:rPr>
                <a:t>Suchy ląd i rośliny</a:t>
              </a:r>
            </a:p>
          </p:txBody>
        </p:sp>
        <p:sp>
          <p:nvSpPr>
            <p:cNvPr id="597023" name="Rectangle 25">
              <a:extLst>
                <a:ext uri="{FF2B5EF4-FFF2-40B4-BE49-F238E27FC236}">
                  <a16:creationId xmlns:a16="http://schemas.microsoft.com/office/drawing/2014/main" xmlns="" id="{7F6E7A8A-D699-F84F-B306-15E2F54E5F6D}"/>
                </a:ext>
              </a:extLst>
            </p:cNvPr>
            <p:cNvSpPr>
              <a:spLocks noChangeArrowheads="1"/>
            </p:cNvSpPr>
            <p:nvPr/>
          </p:nvSpPr>
          <p:spPr bwMode="auto">
            <a:xfrm>
              <a:off x="9808" y="4309"/>
              <a:ext cx="2223" cy="8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70000"/>
                </a:lnSpc>
              </a:pPr>
              <a:r>
                <a:rPr lang="pl-PL" altLang="pl-PL" sz="4400">
                  <a:solidFill>
                    <a:srgbClr val="FFFFFF"/>
                  </a:solidFill>
                </a:rPr>
                <a:t>Słońce, księżyc i gwiazdy</a:t>
              </a:r>
            </a:p>
          </p:txBody>
        </p:sp>
      </p:grpSp>
      <p:sp>
        <p:nvSpPr>
          <p:cNvPr id="597008" name="Rectangle 26">
            <a:extLst>
              <a:ext uri="{FF2B5EF4-FFF2-40B4-BE49-F238E27FC236}">
                <a16:creationId xmlns:a16="http://schemas.microsoft.com/office/drawing/2014/main" xmlns="" id="{569D9E02-8697-484E-B392-F51C3FF2FF90}"/>
              </a:ext>
            </a:extLst>
          </p:cNvPr>
          <p:cNvSpPr>
            <a:spLocks noChangeArrowheads="1"/>
          </p:cNvSpPr>
          <p:nvPr/>
        </p:nvSpPr>
        <p:spPr bwMode="auto">
          <a:xfrm>
            <a:off x="2851150" y="5303838"/>
            <a:ext cx="2895600" cy="139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90000"/>
              </a:lnSpc>
            </a:pPr>
            <a:r>
              <a:rPr lang="pl-PL" altLang="pl-PL" sz="3400" b="1">
                <a:solidFill>
                  <a:srgbClr val="FFFFFF"/>
                </a:solidFill>
              </a:rPr>
              <a:t>13.8 miliardów</a:t>
            </a:r>
          </a:p>
          <a:p>
            <a:pPr algn="ctr" eaLnBrk="1">
              <a:lnSpc>
                <a:spcPct val="90000"/>
              </a:lnSpc>
            </a:pPr>
            <a:r>
              <a:rPr lang="pl-PL" altLang="pl-PL" sz="3400" b="1">
                <a:solidFill>
                  <a:srgbClr val="FFFFFF"/>
                </a:solidFill>
              </a:rPr>
              <a:t>lat temu</a:t>
            </a:r>
          </a:p>
        </p:txBody>
      </p:sp>
      <p:sp>
        <p:nvSpPr>
          <p:cNvPr id="597009" name="Rectangle 27">
            <a:extLst>
              <a:ext uri="{FF2B5EF4-FFF2-40B4-BE49-F238E27FC236}">
                <a16:creationId xmlns:a16="http://schemas.microsoft.com/office/drawing/2014/main" xmlns="" id="{063CB73B-B664-3444-BDC0-054759EE513C}"/>
              </a:ext>
            </a:extLst>
          </p:cNvPr>
          <p:cNvSpPr>
            <a:spLocks noChangeArrowheads="1"/>
          </p:cNvSpPr>
          <p:nvPr/>
        </p:nvSpPr>
        <p:spPr bwMode="auto">
          <a:xfrm>
            <a:off x="6878638" y="5243513"/>
            <a:ext cx="2895600" cy="1398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90000"/>
              </a:lnSpc>
            </a:pPr>
            <a:r>
              <a:rPr lang="pl-PL" altLang="pl-PL" sz="3400" b="1">
                <a:solidFill>
                  <a:srgbClr val="FFFFFF"/>
                </a:solidFill>
              </a:rPr>
              <a:t>10-12 miliardów</a:t>
            </a:r>
          </a:p>
          <a:p>
            <a:pPr algn="ctr" eaLnBrk="1">
              <a:lnSpc>
                <a:spcPct val="90000"/>
              </a:lnSpc>
            </a:pPr>
            <a:r>
              <a:rPr lang="pl-PL" altLang="pl-PL" sz="3400" b="1">
                <a:solidFill>
                  <a:srgbClr val="FFFFFF"/>
                </a:solidFill>
              </a:rPr>
              <a:t>lat temu</a:t>
            </a:r>
          </a:p>
        </p:txBody>
      </p:sp>
      <p:sp>
        <p:nvSpPr>
          <p:cNvPr id="597010" name="Rectangle 28">
            <a:extLst>
              <a:ext uri="{FF2B5EF4-FFF2-40B4-BE49-F238E27FC236}">
                <a16:creationId xmlns:a16="http://schemas.microsoft.com/office/drawing/2014/main" xmlns="" id="{598A0C3D-5115-2340-BBA7-58E19214C533}"/>
              </a:ext>
            </a:extLst>
          </p:cNvPr>
          <p:cNvSpPr>
            <a:spLocks noChangeArrowheads="1"/>
          </p:cNvSpPr>
          <p:nvPr/>
        </p:nvSpPr>
        <p:spPr bwMode="auto">
          <a:xfrm>
            <a:off x="10744200" y="5767388"/>
            <a:ext cx="2895600" cy="931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90000"/>
              </a:lnSpc>
            </a:pPr>
            <a:r>
              <a:rPr lang="pl-PL" altLang="pl-PL" sz="3400" b="1">
                <a:solidFill>
                  <a:srgbClr val="FFFFFF"/>
                </a:solidFill>
              </a:rPr>
              <a:t>5 miliardów</a:t>
            </a:r>
          </a:p>
          <a:p>
            <a:pPr algn="ctr" eaLnBrk="1">
              <a:lnSpc>
                <a:spcPct val="90000"/>
              </a:lnSpc>
            </a:pPr>
            <a:r>
              <a:rPr lang="pl-PL" altLang="pl-PL" sz="3400" b="1">
                <a:solidFill>
                  <a:srgbClr val="FFFFFF"/>
                </a:solidFill>
              </a:rPr>
              <a:t>lat temu</a:t>
            </a:r>
          </a:p>
        </p:txBody>
      </p:sp>
      <p:sp>
        <p:nvSpPr>
          <p:cNvPr id="597011" name="Rectangle 29">
            <a:extLst>
              <a:ext uri="{FF2B5EF4-FFF2-40B4-BE49-F238E27FC236}">
                <a16:creationId xmlns:a16="http://schemas.microsoft.com/office/drawing/2014/main" xmlns="" id="{9D878542-851D-DC4E-9B19-4AF1AEEAF84C}"/>
              </a:ext>
            </a:extLst>
          </p:cNvPr>
          <p:cNvSpPr>
            <a:spLocks noChangeArrowheads="1"/>
          </p:cNvSpPr>
          <p:nvPr/>
        </p:nvSpPr>
        <p:spPr bwMode="auto">
          <a:xfrm>
            <a:off x="18632488" y="5830888"/>
            <a:ext cx="2895600" cy="931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90000"/>
              </a:lnSpc>
            </a:pPr>
            <a:r>
              <a:rPr lang="pl-PL" altLang="pl-PL" sz="3400" b="1">
                <a:solidFill>
                  <a:srgbClr val="000000"/>
                </a:solidFill>
              </a:rPr>
              <a:t>3.8 miliardów lat temu</a:t>
            </a:r>
          </a:p>
        </p:txBody>
      </p:sp>
      <p:sp>
        <p:nvSpPr>
          <p:cNvPr id="597012" name="Rectangle 30">
            <a:extLst>
              <a:ext uri="{FF2B5EF4-FFF2-40B4-BE49-F238E27FC236}">
                <a16:creationId xmlns:a16="http://schemas.microsoft.com/office/drawing/2014/main" xmlns="" id="{A17B0BD8-5595-4D45-ADEC-852C70D55891}"/>
              </a:ext>
            </a:extLst>
          </p:cNvPr>
          <p:cNvSpPr>
            <a:spLocks noChangeArrowheads="1"/>
          </p:cNvSpPr>
          <p:nvPr/>
        </p:nvSpPr>
        <p:spPr bwMode="auto">
          <a:xfrm>
            <a:off x="14706600" y="5815013"/>
            <a:ext cx="2895600" cy="9318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90000"/>
              </a:lnSpc>
            </a:pPr>
            <a:r>
              <a:rPr lang="pl-PL" altLang="pl-PL" sz="3400" b="1">
                <a:solidFill>
                  <a:srgbClr val="000000"/>
                </a:solidFill>
              </a:rPr>
              <a:t>4.5 miliarda</a:t>
            </a:r>
          </a:p>
          <a:p>
            <a:pPr algn="ctr" eaLnBrk="1">
              <a:lnSpc>
                <a:spcPct val="90000"/>
              </a:lnSpc>
            </a:pPr>
            <a:r>
              <a:rPr lang="pl-PL" altLang="pl-PL" sz="3400" b="1">
                <a:solidFill>
                  <a:srgbClr val="000000"/>
                </a:solidFill>
              </a:rPr>
              <a:t>lat temu</a:t>
            </a:r>
          </a:p>
        </p:txBody>
      </p:sp>
      <p:pic>
        <p:nvPicPr>
          <p:cNvPr id="135199" name="Picture 31">
            <a:extLst>
              <a:ext uri="{FF2B5EF4-FFF2-40B4-BE49-F238E27FC236}">
                <a16:creationId xmlns:a16="http://schemas.microsoft.com/office/drawing/2014/main" xmlns="" id="{1B987CE9-E656-714F-B034-26246B159FD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087563" y="-5726113"/>
            <a:ext cx="21047075" cy="155194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indefinite" fill="hold"/>
                                        <p:tgtEl>
                                          <p:spTgt spid="135183"/>
                                        </p:tgtEl>
                                        <p:attrNameLst>
                                          <p:attrName>style.visibility</p:attrName>
                                        </p:attrNameLst>
                                      </p:cBhvr>
                                      <p:to>
                                        <p:strVal val="visible"/>
                                      </p:to>
                                    </p:set>
                                    <p:animEffect transition="in" filter="wipe(left)">
                                      <p:cBhvr additive="repl">
                                        <p:cTn id="7" dur="500"/>
                                        <p:tgtEl>
                                          <p:spTgt spid="13518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fill="hold" nodeType="clickEffect">
                                  <p:stCondLst>
                                    <p:cond delay="0"/>
                                  </p:stCondLst>
                                  <p:childTnLst>
                                    <p:set>
                                      <p:cBhvr additive="repl">
                                        <p:cTn id="11" dur="indefinite" fill="hold"/>
                                        <p:tgtEl>
                                          <p:spTgt spid="135199"/>
                                        </p:tgtEl>
                                        <p:attrNameLst>
                                          <p:attrName>style.visibility</p:attrName>
                                        </p:attrNameLst>
                                      </p:cBhvr>
                                      <p:to>
                                        <p:strVal val="visible"/>
                                      </p:to>
                                    </p:set>
                                    <p:animEffect transition="in" filter="dissolve">
                                      <p:cBhvr additive="repl">
                                        <p:cTn id="12" dur="500"/>
                                        <p:tgtEl>
                                          <p:spTgt spid="1351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1" name="Rectangle 1">
            <a:extLst>
              <a:ext uri="{FF2B5EF4-FFF2-40B4-BE49-F238E27FC236}">
                <a16:creationId xmlns:a16="http://schemas.microsoft.com/office/drawing/2014/main" xmlns="" id="{C58C6F75-8739-FC4F-933E-C8C76FFFA1E4}"/>
              </a:ext>
            </a:extLst>
          </p:cNvPr>
          <p:cNvSpPr>
            <a:spLocks noChangeArrowheads="1"/>
          </p:cNvSpPr>
          <p:nvPr/>
        </p:nvSpPr>
        <p:spPr bwMode="auto">
          <a:xfrm>
            <a:off x="-342900" y="-371475"/>
            <a:ext cx="24752300" cy="14100175"/>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599042" name="Text Box 2">
            <a:extLst>
              <a:ext uri="{FF2B5EF4-FFF2-40B4-BE49-F238E27FC236}">
                <a16:creationId xmlns:a16="http://schemas.microsoft.com/office/drawing/2014/main" xmlns="" id="{FAB8F251-2449-4948-A330-0DC0B667AEEE}"/>
              </a:ext>
            </a:extLst>
          </p:cNvPr>
          <p:cNvSpPr txBox="1">
            <a:spLocks noChangeArrowheads="1"/>
          </p:cNvSpPr>
          <p:nvPr/>
        </p:nvSpPr>
        <p:spPr bwMode="auto">
          <a:xfrm>
            <a:off x="22723475" y="13061950"/>
            <a:ext cx="4445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06E8CA45-0F86-284E-A825-22038380817E}"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103</a:t>
            </a:fld>
            <a:endParaRPr lang="pl-PL" altLang="pl-PL" sz="2400">
              <a:solidFill>
                <a:srgbClr val="000000"/>
              </a:solidFill>
              <a:latin typeface="Gill Sans" panose="020B0502020104020203" pitchFamily="34" charset="-79"/>
            </a:endParaRPr>
          </a:p>
        </p:txBody>
      </p:sp>
      <p:pic>
        <p:nvPicPr>
          <p:cNvPr id="599043" name="Picture 3">
            <a:extLst>
              <a:ext uri="{FF2B5EF4-FFF2-40B4-BE49-F238E27FC236}">
                <a16:creationId xmlns:a16="http://schemas.microsoft.com/office/drawing/2014/main" xmlns="" id="{119EB35A-9B62-694A-A1B8-0EDB86CF33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6850" y="-149225"/>
            <a:ext cx="24414163" cy="137334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99044" name="Rectangle 4">
            <a:extLst>
              <a:ext uri="{FF2B5EF4-FFF2-40B4-BE49-F238E27FC236}">
                <a16:creationId xmlns:a16="http://schemas.microsoft.com/office/drawing/2014/main" xmlns="" id="{1A21BEB4-873B-4540-B6DE-6B5BC0433BA6}"/>
              </a:ext>
            </a:extLst>
          </p:cNvPr>
          <p:cNvSpPr>
            <a:spLocks noChangeArrowheads="1"/>
          </p:cNvSpPr>
          <p:nvPr/>
        </p:nvSpPr>
        <p:spPr bwMode="auto">
          <a:xfrm>
            <a:off x="6989763" y="403225"/>
            <a:ext cx="11337925" cy="1763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400" b="1">
                <a:solidFill>
                  <a:srgbClr val="FFFFFF"/>
                </a:solidFill>
                <a:latin typeface="Gill Sans" panose="020B0502020104020203" pitchFamily="34" charset="-79"/>
              </a:rPr>
              <a:t>Przyszłość Wszechświata według </a:t>
            </a:r>
          </a:p>
          <a:p>
            <a:pPr algn="ctr" eaLnBrk="1">
              <a:lnSpc>
                <a:spcPct val="100000"/>
              </a:lnSpc>
            </a:pPr>
            <a:r>
              <a:rPr lang="pl-PL" altLang="pl-PL" sz="5400" b="1">
                <a:solidFill>
                  <a:srgbClr val="FFFFFF"/>
                </a:solidFill>
                <a:latin typeface="Gill Sans" panose="020B0502020104020203" pitchFamily="34" charset="-79"/>
              </a:rPr>
              <a:t>teorii Wielkiego Wybuchu</a:t>
            </a:r>
          </a:p>
        </p:txBody>
      </p:sp>
      <p:sp>
        <p:nvSpPr>
          <p:cNvPr id="599045" name="Rectangle 5">
            <a:extLst>
              <a:ext uri="{FF2B5EF4-FFF2-40B4-BE49-F238E27FC236}">
                <a16:creationId xmlns:a16="http://schemas.microsoft.com/office/drawing/2014/main" xmlns="" id="{B5A6783A-A4D2-EE46-A459-4322B987DCFB}"/>
              </a:ext>
            </a:extLst>
          </p:cNvPr>
          <p:cNvSpPr>
            <a:spLocks noChangeArrowheads="1"/>
          </p:cNvSpPr>
          <p:nvPr/>
        </p:nvSpPr>
        <p:spPr bwMode="auto">
          <a:xfrm>
            <a:off x="9998075" y="3071813"/>
            <a:ext cx="4833938" cy="1031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6100" b="1">
                <a:solidFill>
                  <a:srgbClr val="000000"/>
                </a:solidFill>
                <a:latin typeface="Gill Sans" panose="020B0502020104020203" pitchFamily="34" charset="-79"/>
              </a:rPr>
              <a:t>Miliardy lat</a:t>
            </a:r>
          </a:p>
        </p:txBody>
      </p:sp>
      <p:sp>
        <p:nvSpPr>
          <p:cNvPr id="599046" name="Rectangle 6">
            <a:extLst>
              <a:ext uri="{FF2B5EF4-FFF2-40B4-BE49-F238E27FC236}">
                <a16:creationId xmlns:a16="http://schemas.microsoft.com/office/drawing/2014/main" xmlns="" id="{BC132F3E-5140-E740-B52F-D257219C4524}"/>
              </a:ext>
            </a:extLst>
          </p:cNvPr>
          <p:cNvSpPr>
            <a:spLocks noChangeArrowheads="1"/>
          </p:cNvSpPr>
          <p:nvPr/>
        </p:nvSpPr>
        <p:spPr bwMode="auto">
          <a:xfrm>
            <a:off x="4659313" y="3217863"/>
            <a:ext cx="2263775" cy="132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000" b="1">
                <a:solidFill>
                  <a:srgbClr val="000000"/>
                </a:solidFill>
                <a:latin typeface="Gill Sans" panose="020B0502020104020203" pitchFamily="34" charset="-79"/>
              </a:rPr>
              <a:t>Wielki</a:t>
            </a:r>
          </a:p>
          <a:p>
            <a:pPr algn="ctr" eaLnBrk="1">
              <a:lnSpc>
                <a:spcPct val="100000"/>
              </a:lnSpc>
            </a:pPr>
            <a:r>
              <a:rPr lang="pl-PL" altLang="pl-PL" sz="4000" b="1">
                <a:solidFill>
                  <a:srgbClr val="000000"/>
                </a:solidFill>
                <a:latin typeface="Gill Sans" panose="020B0502020104020203" pitchFamily="34" charset="-79"/>
              </a:rPr>
              <a:t>Wybuch</a:t>
            </a:r>
          </a:p>
        </p:txBody>
      </p:sp>
      <p:sp>
        <p:nvSpPr>
          <p:cNvPr id="599047" name="Rectangle 7">
            <a:extLst>
              <a:ext uri="{FF2B5EF4-FFF2-40B4-BE49-F238E27FC236}">
                <a16:creationId xmlns:a16="http://schemas.microsoft.com/office/drawing/2014/main" xmlns="" id="{B1D75747-8FB3-7D43-ACB4-BE161DEDAA4C}"/>
              </a:ext>
            </a:extLst>
          </p:cNvPr>
          <p:cNvSpPr>
            <a:spLocks noChangeArrowheads="1"/>
          </p:cNvSpPr>
          <p:nvPr/>
        </p:nvSpPr>
        <p:spPr bwMode="auto">
          <a:xfrm>
            <a:off x="17641888" y="3071813"/>
            <a:ext cx="2301875" cy="132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000" b="1">
                <a:solidFill>
                  <a:srgbClr val="000000"/>
                </a:solidFill>
                <a:latin typeface="Gill Sans" panose="020B0502020104020203" pitchFamily="34" charset="-79"/>
              </a:rPr>
              <a:t>Śmierć</a:t>
            </a:r>
          </a:p>
          <a:p>
            <a:pPr algn="ctr" eaLnBrk="1">
              <a:lnSpc>
                <a:spcPct val="100000"/>
              </a:lnSpc>
            </a:pPr>
            <a:r>
              <a:rPr lang="pl-PL" altLang="pl-PL" sz="4000" b="1">
                <a:solidFill>
                  <a:srgbClr val="000000"/>
                </a:solidFill>
                <a:latin typeface="Gill Sans" panose="020B0502020104020203" pitchFamily="34" charset="-79"/>
              </a:rPr>
              <a:t> cieplna</a:t>
            </a:r>
          </a:p>
        </p:txBody>
      </p:sp>
      <p:sp>
        <p:nvSpPr>
          <p:cNvPr id="599048" name="Rectangle 8">
            <a:extLst>
              <a:ext uri="{FF2B5EF4-FFF2-40B4-BE49-F238E27FC236}">
                <a16:creationId xmlns:a16="http://schemas.microsoft.com/office/drawing/2014/main" xmlns="" id="{5305F554-501B-BF45-B74E-3DB3AF6B21F2}"/>
              </a:ext>
            </a:extLst>
          </p:cNvPr>
          <p:cNvSpPr>
            <a:spLocks noChangeArrowheads="1"/>
          </p:cNvSpPr>
          <p:nvPr/>
        </p:nvSpPr>
        <p:spPr bwMode="auto">
          <a:xfrm>
            <a:off x="11525250" y="9945688"/>
            <a:ext cx="2554288"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3000" b="1">
                <a:solidFill>
                  <a:srgbClr val="000000"/>
                </a:solidFill>
                <a:latin typeface="Gill Sans" panose="020B0502020104020203" pitchFamily="34" charset="-79"/>
              </a:rPr>
              <a:t>Zniszczenie</a:t>
            </a:r>
          </a:p>
          <a:p>
            <a:pPr algn="ctr" eaLnBrk="1">
              <a:lnSpc>
                <a:spcPct val="100000"/>
              </a:lnSpc>
            </a:pPr>
            <a:r>
              <a:rPr lang="pl-PL" altLang="pl-PL" sz="3000" b="1">
                <a:solidFill>
                  <a:srgbClr val="000000"/>
                </a:solidFill>
                <a:latin typeface="Gill Sans" panose="020B0502020104020203" pitchFamily="34" charset="-79"/>
              </a:rPr>
              <a:t>Ogniem</a:t>
            </a:r>
          </a:p>
        </p:txBody>
      </p:sp>
      <p:sp>
        <p:nvSpPr>
          <p:cNvPr id="599049" name="Rectangle 9">
            <a:extLst>
              <a:ext uri="{FF2B5EF4-FFF2-40B4-BE49-F238E27FC236}">
                <a16:creationId xmlns:a16="http://schemas.microsoft.com/office/drawing/2014/main" xmlns="" id="{89980126-2AFD-BE41-89A1-BD7476CBF439}"/>
              </a:ext>
            </a:extLst>
          </p:cNvPr>
          <p:cNvSpPr>
            <a:spLocks noChangeArrowheads="1"/>
          </p:cNvSpPr>
          <p:nvPr/>
        </p:nvSpPr>
        <p:spPr bwMode="auto">
          <a:xfrm>
            <a:off x="16632238" y="10017125"/>
            <a:ext cx="3078162"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000" b="1">
                <a:solidFill>
                  <a:srgbClr val="000000"/>
                </a:solidFill>
                <a:latin typeface="Gill Sans" panose="020B0502020104020203" pitchFamily="34" charset="-79"/>
              </a:rPr>
              <a:t>Wieczność</a:t>
            </a:r>
          </a:p>
        </p:txBody>
      </p:sp>
      <p:sp>
        <p:nvSpPr>
          <p:cNvPr id="599050" name="Rectangle 10">
            <a:extLst>
              <a:ext uri="{FF2B5EF4-FFF2-40B4-BE49-F238E27FC236}">
                <a16:creationId xmlns:a16="http://schemas.microsoft.com/office/drawing/2014/main" xmlns="" id="{3B8E70C6-8DA1-F740-AC67-C1047DD496EF}"/>
              </a:ext>
            </a:extLst>
          </p:cNvPr>
          <p:cNvSpPr>
            <a:spLocks noChangeArrowheads="1"/>
          </p:cNvSpPr>
          <p:nvPr/>
        </p:nvSpPr>
        <p:spPr bwMode="auto">
          <a:xfrm>
            <a:off x="14374813" y="9575800"/>
            <a:ext cx="1920875" cy="1928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3000" b="1">
                <a:solidFill>
                  <a:srgbClr val="000000"/>
                </a:solidFill>
                <a:latin typeface="Gill Sans" panose="020B0502020104020203" pitchFamily="34" charset="-79"/>
              </a:rPr>
              <a:t>Nowe</a:t>
            </a:r>
          </a:p>
          <a:p>
            <a:pPr algn="ctr" eaLnBrk="1">
              <a:lnSpc>
                <a:spcPct val="100000"/>
              </a:lnSpc>
            </a:pPr>
            <a:r>
              <a:rPr lang="pl-PL" altLang="pl-PL" sz="3000" b="1">
                <a:solidFill>
                  <a:srgbClr val="000000"/>
                </a:solidFill>
                <a:latin typeface="Gill Sans" panose="020B0502020104020203" pitchFamily="34" charset="-79"/>
              </a:rPr>
              <a:t>Niebiosa</a:t>
            </a:r>
          </a:p>
          <a:p>
            <a:pPr algn="ctr" eaLnBrk="1">
              <a:lnSpc>
                <a:spcPct val="100000"/>
              </a:lnSpc>
            </a:pPr>
            <a:r>
              <a:rPr lang="pl-PL" altLang="pl-PL" sz="3000" b="1">
                <a:solidFill>
                  <a:srgbClr val="000000"/>
                </a:solidFill>
                <a:latin typeface="Gill Sans" panose="020B0502020104020203" pitchFamily="34" charset="-79"/>
              </a:rPr>
              <a:t>I Nowa</a:t>
            </a:r>
          </a:p>
          <a:p>
            <a:pPr algn="ctr" eaLnBrk="1">
              <a:lnSpc>
                <a:spcPct val="100000"/>
              </a:lnSpc>
            </a:pPr>
            <a:r>
              <a:rPr lang="pl-PL" altLang="pl-PL" sz="3000" b="1">
                <a:solidFill>
                  <a:srgbClr val="000000"/>
                </a:solidFill>
                <a:latin typeface="Gill Sans" panose="020B0502020104020203" pitchFamily="34" charset="-79"/>
              </a:rPr>
              <a:t>Ziemia</a:t>
            </a:r>
          </a:p>
        </p:txBody>
      </p:sp>
      <p:sp>
        <p:nvSpPr>
          <p:cNvPr id="599051" name="Rectangle 11">
            <a:extLst>
              <a:ext uri="{FF2B5EF4-FFF2-40B4-BE49-F238E27FC236}">
                <a16:creationId xmlns:a16="http://schemas.microsoft.com/office/drawing/2014/main" xmlns="" id="{FD6DBA83-A324-F045-ACF4-8BAEA80385BF}"/>
              </a:ext>
            </a:extLst>
          </p:cNvPr>
          <p:cNvSpPr>
            <a:spLocks noChangeArrowheads="1"/>
          </p:cNvSpPr>
          <p:nvPr/>
        </p:nvSpPr>
        <p:spPr bwMode="auto">
          <a:xfrm>
            <a:off x="3863975" y="9591675"/>
            <a:ext cx="2290763" cy="1487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3000" b="1">
                <a:solidFill>
                  <a:srgbClr val="000000"/>
                </a:solidFill>
                <a:latin typeface="Gill Sans" panose="020B0502020104020203" pitchFamily="34" charset="-79"/>
              </a:rPr>
              <a:t>6 dniowe</a:t>
            </a:r>
          </a:p>
          <a:p>
            <a:pPr algn="ctr" eaLnBrk="1">
              <a:lnSpc>
                <a:spcPct val="100000"/>
              </a:lnSpc>
            </a:pPr>
            <a:r>
              <a:rPr lang="pl-PL" altLang="pl-PL" sz="3000" b="1">
                <a:solidFill>
                  <a:srgbClr val="000000"/>
                </a:solidFill>
                <a:latin typeface="Gill Sans" panose="020B0502020104020203" pitchFamily="34" charset="-79"/>
              </a:rPr>
              <a:t>Dzieło</a:t>
            </a:r>
          </a:p>
          <a:p>
            <a:pPr algn="ctr" eaLnBrk="1">
              <a:lnSpc>
                <a:spcPct val="100000"/>
              </a:lnSpc>
            </a:pPr>
            <a:r>
              <a:rPr lang="pl-PL" altLang="pl-PL" sz="3000" b="1">
                <a:solidFill>
                  <a:srgbClr val="000000"/>
                </a:solidFill>
                <a:latin typeface="Gill Sans" panose="020B0502020104020203" pitchFamily="34" charset="-79"/>
              </a:rPr>
              <a:t>Stworzenia</a:t>
            </a:r>
          </a:p>
        </p:txBody>
      </p:sp>
      <p:sp>
        <p:nvSpPr>
          <p:cNvPr id="599052" name="Rectangle 12">
            <a:extLst>
              <a:ext uri="{FF2B5EF4-FFF2-40B4-BE49-F238E27FC236}">
                <a16:creationId xmlns:a16="http://schemas.microsoft.com/office/drawing/2014/main" xmlns="" id="{37D8D974-959E-2842-A1B5-A54998D678F7}"/>
              </a:ext>
            </a:extLst>
          </p:cNvPr>
          <p:cNvSpPr>
            <a:spLocks noChangeArrowheads="1"/>
          </p:cNvSpPr>
          <p:nvPr/>
        </p:nvSpPr>
        <p:spPr bwMode="auto">
          <a:xfrm>
            <a:off x="3552825" y="11466513"/>
            <a:ext cx="3525838" cy="74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200" b="1">
                <a:solidFill>
                  <a:srgbClr val="000000"/>
                </a:solidFill>
                <a:latin typeface="Gill Sans" panose="020B0502020104020203" pitchFamily="34" charset="-79"/>
              </a:rPr>
              <a:t>Ks. Rodzaju</a:t>
            </a:r>
          </a:p>
        </p:txBody>
      </p:sp>
      <p:sp>
        <p:nvSpPr>
          <p:cNvPr id="599053" name="Rectangle 13">
            <a:extLst>
              <a:ext uri="{FF2B5EF4-FFF2-40B4-BE49-F238E27FC236}">
                <a16:creationId xmlns:a16="http://schemas.microsoft.com/office/drawing/2014/main" xmlns="" id="{831B95E7-0256-ED4C-A1D0-EAE5136560FF}"/>
              </a:ext>
            </a:extLst>
          </p:cNvPr>
          <p:cNvSpPr>
            <a:spLocks noChangeArrowheads="1"/>
          </p:cNvSpPr>
          <p:nvPr/>
        </p:nvSpPr>
        <p:spPr bwMode="auto">
          <a:xfrm>
            <a:off x="6327775" y="8945563"/>
            <a:ext cx="4711700" cy="7413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200" b="1">
                <a:solidFill>
                  <a:srgbClr val="000000"/>
                </a:solidFill>
                <a:latin typeface="Gill Sans" panose="020B0502020104020203" pitchFamily="34" charset="-79"/>
              </a:rPr>
              <a:t>Grzech i Śmierć</a:t>
            </a:r>
          </a:p>
        </p:txBody>
      </p:sp>
      <p:sp>
        <p:nvSpPr>
          <p:cNvPr id="599054" name="Rectangle 14">
            <a:extLst>
              <a:ext uri="{FF2B5EF4-FFF2-40B4-BE49-F238E27FC236}">
                <a16:creationId xmlns:a16="http://schemas.microsoft.com/office/drawing/2014/main" xmlns="" id="{BF589312-4178-9C4F-B07E-9EB08EB3477E}"/>
              </a:ext>
            </a:extLst>
          </p:cNvPr>
          <p:cNvSpPr>
            <a:spLocks noChangeArrowheads="1"/>
          </p:cNvSpPr>
          <p:nvPr/>
        </p:nvSpPr>
        <p:spPr bwMode="auto">
          <a:xfrm>
            <a:off x="11837988" y="11466513"/>
            <a:ext cx="2082800" cy="1039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80000"/>
              </a:lnSpc>
            </a:pPr>
            <a:r>
              <a:rPr lang="pl-PL" altLang="pl-PL" sz="3800" b="1">
                <a:solidFill>
                  <a:srgbClr val="000000"/>
                </a:solidFill>
                <a:latin typeface="Gill Sans" panose="020B0502020104020203" pitchFamily="34" charset="-79"/>
              </a:rPr>
              <a:t>2 List </a:t>
            </a:r>
          </a:p>
          <a:p>
            <a:pPr algn="ctr" eaLnBrk="1">
              <a:lnSpc>
                <a:spcPct val="80000"/>
              </a:lnSpc>
            </a:pPr>
            <a:r>
              <a:rPr lang="pl-PL" altLang="pl-PL" sz="3800" b="1">
                <a:solidFill>
                  <a:srgbClr val="000000"/>
                </a:solidFill>
                <a:latin typeface="Gill Sans" panose="020B0502020104020203" pitchFamily="34" charset="-79"/>
              </a:rPr>
              <a:t>Piotra 3</a:t>
            </a:r>
          </a:p>
        </p:txBody>
      </p:sp>
      <p:sp>
        <p:nvSpPr>
          <p:cNvPr id="599055" name="Rectangle 15">
            <a:extLst>
              <a:ext uri="{FF2B5EF4-FFF2-40B4-BE49-F238E27FC236}">
                <a16:creationId xmlns:a16="http://schemas.microsoft.com/office/drawing/2014/main" xmlns="" id="{9A8386CB-A302-F448-9961-33EC8D7AC3E2}"/>
              </a:ext>
            </a:extLst>
          </p:cNvPr>
          <p:cNvSpPr>
            <a:spLocks noChangeArrowheads="1"/>
          </p:cNvSpPr>
          <p:nvPr/>
        </p:nvSpPr>
        <p:spPr bwMode="auto">
          <a:xfrm>
            <a:off x="13992225" y="11682413"/>
            <a:ext cx="3446463" cy="5889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3200" b="1">
                <a:solidFill>
                  <a:srgbClr val="000000"/>
                </a:solidFill>
                <a:latin typeface="Gill Sans" panose="020B0502020104020203" pitchFamily="34" charset="-79"/>
              </a:rPr>
              <a:t>Ks. Objawienia</a:t>
            </a:r>
          </a:p>
        </p:txBody>
      </p:sp>
      <p:sp>
        <p:nvSpPr>
          <p:cNvPr id="599056" name="Rectangle 16">
            <a:extLst>
              <a:ext uri="{FF2B5EF4-FFF2-40B4-BE49-F238E27FC236}">
                <a16:creationId xmlns:a16="http://schemas.microsoft.com/office/drawing/2014/main" xmlns="" id="{6290E7B5-3F33-3647-93F7-9D8C011FFB1E}"/>
              </a:ext>
            </a:extLst>
          </p:cNvPr>
          <p:cNvSpPr>
            <a:spLocks noChangeArrowheads="1"/>
          </p:cNvSpPr>
          <p:nvPr/>
        </p:nvSpPr>
        <p:spPr bwMode="auto">
          <a:xfrm>
            <a:off x="3894138" y="6904038"/>
            <a:ext cx="16265525"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6000" b="1">
                <a:solidFill>
                  <a:srgbClr val="000000"/>
                </a:solidFill>
                <a:latin typeface="Gill Sans" panose="020B0502020104020203" pitchFamily="34" charset="-79"/>
              </a:rPr>
              <a:t>Przyszłość wszechświata według Biblii</a:t>
            </a:r>
          </a:p>
        </p:txBody>
      </p:sp>
      <p:sp>
        <p:nvSpPr>
          <p:cNvPr id="599057" name="Rectangle 17">
            <a:extLst>
              <a:ext uri="{FF2B5EF4-FFF2-40B4-BE49-F238E27FC236}">
                <a16:creationId xmlns:a16="http://schemas.microsoft.com/office/drawing/2014/main" xmlns="" id="{E498E0BA-820F-AF4C-8589-1F22D6648199}"/>
              </a:ext>
            </a:extLst>
          </p:cNvPr>
          <p:cNvSpPr>
            <a:spLocks noChangeArrowheads="1"/>
          </p:cNvSpPr>
          <p:nvPr/>
        </p:nvSpPr>
        <p:spPr bwMode="auto">
          <a:xfrm>
            <a:off x="7334250" y="9953625"/>
            <a:ext cx="3154363" cy="711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000" b="1">
                <a:solidFill>
                  <a:srgbClr val="FFFFFF"/>
                </a:solidFill>
                <a:latin typeface="Gill Sans" panose="020B0502020104020203" pitchFamily="34" charset="-79"/>
              </a:rPr>
              <a:t>Tysiące lat</a:t>
            </a:r>
          </a:p>
        </p:txBody>
      </p:sp>
      <p:sp>
        <p:nvSpPr>
          <p:cNvPr id="136210" name="Rectangle 18">
            <a:extLst>
              <a:ext uri="{FF2B5EF4-FFF2-40B4-BE49-F238E27FC236}">
                <a16:creationId xmlns:a16="http://schemas.microsoft.com/office/drawing/2014/main" xmlns="" id="{50B36D91-ED05-D540-9C62-3BCC292C7111}"/>
              </a:ext>
            </a:extLst>
          </p:cNvPr>
          <p:cNvSpPr>
            <a:spLocks noChangeArrowheads="1"/>
          </p:cNvSpPr>
          <p:nvPr/>
        </p:nvSpPr>
        <p:spPr bwMode="auto">
          <a:xfrm>
            <a:off x="2759075" y="6697663"/>
            <a:ext cx="19634200" cy="72898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xit" presetSubtype="8" fill="hold" grpId="0" nodeType="clickEffect">
                                  <p:stCondLst>
                                    <p:cond delay="0"/>
                                  </p:stCondLst>
                                  <p:childTnLst>
                                    <p:animEffect transition="out" filter="wipe(left)">
                                      <p:cBhvr additive="repl">
                                        <p:cTn id="6" dur="500"/>
                                        <p:tgtEl>
                                          <p:spTgt spid="136210"/>
                                        </p:tgtEl>
                                      </p:cBhvr>
                                    </p:animEffect>
                                    <p:set>
                                      <p:cBhvr additive="repl">
                                        <p:cTn id="7" dur="indefinite" fill="hold">
                                          <p:stCondLst>
                                            <p:cond delay="499"/>
                                          </p:stCondLst>
                                        </p:cTn>
                                        <p:tgtEl>
                                          <p:spTgt spid="1362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6210" grpId="0" animBg="1"/>
    </p:bld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1089" name="Rectangle 1">
            <a:extLst>
              <a:ext uri="{FF2B5EF4-FFF2-40B4-BE49-F238E27FC236}">
                <a16:creationId xmlns:a16="http://schemas.microsoft.com/office/drawing/2014/main" xmlns="" id="{EE866574-D139-FB4B-B22B-A6E8795612EF}"/>
              </a:ext>
            </a:extLst>
          </p:cNvPr>
          <p:cNvSpPr>
            <a:spLocks noChangeArrowheads="1"/>
          </p:cNvSpPr>
          <p:nvPr/>
        </p:nvSpPr>
        <p:spPr bwMode="auto">
          <a:xfrm>
            <a:off x="-314325" y="-400050"/>
            <a:ext cx="24723725" cy="1412875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pic>
        <p:nvPicPr>
          <p:cNvPr id="601090" name="Picture 2">
            <a:extLst>
              <a:ext uri="{FF2B5EF4-FFF2-40B4-BE49-F238E27FC236}">
                <a16:creationId xmlns:a16="http://schemas.microsoft.com/office/drawing/2014/main" xmlns="" id="{8B79AA6E-1C63-D846-9E50-81AEE4F6FA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650" y="2914650"/>
            <a:ext cx="14744700" cy="7683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137219" name="Group 3">
            <a:extLst>
              <a:ext uri="{FF2B5EF4-FFF2-40B4-BE49-F238E27FC236}">
                <a16:creationId xmlns:a16="http://schemas.microsoft.com/office/drawing/2014/main" xmlns="" id="{5FC97530-89D6-DF49-9DC8-6DE32CCEA434}"/>
              </a:ext>
            </a:extLst>
          </p:cNvPr>
          <p:cNvGrpSpPr>
            <a:grpSpLocks/>
          </p:cNvGrpSpPr>
          <p:nvPr/>
        </p:nvGrpSpPr>
        <p:grpSpPr bwMode="auto">
          <a:xfrm>
            <a:off x="13622338" y="495300"/>
            <a:ext cx="6889750" cy="2663825"/>
            <a:chOff x="8581" y="312"/>
            <a:chExt cx="4340" cy="1678"/>
          </a:xfrm>
        </p:grpSpPr>
        <p:sp>
          <p:nvSpPr>
            <p:cNvPr id="601111" name="Line 4">
              <a:extLst>
                <a:ext uri="{FF2B5EF4-FFF2-40B4-BE49-F238E27FC236}">
                  <a16:creationId xmlns:a16="http://schemas.microsoft.com/office/drawing/2014/main" xmlns="" id="{A92CEB5E-B433-1440-BCD5-5A8FBCC01DBE}"/>
                </a:ext>
              </a:extLst>
            </p:cNvPr>
            <p:cNvSpPr>
              <a:spLocks noChangeShapeType="1"/>
            </p:cNvSpPr>
            <p:nvPr/>
          </p:nvSpPr>
          <p:spPr bwMode="auto">
            <a:xfrm flipH="1">
              <a:off x="10743" y="1096"/>
              <a:ext cx="13" cy="894"/>
            </a:xfrm>
            <a:prstGeom prst="line">
              <a:avLst/>
            </a:prstGeom>
            <a:noFill/>
            <a:ln w="304920">
              <a:solidFill>
                <a:srgbClr val="FFFB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601112" name="Group 5">
              <a:extLst>
                <a:ext uri="{FF2B5EF4-FFF2-40B4-BE49-F238E27FC236}">
                  <a16:creationId xmlns:a16="http://schemas.microsoft.com/office/drawing/2014/main" xmlns="" id="{0774605A-A43D-9B4E-A8EF-0F4ED76236DF}"/>
                </a:ext>
              </a:extLst>
            </p:cNvPr>
            <p:cNvGrpSpPr>
              <a:grpSpLocks/>
            </p:cNvGrpSpPr>
            <p:nvPr/>
          </p:nvGrpSpPr>
          <p:grpSpPr bwMode="auto">
            <a:xfrm>
              <a:off x="8581" y="312"/>
              <a:ext cx="4340" cy="839"/>
              <a:chOff x="8581" y="312"/>
              <a:chExt cx="4340" cy="839"/>
            </a:xfrm>
          </p:grpSpPr>
          <p:sp>
            <p:nvSpPr>
              <p:cNvPr id="601113" name="Rectangle 6">
                <a:extLst>
                  <a:ext uri="{FF2B5EF4-FFF2-40B4-BE49-F238E27FC236}">
                    <a16:creationId xmlns:a16="http://schemas.microsoft.com/office/drawing/2014/main" xmlns="" id="{CDC7B1AB-BFED-9D45-A9EB-8ECB9F036621}"/>
                  </a:ext>
                </a:extLst>
              </p:cNvPr>
              <p:cNvSpPr>
                <a:spLocks noChangeArrowheads="1"/>
              </p:cNvSpPr>
              <p:nvPr/>
            </p:nvSpPr>
            <p:spPr bwMode="auto">
              <a:xfrm>
                <a:off x="8581" y="312"/>
                <a:ext cx="4340" cy="839"/>
              </a:xfrm>
              <a:prstGeom prst="rect">
                <a:avLst/>
              </a:prstGeom>
              <a:solidFill>
                <a:srgbClr val="FF2600"/>
              </a:solidFill>
              <a:ln w="255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601114" name="Rectangle 7">
                <a:extLst>
                  <a:ext uri="{FF2B5EF4-FFF2-40B4-BE49-F238E27FC236}">
                    <a16:creationId xmlns:a16="http://schemas.microsoft.com/office/drawing/2014/main" xmlns="" id="{28095BE1-51B2-684B-B222-0925A05B6881}"/>
                  </a:ext>
                </a:extLst>
              </p:cNvPr>
              <p:cNvSpPr>
                <a:spLocks noChangeArrowheads="1"/>
              </p:cNvSpPr>
              <p:nvPr/>
            </p:nvSpPr>
            <p:spPr bwMode="auto">
              <a:xfrm>
                <a:off x="8643" y="407"/>
                <a:ext cx="4215" cy="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90000"/>
                  </a:lnSpc>
                </a:pPr>
                <a:r>
                  <a:rPr lang="pl-PL" altLang="pl-PL" sz="4000" b="1">
                    <a:solidFill>
                      <a:srgbClr val="FFFFFF"/>
                    </a:solidFill>
                  </a:rPr>
                  <a:t>ZAŁOŻENIA BIBLIJNE</a:t>
                </a:r>
              </a:p>
            </p:txBody>
          </p:sp>
        </p:grpSp>
      </p:grpSp>
      <p:grpSp>
        <p:nvGrpSpPr>
          <p:cNvPr id="137224" name="Group 8">
            <a:extLst>
              <a:ext uri="{FF2B5EF4-FFF2-40B4-BE49-F238E27FC236}">
                <a16:creationId xmlns:a16="http://schemas.microsoft.com/office/drawing/2014/main" xmlns="" id="{1ACD6483-54A4-3F4B-9910-DEDD5F0CD441}"/>
              </a:ext>
            </a:extLst>
          </p:cNvPr>
          <p:cNvGrpSpPr>
            <a:grpSpLocks/>
          </p:cNvGrpSpPr>
          <p:nvPr/>
        </p:nvGrpSpPr>
        <p:grpSpPr bwMode="auto">
          <a:xfrm>
            <a:off x="2638425" y="10452100"/>
            <a:ext cx="9523413" cy="2703513"/>
            <a:chOff x="1662" y="6584"/>
            <a:chExt cx="5999" cy="1703"/>
          </a:xfrm>
        </p:grpSpPr>
        <p:sp>
          <p:nvSpPr>
            <p:cNvPr id="601108" name="Rectangle 9">
              <a:extLst>
                <a:ext uri="{FF2B5EF4-FFF2-40B4-BE49-F238E27FC236}">
                  <a16:creationId xmlns:a16="http://schemas.microsoft.com/office/drawing/2014/main" xmlns="" id="{4E20C56D-EDD3-9E4C-9571-6C5608CAA135}"/>
                </a:ext>
              </a:extLst>
            </p:cNvPr>
            <p:cNvSpPr>
              <a:spLocks noChangeArrowheads="1"/>
            </p:cNvSpPr>
            <p:nvPr/>
          </p:nvSpPr>
          <p:spPr bwMode="auto">
            <a:xfrm>
              <a:off x="1945" y="7448"/>
              <a:ext cx="5432" cy="839"/>
            </a:xfrm>
            <a:prstGeom prst="rect">
              <a:avLst/>
            </a:prstGeom>
            <a:solidFill>
              <a:srgbClr val="0433FF"/>
            </a:solidFill>
            <a:ln w="255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601109" name="Rectangle 10">
              <a:extLst>
                <a:ext uri="{FF2B5EF4-FFF2-40B4-BE49-F238E27FC236}">
                  <a16:creationId xmlns:a16="http://schemas.microsoft.com/office/drawing/2014/main" xmlns="" id="{3749D2DD-599D-8D47-BDBB-05BDA3A57A8A}"/>
                </a:ext>
              </a:extLst>
            </p:cNvPr>
            <p:cNvSpPr>
              <a:spLocks noChangeArrowheads="1"/>
            </p:cNvSpPr>
            <p:nvPr/>
          </p:nvSpPr>
          <p:spPr bwMode="auto">
            <a:xfrm>
              <a:off x="1662" y="7543"/>
              <a:ext cx="5999" cy="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90000"/>
                </a:lnSpc>
              </a:pPr>
              <a:r>
                <a:rPr lang="pl-PL" altLang="pl-PL" sz="4000" b="1">
                  <a:solidFill>
                    <a:srgbClr val="FFFFFF"/>
                  </a:solidFill>
                </a:rPr>
                <a:t>WIELKI WYBUCH, MILIARDY LAT</a:t>
              </a:r>
            </a:p>
          </p:txBody>
        </p:sp>
        <p:sp>
          <p:nvSpPr>
            <p:cNvPr id="601110" name="Line 11">
              <a:extLst>
                <a:ext uri="{FF2B5EF4-FFF2-40B4-BE49-F238E27FC236}">
                  <a16:creationId xmlns:a16="http://schemas.microsoft.com/office/drawing/2014/main" xmlns="" id="{FB66CC06-D788-A045-8600-B598AC5A9681}"/>
                </a:ext>
              </a:extLst>
            </p:cNvPr>
            <p:cNvSpPr>
              <a:spLocks noChangeShapeType="1"/>
            </p:cNvSpPr>
            <p:nvPr/>
          </p:nvSpPr>
          <p:spPr bwMode="auto">
            <a:xfrm flipH="1">
              <a:off x="4671" y="6584"/>
              <a:ext cx="13" cy="894"/>
            </a:xfrm>
            <a:prstGeom prst="line">
              <a:avLst/>
            </a:prstGeom>
            <a:noFill/>
            <a:ln w="304920">
              <a:solidFill>
                <a:srgbClr val="FFFB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137228" name="Group 12">
            <a:extLst>
              <a:ext uri="{FF2B5EF4-FFF2-40B4-BE49-F238E27FC236}">
                <a16:creationId xmlns:a16="http://schemas.microsoft.com/office/drawing/2014/main" xmlns="" id="{D67CCE0E-1FF0-714A-B0C7-A985847CAD58}"/>
              </a:ext>
            </a:extLst>
          </p:cNvPr>
          <p:cNvGrpSpPr>
            <a:grpSpLocks/>
          </p:cNvGrpSpPr>
          <p:nvPr/>
        </p:nvGrpSpPr>
        <p:grpSpPr bwMode="auto">
          <a:xfrm>
            <a:off x="12933363" y="10452100"/>
            <a:ext cx="8266112" cy="2703513"/>
            <a:chOff x="8147" y="6584"/>
            <a:chExt cx="5207" cy="1703"/>
          </a:xfrm>
        </p:grpSpPr>
        <p:grpSp>
          <p:nvGrpSpPr>
            <p:cNvPr id="601104" name="Group 13">
              <a:extLst>
                <a:ext uri="{FF2B5EF4-FFF2-40B4-BE49-F238E27FC236}">
                  <a16:creationId xmlns:a16="http://schemas.microsoft.com/office/drawing/2014/main" xmlns="" id="{289ABF48-983B-3C47-8BB0-6BF8EEA6DC8F}"/>
                </a:ext>
              </a:extLst>
            </p:cNvPr>
            <p:cNvGrpSpPr>
              <a:grpSpLocks/>
            </p:cNvGrpSpPr>
            <p:nvPr/>
          </p:nvGrpSpPr>
          <p:grpSpPr bwMode="auto">
            <a:xfrm>
              <a:off x="8147" y="7448"/>
              <a:ext cx="5207" cy="839"/>
              <a:chOff x="8147" y="7448"/>
              <a:chExt cx="5207" cy="839"/>
            </a:xfrm>
          </p:grpSpPr>
          <p:sp>
            <p:nvSpPr>
              <p:cNvPr id="601106" name="Rectangle 14">
                <a:extLst>
                  <a:ext uri="{FF2B5EF4-FFF2-40B4-BE49-F238E27FC236}">
                    <a16:creationId xmlns:a16="http://schemas.microsoft.com/office/drawing/2014/main" xmlns="" id="{503C5F32-562B-EF40-8E63-18678DDD9736}"/>
                  </a:ext>
                </a:extLst>
              </p:cNvPr>
              <p:cNvSpPr>
                <a:spLocks noChangeArrowheads="1"/>
              </p:cNvSpPr>
              <p:nvPr/>
            </p:nvSpPr>
            <p:spPr bwMode="auto">
              <a:xfrm>
                <a:off x="8147" y="7448"/>
                <a:ext cx="5207" cy="839"/>
              </a:xfrm>
              <a:prstGeom prst="rect">
                <a:avLst/>
              </a:prstGeom>
              <a:solidFill>
                <a:srgbClr val="FF2600"/>
              </a:solidFill>
              <a:ln w="255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601107" name="Rectangle 15">
                <a:extLst>
                  <a:ext uri="{FF2B5EF4-FFF2-40B4-BE49-F238E27FC236}">
                    <a16:creationId xmlns:a16="http://schemas.microsoft.com/office/drawing/2014/main" xmlns="" id="{37DC7C8C-1913-EE4E-B60D-42491882B49B}"/>
                  </a:ext>
                </a:extLst>
              </p:cNvPr>
              <p:cNvSpPr>
                <a:spLocks noChangeArrowheads="1"/>
              </p:cNvSpPr>
              <p:nvPr/>
            </p:nvSpPr>
            <p:spPr bwMode="auto">
              <a:xfrm>
                <a:off x="8147" y="7543"/>
                <a:ext cx="5207" cy="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90000"/>
                  </a:lnSpc>
                </a:pPr>
                <a:r>
                  <a:rPr lang="pl-PL" altLang="pl-PL" sz="4000" b="1">
                    <a:solidFill>
                      <a:srgbClr val="FFFFFF"/>
                    </a:solidFill>
                  </a:rPr>
                  <a:t>ZAPROJEKTOWANY, MŁODY WSZECHŚWIAT</a:t>
                </a:r>
              </a:p>
            </p:txBody>
          </p:sp>
        </p:grpSp>
        <p:sp>
          <p:nvSpPr>
            <p:cNvPr id="601105" name="Line 16">
              <a:extLst>
                <a:ext uri="{FF2B5EF4-FFF2-40B4-BE49-F238E27FC236}">
                  <a16:creationId xmlns:a16="http://schemas.microsoft.com/office/drawing/2014/main" xmlns="" id="{3E0E158A-D275-8E4E-B19E-4E0777E99D7F}"/>
                </a:ext>
              </a:extLst>
            </p:cNvPr>
            <p:cNvSpPr>
              <a:spLocks noChangeShapeType="1"/>
            </p:cNvSpPr>
            <p:nvPr/>
          </p:nvSpPr>
          <p:spPr bwMode="auto">
            <a:xfrm flipH="1">
              <a:off x="10791" y="6584"/>
              <a:ext cx="13" cy="894"/>
            </a:xfrm>
            <a:prstGeom prst="line">
              <a:avLst/>
            </a:prstGeom>
            <a:noFill/>
            <a:ln w="304920">
              <a:solidFill>
                <a:srgbClr val="FFFB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601094" name="Text Box 17">
            <a:extLst>
              <a:ext uri="{FF2B5EF4-FFF2-40B4-BE49-F238E27FC236}">
                <a16:creationId xmlns:a16="http://schemas.microsoft.com/office/drawing/2014/main" xmlns="" id="{C5BCC0AC-F1ED-984B-9A91-55C643D0E317}"/>
              </a:ext>
            </a:extLst>
          </p:cNvPr>
          <p:cNvSpPr txBox="1">
            <a:spLocks noChangeArrowheads="1"/>
          </p:cNvSpPr>
          <p:nvPr/>
        </p:nvSpPr>
        <p:spPr bwMode="auto">
          <a:xfrm>
            <a:off x="22723475" y="13061950"/>
            <a:ext cx="4445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4F062FC3-1910-8A49-8AB9-7104E63CB95B}"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104</a:t>
            </a:fld>
            <a:endParaRPr lang="pl-PL" altLang="pl-PL" sz="2400">
              <a:solidFill>
                <a:srgbClr val="000000"/>
              </a:solidFill>
              <a:latin typeface="Gill Sans" panose="020B0502020104020203" pitchFamily="34" charset="-79"/>
            </a:endParaRPr>
          </a:p>
        </p:txBody>
      </p:sp>
      <p:grpSp>
        <p:nvGrpSpPr>
          <p:cNvPr id="137234" name="Group 18">
            <a:extLst>
              <a:ext uri="{FF2B5EF4-FFF2-40B4-BE49-F238E27FC236}">
                <a16:creationId xmlns:a16="http://schemas.microsoft.com/office/drawing/2014/main" xmlns="" id="{F5082102-ACE8-1C42-9D0D-6152472B3257}"/>
              </a:ext>
            </a:extLst>
          </p:cNvPr>
          <p:cNvGrpSpPr>
            <a:grpSpLocks/>
          </p:cNvGrpSpPr>
          <p:nvPr/>
        </p:nvGrpSpPr>
        <p:grpSpPr bwMode="auto">
          <a:xfrm>
            <a:off x="2825750" y="487363"/>
            <a:ext cx="9053513" cy="2673350"/>
            <a:chOff x="1780" y="307"/>
            <a:chExt cx="5703" cy="1684"/>
          </a:xfrm>
        </p:grpSpPr>
        <p:sp>
          <p:nvSpPr>
            <p:cNvPr id="601100" name="Line 19">
              <a:extLst>
                <a:ext uri="{FF2B5EF4-FFF2-40B4-BE49-F238E27FC236}">
                  <a16:creationId xmlns:a16="http://schemas.microsoft.com/office/drawing/2014/main" xmlns="" id="{F7069EEE-5CA9-644A-BC81-BB1C959A7FB9}"/>
                </a:ext>
              </a:extLst>
            </p:cNvPr>
            <p:cNvSpPr>
              <a:spLocks noChangeShapeType="1"/>
            </p:cNvSpPr>
            <p:nvPr/>
          </p:nvSpPr>
          <p:spPr bwMode="auto">
            <a:xfrm flipH="1">
              <a:off x="4624" y="1097"/>
              <a:ext cx="13" cy="894"/>
            </a:xfrm>
            <a:prstGeom prst="line">
              <a:avLst/>
            </a:prstGeom>
            <a:noFill/>
            <a:ln w="304920">
              <a:solidFill>
                <a:srgbClr val="FFFB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601101" name="Group 20">
              <a:extLst>
                <a:ext uri="{FF2B5EF4-FFF2-40B4-BE49-F238E27FC236}">
                  <a16:creationId xmlns:a16="http://schemas.microsoft.com/office/drawing/2014/main" xmlns="" id="{EBE1D726-4627-5C49-A56D-2AF4B97E1BF5}"/>
                </a:ext>
              </a:extLst>
            </p:cNvPr>
            <p:cNvGrpSpPr>
              <a:grpSpLocks/>
            </p:cNvGrpSpPr>
            <p:nvPr/>
          </p:nvGrpSpPr>
          <p:grpSpPr bwMode="auto">
            <a:xfrm>
              <a:off x="1780" y="307"/>
              <a:ext cx="5703" cy="839"/>
              <a:chOff x="1780" y="307"/>
              <a:chExt cx="5703" cy="839"/>
            </a:xfrm>
          </p:grpSpPr>
          <p:sp>
            <p:nvSpPr>
              <p:cNvPr id="601102" name="Rectangle 21">
                <a:extLst>
                  <a:ext uri="{FF2B5EF4-FFF2-40B4-BE49-F238E27FC236}">
                    <a16:creationId xmlns:a16="http://schemas.microsoft.com/office/drawing/2014/main" xmlns="" id="{69C23856-BE9D-FB49-B299-13DBF6E75482}"/>
                  </a:ext>
                </a:extLst>
              </p:cNvPr>
              <p:cNvSpPr>
                <a:spLocks noChangeArrowheads="1"/>
              </p:cNvSpPr>
              <p:nvPr/>
            </p:nvSpPr>
            <p:spPr bwMode="auto">
              <a:xfrm>
                <a:off x="2049" y="307"/>
                <a:ext cx="5164" cy="839"/>
              </a:xfrm>
              <a:prstGeom prst="rect">
                <a:avLst/>
              </a:prstGeom>
              <a:solidFill>
                <a:srgbClr val="0433FF"/>
              </a:solidFill>
              <a:ln w="255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601103" name="Rectangle 22">
                <a:extLst>
                  <a:ext uri="{FF2B5EF4-FFF2-40B4-BE49-F238E27FC236}">
                    <a16:creationId xmlns:a16="http://schemas.microsoft.com/office/drawing/2014/main" xmlns="" id="{1110F7E7-222B-F14F-80BC-4EABACB4A743}"/>
                  </a:ext>
                </a:extLst>
              </p:cNvPr>
              <p:cNvSpPr>
                <a:spLocks noChangeArrowheads="1"/>
              </p:cNvSpPr>
              <p:nvPr/>
            </p:nvSpPr>
            <p:spPr bwMode="auto">
              <a:xfrm>
                <a:off x="1780" y="402"/>
                <a:ext cx="5703" cy="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90000"/>
                  </a:lnSpc>
                </a:pPr>
                <a:r>
                  <a:rPr lang="pl-PL" altLang="pl-PL" sz="4000" b="1">
                    <a:solidFill>
                      <a:srgbClr val="FFFFFF"/>
                    </a:solidFill>
                  </a:rPr>
                  <a:t>ZAŁOŻENIA NATURALISTYCZNE</a:t>
                </a:r>
              </a:p>
            </p:txBody>
          </p:sp>
        </p:grpSp>
      </p:grpSp>
      <p:sp>
        <p:nvSpPr>
          <p:cNvPr id="137239" name="Freeform 23">
            <a:extLst>
              <a:ext uri="{FF2B5EF4-FFF2-40B4-BE49-F238E27FC236}">
                <a16:creationId xmlns:a16="http://schemas.microsoft.com/office/drawing/2014/main" xmlns="" id="{AE081973-06E7-6744-B2F3-F0FCB284A7D9}"/>
              </a:ext>
            </a:extLst>
          </p:cNvPr>
          <p:cNvSpPr>
            <a:spLocks noChangeArrowheads="1"/>
          </p:cNvSpPr>
          <p:nvPr/>
        </p:nvSpPr>
        <p:spPr bwMode="auto">
          <a:xfrm>
            <a:off x="3257550" y="1150938"/>
            <a:ext cx="7974013" cy="1587"/>
          </a:xfrm>
          <a:custGeom>
            <a:avLst/>
            <a:gdLst>
              <a:gd name="T0" fmla="*/ 0 w 22152"/>
              <a:gd name="T1" fmla="*/ 2147483646 h 2"/>
              <a:gd name="T2" fmla="*/ 2147483646 w 22152"/>
              <a:gd name="T3" fmla="*/ 0 h 2"/>
              <a:gd name="T4" fmla="*/ 0 60000 65536"/>
              <a:gd name="T5" fmla="*/ 0 60000 65536"/>
            </a:gdLst>
            <a:ahLst/>
            <a:cxnLst>
              <a:cxn ang="T4">
                <a:pos x="T0" y="T1"/>
              </a:cxn>
              <a:cxn ang="T5">
                <a:pos x="T2" y="T3"/>
              </a:cxn>
            </a:cxnLst>
            <a:rect l="0" t="0" r="r" b="b"/>
            <a:pathLst>
              <a:path w="22152" h="2">
                <a:moveTo>
                  <a:pt x="0" y="1"/>
                </a:moveTo>
                <a:lnTo>
                  <a:pt x="22151" y="0"/>
                </a:lnTo>
              </a:path>
            </a:pathLst>
          </a:custGeom>
          <a:noFill/>
          <a:ln w="203040" cap="flat">
            <a:solidFill>
              <a:srgbClr val="FF2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137240" name="Freeform 24">
            <a:extLst>
              <a:ext uri="{FF2B5EF4-FFF2-40B4-BE49-F238E27FC236}">
                <a16:creationId xmlns:a16="http://schemas.microsoft.com/office/drawing/2014/main" xmlns="" id="{33AE8B8E-3DA8-3C46-A51C-052ECB30A258}"/>
              </a:ext>
            </a:extLst>
          </p:cNvPr>
          <p:cNvSpPr>
            <a:spLocks noChangeArrowheads="1"/>
          </p:cNvSpPr>
          <p:nvPr/>
        </p:nvSpPr>
        <p:spPr bwMode="auto">
          <a:xfrm>
            <a:off x="3355975" y="12455525"/>
            <a:ext cx="8358188" cy="6350"/>
          </a:xfrm>
          <a:custGeom>
            <a:avLst/>
            <a:gdLst>
              <a:gd name="T0" fmla="*/ 0 w 23215"/>
              <a:gd name="T1" fmla="*/ 2147483646 h 19"/>
              <a:gd name="T2" fmla="*/ 2147483646 w 23215"/>
              <a:gd name="T3" fmla="*/ 0 h 19"/>
              <a:gd name="T4" fmla="*/ 0 60000 65536"/>
              <a:gd name="T5" fmla="*/ 0 60000 65536"/>
            </a:gdLst>
            <a:ahLst/>
            <a:cxnLst>
              <a:cxn ang="T4">
                <a:pos x="T0" y="T1"/>
              </a:cxn>
              <a:cxn ang="T5">
                <a:pos x="T2" y="T3"/>
              </a:cxn>
            </a:cxnLst>
            <a:rect l="0" t="0" r="r" b="b"/>
            <a:pathLst>
              <a:path w="23215" h="19">
                <a:moveTo>
                  <a:pt x="0" y="18"/>
                </a:moveTo>
                <a:lnTo>
                  <a:pt x="23214" y="0"/>
                </a:lnTo>
              </a:path>
            </a:pathLst>
          </a:custGeom>
          <a:noFill/>
          <a:ln w="190440" cap="flat">
            <a:solidFill>
              <a:srgbClr val="FF26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01098" name="Rectangle 25">
            <a:extLst>
              <a:ext uri="{FF2B5EF4-FFF2-40B4-BE49-F238E27FC236}">
                <a16:creationId xmlns:a16="http://schemas.microsoft.com/office/drawing/2014/main" xmlns="" id="{6F3D7268-01BE-EC40-A10F-C94ECCE6ACCA}"/>
              </a:ext>
            </a:extLst>
          </p:cNvPr>
          <p:cNvSpPr>
            <a:spLocks noChangeArrowheads="1"/>
          </p:cNvSpPr>
          <p:nvPr/>
        </p:nvSpPr>
        <p:spPr bwMode="auto">
          <a:xfrm>
            <a:off x="7367588" y="9177338"/>
            <a:ext cx="9650412" cy="12303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400">
                <a:solidFill>
                  <a:srgbClr val="FFFFFF"/>
                </a:solidFill>
                <a:latin typeface="Myriad Pro" panose="020B0503030403020204" pitchFamily="34" charset="0"/>
              </a:rPr>
              <a:t>PLANETY I GWIAZDY</a:t>
            </a:r>
          </a:p>
        </p:txBody>
      </p:sp>
      <p:sp>
        <p:nvSpPr>
          <p:cNvPr id="601099" name="Rectangle 26">
            <a:extLst>
              <a:ext uri="{FF2B5EF4-FFF2-40B4-BE49-F238E27FC236}">
                <a16:creationId xmlns:a16="http://schemas.microsoft.com/office/drawing/2014/main" xmlns="" id="{D7E1F142-8DA2-1C4C-9ED6-4E75318892C2}"/>
              </a:ext>
            </a:extLst>
          </p:cNvPr>
          <p:cNvSpPr>
            <a:spLocks noChangeArrowheads="1"/>
          </p:cNvSpPr>
          <p:nvPr/>
        </p:nvSpPr>
        <p:spPr bwMode="auto">
          <a:xfrm>
            <a:off x="9925050" y="2954338"/>
            <a:ext cx="4532313" cy="177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10900">
                <a:solidFill>
                  <a:schemeClr val="bg1"/>
                </a:solidFill>
                <a:latin typeface="Myriad Pro" panose="020B0503030403020204" pitchFamily="34" charset="0"/>
              </a:rPr>
              <a:t>FAKTY</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additive="repl">
                                        <p:cTn id="6" dur="indefinite" fill="hold"/>
                                        <p:tgtEl>
                                          <p:spTgt spid="137234"/>
                                        </p:tgtEl>
                                        <p:attrNameLst>
                                          <p:attrName>style.visibility</p:attrName>
                                        </p:attrNameLst>
                                      </p:cBhvr>
                                      <p:to>
                                        <p:strVal val="visible"/>
                                      </p:to>
                                    </p:set>
                                    <p:animEffect transition="in" filter="wipe(up)">
                                      <p:cBhvr additive="repl">
                                        <p:cTn id="7" dur="499"/>
                                        <p:tgtEl>
                                          <p:spTgt spid="13723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additive="repl">
                                        <p:cTn id="11" dur="indefinite" fill="hold"/>
                                        <p:tgtEl>
                                          <p:spTgt spid="137224"/>
                                        </p:tgtEl>
                                        <p:attrNameLst>
                                          <p:attrName>style.visibility</p:attrName>
                                        </p:attrNameLst>
                                      </p:cBhvr>
                                      <p:to>
                                        <p:strVal val="visible"/>
                                      </p:to>
                                    </p:set>
                                    <p:animEffect transition="in" filter="wipe(up)">
                                      <p:cBhvr additive="repl">
                                        <p:cTn id="12" dur="499"/>
                                        <p:tgtEl>
                                          <p:spTgt spid="13722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additive="repl">
                                        <p:cTn id="16" dur="indefinite" fill="hold"/>
                                        <p:tgtEl>
                                          <p:spTgt spid="137219"/>
                                        </p:tgtEl>
                                        <p:attrNameLst>
                                          <p:attrName>style.visibility</p:attrName>
                                        </p:attrNameLst>
                                      </p:cBhvr>
                                      <p:to>
                                        <p:strVal val="visible"/>
                                      </p:to>
                                    </p:set>
                                    <p:animEffect transition="in" filter="wipe(up)">
                                      <p:cBhvr additive="repl">
                                        <p:cTn id="17" dur="499"/>
                                        <p:tgtEl>
                                          <p:spTgt spid="13721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additive="repl">
                                        <p:cTn id="21" dur="indefinite" fill="hold"/>
                                        <p:tgtEl>
                                          <p:spTgt spid="137228"/>
                                        </p:tgtEl>
                                        <p:attrNameLst>
                                          <p:attrName>style.visibility</p:attrName>
                                        </p:attrNameLst>
                                      </p:cBhvr>
                                      <p:to>
                                        <p:strVal val="visible"/>
                                      </p:to>
                                    </p:set>
                                    <p:animEffect transition="in" filter="wipe(up)">
                                      <p:cBhvr additive="repl">
                                        <p:cTn id="22" dur="500"/>
                                        <p:tgtEl>
                                          <p:spTgt spid="137228"/>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additive="repl">
                                        <p:cTn id="26" dur="indefinite" fill="hold"/>
                                        <p:tgtEl>
                                          <p:spTgt spid="137240"/>
                                        </p:tgtEl>
                                        <p:attrNameLst>
                                          <p:attrName>style.visibility</p:attrName>
                                        </p:attrNameLst>
                                      </p:cBhvr>
                                      <p:to>
                                        <p:strVal val="visible"/>
                                      </p:to>
                                    </p:set>
                                    <p:animEffect transition="in" filter="wipe(left)">
                                      <p:cBhvr additive="repl">
                                        <p:cTn id="27" dur="250"/>
                                        <p:tgtEl>
                                          <p:spTgt spid="13724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nodeType="clickEffect">
                                  <p:stCondLst>
                                    <p:cond delay="0"/>
                                  </p:stCondLst>
                                  <p:childTnLst>
                                    <p:set>
                                      <p:cBhvr additive="repl">
                                        <p:cTn id="31" dur="indefinite" fill="hold"/>
                                        <p:tgtEl>
                                          <p:spTgt spid="137239"/>
                                        </p:tgtEl>
                                        <p:attrNameLst>
                                          <p:attrName>style.visibility</p:attrName>
                                        </p:attrNameLst>
                                      </p:cBhvr>
                                      <p:to>
                                        <p:strVal val="visible"/>
                                      </p:to>
                                    </p:set>
                                    <p:animEffect transition="in" filter="wipe(left)">
                                      <p:cBhvr additive="repl">
                                        <p:cTn id="32" dur="250"/>
                                        <p:tgtEl>
                                          <p:spTgt spid="1372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974" name="Rectangle">
            <a:extLst>
              <a:ext uri="{FF2B5EF4-FFF2-40B4-BE49-F238E27FC236}">
                <a16:creationId xmlns:a16="http://schemas.microsoft.com/office/drawing/2014/main" xmlns="" id="{E4198CE6-F9DF-F44C-8830-241A2A8754E1}"/>
              </a:ext>
            </a:extLst>
          </p:cNvPr>
          <p:cNvSpPr/>
          <p:nvPr/>
        </p:nvSpPr>
        <p:spPr>
          <a:xfrm>
            <a:off x="12700" y="12700"/>
            <a:ext cx="24396700" cy="13716000"/>
          </a:xfrm>
          <a:prstGeom prst="rect">
            <a:avLst/>
          </a:prstGeom>
          <a:solidFill>
            <a:srgbClr val="000000"/>
          </a:solidFill>
          <a:ln w="25400">
            <a:solidFill>
              <a:srgbClr val="000000"/>
            </a:solidFill>
            <a:miter lim="400000"/>
          </a:ln>
        </p:spPr>
        <p:txBody>
          <a:bodyPr lIns="38100" tIns="38100" rIns="38100" bIns="38100"/>
          <a:lstStyle/>
          <a:p>
            <a:pPr algn="ctr" defTabSz="914400" eaLnBrk="1" fontAlgn="auto">
              <a:spcBef>
                <a:spcPts val="0"/>
              </a:spcBef>
              <a:spcAft>
                <a:spcPts val="0"/>
              </a:spcAft>
              <a:defRPr>
                <a:uFill>
                  <a:solidFill>
                    <a:srgbClr val="000000"/>
                  </a:solidFill>
                </a:uFill>
              </a:defRPr>
            </a:pPr>
            <a:endParaRPr sz="5600" kern="0">
              <a:solidFill>
                <a:srgbClr val="000000"/>
              </a:solidFill>
              <a:uFill>
                <a:solidFill>
                  <a:srgbClr val="000000"/>
                </a:solidFill>
              </a:uFill>
              <a:latin typeface="Gill Sans"/>
              <a:ea typeface="Microsoft YaHei" charset="-122"/>
              <a:sym typeface="Gill Sans"/>
            </a:endParaRPr>
          </a:p>
        </p:txBody>
      </p:sp>
      <p:pic>
        <p:nvPicPr>
          <p:cNvPr id="603138" name="Forget Jesus- The Stars Died For Us - Lawrence Krauss.mov" descr="Forget Jesus- The Stars Died For Us - Lawrence Krauss.mov">
            <a:extLst>
              <a:ext uri="{FF2B5EF4-FFF2-40B4-BE49-F238E27FC236}">
                <a16:creationId xmlns:a16="http://schemas.microsoft.com/office/drawing/2014/main" xmlns="" id="{91E6E0DE-8DB1-1E4C-9532-D249B95A602F}"/>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2673350" y="2035175"/>
            <a:ext cx="10258425" cy="543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3139" name="Slide Number">
            <a:extLst>
              <a:ext uri="{FF2B5EF4-FFF2-40B4-BE49-F238E27FC236}">
                <a16:creationId xmlns:a16="http://schemas.microsoft.com/office/drawing/2014/main" xmlns="" id="{41A08F9C-4B86-A449-8C5F-2BF41CA4CADA}"/>
              </a:ext>
            </a:extLst>
          </p:cNvPr>
          <p:cNvSpPr>
            <a:spLocks noGrp="1"/>
          </p:cNvSpPr>
          <p:nvPr>
            <p:ph type="sldNum" sz="quarter" idx="10"/>
          </p:nvPr>
        </p:nvSpPr>
        <p:spPr>
          <a:xfrm>
            <a:off x="22723475" y="13061950"/>
            <a:ext cx="444500" cy="381000"/>
          </a:xfrm>
          <a:noFill/>
          <a:ln w="9525"/>
        </p:spPr>
        <p:txBody>
          <a:bodyPr/>
          <a:lstStyle>
            <a:lvl1pPr>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5pPr>
            <a:lvl6pPr marL="25146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6pPr>
            <a:lvl7pPr marL="29718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7pPr>
            <a:lvl8pPr marL="34290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8pPr>
            <a:lvl9pPr marL="3886200" indent="-2286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9pPr>
          </a:lstStyle>
          <a:p>
            <a:fld id="{54AAE9C2-26EF-0A4E-8A47-DA4B3713A505}" type="slidenum">
              <a:rPr lang="en-US" altLang="en-US"/>
              <a:pPr/>
              <a:t>105</a:t>
            </a:fld>
            <a:endParaRPr lang="en-US" altLang="en-US"/>
          </a:p>
        </p:txBody>
      </p:sp>
      <p:sp>
        <p:nvSpPr>
          <p:cNvPr id="603140" name="Dr. Lawrence Krauss…">
            <a:extLst>
              <a:ext uri="{FF2B5EF4-FFF2-40B4-BE49-F238E27FC236}">
                <a16:creationId xmlns:a16="http://schemas.microsoft.com/office/drawing/2014/main" xmlns="" id="{F653B144-0952-EA48-9FF1-89B5F5A7F982}"/>
              </a:ext>
            </a:extLst>
          </p:cNvPr>
          <p:cNvSpPr txBox="1">
            <a:spLocks noChangeArrowheads="1"/>
          </p:cNvSpPr>
          <p:nvPr/>
        </p:nvSpPr>
        <p:spPr bwMode="auto">
          <a:xfrm>
            <a:off x="13938250" y="1955800"/>
            <a:ext cx="8137525" cy="4095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0" tIns="0" rIns="0" bIns="0"/>
          <a:lstStyle>
            <a:lvl1pPr defTabSz="825500">
              <a:defRPr sz="7200">
                <a:solidFill>
                  <a:srgbClr val="38131A"/>
                </a:solidFill>
                <a:latin typeface="DejaVu Sans" panose="020B0603030804020204" pitchFamily="34" charset="2"/>
                <a:ea typeface="DejaVu Sans" panose="020B0603030804020204" pitchFamily="34" charset="2"/>
                <a:cs typeface="DejaVu Sans" panose="020B0603030804020204" pitchFamily="34" charset="2"/>
                <a:sym typeface="DejaVu Sans" panose="020B0603030804020204" pitchFamily="34" charset="2"/>
              </a:defRPr>
            </a:lvl1pPr>
            <a:lvl2pPr defTabSz="825500">
              <a:defRPr sz="7200">
                <a:solidFill>
                  <a:srgbClr val="38131A"/>
                </a:solidFill>
                <a:latin typeface="DejaVu Sans" panose="020B0603030804020204" pitchFamily="34" charset="2"/>
                <a:ea typeface="DejaVu Sans" panose="020B0603030804020204" pitchFamily="34" charset="2"/>
                <a:cs typeface="DejaVu Sans" panose="020B0603030804020204" pitchFamily="34" charset="2"/>
                <a:sym typeface="DejaVu Sans" panose="020B0603030804020204" pitchFamily="34" charset="2"/>
              </a:defRPr>
            </a:lvl2pPr>
            <a:lvl3pPr defTabSz="825500">
              <a:defRPr sz="7200">
                <a:solidFill>
                  <a:srgbClr val="38131A"/>
                </a:solidFill>
                <a:latin typeface="DejaVu Sans" panose="020B0603030804020204" pitchFamily="34" charset="2"/>
                <a:ea typeface="DejaVu Sans" panose="020B0603030804020204" pitchFamily="34" charset="2"/>
                <a:cs typeface="DejaVu Sans" panose="020B0603030804020204" pitchFamily="34" charset="2"/>
                <a:sym typeface="DejaVu Sans" panose="020B0603030804020204" pitchFamily="34" charset="2"/>
              </a:defRPr>
            </a:lvl3pPr>
            <a:lvl4pPr defTabSz="825500">
              <a:defRPr sz="7200">
                <a:solidFill>
                  <a:srgbClr val="38131A"/>
                </a:solidFill>
                <a:latin typeface="DejaVu Sans" panose="020B0603030804020204" pitchFamily="34" charset="2"/>
                <a:ea typeface="DejaVu Sans" panose="020B0603030804020204" pitchFamily="34" charset="2"/>
                <a:cs typeface="DejaVu Sans" panose="020B0603030804020204" pitchFamily="34" charset="2"/>
                <a:sym typeface="DejaVu Sans" panose="020B0603030804020204" pitchFamily="34" charset="2"/>
              </a:defRPr>
            </a:lvl4pPr>
            <a:lvl5pPr defTabSz="825500">
              <a:defRPr sz="7200">
                <a:solidFill>
                  <a:srgbClr val="38131A"/>
                </a:solidFill>
                <a:latin typeface="DejaVu Sans" panose="020B0603030804020204" pitchFamily="34" charset="2"/>
                <a:ea typeface="DejaVu Sans" panose="020B0603030804020204" pitchFamily="34" charset="2"/>
                <a:cs typeface="DejaVu Sans" panose="020B0603030804020204" pitchFamily="34" charset="2"/>
                <a:sym typeface="DejaVu Sans" panose="020B0603030804020204" pitchFamily="34" charset="2"/>
              </a:defRPr>
            </a:lvl5pPr>
            <a:lvl6pPr marL="2514600" indent="-228600" defTabSz="825500" eaLnBrk="0" fontAlgn="base" hangingPunct="0">
              <a:spcBef>
                <a:spcPct val="0"/>
              </a:spcBef>
              <a:spcAft>
                <a:spcPct val="0"/>
              </a:spcAft>
              <a:defRPr sz="7200">
                <a:solidFill>
                  <a:srgbClr val="38131A"/>
                </a:solidFill>
                <a:latin typeface="DejaVu Sans" panose="020B0603030804020204" pitchFamily="34" charset="2"/>
                <a:ea typeface="DejaVu Sans" panose="020B0603030804020204" pitchFamily="34" charset="2"/>
                <a:cs typeface="DejaVu Sans" panose="020B0603030804020204" pitchFamily="34" charset="2"/>
                <a:sym typeface="DejaVu Sans" panose="020B0603030804020204" pitchFamily="34" charset="2"/>
              </a:defRPr>
            </a:lvl6pPr>
            <a:lvl7pPr marL="2971800" indent="-228600" defTabSz="825500" eaLnBrk="0" fontAlgn="base" hangingPunct="0">
              <a:spcBef>
                <a:spcPct val="0"/>
              </a:spcBef>
              <a:spcAft>
                <a:spcPct val="0"/>
              </a:spcAft>
              <a:defRPr sz="7200">
                <a:solidFill>
                  <a:srgbClr val="38131A"/>
                </a:solidFill>
                <a:latin typeface="DejaVu Sans" panose="020B0603030804020204" pitchFamily="34" charset="2"/>
                <a:ea typeface="DejaVu Sans" panose="020B0603030804020204" pitchFamily="34" charset="2"/>
                <a:cs typeface="DejaVu Sans" panose="020B0603030804020204" pitchFamily="34" charset="2"/>
                <a:sym typeface="DejaVu Sans" panose="020B0603030804020204" pitchFamily="34" charset="2"/>
              </a:defRPr>
            </a:lvl7pPr>
            <a:lvl8pPr marL="3429000" indent="-228600" defTabSz="825500" eaLnBrk="0" fontAlgn="base" hangingPunct="0">
              <a:spcBef>
                <a:spcPct val="0"/>
              </a:spcBef>
              <a:spcAft>
                <a:spcPct val="0"/>
              </a:spcAft>
              <a:defRPr sz="7200">
                <a:solidFill>
                  <a:srgbClr val="38131A"/>
                </a:solidFill>
                <a:latin typeface="DejaVu Sans" panose="020B0603030804020204" pitchFamily="34" charset="2"/>
                <a:ea typeface="DejaVu Sans" panose="020B0603030804020204" pitchFamily="34" charset="2"/>
                <a:cs typeface="DejaVu Sans" panose="020B0603030804020204" pitchFamily="34" charset="2"/>
                <a:sym typeface="DejaVu Sans" panose="020B0603030804020204" pitchFamily="34" charset="2"/>
              </a:defRPr>
            </a:lvl8pPr>
            <a:lvl9pPr marL="3886200" indent="-228600" defTabSz="825500" eaLnBrk="0" fontAlgn="base" hangingPunct="0">
              <a:spcBef>
                <a:spcPct val="0"/>
              </a:spcBef>
              <a:spcAft>
                <a:spcPct val="0"/>
              </a:spcAft>
              <a:defRPr sz="7200">
                <a:solidFill>
                  <a:srgbClr val="38131A"/>
                </a:solidFill>
                <a:latin typeface="DejaVu Sans" panose="020B0603030804020204" pitchFamily="34" charset="2"/>
                <a:ea typeface="DejaVu Sans" panose="020B0603030804020204" pitchFamily="34" charset="2"/>
                <a:cs typeface="DejaVu Sans" panose="020B0603030804020204" pitchFamily="34" charset="2"/>
                <a:sym typeface="DejaVu Sans" panose="020B0603030804020204" pitchFamily="34" charset="2"/>
              </a:defRPr>
            </a:lvl9pPr>
          </a:lstStyle>
          <a:p>
            <a:pPr eaLnBrk="1">
              <a:lnSpc>
                <a:spcPct val="90000"/>
              </a:lnSpc>
            </a:pPr>
            <a:r>
              <a:rPr lang="pl-PL" altLang="pl-PL" sz="6400">
                <a:solidFill>
                  <a:srgbClr val="FFFFFF"/>
                </a:solidFill>
                <a:latin typeface="DejaVu Sans Condensed" panose="020B0606030804020204" pitchFamily="34" charset="2"/>
                <a:ea typeface="Microsoft YaHei" panose="020B0503020204020204" pitchFamily="34" charset="-122"/>
                <a:cs typeface="DejaVu Sans Condensed" panose="020B0606030804020204" pitchFamily="34" charset="2"/>
                <a:sym typeface="DejaVu Sans Condensed" panose="020B0606030804020204" pitchFamily="34" charset="2"/>
              </a:rPr>
              <a:t>Dr. Lawrence Krauss</a:t>
            </a:r>
          </a:p>
          <a:p>
            <a:pPr eaLnBrk="1">
              <a:lnSpc>
                <a:spcPct val="90000"/>
              </a:lnSpc>
            </a:pPr>
            <a:r>
              <a:rPr lang="pl-PL" altLang="pl-PL" sz="6400">
                <a:solidFill>
                  <a:srgbClr val="FFFFFF"/>
                </a:solidFill>
                <a:latin typeface="DejaVu Sans Condensed" panose="020B0606030804020204" pitchFamily="34" charset="2"/>
                <a:ea typeface="Microsoft YaHei" panose="020B0503020204020204" pitchFamily="34" charset="-122"/>
                <a:cs typeface="DejaVu Sans Condensed" panose="020B0606030804020204" pitchFamily="34" charset="2"/>
                <a:sym typeface="DejaVu Sans Condensed" panose="020B0606030804020204" pitchFamily="34" charset="2"/>
              </a:rPr>
              <a:t>Arizona State Univ.</a:t>
            </a:r>
          </a:p>
          <a:p>
            <a:pPr eaLnBrk="1">
              <a:lnSpc>
                <a:spcPct val="90000"/>
              </a:lnSpc>
            </a:pPr>
            <a:r>
              <a:rPr lang="pl-PL" altLang="pl-PL" sz="6400">
                <a:solidFill>
                  <a:srgbClr val="FFFFFF"/>
                </a:solidFill>
                <a:latin typeface="DejaVu Sans Condensed" panose="020B0606030804020204" pitchFamily="34" charset="2"/>
                <a:ea typeface="Microsoft YaHei" panose="020B0503020204020204" pitchFamily="34" charset="-122"/>
                <a:cs typeface="DejaVu Sans Condensed" panose="020B0606030804020204" pitchFamily="34" charset="2"/>
                <a:sym typeface="DejaVu Sans Condensed" panose="020B0606030804020204" pitchFamily="34" charset="2"/>
              </a:rPr>
              <a:t>październik, 2009</a:t>
            </a:r>
          </a:p>
        </p:txBody>
      </p:sp>
      <p:sp>
        <p:nvSpPr>
          <p:cNvPr id="1978" name="This is something I wrote a whole book about. And someone asked yesterday why I wrote that book. Because it is the most poetic thing I know about the universe.">
            <a:extLst>
              <a:ext uri="{FF2B5EF4-FFF2-40B4-BE49-F238E27FC236}">
                <a16:creationId xmlns:a16="http://schemas.microsoft.com/office/drawing/2014/main" xmlns="" id="{2683B2C7-1366-D949-881A-968B2D5F6D77}"/>
              </a:ext>
            </a:extLst>
          </p:cNvPr>
          <p:cNvSpPr txBox="1">
            <a:spLocks noChangeArrowheads="1"/>
          </p:cNvSpPr>
          <p:nvPr/>
        </p:nvSpPr>
        <p:spPr bwMode="auto">
          <a:xfrm>
            <a:off x="2713038" y="7632700"/>
            <a:ext cx="20907375"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1pPr>
            <a:lvl2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2pPr>
            <a:lvl3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3pPr>
            <a:lvl4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4pPr>
            <a:lvl5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9pPr>
          </a:lstStyle>
          <a:p>
            <a:pPr eaLnBrk="1">
              <a:lnSpc>
                <a:spcPct val="100000"/>
              </a:lnSpc>
              <a:buClrTx/>
              <a:buSzTx/>
              <a:buFontTx/>
              <a:buNone/>
            </a:pPr>
            <a:r>
              <a:rPr lang="pl-PL" altLang="pl-PL" sz="6600">
                <a:solidFill>
                  <a:srgbClr val="FFFFFF"/>
                </a:solidFill>
                <a:latin typeface="DejaVu Sans" panose="020B0603030804020204" pitchFamily="34" charset="2"/>
                <a:sym typeface="DejaVu Sans" panose="020B0603030804020204" pitchFamily="34" charset="2"/>
              </a:rPr>
              <a:t>To jest coś, o czym napisałem całą książkę. </a:t>
            </a:r>
          </a:p>
          <a:p>
            <a:pPr eaLnBrk="1">
              <a:lnSpc>
                <a:spcPct val="100000"/>
              </a:lnSpc>
              <a:buClrTx/>
              <a:buSzTx/>
              <a:buFontTx/>
              <a:buNone/>
            </a:pPr>
            <a:r>
              <a:rPr lang="pl-PL" altLang="pl-PL" sz="6600">
                <a:solidFill>
                  <a:srgbClr val="FFFFFF"/>
                </a:solidFill>
                <a:latin typeface="DejaVu Sans" panose="020B0603030804020204" pitchFamily="34" charset="2"/>
                <a:sym typeface="DejaVu Sans" panose="020B0603030804020204" pitchFamily="34" charset="2"/>
              </a:rPr>
              <a:t>Ktoś zapytał mnie wczoraj, dlaczego ją napisałem. Ponieważ jest to najbardziej poetycka rzecz dotycząca wszechświata, jaką znam.</a:t>
            </a:r>
          </a:p>
        </p:txBody>
      </p:sp>
      <p:sp>
        <p:nvSpPr>
          <p:cNvPr id="1979" name="But the amazing thing is that every atom in your body came from a star that exploded. And the atoms in your left hand probably came from a different star than your right hand.">
            <a:extLst>
              <a:ext uri="{FF2B5EF4-FFF2-40B4-BE49-F238E27FC236}">
                <a16:creationId xmlns:a16="http://schemas.microsoft.com/office/drawing/2014/main" xmlns="" id="{8C8D8D59-4D33-2740-9091-E3E78074C774}"/>
              </a:ext>
            </a:extLst>
          </p:cNvPr>
          <p:cNvSpPr txBox="1">
            <a:spLocks noChangeArrowheads="1"/>
          </p:cNvSpPr>
          <p:nvPr/>
        </p:nvSpPr>
        <p:spPr bwMode="auto">
          <a:xfrm>
            <a:off x="1679575" y="7632700"/>
            <a:ext cx="22029738"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1pPr>
            <a:lvl2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2pPr>
            <a:lvl3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3pPr>
            <a:lvl4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4pPr>
            <a:lvl5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9pPr>
          </a:lstStyle>
          <a:p>
            <a:pPr eaLnBrk="1">
              <a:lnSpc>
                <a:spcPct val="100000"/>
              </a:lnSpc>
              <a:buClrTx/>
              <a:buSzTx/>
              <a:buFontTx/>
              <a:buNone/>
            </a:pPr>
            <a:r>
              <a:rPr lang="pl-PL" altLang="pl-PL" sz="6600">
                <a:solidFill>
                  <a:srgbClr val="FFFFFF"/>
                </a:solidFill>
                <a:latin typeface="DejaVu Sans" panose="020B0603030804020204" pitchFamily="34" charset="2"/>
                <a:sym typeface="DejaVu Sans" panose="020B0603030804020204" pitchFamily="34" charset="2"/>
              </a:rPr>
              <a:t>Ale zdumiewające jest to, że każdy atom w twoim ciele wziął się z eksplodującej gwiazdy. Atomy </a:t>
            </a:r>
          </a:p>
          <a:p>
            <a:pPr eaLnBrk="1">
              <a:lnSpc>
                <a:spcPct val="100000"/>
              </a:lnSpc>
              <a:buClrTx/>
              <a:buSzTx/>
              <a:buFontTx/>
              <a:buNone/>
            </a:pPr>
            <a:r>
              <a:rPr lang="pl-PL" altLang="pl-PL" sz="6600">
                <a:solidFill>
                  <a:srgbClr val="FFFFFF"/>
                </a:solidFill>
                <a:latin typeface="DejaVu Sans" panose="020B0603030804020204" pitchFamily="34" charset="2"/>
                <a:sym typeface="DejaVu Sans" panose="020B0603030804020204" pitchFamily="34" charset="2"/>
              </a:rPr>
              <a:t>w twojej lewej ręce pochodzą prawdopodobnie </a:t>
            </a:r>
          </a:p>
          <a:p>
            <a:pPr eaLnBrk="1">
              <a:lnSpc>
                <a:spcPct val="100000"/>
              </a:lnSpc>
              <a:buClrTx/>
              <a:buSzTx/>
              <a:buFontTx/>
              <a:buNone/>
            </a:pPr>
            <a:r>
              <a:rPr lang="pl-PL" altLang="pl-PL" sz="6600">
                <a:solidFill>
                  <a:srgbClr val="FFFFFF"/>
                </a:solidFill>
                <a:latin typeface="DejaVu Sans" panose="020B0603030804020204" pitchFamily="34" charset="2"/>
                <a:sym typeface="DejaVu Sans" panose="020B0603030804020204" pitchFamily="34" charset="2"/>
              </a:rPr>
              <a:t>z innej gwiazdy niż te w twojej prawej ręce.</a:t>
            </a:r>
          </a:p>
        </p:txBody>
      </p:sp>
      <p:sp>
        <p:nvSpPr>
          <p:cNvPr id="1980" name="It really is the most poetic thing I know about physics. You are all stardust. You could be here if stars had not exploded, because the elements">
            <a:extLst>
              <a:ext uri="{FF2B5EF4-FFF2-40B4-BE49-F238E27FC236}">
                <a16:creationId xmlns:a16="http://schemas.microsoft.com/office/drawing/2014/main" xmlns="" id="{97F20660-17C0-BC49-8CE8-DBF0369E07B0}"/>
              </a:ext>
            </a:extLst>
          </p:cNvPr>
          <p:cNvSpPr txBox="1">
            <a:spLocks noChangeArrowheads="1"/>
          </p:cNvSpPr>
          <p:nvPr/>
        </p:nvSpPr>
        <p:spPr bwMode="auto">
          <a:xfrm>
            <a:off x="2239963" y="7632700"/>
            <a:ext cx="19813587"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1pPr>
            <a:lvl2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2pPr>
            <a:lvl3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3pPr>
            <a:lvl4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4pPr>
            <a:lvl5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9pPr>
          </a:lstStyle>
          <a:p>
            <a:pPr eaLnBrk="1">
              <a:lnSpc>
                <a:spcPct val="100000"/>
              </a:lnSpc>
              <a:buClrTx/>
              <a:buSzTx/>
              <a:buFontTx/>
              <a:buNone/>
            </a:pPr>
            <a:r>
              <a:rPr lang="pl-PL" altLang="pl-PL" sz="6600">
                <a:solidFill>
                  <a:srgbClr val="FFFFFF"/>
                </a:solidFill>
                <a:latin typeface="DejaVu Sans" panose="020B0603030804020204" pitchFamily="34" charset="2"/>
                <a:sym typeface="DejaVu Sans" panose="020B0603030804020204" pitchFamily="34" charset="2"/>
              </a:rPr>
              <a:t>To naprawdę najbardziej poetycka rzecz, jaką wiem o fizyce. Wszyscy jesteście gwiezdnym pyłem. Nie byłoby was, gdyby gwiazdy nie wybuchły, ponieważ pierwiastki</a:t>
            </a:r>
          </a:p>
        </p:txBody>
      </p:sp>
      <p:sp>
        <p:nvSpPr>
          <p:cNvPr id="1981" name="(the carbon, nitrogen, oxygen, iron—all the things that matter for evolution) weren’t created at the beginning of time. They were created in the nuclear furnaces of stars.">
            <a:extLst>
              <a:ext uri="{FF2B5EF4-FFF2-40B4-BE49-F238E27FC236}">
                <a16:creationId xmlns:a16="http://schemas.microsoft.com/office/drawing/2014/main" xmlns="" id="{A557EC1B-592E-F24D-9322-5200EB88499C}"/>
              </a:ext>
            </a:extLst>
          </p:cNvPr>
          <p:cNvSpPr txBox="1">
            <a:spLocks noChangeArrowheads="1"/>
          </p:cNvSpPr>
          <p:nvPr/>
        </p:nvSpPr>
        <p:spPr bwMode="auto">
          <a:xfrm>
            <a:off x="2305050" y="7632700"/>
            <a:ext cx="19812000" cy="4165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1pPr>
            <a:lvl2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2pPr>
            <a:lvl3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3pPr>
            <a:lvl4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4pPr>
            <a:lvl5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9pPr>
          </a:lstStyle>
          <a:p>
            <a:pPr eaLnBrk="1">
              <a:lnSpc>
                <a:spcPct val="100000"/>
              </a:lnSpc>
              <a:buClrTx/>
              <a:buSzTx/>
              <a:buFontTx/>
              <a:buNone/>
            </a:pPr>
            <a:r>
              <a:rPr lang="pl-PL" altLang="pl-PL" sz="6600">
                <a:solidFill>
                  <a:srgbClr val="FFFFFF"/>
                </a:solidFill>
                <a:latin typeface="DejaVu Sans" panose="020B0603030804020204" pitchFamily="34" charset="2"/>
                <a:sym typeface="DejaVu Sans" panose="020B0603030804020204" pitchFamily="34" charset="2"/>
              </a:rPr>
              <a:t>(węgiel, azot, tlen, żelazo—wszystko, co ma znaczenie dla ewolucji) nie zostały stworzone na początku czasu. Zostały stworzone w reaktorach jądrowych gwiazd. </a:t>
            </a:r>
          </a:p>
        </p:txBody>
      </p:sp>
      <p:sp>
        <p:nvSpPr>
          <p:cNvPr id="1982" name="And the only way they could get into your body is if the stars were kind enough to explode. So forget Jesus!  The stars died so that you could be here today.">
            <a:extLst>
              <a:ext uri="{FF2B5EF4-FFF2-40B4-BE49-F238E27FC236}">
                <a16:creationId xmlns:a16="http://schemas.microsoft.com/office/drawing/2014/main" xmlns="" id="{EBF43F41-9210-CE43-BCCC-ACC56EB41CA8}"/>
              </a:ext>
            </a:extLst>
          </p:cNvPr>
          <p:cNvSpPr txBox="1">
            <a:spLocks noChangeArrowheads="1"/>
          </p:cNvSpPr>
          <p:nvPr/>
        </p:nvSpPr>
        <p:spPr bwMode="auto">
          <a:xfrm>
            <a:off x="2262188" y="7470775"/>
            <a:ext cx="19813587" cy="51800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400000"/>
                <a:headEnd/>
                <a:tailEnd/>
              </a14:hiddenLine>
            </a:ext>
          </a:extLst>
        </p:spPr>
        <p:txBody>
          <a:bodyPr lIns="50800" tIns="50800" rIns="50800" bIns="50800" anchor="ctr">
            <a:spAutoFit/>
          </a:bodyPr>
          <a:lstStyle>
            <a:lvl1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1pPr>
            <a:lvl2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2pPr>
            <a:lvl3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3pPr>
            <a:lvl4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4pPr>
            <a:lvl5pPr defTabSz="457200">
              <a:lnSpc>
                <a:spcPct val="93000"/>
              </a:lnSpc>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defRPr>
                <a:solidFill>
                  <a:schemeClr val="tx1"/>
                </a:solidFill>
                <a:latin typeface="Arial" panose="020B0604020202020204" pitchFamily="34" charset="0"/>
                <a:ea typeface="Microsoft YaHei" panose="020B0503020204020204" pitchFamily="34" charset="-122"/>
              </a:defRPr>
            </a:lvl9pPr>
          </a:lstStyle>
          <a:p>
            <a:pPr eaLnBrk="1">
              <a:lnSpc>
                <a:spcPct val="100000"/>
              </a:lnSpc>
              <a:buClrTx/>
              <a:buSzTx/>
              <a:buFontTx/>
              <a:buNone/>
            </a:pPr>
            <a:r>
              <a:rPr lang="pl-PL" altLang="pl-PL" sz="6600">
                <a:solidFill>
                  <a:srgbClr val="FFFFFF"/>
                </a:solidFill>
                <a:latin typeface="DejaVu Sans" panose="020B0603030804020204" pitchFamily="34" charset="2"/>
                <a:sym typeface="DejaVu Sans" panose="020B0603030804020204" pitchFamily="34" charset="2"/>
              </a:rPr>
              <a:t>Jedynym sposobem, by mogły one dostać się do twojego ciała, było to, że gwiazdy okazały się tak uprzejme i eksplodowały. Zapomnij więc o Jezusie! To gwiazdy umarły, abyś ty mógł tu dzisiaj być.</a:t>
            </a:r>
          </a:p>
        </p:txBody>
      </p:sp>
    </p:spTree>
  </p:cSld>
  <p:clrMapOvr>
    <a:masterClrMapping/>
  </p:clrMapOvr>
  <p:transition xmlns:p14="http://schemas.microsoft.com/office/powerpoint/2010/main" spd="med"/>
  <p:timing>
    <p:tnLst>
      <p:par>
        <p:cTn xmlns:p14="http://schemas.microsoft.com/office/powerpoint/2010/main" id="1" dur="indefinite" restart="never" fill="hold" nodeType="tmRoot">
          <p:childTnLst>
            <p:seq concurrent="1" prevAc="none" nextAc="seek">
              <p:cTn id="2" dur="indefinite" fill="hold"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0"/>
                                  </p:stCondLst>
                                  <p:iterate>
                                    <p:tmAbs val="0"/>
                                  </p:iterate>
                                  <p:childTnLst>
                                    <p:set>
                                      <p:cBhvr>
                                        <p:cTn id="6" fill="hold"/>
                                        <p:tgtEl>
                                          <p:spTgt spid="1978"/>
                                        </p:tgtEl>
                                        <p:attrNameLst>
                                          <p:attrName>style.visibility</p:attrName>
                                        </p:attrNameLst>
                                      </p:cBhvr>
                                      <p:to>
                                        <p:strVal val="visible"/>
                                      </p:to>
                                    </p:set>
                                    <p:animEffect transition="in" filter="wipe(up)">
                                      <p:cBhvr>
                                        <p:cTn id="7" dur="500"/>
                                        <p:tgtEl>
                                          <p:spTgt spid="197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xit" fill="hold" grpId="1" nodeType="clickEffect">
                                  <p:stCondLst>
                                    <p:cond delay="0"/>
                                  </p:stCondLst>
                                  <p:iterate>
                                    <p:tmAbs val="0"/>
                                  </p:iterate>
                                  <p:childTnLst>
                                    <p:animEffect transition="out" filter="dissolve">
                                      <p:cBhvr>
                                        <p:cTn id="11" dur="500" fill="hold"/>
                                        <p:tgtEl>
                                          <p:spTgt spid="1978"/>
                                        </p:tgtEl>
                                      </p:cBhvr>
                                    </p:animEffect>
                                    <p:set>
                                      <p:cBhvr>
                                        <p:cTn id="12" fill="hold">
                                          <p:stCondLst>
                                            <p:cond delay="499"/>
                                          </p:stCondLst>
                                        </p:cTn>
                                        <p:tgtEl>
                                          <p:spTgt spid="1978"/>
                                        </p:tgtEl>
                                        <p:attrNameLst>
                                          <p:attrName>style.visibility</p:attrName>
                                        </p:attrNameLst>
                                      </p:cBhvr>
                                      <p:to>
                                        <p:strVal val="hidden"/>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grpId="0" nodeType="clickEffect">
                                  <p:stCondLst>
                                    <p:cond delay="0"/>
                                  </p:stCondLst>
                                  <p:iterate>
                                    <p:tmAbs val="0"/>
                                  </p:iterate>
                                  <p:childTnLst>
                                    <p:set>
                                      <p:cBhvr>
                                        <p:cTn id="16" fill="hold"/>
                                        <p:tgtEl>
                                          <p:spTgt spid="1979"/>
                                        </p:tgtEl>
                                        <p:attrNameLst>
                                          <p:attrName>style.visibility</p:attrName>
                                        </p:attrNameLst>
                                      </p:cBhvr>
                                      <p:to>
                                        <p:strVal val="visible"/>
                                      </p:to>
                                    </p:set>
                                    <p:animEffect transition="in" filter="wipe(up)">
                                      <p:cBhvr>
                                        <p:cTn id="17" dur="500"/>
                                        <p:tgtEl>
                                          <p:spTgt spid="197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xit" fill="hold" grpId="1" nodeType="clickEffect">
                                  <p:stCondLst>
                                    <p:cond delay="0"/>
                                  </p:stCondLst>
                                  <p:iterate>
                                    <p:tmAbs val="0"/>
                                  </p:iterate>
                                  <p:childTnLst>
                                    <p:animEffect transition="out" filter="dissolve">
                                      <p:cBhvr>
                                        <p:cTn id="21" dur="500" fill="hold"/>
                                        <p:tgtEl>
                                          <p:spTgt spid="1979"/>
                                        </p:tgtEl>
                                      </p:cBhvr>
                                    </p:animEffect>
                                    <p:set>
                                      <p:cBhvr>
                                        <p:cTn id="22" fill="hold">
                                          <p:stCondLst>
                                            <p:cond delay="499"/>
                                          </p:stCondLst>
                                        </p:cTn>
                                        <p:tgtEl>
                                          <p:spTgt spid="1979"/>
                                        </p:tgtEl>
                                        <p:attrNameLst>
                                          <p:attrName>style.visibility</p:attrName>
                                        </p:attrNameLst>
                                      </p:cBhvr>
                                      <p:to>
                                        <p:strVal val="hidden"/>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1" fill="hold" grpId="0" nodeType="clickEffect">
                                  <p:stCondLst>
                                    <p:cond delay="0"/>
                                  </p:stCondLst>
                                  <p:iterate>
                                    <p:tmAbs val="0"/>
                                  </p:iterate>
                                  <p:childTnLst>
                                    <p:set>
                                      <p:cBhvr>
                                        <p:cTn id="26" fill="hold"/>
                                        <p:tgtEl>
                                          <p:spTgt spid="1980"/>
                                        </p:tgtEl>
                                        <p:attrNameLst>
                                          <p:attrName>style.visibility</p:attrName>
                                        </p:attrNameLst>
                                      </p:cBhvr>
                                      <p:to>
                                        <p:strVal val="visible"/>
                                      </p:to>
                                    </p:set>
                                    <p:animEffect transition="in" filter="wipe(up)">
                                      <p:cBhvr>
                                        <p:cTn id="27" dur="500"/>
                                        <p:tgtEl>
                                          <p:spTgt spid="19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9" presetClass="exit" fill="hold" grpId="1" nodeType="clickEffect">
                                  <p:stCondLst>
                                    <p:cond delay="0"/>
                                  </p:stCondLst>
                                  <p:iterate>
                                    <p:tmAbs val="0"/>
                                  </p:iterate>
                                  <p:childTnLst>
                                    <p:animEffect transition="out" filter="dissolve">
                                      <p:cBhvr>
                                        <p:cTn id="31" dur="500" fill="hold"/>
                                        <p:tgtEl>
                                          <p:spTgt spid="1980"/>
                                        </p:tgtEl>
                                      </p:cBhvr>
                                    </p:animEffect>
                                    <p:set>
                                      <p:cBhvr>
                                        <p:cTn id="32" fill="hold">
                                          <p:stCondLst>
                                            <p:cond delay="499"/>
                                          </p:stCondLst>
                                        </p:cTn>
                                        <p:tgtEl>
                                          <p:spTgt spid="1980"/>
                                        </p:tgtEl>
                                        <p:attrNameLst>
                                          <p:attrName>style.visibility</p:attrName>
                                        </p:attrNameLst>
                                      </p:cBhvr>
                                      <p:to>
                                        <p:strVal val="hidden"/>
                                      </p:to>
                                    </p:se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1" fill="hold" grpId="0" nodeType="clickEffect">
                                  <p:stCondLst>
                                    <p:cond delay="0"/>
                                  </p:stCondLst>
                                  <p:iterate>
                                    <p:tmAbs val="0"/>
                                  </p:iterate>
                                  <p:childTnLst>
                                    <p:set>
                                      <p:cBhvr>
                                        <p:cTn id="36" fill="hold"/>
                                        <p:tgtEl>
                                          <p:spTgt spid="1981"/>
                                        </p:tgtEl>
                                        <p:attrNameLst>
                                          <p:attrName>style.visibility</p:attrName>
                                        </p:attrNameLst>
                                      </p:cBhvr>
                                      <p:to>
                                        <p:strVal val="visible"/>
                                      </p:to>
                                    </p:set>
                                    <p:animEffect transition="in" filter="wipe(up)">
                                      <p:cBhvr>
                                        <p:cTn id="37" dur="500"/>
                                        <p:tgtEl>
                                          <p:spTgt spid="1981"/>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9" presetClass="exit" fill="hold" grpId="1" nodeType="clickEffect">
                                  <p:stCondLst>
                                    <p:cond delay="0"/>
                                  </p:stCondLst>
                                  <p:iterate>
                                    <p:tmAbs val="0"/>
                                  </p:iterate>
                                  <p:childTnLst>
                                    <p:animEffect transition="out" filter="dissolve">
                                      <p:cBhvr>
                                        <p:cTn id="41" dur="400" fill="hold"/>
                                        <p:tgtEl>
                                          <p:spTgt spid="1981"/>
                                        </p:tgtEl>
                                      </p:cBhvr>
                                    </p:animEffect>
                                    <p:set>
                                      <p:cBhvr>
                                        <p:cTn id="42" fill="hold">
                                          <p:stCondLst>
                                            <p:cond delay="399"/>
                                          </p:stCondLst>
                                        </p:cTn>
                                        <p:tgtEl>
                                          <p:spTgt spid="1981"/>
                                        </p:tgtEl>
                                        <p:attrNameLst>
                                          <p:attrName>style.visibility</p:attrName>
                                        </p:attrNameLst>
                                      </p:cBhvr>
                                      <p:to>
                                        <p:strVal val="hidden"/>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1" fill="hold" grpId="0" nodeType="clickEffect">
                                  <p:stCondLst>
                                    <p:cond delay="0"/>
                                  </p:stCondLst>
                                  <p:iterate>
                                    <p:tmAbs val="0"/>
                                  </p:iterate>
                                  <p:childTnLst>
                                    <p:set>
                                      <p:cBhvr>
                                        <p:cTn id="46" fill="hold"/>
                                        <p:tgtEl>
                                          <p:spTgt spid="1982"/>
                                        </p:tgtEl>
                                        <p:attrNameLst>
                                          <p:attrName>style.visibility</p:attrName>
                                        </p:attrNameLst>
                                      </p:cBhvr>
                                      <p:to>
                                        <p:strVal val="visible"/>
                                      </p:to>
                                    </p:set>
                                    <p:animEffect transition="in" filter="wipe(up)">
                                      <p:cBhvr>
                                        <p:cTn id="47" dur="500"/>
                                        <p:tgtEl>
                                          <p:spTgt spid="19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78" grpId="0" animBg="1" advAuto="0"/>
      <p:bldP spid="1978" grpId="1" animBg="1" advAuto="0"/>
      <p:bldP spid="1979" grpId="0" animBg="1" advAuto="0"/>
      <p:bldP spid="1979" grpId="1" animBg="1" advAuto="0"/>
      <p:bldP spid="1980" grpId="0" animBg="1" advAuto="0"/>
      <p:bldP spid="1980" grpId="1" animBg="1" advAuto="0"/>
      <p:bldP spid="1981" grpId="0" animBg="1" advAuto="0"/>
      <p:bldP spid="1981" grpId="1" animBg="1" advAuto="0"/>
      <p:bldP spid="1982" grpId="0" animBg="1" advAuto="0"/>
    </p:bld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5185" name="Rectangle 1">
            <a:extLst>
              <a:ext uri="{FF2B5EF4-FFF2-40B4-BE49-F238E27FC236}">
                <a16:creationId xmlns:a16="http://schemas.microsoft.com/office/drawing/2014/main" xmlns="" id="{B4271653-8189-5C41-A4D6-C3FB1D185F3C}"/>
              </a:ext>
            </a:extLst>
          </p:cNvPr>
          <p:cNvSpPr>
            <a:spLocks noChangeArrowheads="1"/>
          </p:cNvSpPr>
          <p:nvPr/>
        </p:nvSpPr>
        <p:spPr bwMode="auto">
          <a:xfrm>
            <a:off x="-338138" y="-271463"/>
            <a:ext cx="24747538" cy="13998576"/>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605186" name="Text Box 2">
            <a:extLst>
              <a:ext uri="{FF2B5EF4-FFF2-40B4-BE49-F238E27FC236}">
                <a16:creationId xmlns:a16="http://schemas.microsoft.com/office/drawing/2014/main" xmlns="" id="{77A4C661-8E2A-034C-8A2D-1DA5E3E22550}"/>
              </a:ext>
            </a:extLst>
          </p:cNvPr>
          <p:cNvSpPr txBox="1">
            <a:spLocks noChangeArrowheads="1"/>
          </p:cNvSpPr>
          <p:nvPr/>
        </p:nvSpPr>
        <p:spPr bwMode="auto">
          <a:xfrm>
            <a:off x="22723475" y="13061950"/>
            <a:ext cx="4445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B697FD43-AF5A-3F44-AF74-E1AF6F9B80D5}"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106</a:t>
            </a:fld>
            <a:endParaRPr lang="pl-PL" altLang="pl-PL" sz="2400">
              <a:solidFill>
                <a:srgbClr val="000000"/>
              </a:solidFill>
              <a:latin typeface="Gill Sans" panose="020B0502020104020203" pitchFamily="34" charset="-79"/>
            </a:endParaRPr>
          </a:p>
        </p:txBody>
      </p:sp>
      <p:pic>
        <p:nvPicPr>
          <p:cNvPr id="605187" name="Picture 3">
            <a:extLst>
              <a:ext uri="{FF2B5EF4-FFF2-40B4-BE49-F238E27FC236}">
                <a16:creationId xmlns:a16="http://schemas.microsoft.com/office/drawing/2014/main" xmlns="" id="{23C31003-3C77-574C-BC2E-09EC2CD3E11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85" t="1920" b="84"/>
          <a:stretch>
            <a:fillRect/>
          </a:stretch>
        </p:blipFill>
        <p:spPr bwMode="auto">
          <a:xfrm>
            <a:off x="7546975" y="1135063"/>
            <a:ext cx="14824075" cy="7440612"/>
          </a:xfrm>
          <a:prstGeom prst="rect">
            <a:avLst/>
          </a:prstGeom>
          <a:noFill/>
          <a:ln>
            <a:noFill/>
          </a:ln>
          <a:effectLst/>
          <a:extLst>
            <a:ext uri="{909E8E84-426E-40dd-AFC4-6F175D3DCCD1}">
              <a14:hiddenFill xmlns:a14="http://schemas.microsoft.com/office/drawing/2010/main">
                <a:blipFill dpi="0" rotWithShape="0">
                  <a:blip/>
                  <a:srcRect l="485" t="1920" b="84"/>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5188" name="Picture 4">
            <a:extLst>
              <a:ext uri="{FF2B5EF4-FFF2-40B4-BE49-F238E27FC236}">
                <a16:creationId xmlns:a16="http://schemas.microsoft.com/office/drawing/2014/main" xmlns="" id="{1FC01D68-EC47-9D49-A87D-4490299C6D7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73300" y="9201150"/>
            <a:ext cx="6019800" cy="3009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05189" name="Picture 5">
            <a:extLst>
              <a:ext uri="{FF2B5EF4-FFF2-40B4-BE49-F238E27FC236}">
                <a16:creationId xmlns:a16="http://schemas.microsoft.com/office/drawing/2014/main" xmlns="" id="{BFB97660-F25E-FE4F-ACFD-D81E73E9399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7" t="960" r="867" b="1288"/>
          <a:stretch>
            <a:fillRect/>
          </a:stretch>
        </p:blipFill>
        <p:spPr bwMode="auto">
          <a:xfrm>
            <a:off x="9872663" y="9202738"/>
            <a:ext cx="6083300" cy="3003550"/>
          </a:xfrm>
          <a:prstGeom prst="rect">
            <a:avLst/>
          </a:prstGeom>
          <a:noFill/>
          <a:ln>
            <a:noFill/>
          </a:ln>
          <a:effectLst/>
          <a:extLst>
            <a:ext uri="{909E8E84-426E-40dd-AFC4-6F175D3DCCD1}">
              <a14:hiddenFill xmlns:a14="http://schemas.microsoft.com/office/drawing/2010/main">
                <a:blipFill dpi="0" rotWithShape="0">
                  <a:blip/>
                  <a:srcRect l="157" t="960" r="867" b="1288"/>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5190" name="Rectangle 6">
            <a:extLst>
              <a:ext uri="{FF2B5EF4-FFF2-40B4-BE49-F238E27FC236}">
                <a16:creationId xmlns:a16="http://schemas.microsoft.com/office/drawing/2014/main" xmlns="" id="{C0374B2C-9309-554D-83BF-9CFED85DDB0D}"/>
              </a:ext>
            </a:extLst>
          </p:cNvPr>
          <p:cNvSpPr>
            <a:spLocks noChangeArrowheads="1"/>
          </p:cNvSpPr>
          <p:nvPr/>
        </p:nvSpPr>
        <p:spPr bwMode="auto">
          <a:xfrm>
            <a:off x="1927225" y="701675"/>
            <a:ext cx="5059363" cy="4491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ts val="7500"/>
              </a:lnSpc>
            </a:pPr>
            <a:r>
              <a:rPr lang="pl-PL" altLang="pl-PL" sz="7200">
                <a:solidFill>
                  <a:srgbClr val="FFFFFF"/>
                </a:solidFill>
                <a:latin typeface="DejaVu Sans Condensed" panose="020B0606030804020204" pitchFamily="34" charset="2"/>
              </a:rPr>
              <a:t>Twoim ojcem jest Czerwony Olbrzym</a:t>
            </a:r>
          </a:p>
        </p:txBody>
      </p:sp>
      <p:sp>
        <p:nvSpPr>
          <p:cNvPr id="605191" name="Rectangle 7">
            <a:extLst>
              <a:ext uri="{FF2B5EF4-FFF2-40B4-BE49-F238E27FC236}">
                <a16:creationId xmlns:a16="http://schemas.microsoft.com/office/drawing/2014/main" xmlns="" id="{9EC21B9B-4B3F-BA46-85AD-0EB3DC645F53}"/>
              </a:ext>
            </a:extLst>
          </p:cNvPr>
          <p:cNvSpPr>
            <a:spLocks noChangeArrowheads="1"/>
          </p:cNvSpPr>
          <p:nvPr/>
        </p:nvSpPr>
        <p:spPr bwMode="auto">
          <a:xfrm>
            <a:off x="1655763" y="5867400"/>
            <a:ext cx="5394325" cy="229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ts val="7500"/>
              </a:lnSpc>
            </a:pPr>
            <a:r>
              <a:rPr lang="pl-PL" altLang="pl-PL" sz="7200">
                <a:solidFill>
                  <a:srgbClr val="FFFFFF"/>
                </a:solidFill>
                <a:latin typeface="DejaVu Sans Condensed" panose="020B0606030804020204" pitchFamily="34" charset="2"/>
              </a:rPr>
              <a:t>Twoją matką jest gwiazda</a:t>
            </a:r>
          </a:p>
        </p:txBody>
      </p:sp>
      <p:sp>
        <p:nvSpPr>
          <p:cNvPr id="605192" name="Rectangle 8">
            <a:extLst>
              <a:ext uri="{FF2B5EF4-FFF2-40B4-BE49-F238E27FC236}">
                <a16:creationId xmlns:a16="http://schemas.microsoft.com/office/drawing/2014/main" xmlns="" id="{2711D1F2-383E-814A-89EE-8EA696468219}"/>
              </a:ext>
            </a:extLst>
          </p:cNvPr>
          <p:cNvSpPr>
            <a:spLocks noChangeArrowheads="1"/>
          </p:cNvSpPr>
          <p:nvPr/>
        </p:nvSpPr>
        <p:spPr bwMode="auto">
          <a:xfrm>
            <a:off x="16556038" y="9009063"/>
            <a:ext cx="6915150" cy="3394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ts val="7500"/>
              </a:lnSpc>
            </a:pPr>
            <a:r>
              <a:rPr lang="pl-PL" altLang="pl-PL" sz="7200">
                <a:solidFill>
                  <a:srgbClr val="FFFFFF"/>
                </a:solidFill>
                <a:latin typeface="DejaVu Sans Condensed" panose="020B0606030804020204" pitchFamily="34" charset="2"/>
              </a:rPr>
              <a:t>Twój dziadek to</a:t>
            </a:r>
          </a:p>
          <a:p>
            <a:pPr algn="ctr" eaLnBrk="1">
              <a:lnSpc>
                <a:spcPts val="7500"/>
              </a:lnSpc>
            </a:pPr>
            <a:r>
              <a:rPr lang="pl-PL" altLang="pl-PL" sz="7200">
                <a:solidFill>
                  <a:srgbClr val="FFFFFF"/>
                </a:solidFill>
                <a:latin typeface="DejaVu Sans Condensed" panose="020B0606030804020204" pitchFamily="34" charset="2"/>
              </a:rPr>
              <a:t>Błękitny Super Olbrzym</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7233" name="Rectangle 1">
            <a:extLst>
              <a:ext uri="{FF2B5EF4-FFF2-40B4-BE49-F238E27FC236}">
                <a16:creationId xmlns:a16="http://schemas.microsoft.com/office/drawing/2014/main" xmlns="" id="{1FE608AF-55C6-4743-92E7-9112C2C94195}"/>
              </a:ext>
            </a:extLst>
          </p:cNvPr>
          <p:cNvSpPr>
            <a:spLocks noChangeArrowheads="1"/>
          </p:cNvSpPr>
          <p:nvPr/>
        </p:nvSpPr>
        <p:spPr bwMode="auto">
          <a:xfrm>
            <a:off x="-288925" y="-217488"/>
            <a:ext cx="24698325" cy="13944601"/>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pic>
        <p:nvPicPr>
          <p:cNvPr id="607234" name="Picture 2">
            <a:extLst>
              <a:ext uri="{FF2B5EF4-FFF2-40B4-BE49-F238E27FC236}">
                <a16:creationId xmlns:a16="http://schemas.microsoft.com/office/drawing/2014/main" xmlns="" id="{17EF0F04-642D-0D44-BAB6-0D95FDC1A8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7563" y="1071563"/>
            <a:ext cx="8699500" cy="48942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7235" name="Text Box 3">
            <a:extLst>
              <a:ext uri="{FF2B5EF4-FFF2-40B4-BE49-F238E27FC236}">
                <a16:creationId xmlns:a16="http://schemas.microsoft.com/office/drawing/2014/main" xmlns="" id="{2F4EACF2-805E-604E-A152-D052D44D615B}"/>
              </a:ext>
            </a:extLst>
          </p:cNvPr>
          <p:cNvSpPr txBox="1">
            <a:spLocks noChangeArrowheads="1"/>
          </p:cNvSpPr>
          <p:nvPr/>
        </p:nvSpPr>
        <p:spPr bwMode="auto">
          <a:xfrm>
            <a:off x="22723475" y="13061950"/>
            <a:ext cx="4445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C39A8180-EAB4-5A4D-A08D-F3928D431E89}"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107</a:t>
            </a:fld>
            <a:endParaRPr lang="pl-PL" altLang="pl-PL" sz="2400">
              <a:solidFill>
                <a:srgbClr val="000000"/>
              </a:solidFill>
              <a:latin typeface="Gill Sans" panose="020B0502020104020203" pitchFamily="34" charset="-79"/>
            </a:endParaRPr>
          </a:p>
        </p:txBody>
      </p:sp>
      <p:sp>
        <p:nvSpPr>
          <p:cNvPr id="607236" name="Rectangle 4">
            <a:extLst>
              <a:ext uri="{FF2B5EF4-FFF2-40B4-BE49-F238E27FC236}">
                <a16:creationId xmlns:a16="http://schemas.microsoft.com/office/drawing/2014/main" xmlns="" id="{C219DC31-DD44-FF4D-9D4A-D1BEA3012F21}"/>
              </a:ext>
            </a:extLst>
          </p:cNvPr>
          <p:cNvSpPr>
            <a:spLocks noChangeArrowheads="1"/>
          </p:cNvSpPr>
          <p:nvPr/>
        </p:nvSpPr>
        <p:spPr bwMode="auto">
          <a:xfrm>
            <a:off x="12472988" y="1258888"/>
            <a:ext cx="10680700" cy="4465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9600">
                <a:solidFill>
                  <a:srgbClr val="00B0F0"/>
                </a:solidFill>
                <a:latin typeface="DejaVu Sans" panose="020B0603030804020204" pitchFamily="34" charset="2"/>
              </a:rPr>
              <a:t>Neil deGrasse Tyson</a:t>
            </a:r>
          </a:p>
          <a:p>
            <a:pPr algn="ctr" eaLnBrk="1">
              <a:lnSpc>
                <a:spcPct val="100000"/>
              </a:lnSpc>
            </a:pPr>
            <a:r>
              <a:rPr lang="pl-PL" altLang="pl-PL" sz="4800">
                <a:solidFill>
                  <a:srgbClr val="FFFFFF"/>
                </a:solidFill>
                <a:latin typeface="DejaVu Sans Condensed" panose="020B0606030804020204" pitchFamily="34" charset="2"/>
              </a:rPr>
              <a:t>Cosmos: A Spacetime Odyssey (2014), episode 8</a:t>
            </a:r>
          </a:p>
        </p:txBody>
      </p:sp>
      <p:sp>
        <p:nvSpPr>
          <p:cNvPr id="140293" name="Rectangle 5">
            <a:extLst>
              <a:ext uri="{FF2B5EF4-FFF2-40B4-BE49-F238E27FC236}">
                <a16:creationId xmlns:a16="http://schemas.microsoft.com/office/drawing/2014/main" xmlns="" id="{8E4EECE7-BE68-0048-B0E7-45616AC50D7A}"/>
              </a:ext>
            </a:extLst>
          </p:cNvPr>
          <p:cNvSpPr>
            <a:spLocks noChangeArrowheads="1"/>
          </p:cNvSpPr>
          <p:nvPr/>
        </p:nvSpPr>
        <p:spPr bwMode="auto">
          <a:xfrm>
            <a:off x="1485900" y="6308725"/>
            <a:ext cx="21450300" cy="6502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6000" dirty="0">
                <a:solidFill>
                  <a:srgbClr val="FFFFFF"/>
                </a:solidFill>
                <a:latin typeface="DejaVu Sans" panose="020B0603030804020204" pitchFamily="34" charset="2"/>
              </a:rPr>
              <a:t>"Nasi przodkowie czcili słońce. I nie byli głupi. Dobrze jest czcić słońce i gwiazdy, ponieważ jesteśmy ich dziećmi. Krzem w skałach, tlen w powietrzu, węgiel w naszym DNA, żelazo w naszych drapaczach chmur, srebro w biżuterii—to wszystko powstało w gwiazdach miliardy lat temu. Nasza planeta, nasze społeczeństwo, i my sami jesteśmy gwiezdnym pyłem”.</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fill="hold" nodeType="withEffect">
                                  <p:stCondLst>
                                    <p:cond delay="0"/>
                                  </p:stCondLst>
                                  <p:childTnLst>
                                    <p:set>
                                      <p:cBhvr additive="repl">
                                        <p:cTn id="6" dur="1" fill="hold">
                                          <p:stCondLst>
                                            <p:cond delay="0"/>
                                          </p:stCondLst>
                                        </p:cTn>
                                        <p:tgtEl>
                                          <p:spTgt spid="14029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9" presetClass="entr" presetSubtype="0" fill="hold" grpId="0" nodeType="clickEffect">
                                  <p:stCondLst>
                                    <p:cond delay="0"/>
                                  </p:stCondLst>
                                  <p:childTnLst>
                                    <p:set>
                                      <p:cBhvr>
                                        <p:cTn id="10" dur="1" fill="hold">
                                          <p:stCondLst>
                                            <p:cond delay="0"/>
                                          </p:stCondLst>
                                        </p:cTn>
                                        <p:tgtEl>
                                          <p:spTgt spid="140293"/>
                                        </p:tgtEl>
                                        <p:attrNameLst>
                                          <p:attrName>style.visibility</p:attrName>
                                        </p:attrNameLst>
                                      </p:cBhvr>
                                      <p:to>
                                        <p:strVal val="visible"/>
                                      </p:to>
                                    </p:set>
                                    <p:animEffect transition="in" filter="dissolve">
                                      <p:cBhvr>
                                        <p:cTn id="11" dur="500"/>
                                        <p:tgtEl>
                                          <p:spTgt spid="14029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3" grpId="0"/>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9281" name="Rectangle 1">
            <a:extLst>
              <a:ext uri="{FF2B5EF4-FFF2-40B4-BE49-F238E27FC236}">
                <a16:creationId xmlns:a16="http://schemas.microsoft.com/office/drawing/2014/main" xmlns="" id="{EBAD7B81-7BCB-2441-9BC1-DAA5B3635818}"/>
              </a:ext>
            </a:extLst>
          </p:cNvPr>
          <p:cNvSpPr>
            <a:spLocks noChangeArrowheads="1"/>
          </p:cNvSpPr>
          <p:nvPr/>
        </p:nvSpPr>
        <p:spPr bwMode="auto">
          <a:xfrm>
            <a:off x="-338138" y="-373063"/>
            <a:ext cx="24747538" cy="14100176"/>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609282" name="Text Box 2">
            <a:extLst>
              <a:ext uri="{FF2B5EF4-FFF2-40B4-BE49-F238E27FC236}">
                <a16:creationId xmlns:a16="http://schemas.microsoft.com/office/drawing/2014/main" xmlns="" id="{AEAD9BD3-A30B-F94B-A7D3-D1237D1FDF3F}"/>
              </a:ext>
            </a:extLst>
          </p:cNvPr>
          <p:cNvSpPr txBox="1">
            <a:spLocks noChangeArrowheads="1"/>
          </p:cNvSpPr>
          <p:nvPr/>
        </p:nvSpPr>
        <p:spPr bwMode="auto">
          <a:xfrm>
            <a:off x="22723475" y="13061950"/>
            <a:ext cx="4445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7DB34DCB-B14A-D54E-B761-F7FEC469E0BB}"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108</a:t>
            </a:fld>
            <a:endParaRPr lang="pl-PL" altLang="pl-PL" sz="2400">
              <a:solidFill>
                <a:srgbClr val="000000"/>
              </a:solidFill>
              <a:latin typeface="Gill Sans" panose="020B0502020104020203" pitchFamily="34" charset="-79"/>
            </a:endParaRPr>
          </a:p>
        </p:txBody>
      </p:sp>
      <p:pic>
        <p:nvPicPr>
          <p:cNvPr id="609283" name="Picture 3">
            <a:extLst>
              <a:ext uri="{FF2B5EF4-FFF2-40B4-BE49-F238E27FC236}">
                <a16:creationId xmlns:a16="http://schemas.microsoft.com/office/drawing/2014/main" xmlns="" id="{48710C0B-587D-1E42-B6BF-FEED919C69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92913" y="1543050"/>
            <a:ext cx="10837862" cy="609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09284" name="Rectangle 4">
            <a:extLst>
              <a:ext uri="{FF2B5EF4-FFF2-40B4-BE49-F238E27FC236}">
                <a16:creationId xmlns:a16="http://schemas.microsoft.com/office/drawing/2014/main" xmlns="" id="{BF9823EE-0CB1-6E45-8B76-A14C96E0F2DF}"/>
              </a:ext>
            </a:extLst>
          </p:cNvPr>
          <p:cNvSpPr>
            <a:spLocks noGrp="1" noChangeArrowheads="1"/>
          </p:cNvSpPr>
          <p:nvPr>
            <p:ph type="body" idx="4294967295"/>
          </p:nvPr>
        </p:nvSpPr>
        <p:spPr>
          <a:xfrm>
            <a:off x="3848100" y="10814050"/>
            <a:ext cx="16687800" cy="1879600"/>
          </a:xfrm>
          <a:extLst>
            <a:ext uri="{91240B29-F687-4f45-9708-019B960494DF}">
              <a14:hiddenLine xmlns:a14="http://schemas.microsoft.com/office/drawing/2010/main" w="12600" cap="flat">
                <a:solidFill>
                  <a:srgbClr val="808080"/>
                </a:solidFill>
                <a:miter lim="800000"/>
                <a:headEnd/>
                <a:tailEnd/>
              </a14:hiddenLine>
            </a:ext>
          </a:extLst>
        </p:spPr>
        <p:txBody>
          <a:bodyPr lIns="50760" tIns="50760" rIns="50760" bIns="50760" anchor="b"/>
          <a:lstStyle/>
          <a:p>
            <a:pPr marL="0" indent="0" algn="ctr" eaLnBrk="1">
              <a:lnSpc>
                <a:spcPct val="10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pPr>
            <a:r>
              <a:rPr lang="pl-PL" altLang="pl-PL" sz="3400">
                <a:latin typeface="DejaVu Sans" panose="020B0603030804020204" pitchFamily="34" charset="2"/>
              </a:rPr>
              <a:t>“We Are Dead Stars,” YouTube video posted by </a:t>
            </a:r>
            <a:r>
              <a:rPr lang="pl-PL" altLang="pl-PL" sz="3400">
                <a:latin typeface="DejaVu Sans Oblique" panose="020B06030303040B0204" pitchFamily="34" charset="0"/>
              </a:rPr>
              <a:t>The Atlantic</a:t>
            </a:r>
            <a:r>
              <a:rPr lang="pl-PL" altLang="pl-PL" sz="3400">
                <a:latin typeface="DejaVu Sans" panose="020B0603030804020204" pitchFamily="34" charset="2"/>
              </a:rPr>
              <a:t>, May 14, 2014.</a:t>
            </a:r>
          </a:p>
        </p:txBody>
      </p:sp>
      <p:sp>
        <p:nvSpPr>
          <p:cNvPr id="609285" name="Rectangle 5">
            <a:extLst>
              <a:ext uri="{FF2B5EF4-FFF2-40B4-BE49-F238E27FC236}">
                <a16:creationId xmlns:a16="http://schemas.microsoft.com/office/drawing/2014/main" xmlns="" id="{31DF988D-C6FF-A74E-8BFD-32B8F7EFD3CA}"/>
              </a:ext>
            </a:extLst>
          </p:cNvPr>
          <p:cNvSpPr>
            <a:spLocks noChangeArrowheads="1"/>
          </p:cNvSpPr>
          <p:nvPr/>
        </p:nvSpPr>
        <p:spPr bwMode="auto">
          <a:xfrm>
            <a:off x="11995150" y="6718300"/>
            <a:ext cx="3937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609286" name="Rectangle 6">
            <a:extLst>
              <a:ext uri="{FF2B5EF4-FFF2-40B4-BE49-F238E27FC236}">
                <a16:creationId xmlns:a16="http://schemas.microsoft.com/office/drawing/2014/main" xmlns="" id="{98689DA9-D355-CE46-BEFD-CDD25D9872BF}"/>
              </a:ext>
            </a:extLst>
          </p:cNvPr>
          <p:cNvSpPr>
            <a:spLocks noChangeArrowheads="1"/>
          </p:cNvSpPr>
          <p:nvPr/>
        </p:nvSpPr>
        <p:spPr bwMode="auto">
          <a:xfrm>
            <a:off x="10909300" y="10456863"/>
            <a:ext cx="393700" cy="279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141319" name="Rectangle 7">
            <a:extLst>
              <a:ext uri="{FF2B5EF4-FFF2-40B4-BE49-F238E27FC236}">
                <a16:creationId xmlns:a16="http://schemas.microsoft.com/office/drawing/2014/main" xmlns="" id="{6C18354B-6EC2-2D41-A881-DA9ECF220D6E}"/>
              </a:ext>
            </a:extLst>
          </p:cNvPr>
          <p:cNvSpPr>
            <a:spLocks noChangeArrowheads="1"/>
          </p:cNvSpPr>
          <p:nvPr/>
        </p:nvSpPr>
        <p:spPr bwMode="auto">
          <a:xfrm>
            <a:off x="1811338" y="7939088"/>
            <a:ext cx="20534312" cy="3917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6200">
                <a:solidFill>
                  <a:srgbClr val="FFFFFF"/>
                </a:solidFill>
                <a:latin typeface="DejaVu Sans" panose="020B0603030804020204" pitchFamily="34" charset="2"/>
              </a:rPr>
              <a:t>“Czym więc jest ludzka egzystencja? Jak to wszystko można podsumować? Okazuje się, że całkiem prosto. Jesteśmy martwymi gwiazdami, które z powrotem spoglądają w niebo”.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fill="hold" nodeType="withEffect">
                                  <p:stCondLst>
                                    <p:cond delay="0"/>
                                  </p:stCondLst>
                                  <p:childTnLst>
                                    <p:set>
                                      <p:cBhvr additive="repl">
                                        <p:cTn id="6" dur="1" fill="hold">
                                          <p:stCondLst>
                                            <p:cond delay="0"/>
                                          </p:stCondLst>
                                        </p:cTn>
                                        <p:tgtEl>
                                          <p:spTgt spid="1413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1329" name="Rectangle 1">
            <a:extLst>
              <a:ext uri="{FF2B5EF4-FFF2-40B4-BE49-F238E27FC236}">
                <a16:creationId xmlns:a16="http://schemas.microsoft.com/office/drawing/2014/main" xmlns="" id="{FDE20ED2-6227-B044-8FB1-98D56FF2A0DD}"/>
              </a:ext>
            </a:extLst>
          </p:cNvPr>
          <p:cNvSpPr>
            <a:spLocks noGrp="1" noChangeArrowheads="1"/>
          </p:cNvSpPr>
          <p:nvPr>
            <p:ph type="title" idx="4294967295"/>
          </p:nvPr>
        </p:nvSpPr>
        <p:spPr>
          <a:xfrm>
            <a:off x="2232025" y="3671888"/>
            <a:ext cx="18313400" cy="78232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pPr>
            <a:r>
              <a:rPr lang="pl-PL" altLang="pl-PL" sz="7200">
                <a:solidFill>
                  <a:srgbClr val="FEFCDD"/>
                </a:solidFill>
                <a:latin typeface="DejaVu Sans Condensed" panose="020B0606030804020204" pitchFamily="34" charset="2"/>
              </a:rPr>
              <a:t>“Ateizm jest kompletnie bez sensu. Spójrzmy na Układ Słoneczny i zauważmy, że Ziemia znajduje się w takiej odległości od Słońca, która pozwala naszej planecie otrzymywać odpowiednią ilość ciepła i światła. Coś takiego nie zdarzyło się przez przypadek”.</a:t>
            </a:r>
          </a:p>
        </p:txBody>
      </p:sp>
      <p:sp>
        <p:nvSpPr>
          <p:cNvPr id="611330" name="Rectangle 2">
            <a:extLst>
              <a:ext uri="{FF2B5EF4-FFF2-40B4-BE49-F238E27FC236}">
                <a16:creationId xmlns:a16="http://schemas.microsoft.com/office/drawing/2014/main" xmlns="" id="{5AD769BF-ACEA-BA44-A82E-0C5F99A34567}"/>
              </a:ext>
            </a:extLst>
          </p:cNvPr>
          <p:cNvSpPr>
            <a:spLocks noChangeArrowheads="1"/>
          </p:cNvSpPr>
          <p:nvPr/>
        </p:nvSpPr>
        <p:spPr bwMode="auto">
          <a:xfrm>
            <a:off x="1895475" y="1739900"/>
            <a:ext cx="14952663"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pPr>
            <a:r>
              <a:rPr lang="pl-PL" altLang="pl-PL" sz="8800">
                <a:solidFill>
                  <a:srgbClr val="00B0F0"/>
                </a:solidFill>
                <a:latin typeface="DejaVu Sans" panose="020B0603030804020204" pitchFamily="34" charset="2"/>
              </a:rPr>
              <a:t>Nadprzyrodzony projekt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6529" name="Rectangle 1">
            <a:extLst>
              <a:ext uri="{FF2B5EF4-FFF2-40B4-BE49-F238E27FC236}">
                <a16:creationId xmlns:a16="http://schemas.microsoft.com/office/drawing/2014/main" xmlns="" id="{7E85F01A-1BBA-5046-97CA-7C6EECC72246}"/>
              </a:ext>
            </a:extLst>
          </p:cNvPr>
          <p:cNvSpPr>
            <a:spLocks noChangeArrowheads="1"/>
          </p:cNvSpPr>
          <p:nvPr/>
        </p:nvSpPr>
        <p:spPr bwMode="auto">
          <a:xfrm>
            <a:off x="-12700" y="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endParaRPr lang="pl-PL" altLang="pl-PL" sz="5600">
              <a:solidFill>
                <a:srgbClr val="FFFFFF"/>
              </a:solidFill>
              <a:latin typeface="Gill Sans" panose="020B0502020104020203" pitchFamily="34" charset="-79"/>
            </a:endParaRPr>
          </a:p>
        </p:txBody>
      </p:sp>
      <p:sp>
        <p:nvSpPr>
          <p:cNvPr id="406530" name="Text Box 2">
            <a:extLst>
              <a:ext uri="{FF2B5EF4-FFF2-40B4-BE49-F238E27FC236}">
                <a16:creationId xmlns:a16="http://schemas.microsoft.com/office/drawing/2014/main" xmlns="" id="{740F4981-5A6D-A94D-B76B-75ECB0C93C2C}"/>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7FA905B6-40DC-4247-8C6F-F7549980BF92}"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11</a:t>
            </a:fld>
            <a:endParaRPr lang="pl-PL" altLang="pl-PL" sz="2400">
              <a:solidFill>
                <a:srgbClr val="000000"/>
              </a:solidFill>
              <a:latin typeface="Gill Sans" panose="020B0502020104020203" pitchFamily="34" charset="-79"/>
            </a:endParaRPr>
          </a:p>
        </p:txBody>
      </p:sp>
      <p:pic>
        <p:nvPicPr>
          <p:cNvPr id="406531" name="Picture 3">
            <a:extLst>
              <a:ext uri="{FF2B5EF4-FFF2-40B4-BE49-F238E27FC236}">
                <a16:creationId xmlns:a16="http://schemas.microsoft.com/office/drawing/2014/main" xmlns="" id="{2AD15EE8-6B94-AC4B-8F3A-3CF4B394BD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304963" y="2825750"/>
            <a:ext cx="7670800" cy="95297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6532" name="Rectangle 4">
            <a:extLst>
              <a:ext uri="{FF2B5EF4-FFF2-40B4-BE49-F238E27FC236}">
                <a16:creationId xmlns:a16="http://schemas.microsoft.com/office/drawing/2014/main" xmlns="" id="{9E3DE1D6-D102-4743-9843-425D5DCEE9DD}"/>
              </a:ext>
            </a:extLst>
          </p:cNvPr>
          <p:cNvSpPr>
            <a:spLocks noChangeArrowheads="1"/>
          </p:cNvSpPr>
          <p:nvPr/>
        </p:nvSpPr>
        <p:spPr bwMode="auto">
          <a:xfrm>
            <a:off x="15628938" y="1587500"/>
            <a:ext cx="5013325" cy="930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600">
                <a:solidFill>
                  <a:srgbClr val="FFFFFF"/>
                </a:solidFill>
                <a:latin typeface="DejaVu Sans Condensed" panose="020B0606030804020204" pitchFamily="34" charset="2"/>
              </a:rPr>
              <a:t>Mgławica Motyl</a:t>
            </a:r>
          </a:p>
        </p:txBody>
      </p:sp>
      <p:pic>
        <p:nvPicPr>
          <p:cNvPr id="406533" name="Picture 5">
            <a:extLst>
              <a:ext uri="{FF2B5EF4-FFF2-40B4-BE49-F238E27FC236}">
                <a16:creationId xmlns:a16="http://schemas.microsoft.com/office/drawing/2014/main" xmlns="" id="{CAE41F70-D1BC-224A-AF7C-B787A9E85DC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44750" y="2605088"/>
            <a:ext cx="10064750" cy="7581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6534" name="Rectangle 6">
            <a:extLst>
              <a:ext uri="{FF2B5EF4-FFF2-40B4-BE49-F238E27FC236}">
                <a16:creationId xmlns:a16="http://schemas.microsoft.com/office/drawing/2014/main" xmlns="" id="{573E4146-91DF-1C47-A1AC-07E82FC07471}"/>
              </a:ext>
            </a:extLst>
          </p:cNvPr>
          <p:cNvSpPr>
            <a:spLocks noChangeArrowheads="1"/>
          </p:cNvSpPr>
          <p:nvPr/>
        </p:nvSpPr>
        <p:spPr bwMode="auto">
          <a:xfrm>
            <a:off x="4746625" y="10363200"/>
            <a:ext cx="5459413" cy="938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600">
                <a:solidFill>
                  <a:srgbClr val="FFFFFF"/>
                </a:solidFill>
                <a:latin typeface="DejaVu Sans Condensed" panose="020B0606030804020204" pitchFamily="34" charset="2"/>
              </a:rPr>
              <a:t>Mgławica Ślimak</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3377" name="Rectangle 1">
            <a:extLst>
              <a:ext uri="{FF2B5EF4-FFF2-40B4-BE49-F238E27FC236}">
                <a16:creationId xmlns:a16="http://schemas.microsoft.com/office/drawing/2014/main" xmlns="" id="{EA5ECD83-5D3B-F343-A72E-5916818D4937}"/>
              </a:ext>
            </a:extLst>
          </p:cNvPr>
          <p:cNvSpPr>
            <a:spLocks noGrp="1" noChangeArrowheads="1"/>
          </p:cNvSpPr>
          <p:nvPr>
            <p:ph type="title" idx="4294967295"/>
          </p:nvPr>
        </p:nvSpPr>
        <p:spPr>
          <a:xfrm>
            <a:off x="2535238" y="4057650"/>
            <a:ext cx="12801600" cy="78232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pPr>
            <a:r>
              <a:rPr lang="pl-PL" altLang="pl-PL" sz="8000">
                <a:solidFill>
                  <a:srgbClr val="FEFCDD"/>
                </a:solidFill>
                <a:latin typeface="DejaVu Sans Condensed" panose="020B0606030804020204" pitchFamily="34" charset="2"/>
              </a:rPr>
              <a:t>“Ten najpiękniejszy układ słońca, planet i komet mógł powstać jedynie </a:t>
            </a:r>
            <a:br>
              <a:rPr lang="pl-PL" altLang="pl-PL" sz="8000">
                <a:solidFill>
                  <a:srgbClr val="FEFCDD"/>
                </a:solidFill>
                <a:latin typeface="DejaVu Sans Condensed" panose="020B0606030804020204" pitchFamily="34" charset="2"/>
              </a:rPr>
            </a:br>
            <a:r>
              <a:rPr lang="pl-PL" altLang="pl-PL" sz="8000">
                <a:solidFill>
                  <a:srgbClr val="FEFCDD"/>
                </a:solidFill>
                <a:latin typeface="DejaVu Sans Condensed" panose="020B0606030804020204" pitchFamily="34" charset="2"/>
              </a:rPr>
              <a:t>z woli i mocy </a:t>
            </a:r>
            <a:br>
              <a:rPr lang="pl-PL" altLang="pl-PL" sz="8000">
                <a:solidFill>
                  <a:srgbClr val="FEFCDD"/>
                </a:solidFill>
                <a:latin typeface="DejaVu Sans Condensed" panose="020B0606030804020204" pitchFamily="34" charset="2"/>
              </a:rPr>
            </a:br>
            <a:r>
              <a:rPr lang="pl-PL" altLang="pl-PL" sz="8000">
                <a:solidFill>
                  <a:srgbClr val="FEFCDD"/>
                </a:solidFill>
                <a:latin typeface="DejaVu Sans Condensed" panose="020B0606030804020204" pitchFamily="34" charset="2"/>
              </a:rPr>
              <a:t>inteligentnego Bytu”.</a:t>
            </a:r>
          </a:p>
        </p:txBody>
      </p:sp>
      <p:pic>
        <p:nvPicPr>
          <p:cNvPr id="143362" name="Picture 2">
            <a:extLst>
              <a:ext uri="{FF2B5EF4-FFF2-40B4-BE49-F238E27FC236}">
                <a16:creationId xmlns:a16="http://schemas.microsoft.com/office/drawing/2014/main" xmlns="" id="{61513B6A-6CA8-0442-827D-ECAA561E435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51163" y="2063750"/>
            <a:ext cx="6248400" cy="5099050"/>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43363" name="Rectangle 3">
            <a:extLst>
              <a:ext uri="{FF2B5EF4-FFF2-40B4-BE49-F238E27FC236}">
                <a16:creationId xmlns:a16="http://schemas.microsoft.com/office/drawing/2014/main" xmlns="" id="{23E997EE-DFEA-F945-9AAF-5A533FDED4AE}"/>
              </a:ext>
            </a:extLst>
          </p:cNvPr>
          <p:cNvSpPr>
            <a:spLocks noChangeArrowheads="1"/>
          </p:cNvSpPr>
          <p:nvPr/>
        </p:nvSpPr>
        <p:spPr bwMode="auto">
          <a:xfrm>
            <a:off x="15651163" y="7194550"/>
            <a:ext cx="624840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1600"/>
              </a:spcBef>
            </a:pPr>
            <a:r>
              <a:rPr lang="pl-PL" altLang="pl-PL" sz="6000">
                <a:solidFill>
                  <a:srgbClr val="FFFF00"/>
                </a:solidFill>
                <a:latin typeface="DejaVu Sans Condensed" panose="020B0606030804020204" pitchFamily="34" charset="2"/>
              </a:rPr>
              <a:t>Sir Isaac Newton</a:t>
            </a:r>
          </a:p>
        </p:txBody>
      </p:sp>
      <p:sp>
        <p:nvSpPr>
          <p:cNvPr id="613380" name="Rectangle 2">
            <a:extLst>
              <a:ext uri="{FF2B5EF4-FFF2-40B4-BE49-F238E27FC236}">
                <a16:creationId xmlns:a16="http://schemas.microsoft.com/office/drawing/2014/main" xmlns="" id="{7E787546-37CD-214C-9FA0-0E151010AC76}"/>
              </a:ext>
            </a:extLst>
          </p:cNvPr>
          <p:cNvSpPr>
            <a:spLocks noChangeArrowheads="1"/>
          </p:cNvSpPr>
          <p:nvPr/>
        </p:nvSpPr>
        <p:spPr bwMode="auto">
          <a:xfrm>
            <a:off x="1895475" y="1739900"/>
            <a:ext cx="14952663" cy="1701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pPr>
            <a:r>
              <a:rPr lang="pl-PL" altLang="pl-PL" sz="8800">
                <a:solidFill>
                  <a:srgbClr val="00B0F0"/>
                </a:solidFill>
                <a:latin typeface="DejaVu Sans" panose="020B0603030804020204" pitchFamily="34" charset="2"/>
              </a:rPr>
              <a:t>Nadprzyrodzony projekt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additive="repl">
                                        <p:cTn id="6" dur="indefinite" fill="hold"/>
                                        <p:tgtEl>
                                          <p:spTgt spid="143362"/>
                                        </p:tgtEl>
                                        <p:attrNameLst>
                                          <p:attrName>style.visibility</p:attrName>
                                        </p:attrNameLst>
                                      </p:cBhvr>
                                      <p:to>
                                        <p:strVal val="visible"/>
                                      </p:to>
                                    </p:set>
                                    <p:anim calcmode="lin" valueType="num">
                                      <p:cBhvr additive="repl">
                                        <p:cTn id="7" dur="500" fill="hold"/>
                                        <p:tgtEl>
                                          <p:spTgt spid="143362"/>
                                        </p:tgtEl>
                                        <p:attrNameLst>
                                          <p:attrName>ppt_w</p:attrName>
                                        </p:attrNameLst>
                                      </p:cBhvr>
                                      <p:tavLst>
                                        <p:tav tm="100000">
                                          <p:val>
                                            <p:strVal val="0"/>
                                          </p:val>
                                        </p:tav>
                                        <p:tav>
                                          <p:val>
                                            <p:strVal val="#ppt_w"/>
                                          </p:val>
                                        </p:tav>
                                      </p:tavLst>
                                    </p:anim>
                                    <p:anim calcmode="lin" valueType="num">
                                      <p:cBhvr additive="repl">
                                        <p:cTn id="8" dur="500" fill="hold"/>
                                        <p:tgtEl>
                                          <p:spTgt spid="143362"/>
                                        </p:tgtEl>
                                        <p:attrNameLst>
                                          <p:attrName>ppt_h</p:attrName>
                                        </p:attrNameLst>
                                      </p:cBhvr>
                                      <p:tavLst>
                                        <p:tav tm="100000">
                                          <p:val>
                                            <p:strVal val="0"/>
                                          </p:val>
                                        </p:tav>
                                        <p:tav>
                                          <p:val>
                                            <p:strVal val="#ppt_h"/>
                                          </p:val>
                                        </p:tav>
                                      </p:tavLst>
                                    </p:anim>
                                  </p:childTnLst>
                                </p:cTn>
                              </p:par>
                              <p:par>
                                <p:cTn id="9" presetID="23" presetClass="entr" presetSubtype="16" fill="hold" nodeType="withEffect">
                                  <p:stCondLst>
                                    <p:cond delay="0"/>
                                  </p:stCondLst>
                                  <p:childTnLst>
                                    <p:set>
                                      <p:cBhvr additive="repl">
                                        <p:cTn id="10" dur="indefinite" fill="hold"/>
                                        <p:tgtEl>
                                          <p:spTgt spid="143363"/>
                                        </p:tgtEl>
                                        <p:attrNameLst>
                                          <p:attrName>style.visibility</p:attrName>
                                        </p:attrNameLst>
                                      </p:cBhvr>
                                      <p:to>
                                        <p:strVal val="visible"/>
                                      </p:to>
                                    </p:set>
                                    <p:anim calcmode="lin" valueType="num">
                                      <p:cBhvr additive="repl">
                                        <p:cTn id="11" dur="500" fill="hold"/>
                                        <p:tgtEl>
                                          <p:spTgt spid="143363"/>
                                        </p:tgtEl>
                                        <p:attrNameLst>
                                          <p:attrName>ppt_w</p:attrName>
                                        </p:attrNameLst>
                                      </p:cBhvr>
                                      <p:tavLst>
                                        <p:tav tm="100000">
                                          <p:val>
                                            <p:strVal val="0"/>
                                          </p:val>
                                        </p:tav>
                                        <p:tav>
                                          <p:val>
                                            <p:strVal val="#ppt_w"/>
                                          </p:val>
                                        </p:tav>
                                      </p:tavLst>
                                    </p:anim>
                                    <p:anim calcmode="lin" valueType="num">
                                      <p:cBhvr additive="repl">
                                        <p:cTn id="12" dur="500" fill="hold"/>
                                        <p:tgtEl>
                                          <p:spTgt spid="143363"/>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5425" name="Rectangle 1">
            <a:extLst>
              <a:ext uri="{FF2B5EF4-FFF2-40B4-BE49-F238E27FC236}">
                <a16:creationId xmlns:a16="http://schemas.microsoft.com/office/drawing/2014/main" xmlns="" id="{B0352B64-AC30-724E-AC7F-BE461825E529}"/>
              </a:ext>
            </a:extLst>
          </p:cNvPr>
          <p:cNvSpPr>
            <a:spLocks noChangeArrowheads="1"/>
          </p:cNvSpPr>
          <p:nvPr/>
        </p:nvSpPr>
        <p:spPr bwMode="auto">
          <a:xfrm>
            <a:off x="-338138" y="-271463"/>
            <a:ext cx="24747538" cy="13998576"/>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615426" name="Text Box 2">
            <a:extLst>
              <a:ext uri="{FF2B5EF4-FFF2-40B4-BE49-F238E27FC236}">
                <a16:creationId xmlns:a16="http://schemas.microsoft.com/office/drawing/2014/main" xmlns="" id="{E8F8CB32-5CB9-4D41-88A7-AC0A82A991D8}"/>
              </a:ext>
            </a:extLst>
          </p:cNvPr>
          <p:cNvSpPr txBox="1">
            <a:spLocks noChangeArrowheads="1"/>
          </p:cNvSpPr>
          <p:nvPr/>
        </p:nvSpPr>
        <p:spPr bwMode="auto">
          <a:xfrm>
            <a:off x="22723475" y="13061950"/>
            <a:ext cx="4445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70568FE2-B0AF-2F4B-9783-8855CBA06EA1}"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111</a:t>
            </a:fld>
            <a:endParaRPr lang="pl-PL" altLang="pl-PL" sz="2400">
              <a:solidFill>
                <a:srgbClr val="000000"/>
              </a:solidFill>
              <a:latin typeface="Gill Sans" panose="020B0502020104020203" pitchFamily="34" charset="-79"/>
            </a:endParaRPr>
          </a:p>
        </p:txBody>
      </p:sp>
      <p:pic>
        <p:nvPicPr>
          <p:cNvPr id="615427" name="Picture 3">
            <a:extLst>
              <a:ext uri="{FF2B5EF4-FFF2-40B4-BE49-F238E27FC236}">
                <a16:creationId xmlns:a16="http://schemas.microsoft.com/office/drawing/2014/main" xmlns="" id="{4554968E-1E59-6349-937E-18FBE90F44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737475" y="1339850"/>
            <a:ext cx="8674100" cy="8559800"/>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5428" name="Rectangle 4">
            <a:extLst>
              <a:ext uri="{FF2B5EF4-FFF2-40B4-BE49-F238E27FC236}">
                <a16:creationId xmlns:a16="http://schemas.microsoft.com/office/drawing/2014/main" xmlns="" id="{F736D2C7-D782-A845-879E-B83E41778717}"/>
              </a:ext>
            </a:extLst>
          </p:cNvPr>
          <p:cNvSpPr>
            <a:spLocks noChangeArrowheads="1"/>
          </p:cNvSpPr>
          <p:nvPr/>
        </p:nvSpPr>
        <p:spPr bwMode="auto">
          <a:xfrm>
            <a:off x="2286000" y="10417175"/>
            <a:ext cx="19577050" cy="2082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a:solidFill>
                  <a:srgbClr val="FFFFFF"/>
                </a:solidFill>
                <a:latin typeface="DejaVu Sans" panose="020B0603030804020204" pitchFamily="34" charset="2"/>
              </a:rPr>
              <a:t>Niebiosa opowiadają chwałę Boga.</a:t>
            </a:r>
          </a:p>
          <a:p>
            <a:pPr algn="ctr" eaLnBrk="1">
              <a:lnSpc>
                <a:spcPct val="100000"/>
              </a:lnSpc>
            </a:pPr>
            <a:r>
              <a:rPr lang="pl-PL" altLang="pl-PL" sz="4800">
                <a:solidFill>
                  <a:srgbClr val="FFFFFF"/>
                </a:solidFill>
                <a:latin typeface="DejaVu Sans" panose="020B0603030804020204" pitchFamily="34" charset="2"/>
              </a:rPr>
              <a:t>Psalm 19:1</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7473" name="Picture 1">
            <a:extLst>
              <a:ext uri="{FF2B5EF4-FFF2-40B4-BE49-F238E27FC236}">
                <a16:creationId xmlns:a16="http://schemas.microsoft.com/office/drawing/2014/main" xmlns="" id="{FB37A04C-2914-EB49-A114-E557976DD6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7474" name="Rectangle 2">
            <a:extLst>
              <a:ext uri="{FF2B5EF4-FFF2-40B4-BE49-F238E27FC236}">
                <a16:creationId xmlns:a16="http://schemas.microsoft.com/office/drawing/2014/main" xmlns="" id="{7AB7AF63-6BD6-E748-99F9-7AE4C0CD086B}"/>
              </a:ext>
            </a:extLst>
          </p:cNvPr>
          <p:cNvSpPr>
            <a:spLocks noChangeArrowheads="1"/>
          </p:cNvSpPr>
          <p:nvPr/>
        </p:nvSpPr>
        <p:spPr bwMode="auto">
          <a:xfrm>
            <a:off x="4537075" y="496888"/>
            <a:ext cx="15168563" cy="130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800">
                <a:solidFill>
                  <a:srgbClr val="FFFF00"/>
                </a:solidFill>
              </a:rPr>
              <a:t>Podręcznik historii Wszechświata!</a:t>
            </a:r>
          </a:p>
        </p:txBody>
      </p:sp>
      <p:sp>
        <p:nvSpPr>
          <p:cNvPr id="617475" name="Rectangle 3">
            <a:extLst>
              <a:ext uri="{FF2B5EF4-FFF2-40B4-BE49-F238E27FC236}">
                <a16:creationId xmlns:a16="http://schemas.microsoft.com/office/drawing/2014/main" xmlns="" id="{B21F7BEB-F164-FD48-83F5-839D12AA5AFC}"/>
              </a:ext>
            </a:extLst>
          </p:cNvPr>
          <p:cNvSpPr>
            <a:spLocks noChangeArrowheads="1"/>
          </p:cNvSpPr>
          <p:nvPr/>
        </p:nvSpPr>
        <p:spPr bwMode="auto">
          <a:xfrm rot="-780000">
            <a:off x="10440988" y="6273800"/>
            <a:ext cx="2079625" cy="86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000" b="1">
                <a:solidFill>
                  <a:srgbClr val="000000"/>
                </a:solidFill>
                <a:latin typeface="Gill Sans" panose="020B0502020104020203" pitchFamily="34" charset="-79"/>
              </a:rPr>
              <a:t>Biblia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19521" name="Rectangle 1">
            <a:extLst>
              <a:ext uri="{FF2B5EF4-FFF2-40B4-BE49-F238E27FC236}">
                <a16:creationId xmlns:a16="http://schemas.microsoft.com/office/drawing/2014/main" xmlns="" id="{498FAC4C-D5F2-3E42-A6E8-77E242317110}"/>
              </a:ext>
            </a:extLst>
          </p:cNvPr>
          <p:cNvSpPr>
            <a:spLocks noChangeArrowheads="1"/>
          </p:cNvSpPr>
          <p:nvPr/>
        </p:nvSpPr>
        <p:spPr bwMode="auto">
          <a:xfrm>
            <a:off x="-474663" y="-304800"/>
            <a:ext cx="24882476" cy="140335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619522" name="Text Box 2">
            <a:extLst>
              <a:ext uri="{FF2B5EF4-FFF2-40B4-BE49-F238E27FC236}">
                <a16:creationId xmlns:a16="http://schemas.microsoft.com/office/drawing/2014/main" xmlns="" id="{F2701A86-7CF6-FA45-B3E4-87AFB5163AE6}"/>
              </a:ext>
            </a:extLst>
          </p:cNvPr>
          <p:cNvSpPr txBox="1">
            <a:spLocks noChangeArrowheads="1"/>
          </p:cNvSpPr>
          <p:nvPr/>
        </p:nvSpPr>
        <p:spPr bwMode="auto">
          <a:xfrm>
            <a:off x="22723475" y="13061950"/>
            <a:ext cx="4445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8D6A24AB-88CB-6244-82FA-3B9430156AE2}"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113</a:t>
            </a:fld>
            <a:endParaRPr lang="pl-PL" altLang="pl-PL" sz="2400">
              <a:solidFill>
                <a:srgbClr val="000000"/>
              </a:solidFill>
              <a:latin typeface="Gill Sans" panose="020B0502020104020203" pitchFamily="34" charset="-79"/>
            </a:endParaRPr>
          </a:p>
        </p:txBody>
      </p:sp>
      <p:pic>
        <p:nvPicPr>
          <p:cNvPr id="619523" name="Picture 3">
            <a:extLst>
              <a:ext uri="{FF2B5EF4-FFF2-40B4-BE49-F238E27FC236}">
                <a16:creationId xmlns:a16="http://schemas.microsoft.com/office/drawing/2014/main" xmlns="" id="{A029F1B6-2947-0D4D-AD00-37F3A4238F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97"/>
          <a:stretch>
            <a:fillRect/>
          </a:stretch>
        </p:blipFill>
        <p:spPr bwMode="auto">
          <a:xfrm>
            <a:off x="-755650" y="508000"/>
            <a:ext cx="24782463" cy="12877800"/>
          </a:xfrm>
          <a:prstGeom prst="rect">
            <a:avLst/>
          </a:prstGeom>
          <a:noFill/>
          <a:ln>
            <a:noFill/>
          </a:ln>
          <a:effectLst/>
          <a:extLst>
            <a:ext uri="{909E8E84-426E-40dd-AFC4-6F175D3DCCD1}">
              <a14:hiddenFill xmlns:a14="http://schemas.microsoft.com/office/drawing/2010/main">
                <a:blipFill dpi="0" rotWithShape="0">
                  <a:blip/>
                  <a:srcRect t="1697"/>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19524" name="AutoShape 4">
            <a:extLst>
              <a:ext uri="{FF2B5EF4-FFF2-40B4-BE49-F238E27FC236}">
                <a16:creationId xmlns:a16="http://schemas.microsoft.com/office/drawing/2014/main" xmlns="" id="{0FB2328C-2962-A245-B0C5-004F88303494}"/>
              </a:ext>
            </a:extLst>
          </p:cNvPr>
          <p:cNvSpPr>
            <a:spLocks noChangeArrowheads="1"/>
          </p:cNvSpPr>
          <p:nvPr/>
        </p:nvSpPr>
        <p:spPr bwMode="auto">
          <a:xfrm>
            <a:off x="7405688" y="728663"/>
            <a:ext cx="5119687" cy="3641725"/>
          </a:xfrm>
          <a:prstGeom prst="wedgeEllipseCallout">
            <a:avLst>
              <a:gd name="adj1" fmla="val -37296"/>
              <a:gd name="adj2" fmla="val 61694"/>
            </a:avLst>
          </a:prstGeom>
          <a:solidFill>
            <a:srgbClr val="11DBE3"/>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619525" name="Rectangle 5">
            <a:extLst>
              <a:ext uri="{FF2B5EF4-FFF2-40B4-BE49-F238E27FC236}">
                <a16:creationId xmlns:a16="http://schemas.microsoft.com/office/drawing/2014/main" xmlns="" id="{45A4FA29-1EC4-F04A-A3DD-D51E582C0A89}"/>
              </a:ext>
            </a:extLst>
          </p:cNvPr>
          <p:cNvSpPr>
            <a:spLocks noChangeArrowheads="1"/>
          </p:cNvSpPr>
          <p:nvPr/>
        </p:nvSpPr>
        <p:spPr bwMode="auto">
          <a:xfrm>
            <a:off x="7853363" y="1457325"/>
            <a:ext cx="4322762" cy="2708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90000"/>
              </a:lnSpc>
            </a:pPr>
            <a:r>
              <a:rPr lang="pl-PL" altLang="pl-PL" sz="3800">
                <a:solidFill>
                  <a:srgbClr val="000000"/>
                </a:solidFill>
                <a:latin typeface="Chalkboard" panose="03050602040202020205" pitchFamily="66" charset="77"/>
              </a:rPr>
              <a:t>Wielki Wybuch miał miejsce miliardy lat temu.</a:t>
            </a:r>
          </a:p>
          <a:p>
            <a:pPr algn="ctr" eaLnBrk="1">
              <a:lnSpc>
                <a:spcPct val="90000"/>
              </a:lnSpc>
            </a:pPr>
            <a:r>
              <a:rPr lang="pl-PL" altLang="pl-PL" sz="3800">
                <a:solidFill>
                  <a:srgbClr val="000000"/>
                </a:solidFill>
                <a:latin typeface="Chalkboard" panose="03050602040202020205" pitchFamily="66" charset="77"/>
              </a:rPr>
              <a:t>Daję na to moje słowo!</a:t>
            </a:r>
          </a:p>
        </p:txBody>
      </p:sp>
      <p:sp>
        <p:nvSpPr>
          <p:cNvPr id="619526" name="Freeform 6">
            <a:extLst>
              <a:ext uri="{FF2B5EF4-FFF2-40B4-BE49-F238E27FC236}">
                <a16:creationId xmlns:a16="http://schemas.microsoft.com/office/drawing/2014/main" xmlns="" id="{241739B6-2192-0847-981B-9322783EC77E}"/>
              </a:ext>
            </a:extLst>
          </p:cNvPr>
          <p:cNvSpPr>
            <a:spLocks noChangeArrowheads="1"/>
          </p:cNvSpPr>
          <p:nvPr/>
        </p:nvSpPr>
        <p:spPr bwMode="auto">
          <a:xfrm rot="4440000">
            <a:off x="14399419" y="-208756"/>
            <a:ext cx="4959350" cy="7358062"/>
          </a:xfrm>
          <a:custGeom>
            <a:avLst/>
            <a:gdLst>
              <a:gd name="T0" fmla="*/ 2147483646 w 21600"/>
              <a:gd name="T1" fmla="*/ 2147483646 h 21600"/>
              <a:gd name="T2" fmla="*/ 0 w 21600"/>
              <a:gd name="T3" fmla="*/ 2147483646 h 21600"/>
              <a:gd name="T4" fmla="*/ 2147483646 w 21600"/>
              <a:gd name="T5" fmla="*/ 2147483646 h 21600"/>
              <a:gd name="T6" fmla="*/ 2147483646 w 21600"/>
              <a:gd name="T7" fmla="*/ 0 h 21600"/>
              <a:gd name="T8" fmla="*/ 2147483646 w 21600"/>
              <a:gd name="T9" fmla="*/ 2147483646 h 21600"/>
              <a:gd name="T10" fmla="*/ 2147483646 w 21600"/>
              <a:gd name="T11" fmla="*/ 2147483646 h 21600"/>
              <a:gd name="T12" fmla="*/ 2147483646 w 21600"/>
              <a:gd name="T13" fmla="*/ 2147483646 h 21600"/>
              <a:gd name="T14" fmla="*/ 2147483646 w 21600"/>
              <a:gd name="T15" fmla="*/ 2147483646 h 21600"/>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1600" h="21600">
                <a:moveTo>
                  <a:pt x="10800" y="21600"/>
                </a:moveTo>
                <a:cubicBezTo>
                  <a:pt x="4835" y="21600"/>
                  <a:pt x="0" y="17065"/>
                  <a:pt x="0" y="11472"/>
                </a:cubicBezTo>
                <a:cubicBezTo>
                  <a:pt x="0" y="8832"/>
                  <a:pt x="1077" y="6429"/>
                  <a:pt x="2841" y="4627"/>
                </a:cubicBezTo>
                <a:lnTo>
                  <a:pt x="124" y="0"/>
                </a:lnTo>
                <a:lnTo>
                  <a:pt x="4530" y="3229"/>
                </a:lnTo>
                <a:cubicBezTo>
                  <a:pt x="6298" y="2044"/>
                  <a:pt x="8461" y="1345"/>
                  <a:pt x="10800" y="1345"/>
                </a:cubicBezTo>
                <a:cubicBezTo>
                  <a:pt x="16765" y="1345"/>
                  <a:pt x="21600" y="5878"/>
                  <a:pt x="21600" y="11472"/>
                </a:cubicBezTo>
                <a:cubicBezTo>
                  <a:pt x="21600" y="17065"/>
                  <a:pt x="16765" y="21600"/>
                  <a:pt x="10800" y="21600"/>
                </a:cubicBezTo>
                <a:close/>
              </a:path>
            </a:pathLst>
          </a:custGeom>
          <a:solidFill>
            <a:srgbClr val="302B71"/>
          </a:solidFill>
          <a:ln>
            <a:noFill/>
          </a:ln>
          <a:effectLst/>
          <a:extLst>
            <a:ext uri="{91240B29-F687-4f45-9708-019B960494DF}">
              <a14:hiddenLine xmlns:a14="http://schemas.microsoft.com/office/drawing/2010/main" w="12600" cap="flat">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sp>
        <p:nvSpPr>
          <p:cNvPr id="619527" name="Rectangle 7">
            <a:extLst>
              <a:ext uri="{FF2B5EF4-FFF2-40B4-BE49-F238E27FC236}">
                <a16:creationId xmlns:a16="http://schemas.microsoft.com/office/drawing/2014/main" xmlns="" id="{831D81FD-85E5-9842-AA22-E4D337732E98}"/>
              </a:ext>
            </a:extLst>
          </p:cNvPr>
          <p:cNvSpPr>
            <a:spLocks noChangeArrowheads="1"/>
          </p:cNvSpPr>
          <p:nvPr/>
        </p:nvSpPr>
        <p:spPr bwMode="auto">
          <a:xfrm>
            <a:off x="13920788" y="1528763"/>
            <a:ext cx="5378450" cy="34893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400">
                <a:solidFill>
                  <a:schemeClr val="bg1"/>
                </a:solidFill>
                <a:latin typeface="Chalkboard" panose="03050602040202020205" pitchFamily="66" charset="77"/>
              </a:rPr>
              <a:t>        Stworzyłem Ziemię, zanim stworzyłem Słońce, 6000 lat temu. Daję na to Moje Słowo</a:t>
            </a:r>
          </a:p>
        </p:txBody>
      </p:sp>
      <p:sp>
        <p:nvSpPr>
          <p:cNvPr id="146440" name="Rectangle 8">
            <a:extLst>
              <a:ext uri="{FF2B5EF4-FFF2-40B4-BE49-F238E27FC236}">
                <a16:creationId xmlns:a16="http://schemas.microsoft.com/office/drawing/2014/main" xmlns="" id="{59FCD212-69D4-304A-ACAD-81A2BA199BF3}"/>
              </a:ext>
            </a:extLst>
          </p:cNvPr>
          <p:cNvSpPr>
            <a:spLocks noChangeArrowheads="1"/>
          </p:cNvSpPr>
          <p:nvPr/>
        </p:nvSpPr>
        <p:spPr bwMode="auto">
          <a:xfrm>
            <a:off x="13679488" y="5911850"/>
            <a:ext cx="6840537" cy="2595563"/>
          </a:xfrm>
          <a:prstGeom prst="rect">
            <a:avLst/>
          </a:prstGeom>
          <a:solidFill>
            <a:srgbClr val="7A4300"/>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2000"/>
              </a:spcBef>
            </a:pPr>
            <a:r>
              <a:rPr lang="pl-PL" altLang="pl-PL" sz="5400" b="1">
                <a:solidFill>
                  <a:srgbClr val="FFFF00"/>
                </a:solidFill>
                <a:latin typeface="DejaVu Sans" panose="020B0603030804020204" pitchFamily="34" charset="2"/>
              </a:rPr>
              <a:t>Potwierdzone przez prawdziwą naukę</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indefinite" fill="hold"/>
                                        <p:tgtEl>
                                          <p:spTgt spid="146440"/>
                                        </p:tgtEl>
                                        <p:attrNameLst>
                                          <p:attrName>style.visibility</p:attrName>
                                        </p:attrNameLst>
                                      </p:cBhvr>
                                      <p:to>
                                        <p:strVal val="visible"/>
                                      </p:to>
                                    </p:set>
                                    <p:animEffect transition="in" filter="dissolve">
                                      <p:cBhvr additive="repl">
                                        <p:cTn id="7" dur="500"/>
                                        <p:tgtEl>
                                          <p:spTgt spid="1464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1569" name="Line 1">
            <a:extLst>
              <a:ext uri="{FF2B5EF4-FFF2-40B4-BE49-F238E27FC236}">
                <a16:creationId xmlns:a16="http://schemas.microsoft.com/office/drawing/2014/main" xmlns="" id="{03C8E466-AB95-FD48-9ACA-9651B56286C3}"/>
              </a:ext>
            </a:extLst>
          </p:cNvPr>
          <p:cNvSpPr>
            <a:spLocks noChangeShapeType="1"/>
          </p:cNvSpPr>
          <p:nvPr/>
        </p:nvSpPr>
        <p:spPr bwMode="auto">
          <a:xfrm>
            <a:off x="-50800" y="12700"/>
            <a:ext cx="24409400" cy="1588"/>
          </a:xfrm>
          <a:prstGeom prst="line">
            <a:avLst/>
          </a:prstGeom>
          <a:noFill/>
          <a:ln w="63360">
            <a:solidFill>
              <a:srgbClr val="7A7A7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621570" name="Line 2">
            <a:extLst>
              <a:ext uri="{FF2B5EF4-FFF2-40B4-BE49-F238E27FC236}">
                <a16:creationId xmlns:a16="http://schemas.microsoft.com/office/drawing/2014/main" xmlns="" id="{C538F2F5-9353-8547-86E5-C813376843DF}"/>
              </a:ext>
            </a:extLst>
          </p:cNvPr>
          <p:cNvSpPr>
            <a:spLocks noChangeShapeType="1"/>
          </p:cNvSpPr>
          <p:nvPr/>
        </p:nvSpPr>
        <p:spPr bwMode="auto">
          <a:xfrm>
            <a:off x="-12700" y="13690600"/>
            <a:ext cx="24409400" cy="1588"/>
          </a:xfrm>
          <a:prstGeom prst="line">
            <a:avLst/>
          </a:prstGeom>
          <a:noFill/>
          <a:ln w="63360">
            <a:solidFill>
              <a:srgbClr val="7A7A7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pic>
        <p:nvPicPr>
          <p:cNvPr id="621571" name="Picture 3">
            <a:extLst>
              <a:ext uri="{FF2B5EF4-FFF2-40B4-BE49-F238E27FC236}">
                <a16:creationId xmlns:a16="http://schemas.microsoft.com/office/drawing/2014/main" xmlns="" id="{9D092B17-E157-DE4D-B3FC-E97DDC6C5B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3617" name="Rectangle 1">
            <a:extLst>
              <a:ext uri="{FF2B5EF4-FFF2-40B4-BE49-F238E27FC236}">
                <a16:creationId xmlns:a16="http://schemas.microsoft.com/office/drawing/2014/main" xmlns="" id="{590BD265-6FC1-B744-8577-BA298C4962FC}"/>
              </a:ext>
            </a:extLst>
          </p:cNvPr>
          <p:cNvSpPr>
            <a:spLocks noGrp="1" noChangeArrowheads="1"/>
          </p:cNvSpPr>
          <p:nvPr>
            <p:ph type="title"/>
          </p:nvPr>
        </p:nvSpPr>
        <p:spPr>
          <a:xfrm>
            <a:off x="5354638" y="1079500"/>
            <a:ext cx="20637500" cy="1828800"/>
          </a:xfrm>
        </p:spPr>
        <p:txBody>
          <a:bodyPr lIns="90000" tIns="45000" rIns="90000" bIns="45000" anchor="t"/>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pl-PL" sz="8000">
                <a:latin typeface="Boycott" panose="02000000000000000000" pitchFamily="2" charset="0"/>
              </a:rPr>
              <a:t>Answers Book 1, 2, 3 &amp; 4</a:t>
            </a:r>
          </a:p>
        </p:txBody>
      </p:sp>
      <p:sp>
        <p:nvSpPr>
          <p:cNvPr id="623618" name="AutoShape 2">
            <a:extLst>
              <a:ext uri="{FF2B5EF4-FFF2-40B4-BE49-F238E27FC236}">
                <a16:creationId xmlns:a16="http://schemas.microsoft.com/office/drawing/2014/main" xmlns="" id="{7DFC1861-197D-034A-9B19-3B1AE7EFFA55}"/>
              </a:ext>
            </a:extLst>
          </p:cNvPr>
          <p:cNvSpPr>
            <a:spLocks noChangeArrowheads="1"/>
          </p:cNvSpPr>
          <p:nvPr/>
        </p:nvSpPr>
        <p:spPr bwMode="auto">
          <a:xfrm>
            <a:off x="3644900" y="1701800"/>
            <a:ext cx="1143000" cy="114300"/>
          </a:xfrm>
          <a:prstGeom prst="roundRect">
            <a:avLst>
              <a:gd name="adj" fmla="val 16667"/>
            </a:avLst>
          </a:prstGeom>
          <a:solidFill>
            <a:srgbClr val="444444"/>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623619" name="AutoShape 3">
            <a:extLst>
              <a:ext uri="{FF2B5EF4-FFF2-40B4-BE49-F238E27FC236}">
                <a16:creationId xmlns:a16="http://schemas.microsoft.com/office/drawing/2014/main" xmlns="" id="{DE44ECCC-3BD7-7448-8852-AAFA7E858A85}"/>
              </a:ext>
            </a:extLst>
          </p:cNvPr>
          <p:cNvSpPr>
            <a:spLocks noChangeArrowheads="1"/>
          </p:cNvSpPr>
          <p:nvPr/>
        </p:nvSpPr>
        <p:spPr bwMode="auto">
          <a:xfrm>
            <a:off x="3746500" y="1892300"/>
            <a:ext cx="965200" cy="114300"/>
          </a:xfrm>
          <a:prstGeom prst="roundRect">
            <a:avLst>
              <a:gd name="adj" fmla="val 16667"/>
            </a:avLst>
          </a:prstGeom>
          <a:solidFill>
            <a:srgbClr val="444444"/>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623620" name="AutoShape 4">
            <a:extLst>
              <a:ext uri="{FF2B5EF4-FFF2-40B4-BE49-F238E27FC236}">
                <a16:creationId xmlns:a16="http://schemas.microsoft.com/office/drawing/2014/main" xmlns="" id="{F2766BA3-EE86-B445-B625-E2B05E5A1B41}"/>
              </a:ext>
            </a:extLst>
          </p:cNvPr>
          <p:cNvSpPr>
            <a:spLocks noChangeArrowheads="1"/>
          </p:cNvSpPr>
          <p:nvPr/>
        </p:nvSpPr>
        <p:spPr bwMode="auto">
          <a:xfrm>
            <a:off x="3848100" y="2082800"/>
            <a:ext cx="762000" cy="114300"/>
          </a:xfrm>
          <a:prstGeom prst="roundRect">
            <a:avLst>
              <a:gd name="adj" fmla="val 16667"/>
            </a:avLst>
          </a:prstGeom>
          <a:solidFill>
            <a:srgbClr val="444444"/>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pic>
        <p:nvPicPr>
          <p:cNvPr id="623621" name="Picture 5">
            <a:extLst>
              <a:ext uri="{FF2B5EF4-FFF2-40B4-BE49-F238E27FC236}">
                <a16:creationId xmlns:a16="http://schemas.microsoft.com/office/drawing/2014/main" xmlns="" id="{F03A4273-A26D-4845-B301-7FB366B94C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4600" y="2279650"/>
            <a:ext cx="9512300" cy="9512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3622" name="Picture 6">
            <a:extLst>
              <a:ext uri="{FF2B5EF4-FFF2-40B4-BE49-F238E27FC236}">
                <a16:creationId xmlns:a16="http://schemas.microsoft.com/office/drawing/2014/main" xmlns="" id="{0909445D-AC5D-6843-ADE2-2440C28F63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279650"/>
            <a:ext cx="9512300" cy="9512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3623" name="Picture 7">
            <a:extLst>
              <a:ext uri="{FF2B5EF4-FFF2-40B4-BE49-F238E27FC236}">
                <a16:creationId xmlns:a16="http://schemas.microsoft.com/office/drawing/2014/main" xmlns="" id="{B83A9FB2-09EB-AC49-9BB8-9495837416E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71000" y="2279650"/>
            <a:ext cx="9512300" cy="9512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3624" name="Rectangle 8">
            <a:extLst>
              <a:ext uri="{FF2B5EF4-FFF2-40B4-BE49-F238E27FC236}">
                <a16:creationId xmlns:a16="http://schemas.microsoft.com/office/drawing/2014/main" xmlns="" id="{FD30E40D-6065-8046-ACA6-12E720765F79}"/>
              </a:ext>
            </a:extLst>
          </p:cNvPr>
          <p:cNvSpPr>
            <a:spLocks noChangeArrowheads="1"/>
          </p:cNvSpPr>
          <p:nvPr/>
        </p:nvSpPr>
        <p:spPr bwMode="auto">
          <a:xfrm>
            <a:off x="3048000" y="13568363"/>
            <a:ext cx="17297400" cy="95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600">
                <a:solidFill>
                  <a:srgbClr val="000000"/>
                </a:solidFill>
                <a:latin typeface="Gill Sans" panose="020B0502020104020203" pitchFamily="34" charset="-79"/>
              </a:rPr>
              <a:t>90-7-538_NewAnswersBookSet</a:t>
            </a:r>
          </a:p>
        </p:txBody>
      </p:sp>
      <p:pic>
        <p:nvPicPr>
          <p:cNvPr id="623625" name="Picture 9">
            <a:extLst>
              <a:ext uri="{FF2B5EF4-FFF2-40B4-BE49-F238E27FC236}">
                <a16:creationId xmlns:a16="http://schemas.microsoft.com/office/drawing/2014/main" xmlns="" id="{871E976B-DE2A-954E-9EFA-AB7838C729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547850" y="2273300"/>
            <a:ext cx="9512300" cy="9512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3626" name="Rectangle 10">
            <a:extLst>
              <a:ext uri="{FF2B5EF4-FFF2-40B4-BE49-F238E27FC236}">
                <a16:creationId xmlns:a16="http://schemas.microsoft.com/office/drawing/2014/main" xmlns="" id="{8B8054B4-8B55-9B4E-8ED6-C155C10F4088}"/>
              </a:ext>
            </a:extLst>
          </p:cNvPr>
          <p:cNvSpPr>
            <a:spLocks noChangeArrowheads="1"/>
          </p:cNvSpPr>
          <p:nvPr/>
        </p:nvSpPr>
        <p:spPr bwMode="auto">
          <a:xfrm>
            <a:off x="887413" y="5911850"/>
            <a:ext cx="19081750" cy="2749550"/>
          </a:xfrm>
          <a:prstGeom prst="rect">
            <a:avLst/>
          </a:prstGeom>
          <a:blipFill dpi="0" rotWithShape="0">
            <a:blip r:embed="rId7"/>
            <a:srcRect/>
            <a:stretch>
              <a:fillRect/>
            </a:stretch>
          </a:blip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8600">
                <a:solidFill>
                  <a:srgbClr val="000000"/>
                </a:solidFill>
                <a:latin typeface="DejaVu Sans" panose="020B0603030804020204" pitchFamily="34" charset="2"/>
              </a:rPr>
              <a:t>Całe pozycje do pobrania</a:t>
            </a:r>
          </a:p>
          <a:p>
            <a:pPr algn="ctr" eaLnBrk="1">
              <a:lnSpc>
                <a:spcPct val="100000"/>
              </a:lnSpc>
            </a:pPr>
            <a:r>
              <a:rPr lang="pl-PL" altLang="pl-PL" sz="8600">
                <a:solidFill>
                  <a:srgbClr val="000000"/>
                </a:solidFill>
                <a:latin typeface="DejaVu Sans" panose="020B0603030804020204" pitchFamily="34" charset="2"/>
              </a:rPr>
              <a:t>ZA DARMO ze strony internetowej</a:t>
            </a:r>
          </a:p>
        </p:txBody>
      </p:sp>
      <p:sp>
        <p:nvSpPr>
          <p:cNvPr id="13" name="www.AnswersInGenesis.org…">
            <a:extLst>
              <a:ext uri="{FF2B5EF4-FFF2-40B4-BE49-F238E27FC236}">
                <a16:creationId xmlns:a16="http://schemas.microsoft.com/office/drawing/2014/main" xmlns="" id="{4AFE95EF-C4B0-E040-8214-C5AB203A83DC}"/>
              </a:ext>
            </a:extLst>
          </p:cNvPr>
          <p:cNvSpPr txBox="1"/>
          <p:nvPr/>
        </p:nvSpPr>
        <p:spPr>
          <a:xfrm>
            <a:off x="6022975" y="10744200"/>
            <a:ext cx="12312650" cy="2128838"/>
          </a:xfrm>
          <a:prstGeom prst="rect">
            <a:avLst/>
          </a:prstGeom>
          <a:ln w="12700">
            <a:miter lim="400000"/>
          </a:ln>
          <a:effectLst>
            <a:outerShdw blurRad="63500" dist="38100" dir="2700000" rotWithShape="0">
              <a:srgbClr val="000000">
                <a:alpha val="74996"/>
              </a:srgbClr>
            </a:outerShdw>
          </a:effectLst>
          <a:extLst/>
        </p:spPr>
        <p:txBody>
          <a:bodyPr lIns="50800" tIns="50800" rIns="50800" bIns="50800" anchor="ctr">
            <a:spAutoFit/>
          </a:bodyPr>
          <a:lstStyle>
            <a:lvl1pPr marL="39688" eaLnBrk="0">
              <a:defRPr>
                <a:solidFill>
                  <a:schemeClr val="tx1"/>
                </a:solidFill>
                <a:latin typeface="Arial" charset="0"/>
                <a:ea typeface="Microsoft YaHei" charset="-122"/>
              </a:defRPr>
            </a:lvl1pPr>
            <a:lvl2pPr eaLnBrk="0">
              <a:defRPr>
                <a:solidFill>
                  <a:schemeClr val="tx1"/>
                </a:solidFill>
                <a:latin typeface="Arial" charset="0"/>
                <a:ea typeface="Microsoft YaHei" charset="-122"/>
              </a:defRPr>
            </a:lvl2pPr>
            <a:lvl3pPr eaLnBrk="0">
              <a:defRPr>
                <a:solidFill>
                  <a:schemeClr val="tx1"/>
                </a:solidFill>
                <a:latin typeface="Arial" charset="0"/>
                <a:ea typeface="Microsoft YaHei" charset="-122"/>
              </a:defRPr>
            </a:lvl3pPr>
            <a:lvl4pPr eaLnBrk="0">
              <a:defRPr>
                <a:solidFill>
                  <a:schemeClr val="tx1"/>
                </a:solidFill>
                <a:latin typeface="Arial" charset="0"/>
                <a:ea typeface="Microsoft YaHei" charset="-122"/>
              </a:defRPr>
            </a:lvl4pPr>
            <a:lvl5pPr eaLnBrk="0">
              <a:defRPr>
                <a:solidFill>
                  <a:schemeClr val="tx1"/>
                </a:solidFill>
                <a:latin typeface="Arial" charset="0"/>
                <a:ea typeface="Microsoft YaHei" charset="-122"/>
              </a:defRPr>
            </a:lvl5pPr>
            <a:lvl6pPr marL="25146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6pPr>
            <a:lvl7pPr marL="29718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7pPr>
            <a:lvl8pPr marL="34290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8pPr>
            <a:lvl9pPr marL="38862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9pPr>
          </a:lstStyle>
          <a:p>
            <a:pPr algn="ctr" defTabSz="914400" eaLnBrk="1">
              <a:lnSpc>
                <a:spcPct val="90000"/>
              </a:lnSpc>
              <a:buClr>
                <a:srgbClr val="FFFB00"/>
              </a:buClr>
              <a:buSzPct val="100000"/>
              <a:buFont typeface="Arial" charset="0"/>
              <a:buNone/>
              <a:defRPr/>
            </a:pPr>
            <a:r>
              <a:rPr lang="pl-PL" altLang="pl-PL" sz="7200">
                <a:solidFill>
                  <a:srgbClr val="FFFB00"/>
                </a:solidFill>
                <a:latin typeface="DejaVu Sans Condensed" charset="0"/>
                <a:cs typeface="DejaVu Sans Condensed" charset="0"/>
                <a:sym typeface="DejaVu Sans Condensed" charset="0"/>
              </a:rPr>
              <a:t>www.AnswersInGenesis.org </a:t>
            </a:r>
          </a:p>
          <a:p>
            <a:pPr algn="ctr" defTabSz="914400" eaLnBrk="1">
              <a:lnSpc>
                <a:spcPct val="90000"/>
              </a:lnSpc>
              <a:buClr>
                <a:srgbClr val="FFFB00"/>
              </a:buClr>
              <a:buSzPct val="100000"/>
              <a:buFont typeface="Arial" charset="0"/>
              <a:buNone/>
              <a:defRPr/>
            </a:pPr>
            <a:r>
              <a:rPr lang="pl-PL" altLang="pl-PL" sz="7200">
                <a:solidFill>
                  <a:srgbClr val="FFFFFF"/>
                </a:solidFill>
                <a:latin typeface="DejaVu Sans Condensed" charset="0"/>
                <a:cs typeface="DejaVu Sans Condensed" charset="0"/>
                <a:sym typeface="DejaVu Sans Condensed" charset="0"/>
              </a:rPr>
              <a:t>Answers/Online Books.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5665" name="AutoShape 1">
            <a:extLst>
              <a:ext uri="{FF2B5EF4-FFF2-40B4-BE49-F238E27FC236}">
                <a16:creationId xmlns:a16="http://schemas.microsoft.com/office/drawing/2014/main" xmlns="" id="{58B6470E-354C-1747-AE7C-1E88C99F1AB1}"/>
              </a:ext>
            </a:extLst>
          </p:cNvPr>
          <p:cNvSpPr>
            <a:spLocks noChangeArrowheads="1"/>
          </p:cNvSpPr>
          <p:nvPr/>
        </p:nvSpPr>
        <p:spPr bwMode="auto">
          <a:xfrm>
            <a:off x="1439863" y="903288"/>
            <a:ext cx="20880387" cy="1816100"/>
          </a:xfrm>
          <a:prstGeom prst="roundRect">
            <a:avLst>
              <a:gd name="adj" fmla="val 16667"/>
            </a:avLst>
          </a:prstGeom>
          <a:solidFill>
            <a:srgbClr val="D6D6D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625666" name="Rectangle 2">
            <a:extLst>
              <a:ext uri="{FF2B5EF4-FFF2-40B4-BE49-F238E27FC236}">
                <a16:creationId xmlns:a16="http://schemas.microsoft.com/office/drawing/2014/main" xmlns="" id="{43F934F1-6EBD-7C4A-B9BB-CD0AD10039A8}"/>
              </a:ext>
            </a:extLst>
          </p:cNvPr>
          <p:cNvSpPr>
            <a:spLocks noChangeArrowheads="1"/>
          </p:cNvSpPr>
          <p:nvPr/>
        </p:nvSpPr>
        <p:spPr bwMode="auto">
          <a:xfrm>
            <a:off x="2089150" y="1014413"/>
            <a:ext cx="20789900" cy="176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11600" b="1">
                <a:solidFill>
                  <a:srgbClr val="000000"/>
                </a:solidFill>
                <a:latin typeface="Calibri" panose="020F0502020204030204" pitchFamily="34" charset="0"/>
              </a:rPr>
              <a:t>The New Answers Book 1</a:t>
            </a:r>
          </a:p>
        </p:txBody>
      </p:sp>
      <p:grpSp>
        <p:nvGrpSpPr>
          <p:cNvPr id="625667" name="Group 3">
            <a:extLst>
              <a:ext uri="{FF2B5EF4-FFF2-40B4-BE49-F238E27FC236}">
                <a16:creationId xmlns:a16="http://schemas.microsoft.com/office/drawing/2014/main" xmlns="" id="{DB8DC4EA-EBDA-7A44-A3C5-D21D4FB2E01F}"/>
              </a:ext>
            </a:extLst>
          </p:cNvPr>
          <p:cNvGrpSpPr>
            <a:grpSpLocks/>
          </p:cNvGrpSpPr>
          <p:nvPr/>
        </p:nvGrpSpPr>
        <p:grpSpPr bwMode="auto">
          <a:xfrm>
            <a:off x="3540125" y="1639888"/>
            <a:ext cx="976313" cy="493712"/>
            <a:chOff x="2230" y="1033"/>
            <a:chExt cx="615" cy="311"/>
          </a:xfrm>
        </p:grpSpPr>
        <p:sp>
          <p:nvSpPr>
            <p:cNvPr id="625677" name="AutoShape 4">
              <a:extLst>
                <a:ext uri="{FF2B5EF4-FFF2-40B4-BE49-F238E27FC236}">
                  <a16:creationId xmlns:a16="http://schemas.microsoft.com/office/drawing/2014/main" xmlns="" id="{A89A0346-6459-2841-8D4A-C2BE8670CC76}"/>
                </a:ext>
              </a:extLst>
            </p:cNvPr>
            <p:cNvSpPr>
              <a:spLocks noChangeArrowheads="1"/>
            </p:cNvSpPr>
            <p:nvPr/>
          </p:nvSpPr>
          <p:spPr bwMode="auto">
            <a:xfrm>
              <a:off x="2230" y="1033"/>
              <a:ext cx="615" cy="71"/>
            </a:xfrm>
            <a:prstGeom prst="roundRect">
              <a:avLst>
                <a:gd name="adj" fmla="val 16667"/>
              </a:avLst>
            </a:prstGeom>
            <a:solidFill>
              <a:srgbClr val="444444"/>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625678" name="AutoShape 5">
              <a:extLst>
                <a:ext uri="{FF2B5EF4-FFF2-40B4-BE49-F238E27FC236}">
                  <a16:creationId xmlns:a16="http://schemas.microsoft.com/office/drawing/2014/main" xmlns="" id="{56997371-54D2-0F4E-B6B5-69471D428DFA}"/>
                </a:ext>
              </a:extLst>
            </p:cNvPr>
            <p:cNvSpPr>
              <a:spLocks noChangeArrowheads="1"/>
            </p:cNvSpPr>
            <p:nvPr/>
          </p:nvSpPr>
          <p:spPr bwMode="auto">
            <a:xfrm>
              <a:off x="2278" y="1153"/>
              <a:ext cx="567" cy="71"/>
            </a:xfrm>
            <a:prstGeom prst="roundRect">
              <a:avLst>
                <a:gd name="adj" fmla="val 16667"/>
              </a:avLst>
            </a:prstGeom>
            <a:solidFill>
              <a:srgbClr val="444444"/>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625679" name="AutoShape 6">
              <a:extLst>
                <a:ext uri="{FF2B5EF4-FFF2-40B4-BE49-F238E27FC236}">
                  <a16:creationId xmlns:a16="http://schemas.microsoft.com/office/drawing/2014/main" xmlns="" id="{C51AEC5F-EC4E-854F-9D21-D9ACD102B058}"/>
                </a:ext>
              </a:extLst>
            </p:cNvPr>
            <p:cNvSpPr>
              <a:spLocks noChangeArrowheads="1"/>
            </p:cNvSpPr>
            <p:nvPr/>
          </p:nvSpPr>
          <p:spPr bwMode="auto">
            <a:xfrm>
              <a:off x="2366" y="1273"/>
              <a:ext cx="479" cy="71"/>
            </a:xfrm>
            <a:prstGeom prst="roundRect">
              <a:avLst>
                <a:gd name="adj" fmla="val 16667"/>
              </a:avLst>
            </a:prstGeom>
            <a:solidFill>
              <a:srgbClr val="444444"/>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grpSp>
      <p:pic>
        <p:nvPicPr>
          <p:cNvPr id="625668" name="Picture 7">
            <a:extLst>
              <a:ext uri="{FF2B5EF4-FFF2-40B4-BE49-F238E27FC236}">
                <a16:creationId xmlns:a16="http://schemas.microsoft.com/office/drawing/2014/main" xmlns="" id="{E432761C-C6F1-B84E-B0EA-0938937214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6125" y="1728788"/>
            <a:ext cx="12166600" cy="12166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5669" name="Rectangle 8">
            <a:extLst>
              <a:ext uri="{FF2B5EF4-FFF2-40B4-BE49-F238E27FC236}">
                <a16:creationId xmlns:a16="http://schemas.microsoft.com/office/drawing/2014/main" xmlns="" id="{87CC7D1E-9090-9B45-A006-876411E8F251}"/>
              </a:ext>
            </a:extLst>
          </p:cNvPr>
          <p:cNvSpPr>
            <a:spLocks noChangeArrowheads="1"/>
          </p:cNvSpPr>
          <p:nvPr/>
        </p:nvSpPr>
        <p:spPr bwMode="auto">
          <a:xfrm>
            <a:off x="8999538" y="3032125"/>
            <a:ext cx="7045325"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84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9pPr>
          </a:lstStyle>
          <a:p>
            <a:pPr algn="ctr" eaLnBrk="1">
              <a:lnSpc>
                <a:spcPct val="100000"/>
              </a:lnSpc>
              <a:spcAft>
                <a:spcPct val="0"/>
              </a:spcAft>
            </a:pPr>
            <a:r>
              <a:rPr lang="pl-PL" altLang="pl-PL" sz="6600">
                <a:solidFill>
                  <a:schemeClr val="bg1"/>
                </a:solidFill>
                <a:latin typeface="DejaVu Sans Condensed" panose="020B0606030804020204" pitchFamily="34" charset="2"/>
                <a:cs typeface="DejaVu Sans Condensed" panose="020B0606030804020204" pitchFamily="34" charset="2"/>
              </a:rPr>
              <a:t>teoria przerwy</a:t>
            </a:r>
          </a:p>
          <a:p>
            <a:pPr algn="ctr" eaLnBrk="1">
              <a:lnSpc>
                <a:spcPct val="100000"/>
              </a:lnSpc>
              <a:spcAft>
                <a:spcPct val="0"/>
              </a:spcAft>
            </a:pPr>
            <a:r>
              <a:rPr lang="pl-PL" altLang="pl-PL" sz="6600">
                <a:solidFill>
                  <a:schemeClr val="bg1"/>
                </a:solidFill>
                <a:latin typeface="DejaVu Sans Condensed" panose="020B0606030804020204" pitchFamily="34" charset="2"/>
                <a:cs typeface="DejaVu Sans Condensed" panose="020B0606030804020204" pitchFamily="34" charset="2"/>
              </a:rPr>
              <a:t>czasowej?</a:t>
            </a:r>
          </a:p>
        </p:txBody>
      </p:sp>
      <p:sp>
        <p:nvSpPr>
          <p:cNvPr id="625670" name="Rectangle 9">
            <a:extLst>
              <a:ext uri="{FF2B5EF4-FFF2-40B4-BE49-F238E27FC236}">
                <a16:creationId xmlns:a16="http://schemas.microsoft.com/office/drawing/2014/main" xmlns="" id="{A4736344-F77D-B941-9FBC-674A0E8D6540}"/>
              </a:ext>
            </a:extLst>
          </p:cNvPr>
          <p:cNvSpPr>
            <a:spLocks noChangeArrowheads="1"/>
          </p:cNvSpPr>
          <p:nvPr/>
        </p:nvSpPr>
        <p:spPr bwMode="auto">
          <a:xfrm>
            <a:off x="8886825" y="5145088"/>
            <a:ext cx="7158038"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84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9pPr>
          </a:lstStyle>
          <a:p>
            <a:pPr algn="ctr" eaLnBrk="1">
              <a:lnSpc>
                <a:spcPct val="100000"/>
              </a:lnSpc>
              <a:spcAft>
                <a:spcPct val="0"/>
              </a:spcAft>
            </a:pPr>
            <a:r>
              <a:rPr lang="pl-PL" altLang="pl-PL" sz="6600">
                <a:solidFill>
                  <a:srgbClr val="FFFF00"/>
                </a:solidFill>
                <a:latin typeface="DejaVu Sans Condensed" panose="020B0606030804020204" pitchFamily="34" charset="2"/>
                <a:cs typeface="DejaVu Sans Condensed" panose="020B0606030804020204" pitchFamily="34" charset="2"/>
              </a:rPr>
              <a:t>teoria „dnia jako epoki”?</a:t>
            </a:r>
          </a:p>
        </p:txBody>
      </p:sp>
      <p:sp>
        <p:nvSpPr>
          <p:cNvPr id="625671" name="Rectangle 10">
            <a:extLst>
              <a:ext uri="{FF2B5EF4-FFF2-40B4-BE49-F238E27FC236}">
                <a16:creationId xmlns:a16="http://schemas.microsoft.com/office/drawing/2014/main" xmlns="" id="{F7BC7F64-CD61-614D-AA7E-E4C3480C2C5E}"/>
              </a:ext>
            </a:extLst>
          </p:cNvPr>
          <p:cNvSpPr>
            <a:spLocks noChangeArrowheads="1"/>
          </p:cNvSpPr>
          <p:nvPr/>
        </p:nvSpPr>
        <p:spPr bwMode="auto">
          <a:xfrm>
            <a:off x="16460788" y="3740150"/>
            <a:ext cx="7158037"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84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9pPr>
          </a:lstStyle>
          <a:p>
            <a:pPr algn="ctr" eaLnBrk="1">
              <a:lnSpc>
                <a:spcPct val="100000"/>
              </a:lnSpc>
              <a:spcAft>
                <a:spcPct val="0"/>
              </a:spcAft>
            </a:pPr>
            <a:r>
              <a:rPr lang="pl-PL" altLang="pl-PL">
                <a:solidFill>
                  <a:srgbClr val="FFFF00"/>
                </a:solidFill>
                <a:latin typeface="DejaVu Sans Condensed" panose="020B0606030804020204" pitchFamily="34" charset="2"/>
                <a:cs typeface="DejaVu Sans Condensed" panose="020B0606030804020204" pitchFamily="34" charset="2"/>
              </a:rPr>
              <a:t>rasy?</a:t>
            </a:r>
          </a:p>
        </p:txBody>
      </p:sp>
      <p:sp>
        <p:nvSpPr>
          <p:cNvPr id="625672" name="Rectangle 11">
            <a:extLst>
              <a:ext uri="{FF2B5EF4-FFF2-40B4-BE49-F238E27FC236}">
                <a16:creationId xmlns:a16="http://schemas.microsoft.com/office/drawing/2014/main" xmlns="" id="{5FFB4E05-8906-E748-8935-03E63785C93B}"/>
              </a:ext>
            </a:extLst>
          </p:cNvPr>
          <p:cNvSpPr>
            <a:spLocks noChangeArrowheads="1"/>
          </p:cNvSpPr>
          <p:nvPr/>
        </p:nvSpPr>
        <p:spPr bwMode="auto">
          <a:xfrm>
            <a:off x="16460788" y="6191250"/>
            <a:ext cx="7158037"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84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9pPr>
          </a:lstStyle>
          <a:p>
            <a:pPr algn="ctr" eaLnBrk="1">
              <a:lnSpc>
                <a:spcPct val="100000"/>
              </a:lnSpc>
              <a:spcAft>
                <a:spcPct val="0"/>
              </a:spcAft>
            </a:pPr>
            <a:r>
              <a:rPr lang="pl-PL" altLang="pl-PL">
                <a:solidFill>
                  <a:srgbClr val="FFFF00"/>
                </a:solidFill>
                <a:latin typeface="DejaVu Sans Condensed" panose="020B0606030804020204" pitchFamily="34" charset="2"/>
                <a:cs typeface="DejaVu Sans Condensed" panose="020B0606030804020204" pitchFamily="34" charset="2"/>
              </a:rPr>
              <a:t>radiodatowanie?</a:t>
            </a:r>
          </a:p>
        </p:txBody>
      </p:sp>
      <p:sp>
        <p:nvSpPr>
          <p:cNvPr id="625673" name="Rectangle 12">
            <a:extLst>
              <a:ext uri="{FF2B5EF4-FFF2-40B4-BE49-F238E27FC236}">
                <a16:creationId xmlns:a16="http://schemas.microsoft.com/office/drawing/2014/main" xmlns="" id="{B17F2B6A-F202-9C4D-BFC5-7B2910FDA976}"/>
              </a:ext>
            </a:extLst>
          </p:cNvPr>
          <p:cNvSpPr>
            <a:spLocks noChangeArrowheads="1"/>
          </p:cNvSpPr>
          <p:nvPr/>
        </p:nvSpPr>
        <p:spPr bwMode="auto">
          <a:xfrm>
            <a:off x="8856663" y="8470900"/>
            <a:ext cx="7158037"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84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9pPr>
          </a:lstStyle>
          <a:p>
            <a:pPr algn="ctr" eaLnBrk="1">
              <a:lnSpc>
                <a:spcPct val="100000"/>
              </a:lnSpc>
              <a:spcAft>
                <a:spcPct val="0"/>
              </a:spcAft>
            </a:pPr>
            <a:r>
              <a:rPr lang="pl-PL" altLang="pl-PL" sz="6600">
                <a:solidFill>
                  <a:srgbClr val="FFFF00"/>
                </a:solidFill>
                <a:latin typeface="DejaVu Sans Condensed" panose="020B0606030804020204" pitchFamily="34" charset="2"/>
                <a:cs typeface="DejaVu Sans Condensed" panose="020B0606030804020204" pitchFamily="34" charset="2"/>
              </a:rPr>
              <a:t>światło odległych gwiazd?</a:t>
            </a:r>
          </a:p>
        </p:txBody>
      </p:sp>
      <p:sp>
        <p:nvSpPr>
          <p:cNvPr id="625674" name="Rectangle 13">
            <a:extLst>
              <a:ext uri="{FF2B5EF4-FFF2-40B4-BE49-F238E27FC236}">
                <a16:creationId xmlns:a16="http://schemas.microsoft.com/office/drawing/2014/main" xmlns="" id="{9CFEB8E8-4726-D14E-B7CA-42CCB1C77FFA}"/>
              </a:ext>
            </a:extLst>
          </p:cNvPr>
          <p:cNvSpPr>
            <a:spLocks noChangeArrowheads="1"/>
          </p:cNvSpPr>
          <p:nvPr/>
        </p:nvSpPr>
        <p:spPr bwMode="auto">
          <a:xfrm>
            <a:off x="16460788" y="7343775"/>
            <a:ext cx="7045325"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84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9pPr>
          </a:lstStyle>
          <a:p>
            <a:pPr algn="ctr" eaLnBrk="1">
              <a:lnSpc>
                <a:spcPct val="100000"/>
              </a:lnSpc>
              <a:spcAft>
                <a:spcPct val="0"/>
              </a:spcAft>
            </a:pPr>
            <a:r>
              <a:rPr lang="pl-PL" altLang="pl-PL">
                <a:solidFill>
                  <a:schemeClr val="bg1"/>
                </a:solidFill>
                <a:latin typeface="DejaVu Sans Condensed" panose="020B0606030804020204" pitchFamily="34" charset="2"/>
                <a:cs typeface="DejaVu Sans Condensed" panose="020B0606030804020204" pitchFamily="34" charset="2"/>
              </a:rPr>
              <a:t>dinozaury?</a:t>
            </a:r>
          </a:p>
        </p:txBody>
      </p:sp>
      <p:sp>
        <p:nvSpPr>
          <p:cNvPr id="625675" name="Rectangle 14">
            <a:extLst>
              <a:ext uri="{FF2B5EF4-FFF2-40B4-BE49-F238E27FC236}">
                <a16:creationId xmlns:a16="http://schemas.microsoft.com/office/drawing/2014/main" xmlns="" id="{0ACCE53D-8F25-F54A-9F01-65F11538BDC6}"/>
              </a:ext>
            </a:extLst>
          </p:cNvPr>
          <p:cNvSpPr>
            <a:spLocks noChangeArrowheads="1"/>
          </p:cNvSpPr>
          <p:nvPr/>
        </p:nvSpPr>
        <p:spPr bwMode="auto">
          <a:xfrm>
            <a:off x="8856663" y="7364413"/>
            <a:ext cx="7045325" cy="1108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84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9pPr>
          </a:lstStyle>
          <a:p>
            <a:pPr algn="ctr" eaLnBrk="1">
              <a:lnSpc>
                <a:spcPct val="100000"/>
              </a:lnSpc>
              <a:spcAft>
                <a:spcPct val="0"/>
              </a:spcAft>
            </a:pPr>
            <a:r>
              <a:rPr lang="pl-PL" altLang="pl-PL" sz="6600">
                <a:solidFill>
                  <a:schemeClr val="bg1"/>
                </a:solidFill>
                <a:latin typeface="DejaVu Sans Condensed" panose="020B0606030804020204" pitchFamily="34" charset="2"/>
                <a:cs typeface="DejaVu Sans Condensed" panose="020B0606030804020204" pitchFamily="34" charset="2"/>
              </a:rPr>
              <a:t>żona Kaina?</a:t>
            </a:r>
          </a:p>
        </p:txBody>
      </p:sp>
      <p:sp>
        <p:nvSpPr>
          <p:cNvPr id="625676" name="Rectangle 15">
            <a:extLst>
              <a:ext uri="{FF2B5EF4-FFF2-40B4-BE49-F238E27FC236}">
                <a16:creationId xmlns:a16="http://schemas.microsoft.com/office/drawing/2014/main" xmlns="" id="{83EF50E5-10AE-9D4D-A107-5E6DE58BD391}"/>
              </a:ext>
            </a:extLst>
          </p:cNvPr>
          <p:cNvSpPr>
            <a:spLocks noChangeArrowheads="1"/>
          </p:cNvSpPr>
          <p:nvPr/>
        </p:nvSpPr>
        <p:spPr bwMode="auto">
          <a:xfrm>
            <a:off x="16460788" y="4938713"/>
            <a:ext cx="7045325" cy="121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84000"/>
              </a:lnSpc>
              <a:spcAft>
                <a:spcPts val="142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1pPr>
            <a:lvl2pPr>
              <a:lnSpc>
                <a:spcPct val="84000"/>
              </a:lnSpc>
              <a:spcAft>
                <a:spcPts val="113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2pPr>
            <a:lvl3pPr>
              <a:lnSpc>
                <a:spcPct val="84000"/>
              </a:lnSpc>
              <a:spcAft>
                <a:spcPts val="85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3pPr>
            <a:lvl4pPr>
              <a:lnSpc>
                <a:spcPct val="84000"/>
              </a:lnSpc>
              <a:spcAft>
                <a:spcPts val="575"/>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7200">
                <a:solidFill>
                  <a:srgbClr val="FEFCDD"/>
                </a:solidFill>
                <a:latin typeface="Arial" panose="020B0604020202020204" pitchFamily="34" charset="0"/>
                <a:cs typeface="Arial" panose="020B0604020202020204" pitchFamily="34" charset="0"/>
              </a:defRPr>
            </a:lvl4pPr>
            <a:lvl5pPr>
              <a:lnSpc>
                <a:spcPct val="84000"/>
              </a:lnSpc>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5pPr>
            <a:lvl6pPr marL="25146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6pPr>
            <a:lvl7pPr marL="29718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7pPr>
            <a:lvl8pPr marL="34290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8pPr>
            <a:lvl9pPr marL="3886200" indent="-228600" defTabSz="449263" eaLnBrk="0" fontAlgn="base" hangingPunct="0">
              <a:lnSpc>
                <a:spcPct val="84000"/>
              </a:lnSpc>
              <a:spcBef>
                <a:spcPct val="0"/>
              </a:spcBef>
              <a:spcAft>
                <a:spcPts val="288"/>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sz="2000">
                <a:solidFill>
                  <a:srgbClr val="FEFCDD"/>
                </a:solidFill>
                <a:latin typeface="Arial" panose="020B0604020202020204" pitchFamily="34" charset="0"/>
                <a:cs typeface="Arial" panose="020B0604020202020204" pitchFamily="34" charset="0"/>
              </a:defRPr>
            </a:lvl9pPr>
          </a:lstStyle>
          <a:p>
            <a:pPr algn="ctr" eaLnBrk="1">
              <a:lnSpc>
                <a:spcPct val="100000"/>
              </a:lnSpc>
              <a:spcAft>
                <a:spcPct val="0"/>
              </a:spcAft>
            </a:pPr>
            <a:r>
              <a:rPr lang="pl-PL" altLang="pl-PL">
                <a:solidFill>
                  <a:schemeClr val="bg1"/>
                </a:solidFill>
                <a:latin typeface="DejaVu Sans Condensed" panose="020B0606030804020204" pitchFamily="34" charset="2"/>
                <a:cs typeface="DejaVu Sans Condensed" panose="020B0606030804020204" pitchFamily="34" charset="2"/>
              </a:rPr>
              <a:t>globalny Potop?</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7713" name="AutoShape 1">
            <a:extLst>
              <a:ext uri="{FF2B5EF4-FFF2-40B4-BE49-F238E27FC236}">
                <a16:creationId xmlns:a16="http://schemas.microsoft.com/office/drawing/2014/main" xmlns="" id="{9AB71E9A-608C-B846-81D3-A412EDC1F972}"/>
              </a:ext>
            </a:extLst>
          </p:cNvPr>
          <p:cNvSpPr>
            <a:spLocks noChangeArrowheads="1"/>
          </p:cNvSpPr>
          <p:nvPr/>
        </p:nvSpPr>
        <p:spPr bwMode="auto">
          <a:xfrm>
            <a:off x="787400" y="876300"/>
            <a:ext cx="22631400" cy="1816100"/>
          </a:xfrm>
          <a:prstGeom prst="roundRect">
            <a:avLst>
              <a:gd name="adj" fmla="val 16667"/>
            </a:avLst>
          </a:prstGeom>
          <a:solidFill>
            <a:srgbClr val="D6D6D6"/>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627714" name="Rectangle 2">
            <a:extLst>
              <a:ext uri="{FF2B5EF4-FFF2-40B4-BE49-F238E27FC236}">
                <a16:creationId xmlns:a16="http://schemas.microsoft.com/office/drawing/2014/main" xmlns="" id="{B5C2E935-79E5-AD4F-A6DF-34C9F7206112}"/>
              </a:ext>
            </a:extLst>
          </p:cNvPr>
          <p:cNvSpPr>
            <a:spLocks noGrp="1" noChangeArrowheads="1"/>
          </p:cNvSpPr>
          <p:nvPr>
            <p:ph type="title"/>
          </p:nvPr>
        </p:nvSpPr>
        <p:spPr>
          <a:xfrm>
            <a:off x="2471738" y="1050925"/>
            <a:ext cx="22174200" cy="1828800"/>
          </a:xfrm>
        </p:spPr>
        <p:txBody>
          <a:bodyPr lIns="90000" tIns="45000" rIns="90000" bIns="45000" anchor="t"/>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pPr>
            <a:r>
              <a:rPr lang="pl-PL" altLang="pl-PL" sz="8500">
                <a:latin typeface="Boycott" panose="02000000000000000000" pitchFamily="2" charset="0"/>
              </a:rPr>
              <a:t>Answers for Kids Vol. 1, 2, 3, 4, 5 &amp; 6</a:t>
            </a:r>
          </a:p>
        </p:txBody>
      </p:sp>
      <p:sp>
        <p:nvSpPr>
          <p:cNvPr id="627715" name="AutoShape 3">
            <a:extLst>
              <a:ext uri="{FF2B5EF4-FFF2-40B4-BE49-F238E27FC236}">
                <a16:creationId xmlns:a16="http://schemas.microsoft.com/office/drawing/2014/main" xmlns="" id="{52DDC9E4-0713-D44A-970B-9D51A9D30C98}"/>
              </a:ext>
            </a:extLst>
          </p:cNvPr>
          <p:cNvSpPr>
            <a:spLocks noChangeArrowheads="1"/>
          </p:cNvSpPr>
          <p:nvPr/>
        </p:nvSpPr>
        <p:spPr bwMode="auto">
          <a:xfrm>
            <a:off x="1104900" y="1676400"/>
            <a:ext cx="1143000" cy="114300"/>
          </a:xfrm>
          <a:prstGeom prst="roundRect">
            <a:avLst>
              <a:gd name="adj" fmla="val 16667"/>
            </a:avLst>
          </a:prstGeom>
          <a:solidFill>
            <a:srgbClr val="444444"/>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627716" name="AutoShape 4">
            <a:extLst>
              <a:ext uri="{FF2B5EF4-FFF2-40B4-BE49-F238E27FC236}">
                <a16:creationId xmlns:a16="http://schemas.microsoft.com/office/drawing/2014/main" xmlns="" id="{1F1A155B-2FEB-5044-9761-00C8FF77C67D}"/>
              </a:ext>
            </a:extLst>
          </p:cNvPr>
          <p:cNvSpPr>
            <a:spLocks noChangeArrowheads="1"/>
          </p:cNvSpPr>
          <p:nvPr/>
        </p:nvSpPr>
        <p:spPr bwMode="auto">
          <a:xfrm>
            <a:off x="1206500" y="1866900"/>
            <a:ext cx="965200" cy="114300"/>
          </a:xfrm>
          <a:prstGeom prst="roundRect">
            <a:avLst>
              <a:gd name="adj" fmla="val 16667"/>
            </a:avLst>
          </a:prstGeom>
          <a:solidFill>
            <a:srgbClr val="444444"/>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627717" name="AutoShape 5">
            <a:extLst>
              <a:ext uri="{FF2B5EF4-FFF2-40B4-BE49-F238E27FC236}">
                <a16:creationId xmlns:a16="http://schemas.microsoft.com/office/drawing/2014/main" xmlns="" id="{1911F485-C055-B044-957C-0B8C2FBBE0B2}"/>
              </a:ext>
            </a:extLst>
          </p:cNvPr>
          <p:cNvSpPr>
            <a:spLocks noChangeArrowheads="1"/>
          </p:cNvSpPr>
          <p:nvPr/>
        </p:nvSpPr>
        <p:spPr bwMode="auto">
          <a:xfrm>
            <a:off x="1308100" y="2057400"/>
            <a:ext cx="762000" cy="114300"/>
          </a:xfrm>
          <a:prstGeom prst="roundRect">
            <a:avLst>
              <a:gd name="adj" fmla="val 16667"/>
            </a:avLst>
          </a:prstGeom>
          <a:solidFill>
            <a:srgbClr val="444444"/>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pic>
        <p:nvPicPr>
          <p:cNvPr id="627718" name="Picture 6">
            <a:extLst>
              <a:ext uri="{FF2B5EF4-FFF2-40B4-BE49-F238E27FC236}">
                <a16:creationId xmlns:a16="http://schemas.microsoft.com/office/drawing/2014/main" xmlns="" id="{2FE69180-4655-FC48-8628-8807C60EF6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7988" y="2657475"/>
            <a:ext cx="6424612" cy="6424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7719" name="Picture 7">
            <a:extLst>
              <a:ext uri="{FF2B5EF4-FFF2-40B4-BE49-F238E27FC236}">
                <a16:creationId xmlns:a16="http://schemas.microsoft.com/office/drawing/2014/main" xmlns="" id="{BF167D70-62C0-6342-939D-6C285499A7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62688" y="2657475"/>
            <a:ext cx="6424612" cy="6424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7720" name="Picture 8">
            <a:extLst>
              <a:ext uri="{FF2B5EF4-FFF2-40B4-BE49-F238E27FC236}">
                <a16:creationId xmlns:a16="http://schemas.microsoft.com/office/drawing/2014/main" xmlns="" id="{1493F05F-94C9-3748-9E36-4529FFE4B9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58500" y="2657475"/>
            <a:ext cx="6424613" cy="6424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7721" name="Picture 9">
            <a:extLst>
              <a:ext uri="{FF2B5EF4-FFF2-40B4-BE49-F238E27FC236}">
                <a16:creationId xmlns:a16="http://schemas.microsoft.com/office/drawing/2014/main" xmlns="" id="{680A4C03-641A-A94E-8F2F-BA53B82F9DA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5443200" y="2657475"/>
            <a:ext cx="6424613" cy="64246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7722" name="Picture 10">
            <a:extLst>
              <a:ext uri="{FF2B5EF4-FFF2-40B4-BE49-F238E27FC236}">
                <a16:creationId xmlns:a16="http://schemas.microsoft.com/office/drawing/2014/main" xmlns="" id="{26485CC2-DE72-8B45-B030-581A3A962CE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205538" y="7239000"/>
            <a:ext cx="6553200" cy="6553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27723" name="Picture 11">
            <a:extLst>
              <a:ext uri="{FF2B5EF4-FFF2-40B4-BE49-F238E27FC236}">
                <a16:creationId xmlns:a16="http://schemas.microsoft.com/office/drawing/2014/main" xmlns="" id="{15C9D5BF-BF58-0146-9E78-C01E4AF51AB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726738" y="7229475"/>
            <a:ext cx="6654800" cy="6654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29761" name="Rectangle 1">
            <a:extLst>
              <a:ext uri="{FF2B5EF4-FFF2-40B4-BE49-F238E27FC236}">
                <a16:creationId xmlns:a16="http://schemas.microsoft.com/office/drawing/2014/main" xmlns="" id="{A03A06D7-27F3-254D-9836-0F29856322A5}"/>
              </a:ext>
            </a:extLst>
          </p:cNvPr>
          <p:cNvSpPr>
            <a:spLocks noChangeArrowheads="1"/>
          </p:cNvSpPr>
          <p:nvPr/>
        </p:nvSpPr>
        <p:spPr bwMode="auto">
          <a:xfrm>
            <a:off x="-236538" y="-373063"/>
            <a:ext cx="24645938" cy="14100176"/>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pic>
        <p:nvPicPr>
          <p:cNvPr id="629762" name="Picture 2">
            <a:extLst>
              <a:ext uri="{FF2B5EF4-FFF2-40B4-BE49-F238E27FC236}">
                <a16:creationId xmlns:a16="http://schemas.microsoft.com/office/drawing/2014/main" xmlns="" id="{2C25623E-1176-AF46-A2C5-AAC67A069F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9" t="7767" r="650" b="8192"/>
          <a:stretch>
            <a:fillRect/>
          </a:stretch>
        </p:blipFill>
        <p:spPr bwMode="auto">
          <a:xfrm>
            <a:off x="2743200" y="812800"/>
            <a:ext cx="19253200" cy="10896600"/>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l="389" t="7767" r="650" b="8192"/>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629763" name="Text Box 3">
            <a:extLst>
              <a:ext uri="{FF2B5EF4-FFF2-40B4-BE49-F238E27FC236}">
                <a16:creationId xmlns:a16="http://schemas.microsoft.com/office/drawing/2014/main" xmlns="" id="{FD773378-39DF-9444-8AE8-CED58932AB4B}"/>
              </a:ext>
            </a:extLst>
          </p:cNvPr>
          <p:cNvSpPr txBox="1">
            <a:spLocks noChangeArrowheads="1"/>
          </p:cNvSpPr>
          <p:nvPr/>
        </p:nvSpPr>
        <p:spPr bwMode="auto">
          <a:xfrm>
            <a:off x="22723475" y="13061950"/>
            <a:ext cx="4445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046769A0-78F3-384B-A64C-7B4113473E8B}"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118</a:t>
            </a:fld>
            <a:endParaRPr lang="pl-PL" altLang="pl-PL" sz="2400">
              <a:solidFill>
                <a:srgbClr val="000000"/>
              </a:solidFill>
              <a:latin typeface="Gill Sans" panose="020B0502020104020203" pitchFamily="34" charset="-79"/>
            </a:endParaRPr>
          </a:p>
        </p:txBody>
      </p:sp>
      <p:sp>
        <p:nvSpPr>
          <p:cNvPr id="629764" name="Rectangle 4">
            <a:extLst>
              <a:ext uri="{FF2B5EF4-FFF2-40B4-BE49-F238E27FC236}">
                <a16:creationId xmlns:a16="http://schemas.microsoft.com/office/drawing/2014/main" xmlns="" id="{6B62022C-3F8D-4249-A8F7-7D8CAC220F2F}"/>
              </a:ext>
            </a:extLst>
          </p:cNvPr>
          <p:cNvSpPr>
            <a:spLocks noChangeArrowheads="1"/>
          </p:cNvSpPr>
          <p:nvPr/>
        </p:nvSpPr>
        <p:spPr bwMode="auto">
          <a:xfrm>
            <a:off x="34925" y="11763375"/>
            <a:ext cx="24355425" cy="1431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8800">
                <a:solidFill>
                  <a:srgbClr val="FFFFFF"/>
                </a:solidFill>
                <a:latin typeface="Quaver Sans" panose="02000504060202080003" pitchFamily="2" charset="77"/>
              </a:rPr>
              <a:t>Muzeum Kreacjonizmu w Cincinnati (Ohio, USA)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631809" name="Group 1">
            <a:extLst>
              <a:ext uri="{FF2B5EF4-FFF2-40B4-BE49-F238E27FC236}">
                <a16:creationId xmlns:a16="http://schemas.microsoft.com/office/drawing/2014/main" xmlns="" id="{526D2560-E6B7-B04F-A6CD-38801379CC93}"/>
              </a:ext>
            </a:extLst>
          </p:cNvPr>
          <p:cNvGrpSpPr>
            <a:grpSpLocks/>
          </p:cNvGrpSpPr>
          <p:nvPr/>
        </p:nvGrpSpPr>
        <p:grpSpPr bwMode="auto">
          <a:xfrm>
            <a:off x="1487488" y="762000"/>
            <a:ext cx="21407437" cy="12444413"/>
            <a:chOff x="937" y="480"/>
            <a:chExt cx="13485" cy="7839"/>
          </a:xfrm>
        </p:grpSpPr>
        <p:pic>
          <p:nvPicPr>
            <p:cNvPr id="631811" name="Picture 2">
              <a:extLst>
                <a:ext uri="{FF2B5EF4-FFF2-40B4-BE49-F238E27FC236}">
                  <a16:creationId xmlns:a16="http://schemas.microsoft.com/office/drawing/2014/main" xmlns="" id="{CD183418-26E0-1D4B-B31F-C523B93ED5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 y="568"/>
              <a:ext cx="13213" cy="7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31812" name="Picture 3">
              <a:extLst>
                <a:ext uri="{FF2B5EF4-FFF2-40B4-BE49-F238E27FC236}">
                  <a16:creationId xmlns:a16="http://schemas.microsoft.com/office/drawing/2014/main" xmlns="" id="{E2149293-E637-3941-9F50-EFA459158A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 y="480"/>
              <a:ext cx="13485" cy="78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631810" name="Rectangle 4">
            <a:extLst>
              <a:ext uri="{FF2B5EF4-FFF2-40B4-BE49-F238E27FC236}">
                <a16:creationId xmlns:a16="http://schemas.microsoft.com/office/drawing/2014/main" xmlns="" id="{8FF1F30A-3D21-A340-9C19-E6D4FE767AA2}"/>
              </a:ext>
            </a:extLst>
          </p:cNvPr>
          <p:cNvSpPr>
            <a:spLocks noChangeArrowheads="1"/>
          </p:cNvSpPr>
          <p:nvPr/>
        </p:nvSpPr>
        <p:spPr bwMode="auto">
          <a:xfrm>
            <a:off x="5459413" y="1203325"/>
            <a:ext cx="13463587" cy="1198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a:solidFill>
                  <a:srgbClr val="000000"/>
                </a:solidFill>
                <a:latin typeface="DejaVu Sans Condensed" panose="020B0606030804020204" pitchFamily="34" charset="2"/>
              </a:rPr>
              <a:t>Ark Encounter, Williamstown, KY</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8577" name="Rectangle 1">
            <a:extLst>
              <a:ext uri="{FF2B5EF4-FFF2-40B4-BE49-F238E27FC236}">
                <a16:creationId xmlns:a16="http://schemas.microsoft.com/office/drawing/2014/main" xmlns="" id="{B7772155-DFDE-2448-B126-072A7D801CB3}"/>
              </a:ext>
            </a:extLst>
          </p:cNvPr>
          <p:cNvSpPr>
            <a:spLocks noChangeArrowheads="1"/>
          </p:cNvSpPr>
          <p:nvPr/>
        </p:nvSpPr>
        <p:spPr bwMode="auto">
          <a:xfrm>
            <a:off x="-12700" y="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endParaRPr lang="pl-PL" altLang="pl-PL" sz="5600">
              <a:solidFill>
                <a:srgbClr val="FFFFFF"/>
              </a:solidFill>
              <a:latin typeface="Gill Sans" panose="020B0502020104020203" pitchFamily="34" charset="-79"/>
            </a:endParaRPr>
          </a:p>
        </p:txBody>
      </p:sp>
      <p:sp>
        <p:nvSpPr>
          <p:cNvPr id="408578" name="Text Box 2">
            <a:extLst>
              <a:ext uri="{FF2B5EF4-FFF2-40B4-BE49-F238E27FC236}">
                <a16:creationId xmlns:a16="http://schemas.microsoft.com/office/drawing/2014/main" xmlns="" id="{2B0F522C-9F80-6B48-9E67-B5BADB87AB36}"/>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6C04DE04-BEDF-2340-84F9-2ECB6FD38335}"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12</a:t>
            </a:fld>
            <a:endParaRPr lang="pl-PL" altLang="pl-PL" sz="2400">
              <a:solidFill>
                <a:srgbClr val="000000"/>
              </a:solidFill>
              <a:latin typeface="Gill Sans" panose="020B0502020104020203" pitchFamily="34" charset="-79"/>
            </a:endParaRPr>
          </a:p>
        </p:txBody>
      </p:sp>
      <p:pic>
        <p:nvPicPr>
          <p:cNvPr id="408579" name="Picture 3">
            <a:extLst>
              <a:ext uri="{FF2B5EF4-FFF2-40B4-BE49-F238E27FC236}">
                <a16:creationId xmlns:a16="http://schemas.microsoft.com/office/drawing/2014/main" xmlns="" id="{E0FF5AE9-C2A0-434A-84D7-FB917BCFB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684500" y="4248150"/>
            <a:ext cx="6256338" cy="6667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8580" name="Picture 4">
            <a:extLst>
              <a:ext uri="{FF2B5EF4-FFF2-40B4-BE49-F238E27FC236}">
                <a16:creationId xmlns:a16="http://schemas.microsoft.com/office/drawing/2014/main" xmlns="" id="{7C0DE3FC-2092-4349-9DCC-597F7CAB1B6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52713" y="1212850"/>
            <a:ext cx="4319587" cy="9245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8581" name="Picture 5">
            <a:extLst>
              <a:ext uri="{FF2B5EF4-FFF2-40B4-BE49-F238E27FC236}">
                <a16:creationId xmlns:a16="http://schemas.microsoft.com/office/drawing/2014/main" xmlns="" id="{81B5FEF0-61E2-FC4E-9E72-73C6B5EBEDA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4800" y="2324100"/>
            <a:ext cx="5295900" cy="702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8582" name="Rectangle 6">
            <a:extLst>
              <a:ext uri="{FF2B5EF4-FFF2-40B4-BE49-F238E27FC236}">
                <a16:creationId xmlns:a16="http://schemas.microsoft.com/office/drawing/2014/main" xmlns="" id="{0E3B001F-504C-0740-B14D-7B7A0771B44F}"/>
              </a:ext>
            </a:extLst>
          </p:cNvPr>
          <p:cNvSpPr>
            <a:spLocks noChangeArrowheads="1"/>
          </p:cNvSpPr>
          <p:nvPr/>
        </p:nvSpPr>
        <p:spPr bwMode="auto">
          <a:xfrm>
            <a:off x="2214563" y="10226675"/>
            <a:ext cx="5194300" cy="3216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000">
                <a:solidFill>
                  <a:srgbClr val="FFFFFF"/>
                </a:solidFill>
                <a:latin typeface="DejaVu Sans Condensed" panose="020B0606030804020204" pitchFamily="34" charset="2"/>
              </a:rPr>
              <a:t>Biegunowa galaktyka pierścieniowa</a:t>
            </a:r>
          </a:p>
          <a:p>
            <a:pPr algn="ctr" eaLnBrk="1">
              <a:lnSpc>
                <a:spcPct val="100000"/>
              </a:lnSpc>
            </a:pPr>
            <a:r>
              <a:rPr lang="pl-PL" altLang="pl-PL" sz="5400">
                <a:solidFill>
                  <a:schemeClr val="bg1"/>
                </a:solidFill>
              </a:rPr>
              <a:t>NGC4650A</a:t>
            </a:r>
            <a:endParaRPr lang="pl-PL" altLang="pl-PL" sz="5000">
              <a:solidFill>
                <a:srgbClr val="000000"/>
              </a:solidFill>
              <a:latin typeface="DejaVu Sans Condensed" panose="020B0606030804020204" pitchFamily="34" charset="2"/>
            </a:endParaRPr>
          </a:p>
        </p:txBody>
      </p:sp>
      <p:sp>
        <p:nvSpPr>
          <p:cNvPr id="408583" name="Rectangle 7">
            <a:extLst>
              <a:ext uri="{FF2B5EF4-FFF2-40B4-BE49-F238E27FC236}">
                <a16:creationId xmlns:a16="http://schemas.microsoft.com/office/drawing/2014/main" xmlns="" id="{9A11E7CA-CBE5-2B45-9FB3-B0A6360E7512}"/>
              </a:ext>
            </a:extLst>
          </p:cNvPr>
          <p:cNvSpPr>
            <a:spLocks noChangeArrowheads="1"/>
          </p:cNvSpPr>
          <p:nvPr/>
        </p:nvSpPr>
        <p:spPr bwMode="auto">
          <a:xfrm>
            <a:off x="17964150" y="2324100"/>
            <a:ext cx="2120900" cy="2905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1400">
                <a:solidFill>
                  <a:srgbClr val="FFFFFF"/>
                </a:solidFill>
                <a:latin typeface="Helvetica Neue" panose="02000503000000020004" pitchFamily="2" charset="0"/>
              </a:rPr>
              <a:t>nebula called NGC 604</a:t>
            </a:r>
          </a:p>
        </p:txBody>
      </p:sp>
      <p:sp>
        <p:nvSpPr>
          <p:cNvPr id="408584" name="Rectangle 8">
            <a:extLst>
              <a:ext uri="{FF2B5EF4-FFF2-40B4-BE49-F238E27FC236}">
                <a16:creationId xmlns:a16="http://schemas.microsoft.com/office/drawing/2014/main" xmlns="" id="{F3D20038-1587-FC4A-96F7-637D19C9DA58}"/>
              </a:ext>
            </a:extLst>
          </p:cNvPr>
          <p:cNvSpPr>
            <a:spLocks noChangeArrowheads="1"/>
          </p:cNvSpPr>
          <p:nvPr/>
        </p:nvSpPr>
        <p:spPr bwMode="auto">
          <a:xfrm>
            <a:off x="9245600" y="9742488"/>
            <a:ext cx="5194300" cy="161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000">
                <a:solidFill>
                  <a:srgbClr val="FFFFFF"/>
                </a:solidFill>
                <a:latin typeface="DejaVu Sans Condensed" panose="020B0606030804020204" pitchFamily="34" charset="2"/>
              </a:rPr>
              <a:t>Galaktyka Wir</a:t>
            </a:r>
            <a:r>
              <a:rPr lang="pl-PL" altLang="pl-PL" sz="5000">
                <a:solidFill>
                  <a:srgbClr val="000000"/>
                </a:solidFill>
                <a:latin typeface="DejaVu Sans Condensed" panose="020B0606030804020204" pitchFamily="34" charset="2"/>
              </a:rPr>
              <a:t> NGC5194</a:t>
            </a:r>
          </a:p>
        </p:txBody>
      </p:sp>
      <p:sp>
        <p:nvSpPr>
          <p:cNvPr id="408585" name="Rectangle 9">
            <a:extLst>
              <a:ext uri="{FF2B5EF4-FFF2-40B4-BE49-F238E27FC236}">
                <a16:creationId xmlns:a16="http://schemas.microsoft.com/office/drawing/2014/main" xmlns="" id="{E4797C61-0EB3-7649-95E0-F88BF8578281}"/>
              </a:ext>
            </a:extLst>
          </p:cNvPr>
          <p:cNvSpPr>
            <a:spLocks noChangeArrowheads="1"/>
          </p:cNvSpPr>
          <p:nvPr/>
        </p:nvSpPr>
        <p:spPr bwMode="auto">
          <a:xfrm>
            <a:off x="16217900" y="3060700"/>
            <a:ext cx="6054725" cy="846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000">
                <a:solidFill>
                  <a:srgbClr val="FFFFFF"/>
                </a:solidFill>
                <a:latin typeface="DejaVu Sans Condensed" panose="020B0606030804020204" pitchFamily="34" charset="2"/>
              </a:rPr>
              <a:t>Mgławica NGC 604</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84000" y="2835289"/>
            <a:ext cx="7143664" cy="5044302"/>
          </a:xfrm>
        </p:spPr>
        <p:txBody>
          <a:bodyPr/>
          <a:lstStyle/>
          <a:p>
            <a:pPr algn="r"/>
            <a:r>
              <a:rPr lang="en-US" dirty="0" smtClean="0"/>
              <a:t>Black</a:t>
            </a:r>
            <a:endParaRPr lang="en-US" dirty="0"/>
          </a:p>
        </p:txBody>
      </p:sp>
    </p:spTree>
    <p:extLst>
      <p:ext uri="{BB962C8B-B14F-4D97-AF65-F5344CB8AC3E}">
        <p14:creationId xmlns:p14="http://schemas.microsoft.com/office/powerpoint/2010/main" val="1438996207"/>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1" name="Rectangle 1026"/>
          <p:cNvSpPr txBox="1">
            <a:spLocks noChangeArrowheads="1"/>
          </p:cNvSpPr>
          <p:nvPr/>
        </p:nvSpPr>
        <p:spPr bwMode="auto">
          <a:xfrm>
            <a:off x="-33867" y="0"/>
            <a:ext cx="24384000" cy="137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lIns="217681" tIns="108840" rIns="217681" bIns="10884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2176809" eaLnBrk="1" hangingPunct="1"/>
            <a:r>
              <a:rPr lang="en-US" sz="9500" b="1">
                <a:solidFill>
                  <a:srgbClr val="FFFFFF"/>
                </a:solidFill>
                <a:latin typeface="Arial" charset="0"/>
                <a:cs typeface="Arial" charset="0"/>
              </a:rPr>
              <a:t>Get this presentation for free!</a:t>
            </a:r>
            <a:endParaRPr lang="en-US" sz="3300" b="1">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117791" y="1273965"/>
            <a:ext cx="24619592" cy="11300090"/>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819262" y="4444680"/>
            <a:ext cx="16408565" cy="6967188"/>
          </a:xfrm>
          <a:prstGeom prst="rect">
            <a:avLst/>
          </a:prstGeom>
        </p:spPr>
      </p:pic>
      <p:sp>
        <p:nvSpPr>
          <p:cNvPr id="7" name="Rectangle 1026"/>
          <p:cNvSpPr txBox="1">
            <a:spLocks noChangeArrowheads="1"/>
          </p:cNvSpPr>
          <p:nvPr/>
        </p:nvSpPr>
        <p:spPr bwMode="auto">
          <a:xfrm>
            <a:off x="0" y="12344400"/>
            <a:ext cx="24384000" cy="1371600"/>
          </a:xfrm>
          <a:prstGeom prst="rect">
            <a:avLst/>
          </a:prstGeom>
          <a:noFill/>
          <a:ln w="9525">
            <a:noFill/>
            <a:miter lim="800000"/>
            <a:headEnd/>
            <a:tailEnd/>
          </a:ln>
          <a:effectLst/>
        </p:spPr>
        <p:txBody>
          <a:bodyPr vert="horz" wrap="square" lIns="217681" tIns="108840" rIns="217681" bIns="108840" numCol="1" anchor="ctr" anchorCtr="1" compatLnSpc="1">
            <a:prstTxWarp prst="textNoShape">
              <a:avLst/>
            </a:prstTxWarp>
          </a:bodyPr>
          <a:lst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a:lstStyle>
          <a:p>
            <a:pPr defTabSz="1088405" eaLnBrk="1" hangingPunct="1">
              <a:defRPr/>
            </a:pPr>
            <a:r>
              <a:rPr lang="en-US" sz="5700" b="1" dirty="0">
                <a:solidFill>
                  <a:srgbClr val="FFFFFF"/>
                </a:solidFill>
                <a:latin typeface="Arial" charset="0"/>
                <a:ea typeface="ＭＳ Ｐゴシック" charset="0"/>
              </a:rPr>
              <a:t>Stworzenie • BibleStudyDownloads.org</a:t>
            </a:r>
            <a:endParaRPr lang="en-US" sz="2400" b="1" dirty="0">
              <a:solidFill>
                <a:srgbClr val="FFFFFF"/>
              </a:solidFill>
              <a:latin typeface="Arial" charset="0"/>
              <a:ea typeface="ＭＳ Ｐゴシック" charset="0"/>
            </a:endParaRPr>
          </a:p>
        </p:txBody>
      </p:sp>
    </p:spTree>
    <p:extLst>
      <p:ext uri="{BB962C8B-B14F-4D97-AF65-F5344CB8AC3E}">
        <p14:creationId xmlns:p14="http://schemas.microsoft.com/office/powerpoint/2010/main" val="2854952362"/>
      </p:ext>
    </p:extLst>
  </p:cSld>
  <p:clrMapOvr>
    <a:masterClrMapping/>
  </p:clrMapOvr>
  <mc:AlternateContent xmlns:mc="http://schemas.openxmlformats.org/markup-compatibility/2006">
    <mc:Choice xmlns:p14="http://schemas.microsoft.com/office/powerpoint/2010/main" Requires="p14">
      <p:transition spd="slow" p14:dur="2000"/>
    </mc:Choice>
    <mc:Fallback>
      <p:transition xmlns:p14="http://schemas.microsoft.com/office/powerpoint/2010/main" spd="slow"/>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625" name="Rectangle 1">
            <a:extLst>
              <a:ext uri="{FF2B5EF4-FFF2-40B4-BE49-F238E27FC236}">
                <a16:creationId xmlns:a16="http://schemas.microsoft.com/office/drawing/2014/main" xmlns="" id="{6EB8947C-1F93-8843-9D5B-E720A62EDCF2}"/>
              </a:ext>
            </a:extLst>
          </p:cNvPr>
          <p:cNvSpPr>
            <a:spLocks noChangeArrowheads="1"/>
          </p:cNvSpPr>
          <p:nvPr/>
        </p:nvSpPr>
        <p:spPr bwMode="auto">
          <a:xfrm>
            <a:off x="-12700" y="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endParaRPr lang="pl-PL" altLang="pl-PL" sz="5600">
              <a:solidFill>
                <a:srgbClr val="FFFFFF"/>
              </a:solidFill>
              <a:latin typeface="Gill Sans" panose="020B0502020104020203" pitchFamily="34" charset="-79"/>
            </a:endParaRPr>
          </a:p>
        </p:txBody>
      </p:sp>
      <p:sp>
        <p:nvSpPr>
          <p:cNvPr id="410626" name="Text Box 2">
            <a:extLst>
              <a:ext uri="{FF2B5EF4-FFF2-40B4-BE49-F238E27FC236}">
                <a16:creationId xmlns:a16="http://schemas.microsoft.com/office/drawing/2014/main" xmlns="" id="{CF79A21B-48C0-534B-9006-429E458D3D61}"/>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C0D9085B-CACA-9944-9023-14EFA75D124A}"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13</a:t>
            </a:fld>
            <a:endParaRPr lang="pl-PL" altLang="pl-PL" sz="2400">
              <a:solidFill>
                <a:srgbClr val="000000"/>
              </a:solidFill>
              <a:latin typeface="Gill Sans" panose="020B0502020104020203" pitchFamily="34" charset="-79"/>
            </a:endParaRPr>
          </a:p>
        </p:txBody>
      </p:sp>
      <p:pic>
        <p:nvPicPr>
          <p:cNvPr id="410627" name="Picture 3">
            <a:extLst>
              <a:ext uri="{FF2B5EF4-FFF2-40B4-BE49-F238E27FC236}">
                <a16:creationId xmlns:a16="http://schemas.microsoft.com/office/drawing/2014/main" xmlns="" id="{A797CDA0-85A8-F549-A099-D5549EA54E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700" y="2651125"/>
            <a:ext cx="19786600" cy="8408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0628" name="Rectangle 4">
            <a:extLst>
              <a:ext uri="{FF2B5EF4-FFF2-40B4-BE49-F238E27FC236}">
                <a16:creationId xmlns:a16="http://schemas.microsoft.com/office/drawing/2014/main" xmlns="" id="{671BFACC-909A-E444-BFA4-4C313FB60F2D}"/>
              </a:ext>
            </a:extLst>
          </p:cNvPr>
          <p:cNvSpPr>
            <a:spLocks noChangeArrowheads="1"/>
          </p:cNvSpPr>
          <p:nvPr/>
        </p:nvSpPr>
        <p:spPr bwMode="auto">
          <a:xfrm>
            <a:off x="5386388" y="3022600"/>
            <a:ext cx="2738437" cy="1154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000">
                <a:solidFill>
                  <a:schemeClr val="bg1"/>
                </a:solidFill>
                <a:latin typeface="DejaVu Sans Condensed" panose="020B0606030804020204" pitchFamily="34" charset="2"/>
              </a:rPr>
              <a:t>Saturn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673" name="Rectangle 1">
            <a:extLst>
              <a:ext uri="{FF2B5EF4-FFF2-40B4-BE49-F238E27FC236}">
                <a16:creationId xmlns:a16="http://schemas.microsoft.com/office/drawing/2014/main" xmlns="" id="{CE515B54-7E26-F242-817D-836E3A8F8E3D}"/>
              </a:ext>
            </a:extLst>
          </p:cNvPr>
          <p:cNvSpPr>
            <a:spLocks noChangeArrowheads="1"/>
          </p:cNvSpPr>
          <p:nvPr/>
        </p:nvSpPr>
        <p:spPr bwMode="auto">
          <a:xfrm>
            <a:off x="-12700" y="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600">
                <a:solidFill>
                  <a:srgbClr val="FFFFFF"/>
                </a:solidFill>
                <a:latin typeface="Gill Sans" panose="020B0502020104020203" pitchFamily="34" charset="-79"/>
              </a:rPr>
              <a:t>TitleAndActionSafe</a:t>
            </a:r>
          </a:p>
        </p:txBody>
      </p:sp>
      <p:sp>
        <p:nvSpPr>
          <p:cNvPr id="412674" name="Text Box 2">
            <a:extLst>
              <a:ext uri="{FF2B5EF4-FFF2-40B4-BE49-F238E27FC236}">
                <a16:creationId xmlns:a16="http://schemas.microsoft.com/office/drawing/2014/main" xmlns="" id="{2CCB7458-9A55-F945-9141-58D5D9FF7A52}"/>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9DAAD4D3-904E-9049-8A1A-A9F73309EE66}"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14</a:t>
            </a:fld>
            <a:endParaRPr lang="pl-PL" altLang="pl-PL" sz="2400">
              <a:solidFill>
                <a:srgbClr val="000000"/>
              </a:solidFill>
              <a:latin typeface="Gill Sans" panose="020B0502020104020203" pitchFamily="34" charset="-79"/>
            </a:endParaRPr>
          </a:p>
        </p:txBody>
      </p:sp>
      <p:sp>
        <p:nvSpPr>
          <p:cNvPr id="412675" name="Rectangle 3">
            <a:extLst>
              <a:ext uri="{FF2B5EF4-FFF2-40B4-BE49-F238E27FC236}">
                <a16:creationId xmlns:a16="http://schemas.microsoft.com/office/drawing/2014/main" xmlns="" id="{569D21DB-BB99-FB4A-BDE0-3C80425CF9A9}"/>
              </a:ext>
            </a:extLst>
          </p:cNvPr>
          <p:cNvSpPr>
            <a:spLocks noChangeArrowheads="1"/>
          </p:cNvSpPr>
          <p:nvPr/>
        </p:nvSpPr>
        <p:spPr bwMode="auto">
          <a:xfrm>
            <a:off x="10702925" y="12230100"/>
            <a:ext cx="5237163" cy="83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000">
                <a:solidFill>
                  <a:srgbClr val="FFFFFF"/>
                </a:solidFill>
                <a:latin typeface="Arial Rounded MT Bold" panose="020F0704030504030204" pitchFamily="34" charset="77"/>
              </a:rPr>
              <a:t>(demoted in 2006)</a:t>
            </a:r>
          </a:p>
        </p:txBody>
      </p:sp>
      <p:pic>
        <p:nvPicPr>
          <p:cNvPr id="412676" name="Picture 4">
            <a:extLst>
              <a:ext uri="{FF2B5EF4-FFF2-40B4-BE49-F238E27FC236}">
                <a16:creationId xmlns:a16="http://schemas.microsoft.com/office/drawing/2014/main" xmlns="" id="{A03B3148-6E64-CE46-891B-C4C6C9B815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48363" y="287338"/>
            <a:ext cx="12700000" cy="12700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2677" name="Rectangle 5">
            <a:extLst>
              <a:ext uri="{FF2B5EF4-FFF2-40B4-BE49-F238E27FC236}">
                <a16:creationId xmlns:a16="http://schemas.microsoft.com/office/drawing/2014/main" xmlns="" id="{81B90D85-5421-9E42-BD8B-41C47C57ADB9}"/>
              </a:ext>
            </a:extLst>
          </p:cNvPr>
          <p:cNvSpPr>
            <a:spLocks noChangeArrowheads="1"/>
          </p:cNvSpPr>
          <p:nvPr/>
        </p:nvSpPr>
        <p:spPr bwMode="auto">
          <a:xfrm>
            <a:off x="16521113" y="2676525"/>
            <a:ext cx="4775200" cy="1231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000">
                <a:solidFill>
                  <a:schemeClr val="bg1"/>
                </a:solidFill>
                <a:latin typeface="DejaVu Sans Condensed" panose="020B0606030804020204" pitchFamily="34" charset="2"/>
              </a:rPr>
              <a:t>Jowisz</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1">
            <a:extLst>
              <a:ext uri="{FF2B5EF4-FFF2-40B4-BE49-F238E27FC236}">
                <a16:creationId xmlns:a16="http://schemas.microsoft.com/office/drawing/2014/main" xmlns="" id="{9B363FBF-C2F4-F54E-9BEA-F4E4BD8711E9}"/>
              </a:ext>
            </a:extLst>
          </p:cNvPr>
          <p:cNvSpPr>
            <a:spLocks noChangeArrowheads="1"/>
          </p:cNvSpPr>
          <p:nvPr/>
        </p:nvSpPr>
        <p:spPr bwMode="auto">
          <a:xfrm>
            <a:off x="-12700" y="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endParaRPr lang="pl-PL" altLang="pl-PL" sz="5600">
              <a:solidFill>
                <a:srgbClr val="FFFFFF"/>
              </a:solidFill>
              <a:latin typeface="Gill Sans" panose="020B0502020104020203" pitchFamily="34" charset="-79"/>
            </a:endParaRPr>
          </a:p>
        </p:txBody>
      </p:sp>
      <p:sp>
        <p:nvSpPr>
          <p:cNvPr id="414722" name="Text Box 2">
            <a:extLst>
              <a:ext uri="{FF2B5EF4-FFF2-40B4-BE49-F238E27FC236}">
                <a16:creationId xmlns:a16="http://schemas.microsoft.com/office/drawing/2014/main" xmlns="" id="{4F9E3A85-9985-4C49-BBAF-5EE52D82A09A}"/>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4300ED75-80D9-BC45-971D-E7040B76557E}"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15</a:t>
            </a:fld>
            <a:endParaRPr lang="pl-PL" altLang="pl-PL" sz="2400">
              <a:solidFill>
                <a:srgbClr val="000000"/>
              </a:solidFill>
              <a:latin typeface="Gill Sans" panose="020B0502020104020203" pitchFamily="34" charset="-79"/>
            </a:endParaRPr>
          </a:p>
        </p:txBody>
      </p:sp>
      <p:pic>
        <p:nvPicPr>
          <p:cNvPr id="414723" name="Picture 4">
            <a:extLst>
              <a:ext uri="{FF2B5EF4-FFF2-40B4-BE49-F238E27FC236}">
                <a16:creationId xmlns:a16="http://schemas.microsoft.com/office/drawing/2014/main" xmlns="" id="{E688C7B3-188F-DA47-ACB6-5DBAA02E23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92900" y="1358900"/>
            <a:ext cx="10998200" cy="10998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4724" name="Rectangle 5">
            <a:extLst>
              <a:ext uri="{FF2B5EF4-FFF2-40B4-BE49-F238E27FC236}">
                <a16:creationId xmlns:a16="http://schemas.microsoft.com/office/drawing/2014/main" xmlns="" id="{C8B82D16-16B3-AA4B-8893-7FA985AEDA67}"/>
              </a:ext>
            </a:extLst>
          </p:cNvPr>
          <p:cNvSpPr>
            <a:spLocks noChangeArrowheads="1"/>
          </p:cNvSpPr>
          <p:nvPr/>
        </p:nvSpPr>
        <p:spPr bwMode="auto">
          <a:xfrm>
            <a:off x="4152900" y="2438400"/>
            <a:ext cx="4775200" cy="1231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000">
                <a:solidFill>
                  <a:srgbClr val="FFFFFF"/>
                </a:solidFill>
                <a:latin typeface="DejaVu Sans Condensed" panose="020B0606030804020204" pitchFamily="34" charset="2"/>
              </a:rPr>
              <a:t>Ziemia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1">
            <a:extLst>
              <a:ext uri="{FF2B5EF4-FFF2-40B4-BE49-F238E27FC236}">
                <a16:creationId xmlns:a16="http://schemas.microsoft.com/office/drawing/2014/main" xmlns="" id="{2F72822C-F512-4A43-8571-D7F30579DCC4}"/>
              </a:ext>
            </a:extLst>
          </p:cNvPr>
          <p:cNvSpPr>
            <a:spLocks noChangeArrowheads="1"/>
          </p:cNvSpPr>
          <p:nvPr/>
        </p:nvSpPr>
        <p:spPr bwMode="auto">
          <a:xfrm>
            <a:off x="82550" y="468313"/>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16770" name="Text Box 2">
            <a:extLst>
              <a:ext uri="{FF2B5EF4-FFF2-40B4-BE49-F238E27FC236}">
                <a16:creationId xmlns:a16="http://schemas.microsoft.com/office/drawing/2014/main" xmlns="" id="{F9608207-F4EC-8748-8BC5-EA77FAFE3F52}"/>
              </a:ext>
            </a:extLst>
          </p:cNvPr>
          <p:cNvSpPr txBox="1">
            <a:spLocks noChangeArrowheads="1"/>
          </p:cNvSpPr>
          <p:nvPr/>
        </p:nvSpPr>
        <p:spPr bwMode="auto">
          <a:xfrm>
            <a:off x="22869525" y="13517563"/>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5BAA6F5B-FA51-AE43-8FFE-7FB00441647F}" type="slidenum">
              <a:rPr lang="pl-PL" altLang="pl-PL" sz="2400">
                <a:solidFill>
                  <a:srgbClr val="000000"/>
                </a:solidFill>
                <a:latin typeface="Futura" panose="020B0602020204020303" pitchFamily="34" charset="-79"/>
              </a:rPr>
              <a:pPr algn="ctr" eaLnBrk="1">
                <a:buClr>
                  <a:srgbClr val="000000"/>
                </a:buClr>
                <a:buSzPct val="100000"/>
                <a:buFont typeface="Times New Roman" panose="02020603050405020304" pitchFamily="18" charset="0"/>
                <a:buNone/>
              </a:pPr>
              <a:t>16</a:t>
            </a:fld>
            <a:endParaRPr lang="pl-PL" altLang="pl-PL" sz="2400">
              <a:solidFill>
                <a:srgbClr val="000000"/>
              </a:solidFill>
              <a:latin typeface="Futura" panose="020B0602020204020303" pitchFamily="34" charset="-79"/>
            </a:endParaRPr>
          </a:p>
        </p:txBody>
      </p:sp>
      <p:grpSp>
        <p:nvGrpSpPr>
          <p:cNvPr id="416771" name="Group 3">
            <a:extLst>
              <a:ext uri="{FF2B5EF4-FFF2-40B4-BE49-F238E27FC236}">
                <a16:creationId xmlns:a16="http://schemas.microsoft.com/office/drawing/2014/main" xmlns="" id="{F06EF7CE-5D57-D249-9F6D-83243A4148A8}"/>
              </a:ext>
            </a:extLst>
          </p:cNvPr>
          <p:cNvGrpSpPr>
            <a:grpSpLocks/>
          </p:cNvGrpSpPr>
          <p:nvPr/>
        </p:nvGrpSpPr>
        <p:grpSpPr bwMode="auto">
          <a:xfrm>
            <a:off x="5978525" y="1201738"/>
            <a:ext cx="12609513" cy="12172950"/>
            <a:chOff x="3766" y="757"/>
            <a:chExt cx="7943" cy="7668"/>
          </a:xfrm>
        </p:grpSpPr>
        <p:pic>
          <p:nvPicPr>
            <p:cNvPr id="416780" name="Picture 4">
              <a:extLst>
                <a:ext uri="{FF2B5EF4-FFF2-40B4-BE49-F238E27FC236}">
                  <a16:creationId xmlns:a16="http://schemas.microsoft.com/office/drawing/2014/main" xmlns="" id="{7B62D4EE-01A6-AE49-85DF-8BE8C5626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6" y="757"/>
              <a:ext cx="7943" cy="76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6781" name="Rectangle 5">
              <a:extLst>
                <a:ext uri="{FF2B5EF4-FFF2-40B4-BE49-F238E27FC236}">
                  <a16:creationId xmlns:a16="http://schemas.microsoft.com/office/drawing/2014/main" xmlns="" id="{A0043874-40D4-1B4C-AEA3-C3209A357946}"/>
                </a:ext>
              </a:extLst>
            </p:cNvPr>
            <p:cNvSpPr>
              <a:spLocks noChangeArrowheads="1"/>
            </p:cNvSpPr>
            <p:nvPr/>
          </p:nvSpPr>
          <p:spPr bwMode="auto">
            <a:xfrm>
              <a:off x="6892" y="6400"/>
              <a:ext cx="1688" cy="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lstStyle>
              <a:lvl1pPr marL="41275">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800" b="1">
                  <a:solidFill>
                    <a:srgbClr val="FFFFFF"/>
                  </a:solidFill>
                </a:rPr>
                <a:t>Ziemia</a:t>
              </a:r>
            </a:p>
          </p:txBody>
        </p:sp>
        <p:sp>
          <p:nvSpPr>
            <p:cNvPr id="416782" name="Rectangle 6">
              <a:extLst>
                <a:ext uri="{FF2B5EF4-FFF2-40B4-BE49-F238E27FC236}">
                  <a16:creationId xmlns:a16="http://schemas.microsoft.com/office/drawing/2014/main" xmlns="" id="{E828B957-C9EF-1349-BB5D-E25FE43D5827}"/>
                </a:ext>
              </a:extLst>
            </p:cNvPr>
            <p:cNvSpPr>
              <a:spLocks noChangeArrowheads="1"/>
            </p:cNvSpPr>
            <p:nvPr/>
          </p:nvSpPr>
          <p:spPr bwMode="auto">
            <a:xfrm>
              <a:off x="5923" y="2231"/>
              <a:ext cx="3623" cy="8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90000"/>
                </a:lnSpc>
              </a:pPr>
              <a:r>
                <a:rPr lang="pl-PL" altLang="pl-PL" sz="4800" b="1">
                  <a:solidFill>
                    <a:srgbClr val="FFFFFF"/>
                  </a:solidFill>
                </a:rPr>
                <a:t>Ewolucja</a:t>
              </a:r>
            </a:p>
            <a:p>
              <a:pPr algn="ctr" eaLnBrk="1">
                <a:lnSpc>
                  <a:spcPct val="90000"/>
                </a:lnSpc>
              </a:pPr>
              <a:r>
                <a:rPr lang="pl-PL" altLang="pl-PL" sz="4800" b="1">
                  <a:solidFill>
                    <a:srgbClr val="FFFFFF"/>
                  </a:solidFill>
                </a:rPr>
                <a:t>Geologiczna</a:t>
              </a:r>
            </a:p>
          </p:txBody>
        </p:sp>
      </p:grpSp>
      <p:grpSp>
        <p:nvGrpSpPr>
          <p:cNvPr id="416772" name="Group 7">
            <a:extLst>
              <a:ext uri="{FF2B5EF4-FFF2-40B4-BE49-F238E27FC236}">
                <a16:creationId xmlns:a16="http://schemas.microsoft.com/office/drawing/2014/main" xmlns="" id="{3D29E573-75D1-FC4E-8858-DB8D32BDBA5D}"/>
              </a:ext>
            </a:extLst>
          </p:cNvPr>
          <p:cNvGrpSpPr>
            <a:grpSpLocks/>
          </p:cNvGrpSpPr>
          <p:nvPr/>
        </p:nvGrpSpPr>
        <p:grpSpPr bwMode="auto">
          <a:xfrm>
            <a:off x="5976938" y="1230313"/>
            <a:ext cx="12612687" cy="12177712"/>
            <a:chOff x="3765" y="775"/>
            <a:chExt cx="7945" cy="7671"/>
          </a:xfrm>
        </p:grpSpPr>
        <p:pic>
          <p:nvPicPr>
            <p:cNvPr id="416777" name="Picture 8">
              <a:extLst>
                <a:ext uri="{FF2B5EF4-FFF2-40B4-BE49-F238E27FC236}">
                  <a16:creationId xmlns:a16="http://schemas.microsoft.com/office/drawing/2014/main" xmlns="" id="{C2D743FA-564F-4948-B231-1BE0B32CBEA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5" y="775"/>
              <a:ext cx="7945" cy="767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6778" name="Rectangle 9">
              <a:extLst>
                <a:ext uri="{FF2B5EF4-FFF2-40B4-BE49-F238E27FC236}">
                  <a16:creationId xmlns:a16="http://schemas.microsoft.com/office/drawing/2014/main" xmlns="" id="{9F6B25EF-6721-054F-B364-EACFB8685B22}"/>
                </a:ext>
              </a:extLst>
            </p:cNvPr>
            <p:cNvSpPr>
              <a:spLocks noChangeArrowheads="1"/>
            </p:cNvSpPr>
            <p:nvPr/>
          </p:nvSpPr>
          <p:spPr bwMode="auto">
            <a:xfrm>
              <a:off x="5804" y="1487"/>
              <a:ext cx="3842" cy="50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800" b="1">
                  <a:solidFill>
                    <a:srgbClr val="FFFFFF"/>
                  </a:solidFill>
                </a:rPr>
                <a:t>Ewolucja Kosmiczna</a:t>
              </a:r>
            </a:p>
          </p:txBody>
        </p:sp>
        <p:sp>
          <p:nvSpPr>
            <p:cNvPr id="416779" name="Rectangle 10">
              <a:extLst>
                <a:ext uri="{FF2B5EF4-FFF2-40B4-BE49-F238E27FC236}">
                  <a16:creationId xmlns:a16="http://schemas.microsoft.com/office/drawing/2014/main" xmlns="" id="{4676EEC7-80BF-D34B-9B04-2D9EABE7A16A}"/>
                </a:ext>
              </a:extLst>
            </p:cNvPr>
            <p:cNvSpPr>
              <a:spLocks noChangeArrowheads="1"/>
            </p:cNvSpPr>
            <p:nvPr/>
          </p:nvSpPr>
          <p:spPr bwMode="auto">
            <a:xfrm>
              <a:off x="5601" y="7239"/>
              <a:ext cx="4231" cy="8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90000"/>
                </a:lnSpc>
              </a:pPr>
              <a:r>
                <a:rPr lang="pl-PL" altLang="pl-PL" sz="4800" b="1">
                  <a:solidFill>
                    <a:srgbClr val="FFFFFF"/>
                  </a:solidFill>
                </a:rPr>
                <a:t>planety, gwiazdy, galaktyki</a:t>
              </a:r>
            </a:p>
          </p:txBody>
        </p:sp>
      </p:grpSp>
      <p:grpSp>
        <p:nvGrpSpPr>
          <p:cNvPr id="416773" name="Group 11">
            <a:extLst>
              <a:ext uri="{FF2B5EF4-FFF2-40B4-BE49-F238E27FC236}">
                <a16:creationId xmlns:a16="http://schemas.microsoft.com/office/drawing/2014/main" xmlns="" id="{5A006360-973D-6C4B-B3D1-63D8F0CB30B9}"/>
              </a:ext>
            </a:extLst>
          </p:cNvPr>
          <p:cNvGrpSpPr>
            <a:grpSpLocks/>
          </p:cNvGrpSpPr>
          <p:nvPr/>
        </p:nvGrpSpPr>
        <p:grpSpPr bwMode="auto">
          <a:xfrm>
            <a:off x="5978525" y="1201738"/>
            <a:ext cx="12609513" cy="12172950"/>
            <a:chOff x="3766" y="757"/>
            <a:chExt cx="7943" cy="7668"/>
          </a:xfrm>
        </p:grpSpPr>
        <p:pic>
          <p:nvPicPr>
            <p:cNvPr id="416774" name="Picture 12">
              <a:extLst>
                <a:ext uri="{FF2B5EF4-FFF2-40B4-BE49-F238E27FC236}">
                  <a16:creationId xmlns:a16="http://schemas.microsoft.com/office/drawing/2014/main" xmlns="" id="{CC36A81F-EEB7-AC40-A1E3-27738CA15D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66" y="757"/>
              <a:ext cx="7943" cy="766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16775" name="Rectangle 13">
              <a:extLst>
                <a:ext uri="{FF2B5EF4-FFF2-40B4-BE49-F238E27FC236}">
                  <a16:creationId xmlns:a16="http://schemas.microsoft.com/office/drawing/2014/main" xmlns="" id="{AEDDB01C-79D1-E04B-BC99-E5DA45F9E821}"/>
                </a:ext>
              </a:extLst>
            </p:cNvPr>
            <p:cNvSpPr>
              <a:spLocks noChangeArrowheads="1"/>
            </p:cNvSpPr>
            <p:nvPr/>
          </p:nvSpPr>
          <p:spPr bwMode="auto">
            <a:xfrm>
              <a:off x="7387" y="5451"/>
              <a:ext cx="1688" cy="55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lstStyle>
              <a:lvl1pPr marL="41275">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800" b="1">
                  <a:solidFill>
                    <a:srgbClr val="FFFFFF"/>
                  </a:solidFill>
                </a:rPr>
                <a:t>Życie</a:t>
              </a:r>
            </a:p>
          </p:txBody>
        </p:sp>
        <p:sp>
          <p:nvSpPr>
            <p:cNvPr id="416776" name="Rectangle 14">
              <a:extLst>
                <a:ext uri="{FF2B5EF4-FFF2-40B4-BE49-F238E27FC236}">
                  <a16:creationId xmlns:a16="http://schemas.microsoft.com/office/drawing/2014/main" xmlns="" id="{AB3A41FE-89E2-F442-8CFA-851063AC8305}"/>
                </a:ext>
              </a:extLst>
            </p:cNvPr>
            <p:cNvSpPr>
              <a:spLocks noChangeArrowheads="1"/>
            </p:cNvSpPr>
            <p:nvPr/>
          </p:nvSpPr>
          <p:spPr bwMode="auto">
            <a:xfrm>
              <a:off x="6291" y="3295"/>
              <a:ext cx="2895" cy="10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90000"/>
                </a:lnSpc>
              </a:pPr>
              <a:r>
                <a:rPr lang="pl-PL" altLang="pl-PL" sz="4800" b="1">
                  <a:solidFill>
                    <a:srgbClr val="FFFFFF"/>
                  </a:solidFill>
                </a:rPr>
                <a:t>Ewolucja</a:t>
              </a:r>
            </a:p>
            <a:p>
              <a:pPr algn="ctr" eaLnBrk="1">
                <a:lnSpc>
                  <a:spcPct val="90000"/>
                </a:lnSpc>
              </a:pPr>
              <a:r>
                <a:rPr lang="pl-PL" altLang="pl-PL" sz="4800" b="1">
                  <a:solidFill>
                    <a:srgbClr val="FFFFFF"/>
                  </a:solidFill>
                </a:rPr>
                <a:t>Biologiczna</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1">
            <a:extLst>
              <a:ext uri="{FF2B5EF4-FFF2-40B4-BE49-F238E27FC236}">
                <a16:creationId xmlns:a16="http://schemas.microsoft.com/office/drawing/2014/main" xmlns="" id="{E5CE9C0D-6CB2-F142-A06D-ABDC98AAE542}"/>
              </a:ext>
            </a:extLst>
          </p:cNvPr>
          <p:cNvSpPr>
            <a:spLocks noGrp="1" noChangeArrowheads="1"/>
          </p:cNvSpPr>
          <p:nvPr>
            <p:ph type="title" idx="4294967295"/>
          </p:nvPr>
        </p:nvSpPr>
        <p:spPr>
          <a:xfrm>
            <a:off x="2940050" y="1035050"/>
            <a:ext cx="19596100" cy="1701800"/>
          </a:xfrm>
        </p:spPr>
        <p:txBody>
          <a:bodyPr/>
          <a:lstStyle/>
          <a:p>
            <a:pPr algn="ctr" eaLnBrk="1">
              <a:lnSpc>
                <a:spcPct val="100000"/>
              </a:lnSpc>
              <a:buFont typeface="Times New Roman" pitchFamily="16" charset="0"/>
              <a:buNone/>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pPr>
            <a:r>
              <a:rPr lang="pl-PL" altLang="pl-PL" sz="9600" dirty="0">
                <a:solidFill>
                  <a:schemeClr val="accent2">
                    <a:lumMod val="60000"/>
                    <a:lumOff val="40000"/>
                  </a:schemeClr>
                </a:solidFill>
                <a:latin typeface="DejaVu Sans Condensed" panose="020B0606030804020204" pitchFamily="34" charset="2"/>
                <a:ea typeface="DejaVu Sans Condensed" panose="020B0606030804020204" pitchFamily="34" charset="2"/>
                <a:cs typeface="DejaVu Sans Condensed" panose="020B0606030804020204" pitchFamily="34" charset="2"/>
              </a:rPr>
              <a:t>Światopogląd naturalistyczny</a:t>
            </a:r>
          </a:p>
        </p:txBody>
      </p:sp>
      <p:sp>
        <p:nvSpPr>
          <p:cNvPr id="44034" name="Rectangle 2">
            <a:extLst>
              <a:ext uri="{FF2B5EF4-FFF2-40B4-BE49-F238E27FC236}">
                <a16:creationId xmlns:a16="http://schemas.microsoft.com/office/drawing/2014/main" xmlns="" id="{250AB3F6-DE39-7D4C-96E4-1DE28DA5CADB}"/>
              </a:ext>
            </a:extLst>
          </p:cNvPr>
          <p:cNvSpPr>
            <a:spLocks noGrp="1" noChangeArrowheads="1"/>
          </p:cNvSpPr>
          <p:nvPr>
            <p:ph type="body" idx="4294967295"/>
          </p:nvPr>
        </p:nvSpPr>
        <p:spPr>
          <a:xfrm>
            <a:off x="2638425" y="3168650"/>
            <a:ext cx="19608800" cy="5864225"/>
          </a:xfrm>
        </p:spPr>
        <p:txBody>
          <a:bodyPr/>
          <a:lstStyle/>
          <a:p>
            <a:pPr marL="107950" indent="0" eaLnBrk="1">
              <a:lnSpc>
                <a:spcPct val="90000"/>
              </a:lnSpc>
              <a:spcBef>
                <a:spcPts val="80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a:t>1. Przyroda lub materia to wszystko, co istnieje.</a:t>
            </a:r>
          </a:p>
          <a:p>
            <a:pPr marL="10795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endParaRPr lang="pl-PL" altLang="pl-PL"/>
          </a:p>
          <a:p>
            <a:pPr marL="10795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a:t>2. Wszystko można wyjaśnić, odwołując się do </a:t>
            </a:r>
            <a:r>
              <a:rPr lang="pl-PL" altLang="pl-PL">
                <a:solidFill>
                  <a:srgbClr val="FFFF00"/>
                </a:solidFill>
              </a:rPr>
              <a:t>czasu</a:t>
            </a:r>
            <a:r>
              <a:rPr lang="pl-PL" altLang="pl-PL"/>
              <a:t>, ślepego </a:t>
            </a:r>
            <a:r>
              <a:rPr lang="pl-PL" altLang="pl-PL">
                <a:solidFill>
                  <a:srgbClr val="FFFF00"/>
                </a:solidFill>
              </a:rPr>
              <a:t>przypadku</a:t>
            </a:r>
            <a:r>
              <a:rPr lang="pl-PL" altLang="pl-PL"/>
              <a:t> oraz </a:t>
            </a:r>
            <a:r>
              <a:rPr lang="pl-PL" altLang="pl-PL">
                <a:solidFill>
                  <a:srgbClr val="FFFF00"/>
                </a:solidFill>
              </a:rPr>
              <a:t>praw przyrody </a:t>
            </a:r>
            <a:r>
              <a:rPr lang="pl-PL" altLang="pl-PL"/>
              <a:t>działających na materię.</a:t>
            </a:r>
          </a:p>
        </p:txBody>
      </p:sp>
      <p:sp>
        <p:nvSpPr>
          <p:cNvPr id="44035" name="Rectangle 3">
            <a:extLst>
              <a:ext uri="{FF2B5EF4-FFF2-40B4-BE49-F238E27FC236}">
                <a16:creationId xmlns:a16="http://schemas.microsoft.com/office/drawing/2014/main" xmlns="" id="{29E5431A-D937-7240-AAA4-3327946F15F9}"/>
              </a:ext>
            </a:extLst>
          </p:cNvPr>
          <p:cNvSpPr>
            <a:spLocks noChangeArrowheads="1"/>
          </p:cNvSpPr>
          <p:nvPr/>
        </p:nvSpPr>
        <p:spPr bwMode="auto">
          <a:xfrm>
            <a:off x="6073775" y="9374188"/>
            <a:ext cx="11938000" cy="1793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charset="0"/>
                <a:ea typeface="Microsoft YaHei" charset="-122"/>
              </a:defRPr>
            </a:lvl9pPr>
          </a:lstStyle>
          <a:p>
            <a:pPr algn="ctr" eaLnBrk="1">
              <a:buClr>
                <a:srgbClr val="000000"/>
              </a:buClr>
              <a:buSzPct val="100000"/>
              <a:buFont typeface="Times New Roman" pitchFamily="16" charset="0"/>
              <a:buNone/>
              <a:defRPr/>
            </a:pPr>
            <a:r>
              <a:rPr lang="pl-PL" altLang="pl-PL" sz="11000" dirty="0">
                <a:solidFill>
                  <a:schemeClr val="accent2">
                    <a:lumMod val="60000"/>
                    <a:lumOff val="40000"/>
                  </a:schemeClr>
                </a:solidFill>
              </a:rPr>
              <a:t>Założenia  ateizmu</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indefinite" fill="hold"/>
                                        <p:tgtEl>
                                          <p:spTgt spid="44034"/>
                                        </p:tgtEl>
                                        <p:attrNameLst>
                                          <p:attrName>style.visibility</p:attrName>
                                        </p:attrNameLst>
                                      </p:cBhvr>
                                      <p:to>
                                        <p:strVal val="visible"/>
                                      </p:to>
                                    </p:set>
                                    <p:animEffect transition="in" filter="dissolve">
                                      <p:cBhvr additive="repl">
                                        <p:cTn id="7" dur="500"/>
                                        <p:tgtEl>
                                          <p:spTgt spid="44034"/>
                                        </p:tgtEl>
                                      </p:cBhvr>
                                    </p:animEffect>
                                  </p:childTnLst>
                                </p:cTn>
                              </p:par>
                              <p:par>
                                <p:cTn id="8" presetID="9" presetClass="entr" fill="hold" nodeType="withEffect">
                                  <p:stCondLst>
                                    <p:cond delay="0"/>
                                  </p:stCondLst>
                                  <p:childTnLst>
                                    <p:set>
                                      <p:cBhvr additive="repl">
                                        <p:cTn id="9" dur="indefinite" fill="hold"/>
                                        <p:tgtEl>
                                          <p:spTgt spid="44034">
                                            <p:txEl>
                                              <p:pRg st="0" end="0"/>
                                            </p:txEl>
                                          </p:spTgt>
                                        </p:tgtEl>
                                        <p:attrNameLst>
                                          <p:attrName>style.visibility</p:attrName>
                                        </p:attrNameLst>
                                      </p:cBhvr>
                                      <p:to>
                                        <p:strVal val="visible"/>
                                      </p:to>
                                    </p:set>
                                    <p:animEffect transition="in" filter="dissolve">
                                      <p:cBhvr additive="repl">
                                        <p:cTn id="10" dur="500"/>
                                        <p:tgtEl>
                                          <p:spTgt spid="4403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9" presetClass="entr" fill="hold" nodeType="clickEffect">
                                  <p:stCondLst>
                                    <p:cond delay="0"/>
                                  </p:stCondLst>
                                  <p:childTnLst>
                                    <p:set>
                                      <p:cBhvr additive="repl">
                                        <p:cTn id="14" dur="indefinite" fill="hold"/>
                                        <p:tgtEl>
                                          <p:spTgt spid="44034">
                                            <p:txEl>
                                              <p:pRg st="2" end="2"/>
                                            </p:txEl>
                                          </p:spTgt>
                                        </p:tgtEl>
                                        <p:attrNameLst>
                                          <p:attrName>style.visibility</p:attrName>
                                        </p:attrNameLst>
                                      </p:cBhvr>
                                      <p:to>
                                        <p:strVal val="visible"/>
                                      </p:to>
                                    </p:set>
                                    <p:animEffect transition="in" filter="dissolve">
                                      <p:cBhvr additive="repl">
                                        <p:cTn id="15" dur="500"/>
                                        <p:tgtEl>
                                          <p:spTgt spid="44034">
                                            <p:txEl>
                                              <p:pRg st="2" end="2"/>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fill="hold" nodeType="clickEffect">
                                  <p:stCondLst>
                                    <p:cond delay="0"/>
                                  </p:stCondLst>
                                  <p:childTnLst>
                                    <p:set>
                                      <p:cBhvr additive="repl">
                                        <p:cTn id="19" dur="1" fill="hold">
                                          <p:stCondLst>
                                            <p:cond delay="0"/>
                                          </p:stCondLst>
                                        </p:cTn>
                                        <p:tgtEl>
                                          <p:spTgt spid="440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0865" name="Rectangle 1">
            <a:extLst>
              <a:ext uri="{FF2B5EF4-FFF2-40B4-BE49-F238E27FC236}">
                <a16:creationId xmlns:a16="http://schemas.microsoft.com/office/drawing/2014/main" xmlns="" id="{BD505E1B-0502-0244-94B6-7C617E5DA23E}"/>
              </a:ext>
            </a:extLst>
          </p:cNvPr>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20866" name="Text Box 2">
            <a:extLst>
              <a:ext uri="{FF2B5EF4-FFF2-40B4-BE49-F238E27FC236}">
                <a16:creationId xmlns:a16="http://schemas.microsoft.com/office/drawing/2014/main" xmlns="" id="{7EB0330F-C3D3-B240-857D-CCDB79ECEDD7}"/>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348782FD-A4BA-0E49-9110-6DF2AA65B763}"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18</a:t>
            </a:fld>
            <a:endParaRPr lang="pl-PL" altLang="pl-PL" sz="2400">
              <a:solidFill>
                <a:srgbClr val="000000"/>
              </a:solidFill>
              <a:latin typeface="Gill Sans" panose="020B0502020104020203" pitchFamily="34" charset="-79"/>
            </a:endParaRPr>
          </a:p>
        </p:txBody>
      </p:sp>
      <p:pic>
        <p:nvPicPr>
          <p:cNvPr id="420867" name="Picture 3">
            <a:extLst>
              <a:ext uri="{FF2B5EF4-FFF2-40B4-BE49-F238E27FC236}">
                <a16:creationId xmlns:a16="http://schemas.microsoft.com/office/drawing/2014/main" xmlns="" id="{7912FA79-3005-E14E-9213-8AA517EF04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0" t="391" r="146" b="8482"/>
          <a:stretch>
            <a:fillRect/>
          </a:stretch>
        </p:blipFill>
        <p:spPr bwMode="auto">
          <a:xfrm>
            <a:off x="635000" y="211138"/>
            <a:ext cx="23037800" cy="13284200"/>
          </a:xfrm>
          <a:prstGeom prst="rect">
            <a:avLst/>
          </a:prstGeom>
          <a:noFill/>
          <a:ln>
            <a:noFill/>
          </a:ln>
          <a:effectLst/>
          <a:extLst>
            <a:ext uri="{909E8E84-426E-40dd-AFC4-6F175D3DCCD1}">
              <a14:hiddenFill xmlns:a14="http://schemas.microsoft.com/office/drawing/2010/main">
                <a:blipFill dpi="0" rotWithShape="0">
                  <a:blip/>
                  <a:srcRect l="220" t="391" r="146" b="8482"/>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0868" name="Rectangle 4">
            <a:extLst>
              <a:ext uri="{FF2B5EF4-FFF2-40B4-BE49-F238E27FC236}">
                <a16:creationId xmlns:a16="http://schemas.microsoft.com/office/drawing/2014/main" xmlns="" id="{DBCA9119-44BB-3C4B-AA30-7DC33B37006A}"/>
              </a:ext>
            </a:extLst>
          </p:cNvPr>
          <p:cNvSpPr>
            <a:spLocks noChangeArrowheads="1"/>
          </p:cNvSpPr>
          <p:nvPr/>
        </p:nvSpPr>
        <p:spPr bwMode="auto">
          <a:xfrm>
            <a:off x="5018088" y="990600"/>
            <a:ext cx="14347825" cy="155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9600" b="1">
                <a:solidFill>
                  <a:srgbClr val="000000"/>
                </a:solidFill>
                <a:latin typeface="Times New Roman" panose="02020603050405020304" pitchFamily="18" charset="0"/>
                <a:cs typeface="Times New Roman" panose="02020603050405020304" pitchFamily="18" charset="0"/>
              </a:rPr>
              <a:t>Teoria Wielkiego Wybuchu</a:t>
            </a:r>
          </a:p>
        </p:txBody>
      </p:sp>
      <p:sp>
        <p:nvSpPr>
          <p:cNvPr id="420869" name="Rectangle 5">
            <a:extLst>
              <a:ext uri="{FF2B5EF4-FFF2-40B4-BE49-F238E27FC236}">
                <a16:creationId xmlns:a16="http://schemas.microsoft.com/office/drawing/2014/main" xmlns="" id="{E0F46C88-D393-F644-B49C-C28E6850F019}"/>
              </a:ext>
            </a:extLst>
          </p:cNvPr>
          <p:cNvSpPr>
            <a:spLocks noChangeArrowheads="1"/>
          </p:cNvSpPr>
          <p:nvPr/>
        </p:nvSpPr>
        <p:spPr bwMode="auto">
          <a:xfrm>
            <a:off x="958850" y="2286000"/>
            <a:ext cx="3232150" cy="20716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90000"/>
              </a:lnSpc>
            </a:pPr>
            <a:r>
              <a:rPr lang="pl-PL" altLang="pl-PL" sz="4800">
                <a:solidFill>
                  <a:srgbClr val="000000"/>
                </a:solidFill>
                <a:latin typeface="Times New Roman" panose="02020603050405020304" pitchFamily="18" charset="0"/>
                <a:cs typeface="Times New Roman" panose="02020603050405020304" pitchFamily="18" charset="0"/>
              </a:rPr>
              <a:t>“Kosmiczne jajo” </a:t>
            </a:r>
          </a:p>
          <a:p>
            <a:pPr algn="ctr" eaLnBrk="1">
              <a:lnSpc>
                <a:spcPct val="90000"/>
              </a:lnSpc>
            </a:pPr>
            <a:r>
              <a:rPr lang="pl-PL" altLang="pl-PL" sz="4800">
                <a:solidFill>
                  <a:srgbClr val="000000"/>
                </a:solidFill>
                <a:latin typeface="Times New Roman" panose="02020603050405020304" pitchFamily="18" charset="0"/>
                <a:cs typeface="Times New Roman" panose="02020603050405020304" pitchFamily="18" charset="0"/>
              </a:rPr>
              <a:t>lub Nic</a:t>
            </a:r>
          </a:p>
        </p:txBody>
      </p:sp>
      <p:sp>
        <p:nvSpPr>
          <p:cNvPr id="420870" name="Rectangle 6">
            <a:extLst>
              <a:ext uri="{FF2B5EF4-FFF2-40B4-BE49-F238E27FC236}">
                <a16:creationId xmlns:a16="http://schemas.microsoft.com/office/drawing/2014/main" xmlns="" id="{44191898-5E7C-9C4C-AE2A-13C0D18C85CE}"/>
              </a:ext>
            </a:extLst>
          </p:cNvPr>
          <p:cNvSpPr>
            <a:spLocks noChangeArrowheads="1"/>
          </p:cNvSpPr>
          <p:nvPr/>
        </p:nvSpPr>
        <p:spPr bwMode="auto">
          <a:xfrm>
            <a:off x="4295775" y="3949700"/>
            <a:ext cx="3060700" cy="210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400">
                <a:solidFill>
                  <a:srgbClr val="000000"/>
                </a:solidFill>
                <a:latin typeface="Times New Roman" panose="02020603050405020304" pitchFamily="18" charset="0"/>
                <a:cs typeface="Times New Roman" panose="02020603050405020304" pitchFamily="18" charset="0"/>
              </a:rPr>
              <a:t>Wielki Wybuch 13,8 mld lat temu</a:t>
            </a:r>
          </a:p>
        </p:txBody>
      </p:sp>
      <p:sp>
        <p:nvSpPr>
          <p:cNvPr id="420871" name="Rectangle 7">
            <a:extLst>
              <a:ext uri="{FF2B5EF4-FFF2-40B4-BE49-F238E27FC236}">
                <a16:creationId xmlns:a16="http://schemas.microsoft.com/office/drawing/2014/main" xmlns="" id="{5C3FBCB0-9140-4F4F-B69D-AF3E0572E962}"/>
              </a:ext>
            </a:extLst>
          </p:cNvPr>
          <p:cNvSpPr>
            <a:spLocks noChangeArrowheads="1"/>
          </p:cNvSpPr>
          <p:nvPr/>
        </p:nvSpPr>
        <p:spPr bwMode="auto">
          <a:xfrm>
            <a:off x="7356475" y="5237163"/>
            <a:ext cx="4111625" cy="1616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800">
                <a:solidFill>
                  <a:srgbClr val="000000"/>
                </a:solidFill>
                <a:latin typeface="Times New Roman" panose="02020603050405020304" pitchFamily="18" charset="0"/>
                <a:cs typeface="Times New Roman" panose="02020603050405020304" pitchFamily="18" charset="0"/>
              </a:rPr>
              <a:t>Chmury </a:t>
            </a:r>
          </a:p>
          <a:p>
            <a:pPr algn="ctr" eaLnBrk="1">
              <a:lnSpc>
                <a:spcPct val="100000"/>
              </a:lnSpc>
            </a:pPr>
            <a:r>
              <a:rPr lang="pl-PL" altLang="pl-PL" sz="4800">
                <a:solidFill>
                  <a:srgbClr val="000000"/>
                </a:solidFill>
                <a:latin typeface="Times New Roman" panose="02020603050405020304" pitchFamily="18" charset="0"/>
                <a:cs typeface="Times New Roman" panose="02020603050405020304" pitchFamily="18" charset="0"/>
              </a:rPr>
              <a:t>wodoru i helu</a:t>
            </a:r>
          </a:p>
        </p:txBody>
      </p:sp>
      <p:sp>
        <p:nvSpPr>
          <p:cNvPr id="420872" name="Rectangle 8">
            <a:extLst>
              <a:ext uri="{FF2B5EF4-FFF2-40B4-BE49-F238E27FC236}">
                <a16:creationId xmlns:a16="http://schemas.microsoft.com/office/drawing/2014/main" xmlns="" id="{DFE31989-040B-F74A-91A7-A6360BADCA14}"/>
              </a:ext>
            </a:extLst>
          </p:cNvPr>
          <p:cNvSpPr>
            <a:spLocks noChangeArrowheads="1"/>
          </p:cNvSpPr>
          <p:nvPr/>
        </p:nvSpPr>
        <p:spPr bwMode="auto">
          <a:xfrm>
            <a:off x="12153900" y="5041900"/>
            <a:ext cx="3060700" cy="2292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800">
                <a:solidFill>
                  <a:srgbClr val="000000"/>
                </a:solidFill>
                <a:latin typeface="Times New Roman" panose="02020603050405020304" pitchFamily="18" charset="0"/>
                <a:cs typeface="Times New Roman" panose="02020603050405020304" pitchFamily="18" charset="0"/>
              </a:rPr>
              <a:t>Gwiazdy 12-10 mld lat temu</a:t>
            </a:r>
          </a:p>
        </p:txBody>
      </p:sp>
      <p:sp>
        <p:nvSpPr>
          <p:cNvPr id="420873" name="Rectangle 9">
            <a:extLst>
              <a:ext uri="{FF2B5EF4-FFF2-40B4-BE49-F238E27FC236}">
                <a16:creationId xmlns:a16="http://schemas.microsoft.com/office/drawing/2014/main" xmlns="" id="{19E83FAC-D8A2-D241-BFE7-CBC0CFF34376}"/>
              </a:ext>
            </a:extLst>
          </p:cNvPr>
          <p:cNvSpPr>
            <a:spLocks noChangeArrowheads="1"/>
          </p:cNvSpPr>
          <p:nvPr/>
        </p:nvSpPr>
        <p:spPr bwMode="auto">
          <a:xfrm>
            <a:off x="15811500" y="5638800"/>
            <a:ext cx="2959100" cy="8461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000">
                <a:solidFill>
                  <a:srgbClr val="000000"/>
                </a:solidFill>
                <a:latin typeface="Times New Roman" panose="02020603050405020304" pitchFamily="18" charset="0"/>
                <a:cs typeface="Times New Roman" panose="02020603050405020304" pitchFamily="18" charset="0"/>
              </a:rPr>
              <a:t>Supernowa</a:t>
            </a:r>
          </a:p>
        </p:txBody>
      </p:sp>
      <p:sp>
        <p:nvSpPr>
          <p:cNvPr id="420874" name="Rectangle 10">
            <a:extLst>
              <a:ext uri="{FF2B5EF4-FFF2-40B4-BE49-F238E27FC236}">
                <a16:creationId xmlns:a16="http://schemas.microsoft.com/office/drawing/2014/main" xmlns="" id="{B88E5905-9647-5548-855F-404DF8E7AE58}"/>
              </a:ext>
            </a:extLst>
          </p:cNvPr>
          <p:cNvSpPr>
            <a:spLocks noChangeArrowheads="1"/>
          </p:cNvSpPr>
          <p:nvPr/>
        </p:nvSpPr>
        <p:spPr bwMode="auto">
          <a:xfrm>
            <a:off x="19505613" y="4484688"/>
            <a:ext cx="3467100" cy="3032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800">
                <a:solidFill>
                  <a:srgbClr val="000000"/>
                </a:solidFill>
                <a:latin typeface="Times New Roman" panose="02020603050405020304" pitchFamily="18" charset="0"/>
                <a:cs typeface="Times New Roman" panose="02020603050405020304" pitchFamily="18" charset="0"/>
              </a:rPr>
              <a:t>Układ Słoneczny</a:t>
            </a:r>
          </a:p>
          <a:p>
            <a:pPr algn="ctr" eaLnBrk="1">
              <a:lnSpc>
                <a:spcPct val="100000"/>
              </a:lnSpc>
            </a:pPr>
            <a:r>
              <a:rPr lang="pl-PL" altLang="pl-PL" sz="4800">
                <a:solidFill>
                  <a:srgbClr val="000000"/>
                </a:solidFill>
                <a:latin typeface="Times New Roman" panose="02020603050405020304" pitchFamily="18" charset="0"/>
                <a:cs typeface="Times New Roman" panose="02020603050405020304" pitchFamily="18" charset="0"/>
              </a:rPr>
              <a:t> 5 mld lat temu</a:t>
            </a:r>
          </a:p>
        </p:txBody>
      </p:sp>
      <p:sp>
        <p:nvSpPr>
          <p:cNvPr id="420875" name="Rectangle 11">
            <a:extLst>
              <a:ext uri="{FF2B5EF4-FFF2-40B4-BE49-F238E27FC236}">
                <a16:creationId xmlns:a16="http://schemas.microsoft.com/office/drawing/2014/main" xmlns="" id="{6D20F5F5-7A42-7742-A0C8-8C6F78A9A4FD}"/>
              </a:ext>
            </a:extLst>
          </p:cNvPr>
          <p:cNvSpPr>
            <a:spLocks noChangeArrowheads="1"/>
          </p:cNvSpPr>
          <p:nvPr/>
        </p:nvSpPr>
        <p:spPr bwMode="auto">
          <a:xfrm>
            <a:off x="13055600" y="3295650"/>
            <a:ext cx="4379913" cy="754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400">
                <a:solidFill>
                  <a:srgbClr val="000000"/>
                </a:solidFill>
                <a:latin typeface="Times New Roman" panose="02020603050405020304" pitchFamily="18" charset="0"/>
                <a:cs typeface="Times New Roman" panose="02020603050405020304" pitchFamily="18" charset="0"/>
              </a:rPr>
              <a:t>Cykl powrotny</a:t>
            </a:r>
          </a:p>
        </p:txBody>
      </p:sp>
      <p:sp>
        <p:nvSpPr>
          <p:cNvPr id="420876" name="Rectangle 12">
            <a:extLst>
              <a:ext uri="{FF2B5EF4-FFF2-40B4-BE49-F238E27FC236}">
                <a16:creationId xmlns:a16="http://schemas.microsoft.com/office/drawing/2014/main" xmlns="" id="{7688EF6E-4ED8-4E48-AC76-D17DE4F276D4}"/>
              </a:ext>
            </a:extLst>
          </p:cNvPr>
          <p:cNvSpPr>
            <a:spLocks noChangeArrowheads="1"/>
          </p:cNvSpPr>
          <p:nvPr/>
        </p:nvSpPr>
        <p:spPr bwMode="auto">
          <a:xfrm>
            <a:off x="10887075" y="11201400"/>
            <a:ext cx="2608263" cy="155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9600" b="1">
                <a:solidFill>
                  <a:srgbClr val="FF0000"/>
                </a:solidFill>
                <a:latin typeface="Times New Roman" panose="02020603050405020304" pitchFamily="18" charset="0"/>
                <a:cs typeface="Times New Roman" panose="02020603050405020304" pitchFamily="18" charset="0"/>
              </a:rPr>
              <a:t>Czas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1">
            <a:extLst>
              <a:ext uri="{FF2B5EF4-FFF2-40B4-BE49-F238E27FC236}">
                <a16:creationId xmlns:a16="http://schemas.microsoft.com/office/drawing/2014/main" xmlns="" id="{CA6A9599-B4B0-1642-9948-B838EEE41603}"/>
              </a:ext>
            </a:extLst>
          </p:cNvPr>
          <p:cNvSpPr>
            <a:spLocks noChangeArrowheads="1"/>
          </p:cNvSpPr>
          <p:nvPr/>
        </p:nvSpPr>
        <p:spPr bwMode="auto">
          <a:xfrm>
            <a:off x="755650" y="1139825"/>
            <a:ext cx="22860000" cy="2133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2300"/>
              </a:spcBef>
            </a:pPr>
            <a:r>
              <a:rPr lang="pl-PL" altLang="pl-PL" sz="10000">
                <a:solidFill>
                  <a:srgbClr val="0070C0"/>
                </a:solidFill>
                <a:latin typeface="DejaVu Sans Condensed" panose="020B0606030804020204" pitchFamily="34" charset="2"/>
              </a:rPr>
              <a:t>ŚWIATOPOGLĄD BIBLIJNY</a:t>
            </a:r>
          </a:p>
        </p:txBody>
      </p:sp>
      <p:sp>
        <p:nvSpPr>
          <p:cNvPr id="422914" name="Rectangle 2">
            <a:extLst>
              <a:ext uri="{FF2B5EF4-FFF2-40B4-BE49-F238E27FC236}">
                <a16:creationId xmlns:a16="http://schemas.microsoft.com/office/drawing/2014/main" xmlns="" id="{4EF8FF56-C1AB-8D4A-BDE1-A935F8ED461E}"/>
              </a:ext>
            </a:extLst>
          </p:cNvPr>
          <p:cNvSpPr>
            <a:spLocks noChangeArrowheads="1"/>
          </p:cNvSpPr>
          <p:nvPr/>
        </p:nvSpPr>
        <p:spPr bwMode="auto">
          <a:xfrm>
            <a:off x="1544638" y="3705225"/>
            <a:ext cx="20866100" cy="85471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marL="1143000" indent="-1143000">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spcBef>
                <a:spcPts val="4000"/>
              </a:spcBef>
              <a:buClr>
                <a:schemeClr val="bg1"/>
              </a:buClr>
              <a:buFont typeface="Times New Roman" panose="02020603050405020304" pitchFamily="18" charset="0"/>
              <a:buAutoNum type="arabicPeriod"/>
            </a:pPr>
            <a:r>
              <a:rPr lang="pl-PL" altLang="pl-PL" sz="6600">
                <a:solidFill>
                  <a:srgbClr val="FFFFFF"/>
                </a:solidFill>
                <a:latin typeface="DejaVu Sans Condensed" panose="020B0606030804020204" pitchFamily="34" charset="2"/>
              </a:rPr>
              <a:t>Wieczny, dobry, wszechwiedzący, wszechpotężny, święty Bóg istnieje i to On stworzył wszystko inne.</a:t>
            </a:r>
          </a:p>
          <a:p>
            <a:pPr eaLnBrk="1">
              <a:lnSpc>
                <a:spcPct val="100000"/>
              </a:lnSpc>
              <a:spcBef>
                <a:spcPts val="4000"/>
              </a:spcBef>
              <a:buClr>
                <a:schemeClr val="bg1"/>
              </a:buClr>
              <a:buFont typeface="Times New Roman" panose="02020603050405020304" pitchFamily="18" charset="0"/>
              <a:buAutoNum type="arabicPeriod"/>
            </a:pPr>
            <a:endParaRPr lang="pl-PL" altLang="pl-PL" sz="6600">
              <a:solidFill>
                <a:srgbClr val="FFFFFF"/>
              </a:solidFill>
              <a:latin typeface="DejaVu Sans Condensed" panose="020B0606030804020204" pitchFamily="34" charset="2"/>
            </a:endParaRPr>
          </a:p>
          <a:p>
            <a:pPr eaLnBrk="1">
              <a:lnSpc>
                <a:spcPct val="100000"/>
              </a:lnSpc>
              <a:buClr>
                <a:schemeClr val="bg1"/>
              </a:buClr>
              <a:buSzTx/>
              <a:buFont typeface="Arial" panose="020B0604020202020204" pitchFamily="34" charset="0"/>
              <a:buAutoNum type="arabicPeriod"/>
            </a:pPr>
            <a:r>
              <a:rPr lang="pl-PL" altLang="pl-PL" sz="6600">
                <a:solidFill>
                  <a:srgbClr val="FEFCDD"/>
                </a:solidFill>
              </a:rPr>
              <a:t>Biblia, całkowicie wiarygodne Słowo Boga, wyjaśnia kluczowe wydarzenia w historii, więc możemy poprawnie interpretować świadectwa  dotyczące powstania świata i historii stworzenia.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8097" name="AutoShape 1">
            <a:extLst>
              <a:ext uri="{FF2B5EF4-FFF2-40B4-BE49-F238E27FC236}">
                <a16:creationId xmlns:a16="http://schemas.microsoft.com/office/drawing/2014/main" xmlns="" id="{E6A940BA-0106-7E4B-8078-FB676B3F2D1C}"/>
              </a:ext>
            </a:extLst>
          </p:cNvPr>
          <p:cNvSpPr>
            <a:spLocks noChangeAspect="1" noChangeArrowheads="1"/>
          </p:cNvSpPr>
          <p:nvPr/>
        </p:nvSpPr>
        <p:spPr bwMode="auto">
          <a:xfrm>
            <a:off x="-58738" y="-39688"/>
            <a:ext cx="24499888" cy="13795376"/>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1">
            <a:extLst>
              <a:ext uri="{FF2B5EF4-FFF2-40B4-BE49-F238E27FC236}">
                <a16:creationId xmlns:a16="http://schemas.microsoft.com/office/drawing/2014/main" xmlns="" id="{0B07059D-DD9A-3343-9300-DB2796D151E6}"/>
              </a:ext>
            </a:extLst>
          </p:cNvPr>
          <p:cNvSpPr>
            <a:spLocks noChangeArrowheads="1"/>
          </p:cNvSpPr>
          <p:nvPr/>
        </p:nvSpPr>
        <p:spPr bwMode="auto">
          <a:xfrm>
            <a:off x="1714500" y="1743075"/>
            <a:ext cx="20942300" cy="9728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50000"/>
              </a:lnSpc>
            </a:pPr>
            <a:r>
              <a:rPr lang="pl-PL" altLang="pl-PL" sz="11700">
                <a:solidFill>
                  <a:srgbClr val="0070C0"/>
                </a:solidFill>
                <a:latin typeface="GoudyTwenty" panose="02000504020000020004" pitchFamily="2" charset="0"/>
              </a:rPr>
              <a:t>Nauka</a:t>
            </a:r>
            <a:r>
              <a:rPr lang="pl-PL" altLang="pl-PL" sz="11700">
                <a:solidFill>
                  <a:srgbClr val="FFFFFF"/>
                </a:solidFill>
                <a:latin typeface="GoudyTwenty" panose="02000504020000020004" pitchFamily="2" charset="0"/>
              </a:rPr>
              <a:t> operacyjna</a:t>
            </a:r>
            <a:r>
              <a:rPr lang="pl-PL" altLang="pl-PL" sz="11700">
                <a:solidFill>
                  <a:srgbClr val="000000"/>
                </a:solidFill>
                <a:latin typeface="GoudyTwenty" panose="02000504020000020004" pitchFamily="2" charset="0"/>
              </a:rPr>
              <a:t/>
            </a:r>
            <a:br>
              <a:rPr lang="pl-PL" altLang="pl-PL" sz="11700">
                <a:solidFill>
                  <a:srgbClr val="000000"/>
                </a:solidFill>
                <a:latin typeface="GoudyTwenty" panose="02000504020000020004" pitchFamily="2" charset="0"/>
              </a:rPr>
            </a:br>
            <a:r>
              <a:rPr lang="pl-PL" altLang="pl-PL" sz="12500" b="1">
                <a:solidFill>
                  <a:srgbClr val="FFFF00"/>
                </a:solidFill>
                <a:latin typeface="DejaVu Sans Condensed" panose="020B0606030804020204" pitchFamily="34" charset="2"/>
              </a:rPr>
              <a:t>czy</a:t>
            </a:r>
            <a:r>
              <a:rPr lang="pl-PL" altLang="pl-PL" sz="11700">
                <a:solidFill>
                  <a:srgbClr val="000000"/>
                </a:solidFill>
                <a:latin typeface="GoudyTwenty" panose="02000504020000020004" pitchFamily="2" charset="0"/>
              </a:rPr>
              <a:t/>
            </a:r>
            <a:br>
              <a:rPr lang="pl-PL" altLang="pl-PL" sz="11700">
                <a:solidFill>
                  <a:srgbClr val="000000"/>
                </a:solidFill>
                <a:latin typeface="GoudyTwenty" panose="02000504020000020004" pitchFamily="2" charset="0"/>
              </a:rPr>
            </a:br>
            <a:r>
              <a:rPr lang="pl-PL" altLang="pl-PL" sz="11700">
                <a:solidFill>
                  <a:srgbClr val="0070C0"/>
                </a:solidFill>
                <a:latin typeface="GoudyTwenty" panose="02000504020000020004" pitchFamily="2" charset="0"/>
              </a:rPr>
              <a:t>Nauka</a:t>
            </a:r>
            <a:r>
              <a:rPr lang="pl-PL" altLang="pl-PL" sz="11700">
                <a:solidFill>
                  <a:srgbClr val="FFFFFF"/>
                </a:solidFill>
                <a:latin typeface="GoudyTwenty" panose="02000504020000020004" pitchFamily="2" charset="0"/>
              </a:rPr>
              <a:t> o pochodzeniu</a:t>
            </a:r>
          </a:p>
        </p:txBody>
      </p:sp>
      <p:sp>
        <p:nvSpPr>
          <p:cNvPr id="424962" name="Line 2">
            <a:extLst>
              <a:ext uri="{FF2B5EF4-FFF2-40B4-BE49-F238E27FC236}">
                <a16:creationId xmlns:a16="http://schemas.microsoft.com/office/drawing/2014/main" xmlns="" id="{F88BA8C8-446D-A542-AA96-A947E44855A6}"/>
              </a:ext>
            </a:extLst>
          </p:cNvPr>
          <p:cNvSpPr>
            <a:spLocks noChangeShapeType="1"/>
          </p:cNvSpPr>
          <p:nvPr/>
        </p:nvSpPr>
        <p:spPr bwMode="auto">
          <a:xfrm>
            <a:off x="10940504" y="4178300"/>
            <a:ext cx="9692640" cy="1588"/>
          </a:xfrm>
          <a:prstGeom prst="line">
            <a:avLst/>
          </a:prstGeom>
          <a:noFill/>
          <a:ln w="114480" cap="rnd">
            <a:solidFill>
              <a:srgbClr val="FFFFFF"/>
            </a:solidFill>
            <a:prstDash val="dash"/>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24963" name="Line 3">
            <a:extLst>
              <a:ext uri="{FF2B5EF4-FFF2-40B4-BE49-F238E27FC236}">
                <a16:creationId xmlns:a16="http://schemas.microsoft.com/office/drawing/2014/main" xmlns="" id="{D274C654-C90F-5B4C-AA4D-6A0ABADCF6B2}"/>
              </a:ext>
            </a:extLst>
          </p:cNvPr>
          <p:cNvSpPr>
            <a:spLocks noChangeShapeType="1"/>
          </p:cNvSpPr>
          <p:nvPr/>
        </p:nvSpPr>
        <p:spPr bwMode="auto">
          <a:xfrm>
            <a:off x="9416380" y="9855200"/>
            <a:ext cx="12801600" cy="1588"/>
          </a:xfrm>
          <a:prstGeom prst="line">
            <a:avLst/>
          </a:prstGeom>
          <a:noFill/>
          <a:ln w="114480" cap="rnd">
            <a:solidFill>
              <a:srgbClr val="FFFFFF"/>
            </a:solidFill>
            <a:prstDash val="dash"/>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7009" name="Picture 1">
            <a:extLst>
              <a:ext uri="{FF2B5EF4-FFF2-40B4-BE49-F238E27FC236}">
                <a16:creationId xmlns:a16="http://schemas.microsoft.com/office/drawing/2014/main" xmlns="" id="{DCA2E381-142B-1B48-93C0-3B080398B8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7175"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556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178" name="Rectangle 2">
            <a:extLst>
              <a:ext uri="{FF2B5EF4-FFF2-40B4-BE49-F238E27FC236}">
                <a16:creationId xmlns:a16="http://schemas.microsoft.com/office/drawing/2014/main" xmlns="" id="{A36C0B03-9A78-9D48-9498-C90E982F6839}"/>
              </a:ext>
            </a:extLst>
          </p:cNvPr>
          <p:cNvSpPr>
            <a:spLocks noChangeArrowheads="1"/>
          </p:cNvSpPr>
          <p:nvPr/>
        </p:nvSpPr>
        <p:spPr bwMode="auto">
          <a:xfrm>
            <a:off x="1222375" y="457200"/>
            <a:ext cx="22364700" cy="3505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1520" tIns="101520" rIns="101520" bIns="10152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9pPr>
          </a:lstStyle>
          <a:p>
            <a:pPr algn="r" eaLnBrk="1">
              <a:lnSpc>
                <a:spcPct val="75000"/>
              </a:lnSpc>
            </a:pPr>
            <a:r>
              <a:rPr lang="pl-PL" altLang="pl-PL" sz="14300">
                <a:solidFill>
                  <a:schemeClr val="bg1"/>
                </a:solidFill>
                <a:latin typeface="Gill Sans" panose="020B0502020104020203" pitchFamily="34" charset="-79"/>
              </a:rPr>
              <a:t>NAUKA</a:t>
            </a:r>
          </a:p>
          <a:p>
            <a:pPr algn="r" eaLnBrk="1">
              <a:lnSpc>
                <a:spcPct val="75000"/>
              </a:lnSpc>
            </a:pPr>
            <a:r>
              <a:rPr lang="pl-PL" altLang="pl-PL" sz="14300">
                <a:solidFill>
                  <a:srgbClr val="FFFF00"/>
                </a:solidFill>
                <a:latin typeface="Gill Sans" panose="020B0502020104020203" pitchFamily="34" charset="-79"/>
              </a:rPr>
              <a:t>EKSPERYMENTALNA</a:t>
            </a:r>
          </a:p>
        </p:txBody>
      </p:sp>
      <p:sp>
        <p:nvSpPr>
          <p:cNvPr id="50179" name="Rectangle 3">
            <a:extLst>
              <a:ext uri="{FF2B5EF4-FFF2-40B4-BE49-F238E27FC236}">
                <a16:creationId xmlns:a16="http://schemas.microsoft.com/office/drawing/2014/main" xmlns="" id="{0DB86D1B-E222-294C-8357-AC6954D6B431}"/>
              </a:ext>
            </a:extLst>
          </p:cNvPr>
          <p:cNvSpPr>
            <a:spLocks noChangeArrowheads="1"/>
          </p:cNvSpPr>
          <p:nvPr/>
        </p:nvSpPr>
        <p:spPr bwMode="auto">
          <a:xfrm>
            <a:off x="1174750" y="466725"/>
            <a:ext cx="22364700" cy="35115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101520" tIns="101520" rIns="101520" bIns="10152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9pPr>
          </a:lstStyle>
          <a:p>
            <a:pPr algn="r" eaLnBrk="1">
              <a:lnSpc>
                <a:spcPct val="75000"/>
              </a:lnSpc>
            </a:pPr>
            <a:r>
              <a:rPr lang="pl-PL" altLang="pl-PL" sz="14300">
                <a:solidFill>
                  <a:schemeClr val="bg1"/>
                </a:solidFill>
                <a:latin typeface="Gill Sans" panose="020B0502020104020203" pitchFamily="34" charset="-79"/>
              </a:rPr>
              <a:t>NAUKA </a:t>
            </a:r>
          </a:p>
          <a:p>
            <a:pPr algn="r" eaLnBrk="1">
              <a:lnSpc>
                <a:spcPct val="75000"/>
              </a:lnSpc>
            </a:pPr>
            <a:r>
              <a:rPr lang="pl-PL" altLang="pl-PL" sz="14300">
                <a:solidFill>
                  <a:srgbClr val="FFFF00"/>
                </a:solidFill>
                <a:latin typeface="Gill Sans" panose="020B0502020104020203" pitchFamily="34" charset="-79"/>
              </a:rPr>
              <a:t>OBSERWACYJNA</a:t>
            </a:r>
          </a:p>
        </p:txBody>
      </p:sp>
      <p:sp>
        <p:nvSpPr>
          <p:cNvPr id="50180" name="Rectangle 4">
            <a:extLst>
              <a:ext uri="{FF2B5EF4-FFF2-40B4-BE49-F238E27FC236}">
                <a16:creationId xmlns:a16="http://schemas.microsoft.com/office/drawing/2014/main" xmlns="" id="{73BC7F3E-9AAF-7C49-801E-FB77FE2B046E}"/>
              </a:ext>
            </a:extLst>
          </p:cNvPr>
          <p:cNvSpPr>
            <a:spLocks noChangeArrowheads="1"/>
          </p:cNvSpPr>
          <p:nvPr/>
        </p:nvSpPr>
        <p:spPr bwMode="auto">
          <a:xfrm>
            <a:off x="13730288" y="4984750"/>
            <a:ext cx="9648825" cy="66944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9pPr>
          </a:lstStyle>
          <a:p>
            <a:pPr algn="r" eaLnBrk="1">
              <a:lnSpc>
                <a:spcPct val="100000"/>
              </a:lnSpc>
            </a:pPr>
            <a:r>
              <a:rPr lang="pl-PL" altLang="pl-PL" sz="8600">
                <a:solidFill>
                  <a:schemeClr val="bg1"/>
                </a:solidFill>
                <a:latin typeface="DejaVu Sans" panose="020B0603030804020204" pitchFamily="34" charset="2"/>
              </a:rPr>
              <a:t>Biologia</a:t>
            </a:r>
          </a:p>
          <a:p>
            <a:pPr algn="r" eaLnBrk="1">
              <a:lnSpc>
                <a:spcPct val="100000"/>
              </a:lnSpc>
            </a:pPr>
            <a:r>
              <a:rPr lang="pl-PL" altLang="pl-PL" sz="8600">
                <a:solidFill>
                  <a:schemeClr val="bg1"/>
                </a:solidFill>
                <a:latin typeface="DejaVu Sans" panose="020B0603030804020204" pitchFamily="34" charset="2"/>
              </a:rPr>
              <a:t>Chemia</a:t>
            </a:r>
          </a:p>
          <a:p>
            <a:pPr algn="r" eaLnBrk="1">
              <a:lnSpc>
                <a:spcPct val="100000"/>
              </a:lnSpc>
            </a:pPr>
            <a:r>
              <a:rPr lang="pl-PL" altLang="pl-PL" sz="8600">
                <a:solidFill>
                  <a:schemeClr val="bg1"/>
                </a:solidFill>
                <a:latin typeface="DejaVu Sans" panose="020B0603030804020204" pitchFamily="34" charset="2"/>
              </a:rPr>
              <a:t>Fizyka</a:t>
            </a:r>
          </a:p>
          <a:p>
            <a:pPr algn="r" eaLnBrk="1">
              <a:lnSpc>
                <a:spcPct val="100000"/>
              </a:lnSpc>
            </a:pPr>
            <a:r>
              <a:rPr lang="pl-PL" altLang="pl-PL" sz="8600">
                <a:solidFill>
                  <a:schemeClr val="bg1"/>
                </a:solidFill>
                <a:latin typeface="DejaVu Sans" panose="020B0603030804020204" pitchFamily="34" charset="2"/>
              </a:rPr>
              <a:t>Inżynieria</a:t>
            </a:r>
          </a:p>
          <a:p>
            <a:pPr algn="r" eaLnBrk="1">
              <a:lnSpc>
                <a:spcPct val="100000"/>
              </a:lnSpc>
            </a:pPr>
            <a:r>
              <a:rPr lang="pl-PL" altLang="pl-PL" sz="8600">
                <a:solidFill>
                  <a:schemeClr val="bg1"/>
                </a:solidFill>
                <a:latin typeface="DejaVu Sans" panose="020B0603030804020204" pitchFamily="34" charset="2"/>
              </a:rPr>
              <a:t>Medycyna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fill="hold" nodeType="clickEffect">
                                  <p:stCondLst>
                                    <p:cond delay="0"/>
                                  </p:stCondLst>
                                  <p:childTnLst>
                                    <p:set>
                                      <p:cBhvr additive="repl">
                                        <p:cTn id="6" dur="indefinite" fill="hold">
                                          <p:stCondLst>
                                            <p:cond delay="0"/>
                                          </p:stCondLst>
                                        </p:cTn>
                                        <p:tgtEl>
                                          <p:spTgt spid="50178"/>
                                        </p:tgtEl>
                                        <p:attrNameLst>
                                          <p:attrName>style.visibility</p:attrName>
                                        </p:attrNameLst>
                                      </p:cBhvr>
                                      <p:to>
                                        <p:strVal val="hidden"/>
                                      </p:to>
                                    </p:set>
                                  </p:childTnLst>
                                </p:cTn>
                              </p:par>
                            </p:childTnLst>
                          </p:cTn>
                        </p:par>
                        <p:par>
                          <p:cTn id="7" fill="hold" nodeType="afterGroup">
                            <p:stCondLst>
                              <p:cond delay="0"/>
                            </p:stCondLst>
                            <p:childTnLst>
                              <p:par>
                                <p:cTn id="8" presetID="1" presetClass="entr" fill="hold" nodeType="afterEffect">
                                  <p:stCondLst>
                                    <p:cond delay="0"/>
                                  </p:stCondLst>
                                  <p:childTnLst>
                                    <p:set>
                                      <p:cBhvr additive="repl">
                                        <p:cTn id="9" dur="indefinite" fill="hold"/>
                                        <p:tgtEl>
                                          <p:spTgt spid="50179"/>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9" presetClass="entr" fill="hold" nodeType="clickEffect">
                                  <p:stCondLst>
                                    <p:cond delay="0"/>
                                  </p:stCondLst>
                                  <p:childTnLst>
                                    <p:set>
                                      <p:cBhvr additive="repl">
                                        <p:cTn id="13" dur="indefinite" fill="hold"/>
                                        <p:tgtEl>
                                          <p:spTgt spid="50180"/>
                                        </p:tgtEl>
                                        <p:attrNameLst>
                                          <p:attrName>style.visibility</p:attrName>
                                        </p:attrNameLst>
                                      </p:cBhvr>
                                      <p:to>
                                        <p:strVal val="visible"/>
                                      </p:to>
                                    </p:set>
                                    <p:animEffect transition="in" filter="dissolve">
                                      <p:cBhvr additive="repl">
                                        <p:cTn id="14" dur="499"/>
                                        <p:tgtEl>
                                          <p:spTgt spid="5018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1">
            <a:extLst>
              <a:ext uri="{FF2B5EF4-FFF2-40B4-BE49-F238E27FC236}">
                <a16:creationId xmlns:a16="http://schemas.microsoft.com/office/drawing/2014/main" xmlns="" id="{116FC28E-655C-9A43-B412-AD1976D68B7E}"/>
              </a:ext>
            </a:extLst>
          </p:cNvPr>
          <p:cNvSpPr>
            <a:spLocks noChangeArrowheads="1"/>
          </p:cNvSpPr>
          <p:nvPr/>
        </p:nvSpPr>
        <p:spPr bwMode="auto">
          <a:xfrm>
            <a:off x="-12700" y="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endParaRPr lang="pl-PL" altLang="pl-PL" sz="5600">
              <a:solidFill>
                <a:srgbClr val="FFFFFF"/>
              </a:solidFill>
              <a:latin typeface="Gill Sans" panose="020B0502020104020203" pitchFamily="34" charset="-79"/>
            </a:endParaRPr>
          </a:p>
        </p:txBody>
      </p:sp>
      <p:sp>
        <p:nvSpPr>
          <p:cNvPr id="429058" name="Text Box 2">
            <a:extLst>
              <a:ext uri="{FF2B5EF4-FFF2-40B4-BE49-F238E27FC236}">
                <a16:creationId xmlns:a16="http://schemas.microsoft.com/office/drawing/2014/main" xmlns="" id="{A1E629E9-3ED6-9243-81FB-4205E039D110}"/>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F72D6D59-E9C4-B940-8A65-E064D410CCA0}"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22</a:t>
            </a:fld>
            <a:endParaRPr lang="pl-PL" altLang="pl-PL" sz="2400">
              <a:solidFill>
                <a:srgbClr val="000000"/>
              </a:solidFill>
              <a:latin typeface="Gill Sans" panose="020B0502020104020203" pitchFamily="34" charset="-79"/>
            </a:endParaRPr>
          </a:p>
        </p:txBody>
      </p:sp>
      <p:pic>
        <p:nvPicPr>
          <p:cNvPr id="429059" name="Picture 3">
            <a:extLst>
              <a:ext uri="{FF2B5EF4-FFF2-40B4-BE49-F238E27FC236}">
                <a16:creationId xmlns:a16="http://schemas.microsoft.com/office/drawing/2014/main" xmlns="" id="{060AC7E5-1660-2E40-B2D5-A45E54C015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98700" y="2651125"/>
            <a:ext cx="19786600" cy="840898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29060" name="Rectangle 4">
            <a:extLst>
              <a:ext uri="{FF2B5EF4-FFF2-40B4-BE49-F238E27FC236}">
                <a16:creationId xmlns:a16="http://schemas.microsoft.com/office/drawing/2014/main" xmlns="" id="{42CA437F-08FF-324F-8232-54F70AE44442}"/>
              </a:ext>
            </a:extLst>
          </p:cNvPr>
          <p:cNvSpPr>
            <a:spLocks noChangeArrowheads="1"/>
          </p:cNvSpPr>
          <p:nvPr/>
        </p:nvSpPr>
        <p:spPr bwMode="auto">
          <a:xfrm>
            <a:off x="5386388" y="3022600"/>
            <a:ext cx="2738437" cy="1154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000">
                <a:solidFill>
                  <a:schemeClr val="bg1"/>
                </a:solidFill>
                <a:latin typeface="DejaVu Sans Condensed" panose="020B0606030804020204" pitchFamily="34" charset="2"/>
              </a:rPr>
              <a:t>Saturn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1105" name="Picture 1">
            <a:extLst>
              <a:ext uri="{FF2B5EF4-FFF2-40B4-BE49-F238E27FC236}">
                <a16:creationId xmlns:a16="http://schemas.microsoft.com/office/drawing/2014/main" xmlns="" id="{33DED755-276C-F048-9DAF-F5B5A73DD45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7175"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2556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1106" name="Line 2">
            <a:extLst>
              <a:ext uri="{FF2B5EF4-FFF2-40B4-BE49-F238E27FC236}">
                <a16:creationId xmlns:a16="http://schemas.microsoft.com/office/drawing/2014/main" xmlns="" id="{905FE77D-F74C-694C-AAAF-36487677E74F}"/>
              </a:ext>
            </a:extLst>
          </p:cNvPr>
          <p:cNvSpPr>
            <a:spLocks noChangeShapeType="1"/>
          </p:cNvSpPr>
          <p:nvPr/>
        </p:nvSpPr>
        <p:spPr bwMode="auto">
          <a:xfrm>
            <a:off x="-50800" y="12700"/>
            <a:ext cx="24412575" cy="1588"/>
          </a:xfrm>
          <a:prstGeom prst="line">
            <a:avLst/>
          </a:prstGeom>
          <a:noFill/>
          <a:ln w="63360">
            <a:solidFill>
              <a:srgbClr val="7A7A7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1107" name="Line 3">
            <a:extLst>
              <a:ext uri="{FF2B5EF4-FFF2-40B4-BE49-F238E27FC236}">
                <a16:creationId xmlns:a16="http://schemas.microsoft.com/office/drawing/2014/main" xmlns="" id="{ECA26E66-1987-5542-8447-A28B6A33F825}"/>
              </a:ext>
            </a:extLst>
          </p:cNvPr>
          <p:cNvSpPr>
            <a:spLocks noChangeShapeType="1"/>
          </p:cNvSpPr>
          <p:nvPr/>
        </p:nvSpPr>
        <p:spPr bwMode="auto">
          <a:xfrm>
            <a:off x="-12700" y="13690600"/>
            <a:ext cx="24412575" cy="1588"/>
          </a:xfrm>
          <a:prstGeom prst="line">
            <a:avLst/>
          </a:prstGeom>
          <a:noFill/>
          <a:ln w="63360">
            <a:solidFill>
              <a:srgbClr val="7A7A7A"/>
            </a:solidFill>
            <a:miter lim="800000"/>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1108" name="Rectangle 4">
            <a:extLst>
              <a:ext uri="{FF2B5EF4-FFF2-40B4-BE49-F238E27FC236}">
                <a16:creationId xmlns:a16="http://schemas.microsoft.com/office/drawing/2014/main" xmlns="" id="{0AC6DB47-0440-444B-A8A1-3E391256AF43}"/>
              </a:ext>
            </a:extLst>
          </p:cNvPr>
          <p:cNvSpPr>
            <a:spLocks noChangeArrowheads="1"/>
          </p:cNvSpPr>
          <p:nvPr/>
        </p:nvSpPr>
        <p:spPr bwMode="auto">
          <a:xfrm>
            <a:off x="-50800" y="0"/>
            <a:ext cx="24463375" cy="13944600"/>
          </a:xfrm>
          <a:prstGeom prst="rect">
            <a:avLst/>
          </a:prstGeom>
          <a:solidFill>
            <a:srgbClr val="000000"/>
          </a:solidFill>
          <a:ln w="25560">
            <a:solidFill>
              <a:srgbClr val="000000"/>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pic>
        <p:nvPicPr>
          <p:cNvPr id="431109" name="Picture 5">
            <a:extLst>
              <a:ext uri="{FF2B5EF4-FFF2-40B4-BE49-F238E27FC236}">
                <a16:creationId xmlns:a16="http://schemas.microsoft.com/office/drawing/2014/main" xmlns="" id="{6251854C-B921-7A48-B918-632C2AB19CF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800" y="0"/>
            <a:ext cx="24450675" cy="137525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230" name="Rectangle 6">
            <a:extLst>
              <a:ext uri="{FF2B5EF4-FFF2-40B4-BE49-F238E27FC236}">
                <a16:creationId xmlns:a16="http://schemas.microsoft.com/office/drawing/2014/main" xmlns="" id="{27E341CC-80BF-A24F-BCB6-18927A013A49}"/>
              </a:ext>
            </a:extLst>
          </p:cNvPr>
          <p:cNvSpPr>
            <a:spLocks noChangeArrowheads="1"/>
          </p:cNvSpPr>
          <p:nvPr/>
        </p:nvSpPr>
        <p:spPr bwMode="auto">
          <a:xfrm>
            <a:off x="7151688" y="463550"/>
            <a:ext cx="16294100" cy="3154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9pPr>
          </a:lstStyle>
          <a:p>
            <a:pPr algn="r" eaLnBrk="1">
              <a:lnSpc>
                <a:spcPct val="80000"/>
              </a:lnSpc>
            </a:pPr>
            <a:r>
              <a:rPr lang="pl-PL" altLang="pl-PL" sz="12500">
                <a:solidFill>
                  <a:schemeClr val="bg1"/>
                </a:solidFill>
                <a:latin typeface="Gill Sans" panose="020B0502020104020203" pitchFamily="34" charset="-79"/>
              </a:rPr>
              <a:t>NAUKA</a:t>
            </a:r>
          </a:p>
          <a:p>
            <a:pPr algn="r" eaLnBrk="1">
              <a:lnSpc>
                <a:spcPct val="80000"/>
              </a:lnSpc>
            </a:pPr>
            <a:r>
              <a:rPr lang="pl-PL" altLang="pl-PL" sz="12500">
                <a:solidFill>
                  <a:srgbClr val="000000"/>
                </a:solidFill>
                <a:latin typeface="Gill Sans" panose="020B0502020104020203" pitchFamily="34" charset="-79"/>
              </a:rPr>
              <a:t> </a:t>
            </a:r>
            <a:r>
              <a:rPr lang="pl-PL" altLang="pl-PL" sz="12500">
                <a:solidFill>
                  <a:srgbClr val="92D050"/>
                </a:solidFill>
                <a:latin typeface="Gill Sans" panose="020B0502020104020203" pitchFamily="34" charset="-79"/>
              </a:rPr>
              <a:t>O POCHODZENIU</a:t>
            </a:r>
          </a:p>
        </p:txBody>
      </p:sp>
      <p:sp>
        <p:nvSpPr>
          <p:cNvPr id="431111" name="Rectangle 7">
            <a:extLst>
              <a:ext uri="{FF2B5EF4-FFF2-40B4-BE49-F238E27FC236}">
                <a16:creationId xmlns:a16="http://schemas.microsoft.com/office/drawing/2014/main" xmlns="" id="{AFCA95FC-469F-6C46-92EE-2F94DAC4F6EB}"/>
              </a:ext>
            </a:extLst>
          </p:cNvPr>
          <p:cNvSpPr>
            <a:spLocks noChangeArrowheads="1"/>
          </p:cNvSpPr>
          <p:nvPr/>
        </p:nvSpPr>
        <p:spPr bwMode="auto">
          <a:xfrm>
            <a:off x="13730288" y="4984750"/>
            <a:ext cx="9648825" cy="80184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9pPr>
          </a:lstStyle>
          <a:p>
            <a:pPr algn="r" eaLnBrk="1">
              <a:lnSpc>
                <a:spcPct val="100000"/>
              </a:lnSpc>
            </a:pPr>
            <a:r>
              <a:rPr lang="pl-PL" altLang="pl-PL" sz="8600">
                <a:solidFill>
                  <a:schemeClr val="bg1"/>
                </a:solidFill>
                <a:latin typeface="DejaVu Sans Condensed" panose="020B0606030804020204" pitchFamily="34" charset="2"/>
              </a:rPr>
              <a:t>Geologia historyczna</a:t>
            </a:r>
          </a:p>
          <a:p>
            <a:pPr algn="r" eaLnBrk="1">
              <a:lnSpc>
                <a:spcPct val="100000"/>
              </a:lnSpc>
            </a:pPr>
            <a:r>
              <a:rPr lang="pl-PL" altLang="pl-PL" sz="8600">
                <a:solidFill>
                  <a:schemeClr val="bg1"/>
                </a:solidFill>
                <a:latin typeface="DejaVu Sans Condensed" panose="020B0606030804020204" pitchFamily="34" charset="2"/>
              </a:rPr>
              <a:t>Paleontologia</a:t>
            </a:r>
          </a:p>
          <a:p>
            <a:pPr algn="r" eaLnBrk="1">
              <a:lnSpc>
                <a:spcPct val="100000"/>
              </a:lnSpc>
            </a:pPr>
            <a:r>
              <a:rPr lang="pl-PL" altLang="pl-PL" sz="8600">
                <a:solidFill>
                  <a:schemeClr val="bg1"/>
                </a:solidFill>
                <a:latin typeface="DejaVu Sans Condensed" panose="020B0606030804020204" pitchFamily="34" charset="2"/>
              </a:rPr>
              <a:t>Archeologia</a:t>
            </a:r>
          </a:p>
          <a:p>
            <a:pPr algn="r" eaLnBrk="1">
              <a:lnSpc>
                <a:spcPct val="100000"/>
              </a:lnSpc>
            </a:pPr>
            <a:r>
              <a:rPr lang="pl-PL" altLang="pl-PL" sz="8600">
                <a:solidFill>
                  <a:schemeClr val="bg1"/>
                </a:solidFill>
                <a:latin typeface="DejaVu Sans Condensed" panose="020B0606030804020204" pitchFamily="34" charset="2"/>
              </a:rPr>
              <a:t>Kosmologia</a:t>
            </a:r>
          </a:p>
          <a:p>
            <a:pPr algn="r" eaLnBrk="1">
              <a:lnSpc>
                <a:spcPct val="100000"/>
              </a:lnSpc>
            </a:pPr>
            <a:r>
              <a:rPr lang="pl-PL" altLang="pl-PL" sz="8600">
                <a:solidFill>
                  <a:schemeClr val="bg1"/>
                </a:solidFill>
                <a:latin typeface="DejaVu Sans Condensed" panose="020B0606030804020204" pitchFamily="34" charset="2"/>
              </a:rPr>
              <a:t>Kryminalistyka</a:t>
            </a:r>
          </a:p>
        </p:txBody>
      </p:sp>
      <p:sp>
        <p:nvSpPr>
          <p:cNvPr id="52232" name="Rectangle 8">
            <a:extLst>
              <a:ext uri="{FF2B5EF4-FFF2-40B4-BE49-F238E27FC236}">
                <a16:creationId xmlns:a16="http://schemas.microsoft.com/office/drawing/2014/main" xmlns="" id="{2E7229ED-B2AA-FE4D-93F3-25BFE5B128A0}"/>
              </a:ext>
            </a:extLst>
          </p:cNvPr>
          <p:cNvSpPr>
            <a:spLocks noChangeArrowheads="1"/>
          </p:cNvSpPr>
          <p:nvPr/>
        </p:nvSpPr>
        <p:spPr bwMode="auto">
          <a:xfrm>
            <a:off x="8507413" y="434975"/>
            <a:ext cx="14871700" cy="3154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defRPr>
                <a:solidFill>
                  <a:schemeClr val="tx1"/>
                </a:solidFill>
                <a:latin typeface="Arial" panose="020B0604020202020204" pitchFamily="34" charset="0"/>
                <a:ea typeface="Microsoft YaHei" panose="020B0503020204020204" pitchFamily="34" charset="-122"/>
              </a:defRPr>
            </a:lvl9pPr>
          </a:lstStyle>
          <a:p>
            <a:pPr algn="r" eaLnBrk="1">
              <a:lnSpc>
                <a:spcPct val="80000"/>
              </a:lnSpc>
            </a:pPr>
            <a:r>
              <a:rPr lang="pl-PL" altLang="pl-PL" sz="12500">
                <a:solidFill>
                  <a:schemeClr val="bg1"/>
                </a:solidFill>
                <a:latin typeface="Gill Sans" panose="020B0502020104020203" pitchFamily="34" charset="-79"/>
              </a:rPr>
              <a:t>NAUKA </a:t>
            </a:r>
            <a:r>
              <a:rPr lang="pl-PL" altLang="pl-PL" sz="12500">
                <a:solidFill>
                  <a:srgbClr val="92D050"/>
                </a:solidFill>
                <a:latin typeface="Gill Sans" panose="020B0502020104020203" pitchFamily="34" charset="-79"/>
              </a:rPr>
              <a:t>HISTORYCZNA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xit" fill="hold" nodeType="clickEffect">
                                  <p:stCondLst>
                                    <p:cond delay="0"/>
                                  </p:stCondLst>
                                  <p:childTnLst>
                                    <p:set>
                                      <p:cBhvr additive="repl">
                                        <p:cTn id="6" dur="indefinite" fill="hold">
                                          <p:stCondLst>
                                            <p:cond delay="0"/>
                                          </p:stCondLst>
                                        </p:cTn>
                                        <p:tgtEl>
                                          <p:spTgt spid="52230"/>
                                        </p:tgtEl>
                                        <p:attrNameLst>
                                          <p:attrName>style.visibility</p:attrName>
                                        </p:attrNameLst>
                                      </p:cBhvr>
                                      <p:to>
                                        <p:strVal val="hidden"/>
                                      </p:to>
                                    </p:set>
                                  </p:childTnLst>
                                </p:cTn>
                              </p:par>
                            </p:childTnLst>
                          </p:cTn>
                        </p:par>
                        <p:par>
                          <p:cTn id="7" fill="hold" nodeType="afterGroup">
                            <p:stCondLst>
                              <p:cond delay="0"/>
                            </p:stCondLst>
                            <p:childTnLst>
                              <p:par>
                                <p:cTn id="8" presetID="1" presetClass="entr" fill="hold" nodeType="afterEffect">
                                  <p:stCondLst>
                                    <p:cond delay="0"/>
                                  </p:stCondLst>
                                  <p:childTnLst>
                                    <p:set>
                                      <p:cBhvr additive="repl">
                                        <p:cTn id="9" dur="indefinite" fill="hold"/>
                                        <p:tgtEl>
                                          <p:spTgt spid="522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1">
            <a:extLst>
              <a:ext uri="{FF2B5EF4-FFF2-40B4-BE49-F238E27FC236}">
                <a16:creationId xmlns:a16="http://schemas.microsoft.com/office/drawing/2014/main" xmlns="" id="{77E4205B-3219-8746-8ADA-70E748C06B93}"/>
              </a:ext>
            </a:extLst>
          </p:cNvPr>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pic>
        <p:nvPicPr>
          <p:cNvPr id="433154" name="Picture 2">
            <a:extLst>
              <a:ext uri="{FF2B5EF4-FFF2-40B4-BE49-F238E27FC236}">
                <a16:creationId xmlns:a16="http://schemas.microsoft.com/office/drawing/2014/main" xmlns="" id="{A15E6621-98E3-9B49-8112-C105096AC9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63" y="9525"/>
            <a:ext cx="24391938" cy="137191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3155" name="Rectangle 3">
            <a:extLst>
              <a:ext uri="{FF2B5EF4-FFF2-40B4-BE49-F238E27FC236}">
                <a16:creationId xmlns:a16="http://schemas.microsoft.com/office/drawing/2014/main" xmlns="" id="{F812456E-B94E-784C-99F3-6CC06DCF5810}"/>
              </a:ext>
            </a:extLst>
          </p:cNvPr>
          <p:cNvSpPr>
            <a:spLocks noChangeArrowheads="1"/>
          </p:cNvSpPr>
          <p:nvPr/>
        </p:nvSpPr>
        <p:spPr bwMode="auto">
          <a:xfrm>
            <a:off x="101600" y="912813"/>
            <a:ext cx="12204700" cy="2403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b="1">
                <a:solidFill>
                  <a:srgbClr val="000000"/>
                </a:solidFill>
                <a:latin typeface="Gill Sans" panose="020B0502020104020203" pitchFamily="34" charset="-79"/>
              </a:rPr>
              <a:t>Mechanik samochodowy</a:t>
            </a:r>
          </a:p>
          <a:p>
            <a:pPr algn="ctr" eaLnBrk="1">
              <a:lnSpc>
                <a:spcPts val="9488"/>
              </a:lnSpc>
            </a:pPr>
            <a:r>
              <a:rPr lang="pl-PL" altLang="pl-PL" sz="8000" b="1">
                <a:solidFill>
                  <a:srgbClr val="000000"/>
                </a:solidFill>
                <a:latin typeface="Gill Sans" panose="020B0502020104020203" pitchFamily="34" charset="-79"/>
              </a:rPr>
              <a:t>(Nauka operacyjna)</a:t>
            </a:r>
          </a:p>
        </p:txBody>
      </p:sp>
      <p:sp>
        <p:nvSpPr>
          <p:cNvPr id="433156" name="Freeform 4">
            <a:extLst>
              <a:ext uri="{FF2B5EF4-FFF2-40B4-BE49-F238E27FC236}">
                <a16:creationId xmlns:a16="http://schemas.microsoft.com/office/drawing/2014/main" xmlns="" id="{0676D734-9259-104C-AB7D-CE1C4BBEB746}"/>
              </a:ext>
            </a:extLst>
          </p:cNvPr>
          <p:cNvSpPr>
            <a:spLocks noChangeArrowheads="1"/>
          </p:cNvSpPr>
          <p:nvPr/>
        </p:nvSpPr>
        <p:spPr bwMode="auto">
          <a:xfrm>
            <a:off x="3821113" y="3382963"/>
            <a:ext cx="6019800" cy="3489325"/>
          </a:xfrm>
          <a:custGeom>
            <a:avLst/>
            <a:gdLst>
              <a:gd name="T0" fmla="*/ 0 w 21600"/>
              <a:gd name="T1" fmla="*/ 2147483646 h 21600"/>
              <a:gd name="T2" fmla="*/ 2147483646 w 21600"/>
              <a:gd name="T3" fmla="*/ 2147483646 h 21600"/>
              <a:gd name="T4" fmla="*/ 2147483646 w 21600"/>
              <a:gd name="T5" fmla="*/ 0 h 21600"/>
              <a:gd name="T6" fmla="*/ 2147483646 w 21600"/>
              <a:gd name="T7" fmla="*/ 0 h 21600"/>
              <a:gd name="T8" fmla="*/ 2147483646 w 21600"/>
              <a:gd name="T9" fmla="*/ 2147483646 h 21600"/>
              <a:gd name="T10" fmla="*/ 2147483646 w 21600"/>
              <a:gd name="T11" fmla="*/ 2147483646 h 21600"/>
              <a:gd name="T12" fmla="*/ 2147483646 w 21600"/>
              <a:gd name="T13" fmla="*/ 2147483646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10800"/>
                </a:moveTo>
                <a:lnTo>
                  <a:pt x="5400" y="10800"/>
                </a:lnTo>
                <a:lnTo>
                  <a:pt x="5400" y="0"/>
                </a:lnTo>
                <a:lnTo>
                  <a:pt x="16200" y="0"/>
                </a:lnTo>
                <a:lnTo>
                  <a:pt x="16200" y="10800"/>
                </a:lnTo>
                <a:lnTo>
                  <a:pt x="21600" y="10800"/>
                </a:lnTo>
                <a:lnTo>
                  <a:pt x="10800" y="21600"/>
                </a:lnTo>
                <a:lnTo>
                  <a:pt x="0" y="10800"/>
                </a:lnTo>
                <a:close/>
              </a:path>
            </a:pathLst>
          </a:custGeom>
          <a:solidFill>
            <a:srgbClr val="0042AA"/>
          </a:solidFill>
          <a:ln w="76320" cap="flat">
            <a:solidFill>
              <a:srgbClr val="3333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nvGrpSpPr>
          <p:cNvPr id="53253" name="Group 5">
            <a:extLst>
              <a:ext uri="{FF2B5EF4-FFF2-40B4-BE49-F238E27FC236}">
                <a16:creationId xmlns:a16="http://schemas.microsoft.com/office/drawing/2014/main" xmlns="" id="{205ECFAD-8AD7-E24D-A4F4-84B372F19F71}"/>
              </a:ext>
            </a:extLst>
          </p:cNvPr>
          <p:cNvGrpSpPr>
            <a:grpSpLocks/>
          </p:cNvGrpSpPr>
          <p:nvPr/>
        </p:nvGrpSpPr>
        <p:grpSpPr bwMode="auto">
          <a:xfrm>
            <a:off x="11687175" y="912813"/>
            <a:ext cx="12242800" cy="5638800"/>
            <a:chOff x="7362" y="575"/>
            <a:chExt cx="7712" cy="3552"/>
          </a:xfrm>
        </p:grpSpPr>
        <p:sp>
          <p:nvSpPr>
            <p:cNvPr id="433158" name="Rectangle 6">
              <a:extLst>
                <a:ext uri="{FF2B5EF4-FFF2-40B4-BE49-F238E27FC236}">
                  <a16:creationId xmlns:a16="http://schemas.microsoft.com/office/drawing/2014/main" xmlns="" id="{F385CDDB-08FA-0445-826B-B4841F27D363}"/>
                </a:ext>
              </a:extLst>
            </p:cNvPr>
            <p:cNvSpPr>
              <a:spLocks noChangeArrowheads="1"/>
            </p:cNvSpPr>
            <p:nvPr/>
          </p:nvSpPr>
          <p:spPr bwMode="auto">
            <a:xfrm>
              <a:off x="7362" y="575"/>
              <a:ext cx="7712" cy="151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b="1">
                  <a:solidFill>
                    <a:srgbClr val="4F7A28"/>
                  </a:solidFill>
                  <a:latin typeface="Gill Sans" panose="020B0502020104020203" pitchFamily="34" charset="-79"/>
                </a:rPr>
                <a:t>Producent Samochodów</a:t>
              </a:r>
            </a:p>
            <a:p>
              <a:pPr algn="ctr" eaLnBrk="1">
                <a:lnSpc>
                  <a:spcPts val="9488"/>
                </a:lnSpc>
              </a:pPr>
              <a:r>
                <a:rPr lang="pl-PL" altLang="pl-PL" sz="8000" b="1">
                  <a:solidFill>
                    <a:srgbClr val="4F7A28"/>
                  </a:solidFill>
                  <a:latin typeface="Gill Sans" panose="020B0502020104020203" pitchFamily="34" charset="-79"/>
                </a:rPr>
                <a:t>(Nauka o pochodzeniu)</a:t>
              </a:r>
            </a:p>
          </p:txBody>
        </p:sp>
        <p:sp>
          <p:nvSpPr>
            <p:cNvPr id="433159" name="Freeform 7">
              <a:extLst>
                <a:ext uri="{FF2B5EF4-FFF2-40B4-BE49-F238E27FC236}">
                  <a16:creationId xmlns:a16="http://schemas.microsoft.com/office/drawing/2014/main" xmlns="" id="{9B3D5C23-C147-C64B-BA1E-1D3F76B462B5}"/>
                </a:ext>
              </a:extLst>
            </p:cNvPr>
            <p:cNvSpPr>
              <a:spLocks noChangeArrowheads="1"/>
            </p:cNvSpPr>
            <p:nvPr/>
          </p:nvSpPr>
          <p:spPr bwMode="auto">
            <a:xfrm>
              <a:off x="10305" y="2135"/>
              <a:ext cx="3119" cy="1992"/>
            </a:xfrm>
            <a:custGeom>
              <a:avLst/>
              <a:gdLst>
                <a:gd name="T0" fmla="*/ 0 w 21600"/>
                <a:gd name="T1" fmla="*/ 0 h 21600"/>
                <a:gd name="T2" fmla="*/ 0 w 21600"/>
                <a:gd name="T3" fmla="*/ 0 h 21600"/>
                <a:gd name="T4" fmla="*/ 0 w 21600"/>
                <a:gd name="T5" fmla="*/ 0 h 21600"/>
                <a:gd name="T6" fmla="*/ 0 w 21600"/>
                <a:gd name="T7" fmla="*/ 0 h 21600"/>
                <a:gd name="T8" fmla="*/ 0 w 21600"/>
                <a:gd name="T9" fmla="*/ 0 h 21600"/>
                <a:gd name="T10" fmla="*/ 0 w 21600"/>
                <a:gd name="T11" fmla="*/ 0 h 21600"/>
                <a:gd name="T12" fmla="*/ 0 w 21600"/>
                <a:gd name="T13" fmla="*/ 0 h 2160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21600" h="21600">
                  <a:moveTo>
                    <a:pt x="0" y="10800"/>
                  </a:moveTo>
                  <a:lnTo>
                    <a:pt x="5400" y="10800"/>
                  </a:lnTo>
                  <a:lnTo>
                    <a:pt x="5400" y="0"/>
                  </a:lnTo>
                  <a:lnTo>
                    <a:pt x="16200" y="0"/>
                  </a:lnTo>
                  <a:lnTo>
                    <a:pt x="16200" y="10800"/>
                  </a:lnTo>
                  <a:lnTo>
                    <a:pt x="21600" y="10800"/>
                  </a:lnTo>
                  <a:lnTo>
                    <a:pt x="10800" y="21600"/>
                  </a:lnTo>
                  <a:lnTo>
                    <a:pt x="0" y="10800"/>
                  </a:lnTo>
                  <a:close/>
                </a:path>
              </a:pathLst>
            </a:custGeom>
            <a:solidFill>
              <a:srgbClr val="4F7A28"/>
            </a:solidFill>
            <a:ln w="76320" cap="flat">
              <a:solidFill>
                <a:srgbClr val="333333"/>
              </a:solidFill>
              <a:round/>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indefinite" fill="hold"/>
                                        <p:tgtEl>
                                          <p:spTgt spid="53253"/>
                                        </p:tgtEl>
                                        <p:attrNameLst>
                                          <p:attrName>style.visibility</p:attrName>
                                        </p:attrNameLst>
                                      </p:cBhvr>
                                      <p:to>
                                        <p:strVal val="visible"/>
                                      </p:to>
                                    </p:set>
                                    <p:animEffect transition="in" filter="dissolve">
                                      <p:cBhvr additive="repl">
                                        <p:cTn id="7" dur="499"/>
                                        <p:tgtEl>
                                          <p:spTgt spid="532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1">
            <a:extLst>
              <a:ext uri="{FF2B5EF4-FFF2-40B4-BE49-F238E27FC236}">
                <a16:creationId xmlns:a16="http://schemas.microsoft.com/office/drawing/2014/main" xmlns="" id="{537D4919-57C3-EC45-925C-DD8AEC2AB123}"/>
              </a:ext>
            </a:extLst>
          </p:cNvPr>
          <p:cNvSpPr>
            <a:spLocks noChangeArrowheads="1"/>
          </p:cNvSpPr>
          <p:nvPr/>
        </p:nvSpPr>
        <p:spPr bwMode="auto">
          <a:xfrm>
            <a:off x="-406400" y="-338138"/>
            <a:ext cx="24815800" cy="14066838"/>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pic>
        <p:nvPicPr>
          <p:cNvPr id="435202" name="Picture 2">
            <a:extLst>
              <a:ext uri="{FF2B5EF4-FFF2-40B4-BE49-F238E27FC236}">
                <a16:creationId xmlns:a16="http://schemas.microsoft.com/office/drawing/2014/main" xmlns="" id="{1CDB8F69-ABAB-3343-8C28-5EBA707E2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3700" y="3898900"/>
            <a:ext cx="15963900" cy="8318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5203" name="Text Box 3">
            <a:extLst>
              <a:ext uri="{FF2B5EF4-FFF2-40B4-BE49-F238E27FC236}">
                <a16:creationId xmlns:a16="http://schemas.microsoft.com/office/drawing/2014/main" xmlns="" id="{18C79912-E5F7-714E-BC47-E7B3FEE9F434}"/>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2333AF27-FDBA-9345-A39A-A1DB5D8743C5}"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25</a:t>
            </a:fld>
            <a:endParaRPr lang="pl-PL" altLang="pl-PL" sz="2400">
              <a:solidFill>
                <a:srgbClr val="000000"/>
              </a:solidFill>
              <a:latin typeface="Gill Sans" panose="020B0502020104020203" pitchFamily="34" charset="-79"/>
            </a:endParaRPr>
          </a:p>
        </p:txBody>
      </p:sp>
      <p:sp>
        <p:nvSpPr>
          <p:cNvPr id="435204" name="Rectangle 4">
            <a:extLst>
              <a:ext uri="{FF2B5EF4-FFF2-40B4-BE49-F238E27FC236}">
                <a16:creationId xmlns:a16="http://schemas.microsoft.com/office/drawing/2014/main" xmlns="" id="{A118C455-E770-414C-968F-50164ABC74DC}"/>
              </a:ext>
            </a:extLst>
          </p:cNvPr>
          <p:cNvSpPr>
            <a:spLocks noChangeArrowheads="1"/>
          </p:cNvSpPr>
          <p:nvPr/>
        </p:nvSpPr>
        <p:spPr bwMode="auto">
          <a:xfrm>
            <a:off x="7140575" y="10704513"/>
            <a:ext cx="10140950" cy="13033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800">
                <a:solidFill>
                  <a:schemeClr val="bg1"/>
                </a:solidFill>
                <a:latin typeface="Myriad Pro" panose="020B0503030403020204" pitchFamily="34" charset="0"/>
              </a:rPr>
              <a:t>PLANETY I GWIAZDY</a:t>
            </a:r>
          </a:p>
        </p:txBody>
      </p:sp>
      <p:sp>
        <p:nvSpPr>
          <p:cNvPr id="435205" name="Rectangle 5">
            <a:extLst>
              <a:ext uri="{FF2B5EF4-FFF2-40B4-BE49-F238E27FC236}">
                <a16:creationId xmlns:a16="http://schemas.microsoft.com/office/drawing/2014/main" xmlns="" id="{8CE29C16-196C-5C46-BD21-A22E15DCEDBF}"/>
              </a:ext>
            </a:extLst>
          </p:cNvPr>
          <p:cNvSpPr>
            <a:spLocks noChangeArrowheads="1"/>
          </p:cNvSpPr>
          <p:nvPr/>
        </p:nvSpPr>
        <p:spPr bwMode="auto">
          <a:xfrm>
            <a:off x="9804400" y="3865563"/>
            <a:ext cx="4814888" cy="1889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11600">
                <a:solidFill>
                  <a:schemeClr val="bg1"/>
                </a:solidFill>
                <a:latin typeface="Myriad Pro" panose="020B0503030403020204" pitchFamily="34" charset="0"/>
              </a:rPr>
              <a:t>FAKTY</a:t>
            </a:r>
          </a:p>
        </p:txBody>
      </p:sp>
      <p:sp>
        <p:nvSpPr>
          <p:cNvPr id="435206" name="Line 6">
            <a:extLst>
              <a:ext uri="{FF2B5EF4-FFF2-40B4-BE49-F238E27FC236}">
                <a16:creationId xmlns:a16="http://schemas.microsoft.com/office/drawing/2014/main" xmlns="" id="{53C4FD72-48D5-6545-A261-A34710029F57}"/>
              </a:ext>
            </a:extLst>
          </p:cNvPr>
          <p:cNvSpPr>
            <a:spLocks noChangeShapeType="1"/>
          </p:cNvSpPr>
          <p:nvPr/>
        </p:nvSpPr>
        <p:spPr bwMode="auto">
          <a:xfrm flipH="1">
            <a:off x="7340600" y="2439988"/>
            <a:ext cx="22225" cy="1420812"/>
          </a:xfrm>
          <a:prstGeom prst="line">
            <a:avLst/>
          </a:prstGeom>
          <a:noFill/>
          <a:ln w="304920">
            <a:solidFill>
              <a:srgbClr val="FFFB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5207" name="Line 7">
            <a:extLst>
              <a:ext uri="{FF2B5EF4-FFF2-40B4-BE49-F238E27FC236}">
                <a16:creationId xmlns:a16="http://schemas.microsoft.com/office/drawing/2014/main" xmlns="" id="{0B9B7B93-D215-164D-B953-B90E56A3AD5A}"/>
              </a:ext>
            </a:extLst>
          </p:cNvPr>
          <p:cNvSpPr>
            <a:spLocks noChangeShapeType="1"/>
          </p:cNvSpPr>
          <p:nvPr/>
        </p:nvSpPr>
        <p:spPr bwMode="auto">
          <a:xfrm flipH="1">
            <a:off x="17054513" y="2438400"/>
            <a:ext cx="22225" cy="1420813"/>
          </a:xfrm>
          <a:prstGeom prst="line">
            <a:avLst/>
          </a:prstGeom>
          <a:noFill/>
          <a:ln w="304920">
            <a:solidFill>
              <a:srgbClr val="FFFB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35208" name="Rectangle 8">
            <a:extLst>
              <a:ext uri="{FF2B5EF4-FFF2-40B4-BE49-F238E27FC236}">
                <a16:creationId xmlns:a16="http://schemas.microsoft.com/office/drawing/2014/main" xmlns="" id="{B7544542-A56D-4C4D-9A4F-FE271427F424}"/>
              </a:ext>
            </a:extLst>
          </p:cNvPr>
          <p:cNvSpPr>
            <a:spLocks noChangeArrowheads="1"/>
          </p:cNvSpPr>
          <p:nvPr/>
        </p:nvSpPr>
        <p:spPr bwMode="auto">
          <a:xfrm>
            <a:off x="2038350" y="1254125"/>
            <a:ext cx="9259888" cy="1184275"/>
          </a:xfrm>
          <a:prstGeom prst="rect">
            <a:avLst/>
          </a:prstGeom>
          <a:solidFill>
            <a:srgbClr val="0061FF"/>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a:solidFill>
                  <a:srgbClr val="000000"/>
                </a:solidFill>
                <a:latin typeface="Gill Sans" panose="020B0502020104020203" pitchFamily="34" charset="-79"/>
              </a:rPr>
              <a:t>Nauka OPERACYJNA</a:t>
            </a:r>
          </a:p>
        </p:txBody>
      </p:sp>
      <p:sp>
        <p:nvSpPr>
          <p:cNvPr id="435209" name="Rectangle 9">
            <a:extLst>
              <a:ext uri="{FF2B5EF4-FFF2-40B4-BE49-F238E27FC236}">
                <a16:creationId xmlns:a16="http://schemas.microsoft.com/office/drawing/2014/main" xmlns="" id="{BB693772-5C69-A846-9B95-91B92C79C24D}"/>
              </a:ext>
            </a:extLst>
          </p:cNvPr>
          <p:cNvSpPr>
            <a:spLocks noChangeArrowheads="1"/>
          </p:cNvSpPr>
          <p:nvPr/>
        </p:nvSpPr>
        <p:spPr bwMode="auto">
          <a:xfrm>
            <a:off x="11668125" y="1270000"/>
            <a:ext cx="10798175" cy="1184275"/>
          </a:xfrm>
          <a:prstGeom prst="rect">
            <a:avLst/>
          </a:prstGeom>
          <a:solidFill>
            <a:srgbClr val="D81E00"/>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a:solidFill>
                  <a:srgbClr val="000000"/>
                </a:solidFill>
                <a:latin typeface="Gill Sans" panose="020B0502020104020203" pitchFamily="34" charset="-79"/>
              </a:rPr>
              <a:t>Nauka O POCHODZENIU</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1">
            <a:extLst>
              <a:ext uri="{FF2B5EF4-FFF2-40B4-BE49-F238E27FC236}">
                <a16:creationId xmlns:a16="http://schemas.microsoft.com/office/drawing/2014/main" xmlns="" id="{C78AF291-8EA5-7146-A7F8-28E41206CF11}"/>
              </a:ext>
            </a:extLst>
          </p:cNvPr>
          <p:cNvSpPr>
            <a:spLocks noChangeArrowheads="1"/>
          </p:cNvSpPr>
          <p:nvPr/>
        </p:nvSpPr>
        <p:spPr bwMode="auto">
          <a:xfrm>
            <a:off x="-338138" y="-304800"/>
            <a:ext cx="24747538" cy="140335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pic>
        <p:nvPicPr>
          <p:cNvPr id="437250" name="Picture 2">
            <a:extLst>
              <a:ext uri="{FF2B5EF4-FFF2-40B4-BE49-F238E27FC236}">
                <a16:creationId xmlns:a16="http://schemas.microsoft.com/office/drawing/2014/main" xmlns="" id="{7436BD5E-027F-F44D-B438-90918438AC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9650" y="2914650"/>
            <a:ext cx="14744700" cy="7683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55299" name="Group 3">
            <a:extLst>
              <a:ext uri="{FF2B5EF4-FFF2-40B4-BE49-F238E27FC236}">
                <a16:creationId xmlns:a16="http://schemas.microsoft.com/office/drawing/2014/main" xmlns="" id="{A34512D4-8642-7C4C-ABB9-CB08B5D08168}"/>
              </a:ext>
            </a:extLst>
          </p:cNvPr>
          <p:cNvGrpSpPr>
            <a:grpSpLocks/>
          </p:cNvGrpSpPr>
          <p:nvPr/>
        </p:nvGrpSpPr>
        <p:grpSpPr bwMode="auto">
          <a:xfrm>
            <a:off x="13622338" y="495300"/>
            <a:ext cx="6889750" cy="2663825"/>
            <a:chOff x="8581" y="312"/>
            <a:chExt cx="4340" cy="1678"/>
          </a:xfrm>
        </p:grpSpPr>
        <p:sp>
          <p:nvSpPr>
            <p:cNvPr id="437269" name="Line 4">
              <a:extLst>
                <a:ext uri="{FF2B5EF4-FFF2-40B4-BE49-F238E27FC236}">
                  <a16:creationId xmlns:a16="http://schemas.microsoft.com/office/drawing/2014/main" xmlns="" id="{63998ED3-71D7-3146-91A3-6E308852893F}"/>
                </a:ext>
              </a:extLst>
            </p:cNvPr>
            <p:cNvSpPr>
              <a:spLocks noChangeShapeType="1"/>
            </p:cNvSpPr>
            <p:nvPr/>
          </p:nvSpPr>
          <p:spPr bwMode="auto">
            <a:xfrm flipH="1">
              <a:off x="10743" y="1096"/>
              <a:ext cx="13" cy="894"/>
            </a:xfrm>
            <a:prstGeom prst="line">
              <a:avLst/>
            </a:prstGeom>
            <a:noFill/>
            <a:ln w="304920">
              <a:solidFill>
                <a:srgbClr val="FFFB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437270" name="Group 5">
              <a:extLst>
                <a:ext uri="{FF2B5EF4-FFF2-40B4-BE49-F238E27FC236}">
                  <a16:creationId xmlns:a16="http://schemas.microsoft.com/office/drawing/2014/main" xmlns="" id="{E4D24C9A-3947-1E4C-BC6F-40C410324967}"/>
                </a:ext>
              </a:extLst>
            </p:cNvPr>
            <p:cNvGrpSpPr>
              <a:grpSpLocks/>
            </p:cNvGrpSpPr>
            <p:nvPr/>
          </p:nvGrpSpPr>
          <p:grpSpPr bwMode="auto">
            <a:xfrm>
              <a:off x="8581" y="312"/>
              <a:ext cx="4340" cy="839"/>
              <a:chOff x="8581" y="312"/>
              <a:chExt cx="4340" cy="839"/>
            </a:xfrm>
          </p:grpSpPr>
          <p:sp>
            <p:nvSpPr>
              <p:cNvPr id="437271" name="Rectangle 6">
                <a:extLst>
                  <a:ext uri="{FF2B5EF4-FFF2-40B4-BE49-F238E27FC236}">
                    <a16:creationId xmlns:a16="http://schemas.microsoft.com/office/drawing/2014/main" xmlns="" id="{92981892-1E71-744F-88C8-95DB31D9F29E}"/>
                  </a:ext>
                </a:extLst>
              </p:cNvPr>
              <p:cNvSpPr>
                <a:spLocks noChangeArrowheads="1"/>
              </p:cNvSpPr>
              <p:nvPr/>
            </p:nvSpPr>
            <p:spPr bwMode="auto">
              <a:xfrm>
                <a:off x="8581" y="312"/>
                <a:ext cx="4340" cy="839"/>
              </a:xfrm>
              <a:prstGeom prst="rect">
                <a:avLst/>
              </a:prstGeom>
              <a:solidFill>
                <a:srgbClr val="FF2600"/>
              </a:solidFill>
              <a:ln w="255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37272" name="Rectangle 7">
                <a:extLst>
                  <a:ext uri="{FF2B5EF4-FFF2-40B4-BE49-F238E27FC236}">
                    <a16:creationId xmlns:a16="http://schemas.microsoft.com/office/drawing/2014/main" xmlns="" id="{25C72337-5B59-C745-95B5-DBA793815673}"/>
                  </a:ext>
                </a:extLst>
              </p:cNvPr>
              <p:cNvSpPr>
                <a:spLocks noChangeArrowheads="1"/>
              </p:cNvSpPr>
              <p:nvPr/>
            </p:nvSpPr>
            <p:spPr bwMode="auto">
              <a:xfrm>
                <a:off x="8643" y="407"/>
                <a:ext cx="4215" cy="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90000"/>
                  </a:lnSpc>
                </a:pPr>
                <a:r>
                  <a:rPr lang="pl-PL" altLang="pl-PL" sz="4000" b="1">
                    <a:solidFill>
                      <a:srgbClr val="FFFFFF"/>
                    </a:solidFill>
                  </a:rPr>
                  <a:t>ZAŁOŻENIA BIBLIJNE</a:t>
                </a:r>
              </a:p>
            </p:txBody>
          </p:sp>
        </p:grpSp>
      </p:grpSp>
      <p:grpSp>
        <p:nvGrpSpPr>
          <p:cNvPr id="55304" name="Group 8">
            <a:extLst>
              <a:ext uri="{FF2B5EF4-FFF2-40B4-BE49-F238E27FC236}">
                <a16:creationId xmlns:a16="http://schemas.microsoft.com/office/drawing/2014/main" xmlns="" id="{E367839A-C32D-AE40-BFFB-4E3D556E5680}"/>
              </a:ext>
            </a:extLst>
          </p:cNvPr>
          <p:cNvGrpSpPr>
            <a:grpSpLocks/>
          </p:cNvGrpSpPr>
          <p:nvPr/>
        </p:nvGrpSpPr>
        <p:grpSpPr bwMode="auto">
          <a:xfrm>
            <a:off x="2638425" y="10452100"/>
            <a:ext cx="9523413" cy="2703513"/>
            <a:chOff x="1662" y="6584"/>
            <a:chExt cx="5999" cy="1703"/>
          </a:xfrm>
        </p:grpSpPr>
        <p:sp>
          <p:nvSpPr>
            <p:cNvPr id="437266" name="Rectangle 9">
              <a:extLst>
                <a:ext uri="{FF2B5EF4-FFF2-40B4-BE49-F238E27FC236}">
                  <a16:creationId xmlns:a16="http://schemas.microsoft.com/office/drawing/2014/main" xmlns="" id="{A78B31C2-AE8E-F64D-A9A8-F9ECCE26086D}"/>
                </a:ext>
              </a:extLst>
            </p:cNvPr>
            <p:cNvSpPr>
              <a:spLocks noChangeArrowheads="1"/>
            </p:cNvSpPr>
            <p:nvPr/>
          </p:nvSpPr>
          <p:spPr bwMode="auto">
            <a:xfrm>
              <a:off x="1945" y="7448"/>
              <a:ext cx="5432" cy="839"/>
            </a:xfrm>
            <a:prstGeom prst="rect">
              <a:avLst/>
            </a:prstGeom>
            <a:solidFill>
              <a:srgbClr val="0433FF"/>
            </a:solidFill>
            <a:ln w="255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37267" name="Rectangle 10">
              <a:extLst>
                <a:ext uri="{FF2B5EF4-FFF2-40B4-BE49-F238E27FC236}">
                  <a16:creationId xmlns:a16="http://schemas.microsoft.com/office/drawing/2014/main" xmlns="" id="{9FE1AD86-EE1A-934F-8B14-771FFCE84F1D}"/>
                </a:ext>
              </a:extLst>
            </p:cNvPr>
            <p:cNvSpPr>
              <a:spLocks noChangeArrowheads="1"/>
            </p:cNvSpPr>
            <p:nvPr/>
          </p:nvSpPr>
          <p:spPr bwMode="auto">
            <a:xfrm>
              <a:off x="1662" y="7543"/>
              <a:ext cx="5999" cy="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90000"/>
                </a:lnSpc>
              </a:pPr>
              <a:r>
                <a:rPr lang="pl-PL" altLang="pl-PL" sz="4000" b="1">
                  <a:solidFill>
                    <a:srgbClr val="FFFFFF"/>
                  </a:solidFill>
                </a:rPr>
                <a:t>WIELKI WYBUCH, MILIARDY LAT</a:t>
              </a:r>
            </a:p>
          </p:txBody>
        </p:sp>
        <p:sp>
          <p:nvSpPr>
            <p:cNvPr id="437268" name="Line 11">
              <a:extLst>
                <a:ext uri="{FF2B5EF4-FFF2-40B4-BE49-F238E27FC236}">
                  <a16:creationId xmlns:a16="http://schemas.microsoft.com/office/drawing/2014/main" xmlns="" id="{E12F8180-9C8F-5046-A73F-CCDEC196CAC6}"/>
                </a:ext>
              </a:extLst>
            </p:cNvPr>
            <p:cNvSpPr>
              <a:spLocks noChangeShapeType="1"/>
            </p:cNvSpPr>
            <p:nvPr/>
          </p:nvSpPr>
          <p:spPr bwMode="auto">
            <a:xfrm flipH="1">
              <a:off x="4671" y="6584"/>
              <a:ext cx="13" cy="894"/>
            </a:xfrm>
            <a:prstGeom prst="line">
              <a:avLst/>
            </a:prstGeom>
            <a:noFill/>
            <a:ln w="304920">
              <a:solidFill>
                <a:srgbClr val="FFFB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grpSp>
        <p:nvGrpSpPr>
          <p:cNvPr id="55308" name="Group 12">
            <a:extLst>
              <a:ext uri="{FF2B5EF4-FFF2-40B4-BE49-F238E27FC236}">
                <a16:creationId xmlns:a16="http://schemas.microsoft.com/office/drawing/2014/main" xmlns="" id="{B3973787-2CB2-AD42-BA93-69D9D7A51AA7}"/>
              </a:ext>
            </a:extLst>
          </p:cNvPr>
          <p:cNvGrpSpPr>
            <a:grpSpLocks/>
          </p:cNvGrpSpPr>
          <p:nvPr/>
        </p:nvGrpSpPr>
        <p:grpSpPr bwMode="auto">
          <a:xfrm>
            <a:off x="12933363" y="10452100"/>
            <a:ext cx="8266112" cy="2703513"/>
            <a:chOff x="8147" y="6584"/>
            <a:chExt cx="5207" cy="1703"/>
          </a:xfrm>
        </p:grpSpPr>
        <p:grpSp>
          <p:nvGrpSpPr>
            <p:cNvPr id="437262" name="Group 13">
              <a:extLst>
                <a:ext uri="{FF2B5EF4-FFF2-40B4-BE49-F238E27FC236}">
                  <a16:creationId xmlns:a16="http://schemas.microsoft.com/office/drawing/2014/main" xmlns="" id="{3CEA149A-1030-C142-B81A-D88A82830CA5}"/>
                </a:ext>
              </a:extLst>
            </p:cNvPr>
            <p:cNvGrpSpPr>
              <a:grpSpLocks/>
            </p:cNvGrpSpPr>
            <p:nvPr/>
          </p:nvGrpSpPr>
          <p:grpSpPr bwMode="auto">
            <a:xfrm>
              <a:off x="8147" y="7448"/>
              <a:ext cx="5207" cy="839"/>
              <a:chOff x="8147" y="7448"/>
              <a:chExt cx="5207" cy="839"/>
            </a:xfrm>
          </p:grpSpPr>
          <p:sp>
            <p:nvSpPr>
              <p:cNvPr id="437264" name="Rectangle 14">
                <a:extLst>
                  <a:ext uri="{FF2B5EF4-FFF2-40B4-BE49-F238E27FC236}">
                    <a16:creationId xmlns:a16="http://schemas.microsoft.com/office/drawing/2014/main" xmlns="" id="{15DF796A-1BBA-6542-B11B-522D4307AA5B}"/>
                  </a:ext>
                </a:extLst>
              </p:cNvPr>
              <p:cNvSpPr>
                <a:spLocks noChangeArrowheads="1"/>
              </p:cNvSpPr>
              <p:nvPr/>
            </p:nvSpPr>
            <p:spPr bwMode="auto">
              <a:xfrm>
                <a:off x="8147" y="7448"/>
                <a:ext cx="5207" cy="839"/>
              </a:xfrm>
              <a:prstGeom prst="rect">
                <a:avLst/>
              </a:prstGeom>
              <a:solidFill>
                <a:srgbClr val="FF2600"/>
              </a:solidFill>
              <a:ln w="255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37265" name="Rectangle 15">
                <a:extLst>
                  <a:ext uri="{FF2B5EF4-FFF2-40B4-BE49-F238E27FC236}">
                    <a16:creationId xmlns:a16="http://schemas.microsoft.com/office/drawing/2014/main" xmlns="" id="{4AC5392C-6431-4B4C-866D-1BE142643730}"/>
                  </a:ext>
                </a:extLst>
              </p:cNvPr>
              <p:cNvSpPr>
                <a:spLocks noChangeArrowheads="1"/>
              </p:cNvSpPr>
              <p:nvPr/>
            </p:nvSpPr>
            <p:spPr bwMode="auto">
              <a:xfrm>
                <a:off x="8147" y="7543"/>
                <a:ext cx="5207" cy="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90000"/>
                  </a:lnSpc>
                </a:pPr>
                <a:r>
                  <a:rPr lang="pl-PL" altLang="pl-PL" sz="4000" b="1">
                    <a:solidFill>
                      <a:srgbClr val="FFFFFF"/>
                    </a:solidFill>
                  </a:rPr>
                  <a:t>ZAPROJEKTOWANY, </a:t>
                </a:r>
              </a:p>
              <a:p>
                <a:pPr algn="ctr" eaLnBrk="1">
                  <a:lnSpc>
                    <a:spcPct val="90000"/>
                  </a:lnSpc>
                </a:pPr>
                <a:r>
                  <a:rPr lang="pl-PL" altLang="pl-PL" sz="4000" b="1">
                    <a:solidFill>
                      <a:srgbClr val="FFFFFF"/>
                    </a:solidFill>
                  </a:rPr>
                  <a:t>MŁODY WSZECHŚWIAT</a:t>
                </a:r>
              </a:p>
            </p:txBody>
          </p:sp>
        </p:grpSp>
        <p:sp>
          <p:nvSpPr>
            <p:cNvPr id="437263" name="Line 16">
              <a:extLst>
                <a:ext uri="{FF2B5EF4-FFF2-40B4-BE49-F238E27FC236}">
                  <a16:creationId xmlns:a16="http://schemas.microsoft.com/office/drawing/2014/main" xmlns="" id="{28E4103F-3A11-824B-903E-B2DB9DA4878A}"/>
                </a:ext>
              </a:extLst>
            </p:cNvPr>
            <p:cNvSpPr>
              <a:spLocks noChangeShapeType="1"/>
            </p:cNvSpPr>
            <p:nvPr/>
          </p:nvSpPr>
          <p:spPr bwMode="auto">
            <a:xfrm flipH="1">
              <a:off x="10791" y="6584"/>
              <a:ext cx="13" cy="894"/>
            </a:xfrm>
            <a:prstGeom prst="line">
              <a:avLst/>
            </a:prstGeom>
            <a:noFill/>
            <a:ln w="304920">
              <a:solidFill>
                <a:srgbClr val="FFFB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sp>
        <p:nvSpPr>
          <p:cNvPr id="437254" name="Text Box 17">
            <a:extLst>
              <a:ext uri="{FF2B5EF4-FFF2-40B4-BE49-F238E27FC236}">
                <a16:creationId xmlns:a16="http://schemas.microsoft.com/office/drawing/2014/main" xmlns="" id="{B00B2957-5C8F-B049-B866-28381CD75B28}"/>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4721C089-2854-4E4B-8868-CA43E321E373}"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26</a:t>
            </a:fld>
            <a:endParaRPr lang="pl-PL" altLang="pl-PL" sz="2400">
              <a:solidFill>
                <a:srgbClr val="000000"/>
              </a:solidFill>
              <a:latin typeface="Gill Sans" panose="020B0502020104020203" pitchFamily="34" charset="-79"/>
            </a:endParaRPr>
          </a:p>
        </p:txBody>
      </p:sp>
      <p:grpSp>
        <p:nvGrpSpPr>
          <p:cNvPr id="55314" name="Group 18">
            <a:extLst>
              <a:ext uri="{FF2B5EF4-FFF2-40B4-BE49-F238E27FC236}">
                <a16:creationId xmlns:a16="http://schemas.microsoft.com/office/drawing/2014/main" xmlns="" id="{74611C1C-281B-3F42-84D1-3901D32D4EB0}"/>
              </a:ext>
            </a:extLst>
          </p:cNvPr>
          <p:cNvGrpSpPr>
            <a:grpSpLocks/>
          </p:cNvGrpSpPr>
          <p:nvPr/>
        </p:nvGrpSpPr>
        <p:grpSpPr bwMode="auto">
          <a:xfrm>
            <a:off x="2825750" y="487363"/>
            <a:ext cx="9053513" cy="2673350"/>
            <a:chOff x="1780" y="307"/>
            <a:chExt cx="5703" cy="1684"/>
          </a:xfrm>
        </p:grpSpPr>
        <p:sp>
          <p:nvSpPr>
            <p:cNvPr id="437258" name="Line 19">
              <a:extLst>
                <a:ext uri="{FF2B5EF4-FFF2-40B4-BE49-F238E27FC236}">
                  <a16:creationId xmlns:a16="http://schemas.microsoft.com/office/drawing/2014/main" xmlns="" id="{17B13BE5-B2DE-BF49-8FA0-B36977C92A18}"/>
                </a:ext>
              </a:extLst>
            </p:cNvPr>
            <p:cNvSpPr>
              <a:spLocks noChangeShapeType="1"/>
            </p:cNvSpPr>
            <p:nvPr/>
          </p:nvSpPr>
          <p:spPr bwMode="auto">
            <a:xfrm flipH="1">
              <a:off x="4624" y="1097"/>
              <a:ext cx="13" cy="894"/>
            </a:xfrm>
            <a:prstGeom prst="line">
              <a:avLst/>
            </a:prstGeom>
            <a:noFill/>
            <a:ln w="304920">
              <a:solidFill>
                <a:srgbClr val="FFFB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437259" name="Group 20">
              <a:extLst>
                <a:ext uri="{FF2B5EF4-FFF2-40B4-BE49-F238E27FC236}">
                  <a16:creationId xmlns:a16="http://schemas.microsoft.com/office/drawing/2014/main" xmlns="" id="{24F53492-F24B-3E4E-A60B-9F8D2A78F995}"/>
                </a:ext>
              </a:extLst>
            </p:cNvPr>
            <p:cNvGrpSpPr>
              <a:grpSpLocks/>
            </p:cNvGrpSpPr>
            <p:nvPr/>
          </p:nvGrpSpPr>
          <p:grpSpPr bwMode="auto">
            <a:xfrm>
              <a:off x="1780" y="307"/>
              <a:ext cx="5703" cy="839"/>
              <a:chOff x="1780" y="307"/>
              <a:chExt cx="5703" cy="839"/>
            </a:xfrm>
          </p:grpSpPr>
          <p:sp>
            <p:nvSpPr>
              <p:cNvPr id="437260" name="Rectangle 21">
                <a:extLst>
                  <a:ext uri="{FF2B5EF4-FFF2-40B4-BE49-F238E27FC236}">
                    <a16:creationId xmlns:a16="http://schemas.microsoft.com/office/drawing/2014/main" xmlns="" id="{F7F0EA45-E38F-2E4A-9EA3-FD875BB015E0}"/>
                  </a:ext>
                </a:extLst>
              </p:cNvPr>
              <p:cNvSpPr>
                <a:spLocks noChangeArrowheads="1"/>
              </p:cNvSpPr>
              <p:nvPr/>
            </p:nvSpPr>
            <p:spPr bwMode="auto">
              <a:xfrm>
                <a:off x="2049" y="307"/>
                <a:ext cx="5164" cy="839"/>
              </a:xfrm>
              <a:prstGeom prst="rect">
                <a:avLst/>
              </a:prstGeom>
              <a:solidFill>
                <a:srgbClr val="0433FF"/>
              </a:solidFill>
              <a:ln w="255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37261" name="Rectangle 22">
                <a:extLst>
                  <a:ext uri="{FF2B5EF4-FFF2-40B4-BE49-F238E27FC236}">
                    <a16:creationId xmlns:a16="http://schemas.microsoft.com/office/drawing/2014/main" xmlns="" id="{9AB8FDD8-5971-1A49-8B9F-F5A26604A358}"/>
                  </a:ext>
                </a:extLst>
              </p:cNvPr>
              <p:cNvSpPr>
                <a:spLocks noChangeArrowheads="1"/>
              </p:cNvSpPr>
              <p:nvPr/>
            </p:nvSpPr>
            <p:spPr bwMode="auto">
              <a:xfrm>
                <a:off x="1780" y="402"/>
                <a:ext cx="5703" cy="64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90000"/>
                  </a:lnSpc>
                </a:pPr>
                <a:r>
                  <a:rPr lang="pl-PL" altLang="pl-PL" sz="4000" b="1">
                    <a:solidFill>
                      <a:srgbClr val="FFFFFF"/>
                    </a:solidFill>
                  </a:rPr>
                  <a:t>ZAŁOŻENIE NATURALISTYCZNE</a:t>
                </a:r>
              </a:p>
            </p:txBody>
          </p:sp>
        </p:grpSp>
      </p:grpSp>
      <p:sp>
        <p:nvSpPr>
          <p:cNvPr id="437256" name="Rectangle 23">
            <a:extLst>
              <a:ext uri="{FF2B5EF4-FFF2-40B4-BE49-F238E27FC236}">
                <a16:creationId xmlns:a16="http://schemas.microsoft.com/office/drawing/2014/main" xmlns="" id="{E304EAC5-9583-9D49-8108-D89FFBEA9869}"/>
              </a:ext>
            </a:extLst>
          </p:cNvPr>
          <p:cNvSpPr>
            <a:spLocks noChangeArrowheads="1"/>
          </p:cNvSpPr>
          <p:nvPr/>
        </p:nvSpPr>
        <p:spPr bwMode="auto">
          <a:xfrm>
            <a:off x="7378700" y="9172575"/>
            <a:ext cx="9628188" cy="12398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400">
                <a:solidFill>
                  <a:schemeClr val="bg1"/>
                </a:solidFill>
                <a:latin typeface="Myriad Pro" panose="020B0503030403020204" pitchFamily="34" charset="0"/>
              </a:rPr>
              <a:t>PLANETY I GWIAZDY</a:t>
            </a:r>
          </a:p>
        </p:txBody>
      </p:sp>
      <p:sp>
        <p:nvSpPr>
          <p:cNvPr id="437257" name="Rectangle 24">
            <a:extLst>
              <a:ext uri="{FF2B5EF4-FFF2-40B4-BE49-F238E27FC236}">
                <a16:creationId xmlns:a16="http://schemas.microsoft.com/office/drawing/2014/main" xmlns="" id="{6DF306B0-2102-E344-B12E-351A0610D256}"/>
              </a:ext>
            </a:extLst>
          </p:cNvPr>
          <p:cNvSpPr>
            <a:spLocks noChangeArrowheads="1"/>
          </p:cNvSpPr>
          <p:nvPr/>
        </p:nvSpPr>
        <p:spPr bwMode="auto">
          <a:xfrm>
            <a:off x="9925050" y="2954338"/>
            <a:ext cx="4532313" cy="17795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10900">
                <a:solidFill>
                  <a:schemeClr val="bg1"/>
                </a:solidFill>
                <a:latin typeface="Myriad Pro" panose="020B0503030403020204" pitchFamily="34" charset="0"/>
              </a:rPr>
              <a:t>FAKTY</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additive="repl">
                                        <p:cTn id="6" dur="indefinite" fill="hold"/>
                                        <p:tgtEl>
                                          <p:spTgt spid="55314"/>
                                        </p:tgtEl>
                                        <p:attrNameLst>
                                          <p:attrName>style.visibility</p:attrName>
                                        </p:attrNameLst>
                                      </p:cBhvr>
                                      <p:to>
                                        <p:strVal val="visible"/>
                                      </p:to>
                                    </p:set>
                                    <p:animEffect transition="in" filter="wipe(up)">
                                      <p:cBhvr additive="repl">
                                        <p:cTn id="7" dur="499"/>
                                        <p:tgtEl>
                                          <p:spTgt spid="5531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1" fill="hold" nodeType="clickEffect">
                                  <p:stCondLst>
                                    <p:cond delay="0"/>
                                  </p:stCondLst>
                                  <p:childTnLst>
                                    <p:set>
                                      <p:cBhvr additive="repl">
                                        <p:cTn id="11" dur="indefinite" fill="hold"/>
                                        <p:tgtEl>
                                          <p:spTgt spid="55304"/>
                                        </p:tgtEl>
                                        <p:attrNameLst>
                                          <p:attrName>style.visibility</p:attrName>
                                        </p:attrNameLst>
                                      </p:cBhvr>
                                      <p:to>
                                        <p:strVal val="visible"/>
                                      </p:to>
                                    </p:set>
                                    <p:animEffect transition="in" filter="wipe(up)">
                                      <p:cBhvr additive="repl">
                                        <p:cTn id="12" dur="499"/>
                                        <p:tgtEl>
                                          <p:spTgt spid="5530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1" fill="hold" nodeType="clickEffect">
                                  <p:stCondLst>
                                    <p:cond delay="0"/>
                                  </p:stCondLst>
                                  <p:childTnLst>
                                    <p:set>
                                      <p:cBhvr additive="repl">
                                        <p:cTn id="16" dur="indefinite" fill="hold"/>
                                        <p:tgtEl>
                                          <p:spTgt spid="55299"/>
                                        </p:tgtEl>
                                        <p:attrNameLst>
                                          <p:attrName>style.visibility</p:attrName>
                                        </p:attrNameLst>
                                      </p:cBhvr>
                                      <p:to>
                                        <p:strVal val="visible"/>
                                      </p:to>
                                    </p:set>
                                    <p:animEffect transition="in" filter="wipe(up)">
                                      <p:cBhvr additive="repl">
                                        <p:cTn id="17" dur="499"/>
                                        <p:tgtEl>
                                          <p:spTgt spid="55299"/>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1" fill="hold" nodeType="clickEffect">
                                  <p:stCondLst>
                                    <p:cond delay="0"/>
                                  </p:stCondLst>
                                  <p:childTnLst>
                                    <p:set>
                                      <p:cBhvr additive="repl">
                                        <p:cTn id="21" dur="indefinite" fill="hold"/>
                                        <p:tgtEl>
                                          <p:spTgt spid="55308"/>
                                        </p:tgtEl>
                                        <p:attrNameLst>
                                          <p:attrName>style.visibility</p:attrName>
                                        </p:attrNameLst>
                                      </p:cBhvr>
                                      <p:to>
                                        <p:strVal val="visible"/>
                                      </p:to>
                                    </p:set>
                                    <p:animEffect transition="in" filter="wipe(up)">
                                      <p:cBhvr additive="repl">
                                        <p:cTn id="22" dur="500"/>
                                        <p:tgtEl>
                                          <p:spTgt spid="553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9297" name="Picture 1">
            <a:extLst>
              <a:ext uri="{FF2B5EF4-FFF2-40B4-BE49-F238E27FC236}">
                <a16:creationId xmlns:a16="http://schemas.microsoft.com/office/drawing/2014/main" xmlns="" id="{A86C16AF-FABA-E748-8B7C-D3F35459A2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638" y="-26988"/>
            <a:ext cx="24369713" cy="1371600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39298" name="Rectangle 2">
            <a:extLst>
              <a:ext uri="{FF2B5EF4-FFF2-40B4-BE49-F238E27FC236}">
                <a16:creationId xmlns:a16="http://schemas.microsoft.com/office/drawing/2014/main" xmlns="" id="{B5357F81-19B0-5448-815B-C8FC10C0C72D}"/>
              </a:ext>
            </a:extLst>
          </p:cNvPr>
          <p:cNvSpPr>
            <a:spLocks noGrp="1" noChangeArrowheads="1"/>
          </p:cNvSpPr>
          <p:nvPr>
            <p:ph type="title" idx="4294967295"/>
          </p:nvPr>
        </p:nvSpPr>
        <p:spPr>
          <a:xfrm>
            <a:off x="3111500" y="1943100"/>
            <a:ext cx="7777163" cy="2747963"/>
          </a:xfrm>
          <a:extLst>
            <a:ext uri="{91240B29-F687-4f45-9708-019B960494DF}">
              <a14:hiddenLine xmlns:a14="http://schemas.microsoft.com/office/drawing/2010/main" w="12600" cap="flat">
                <a:solidFill>
                  <a:srgbClr val="808080"/>
                </a:solidFill>
                <a:miter lim="800000"/>
                <a:headEnd/>
                <a:tailEnd/>
              </a14:hiddenLine>
            </a:ext>
          </a:extLst>
        </p:spPr>
        <p:txBody>
          <a:bodyPr lIns="90000" tIns="45000" rIns="90000" bIns="45000" anchor="t"/>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pl-PL" altLang="pl-PL" sz="8400">
                <a:solidFill>
                  <a:srgbClr val="FEFCDD"/>
                </a:solidFill>
                <a:latin typeface="DejaVu Sans Condensed" panose="020B0606030804020204" pitchFamily="34" charset="2"/>
              </a:rPr>
              <a:t>POCHODZENIE</a:t>
            </a:r>
            <a:br>
              <a:rPr lang="pl-PL" altLang="pl-PL" sz="8400">
                <a:solidFill>
                  <a:srgbClr val="FEFCDD"/>
                </a:solidFill>
                <a:latin typeface="DejaVu Sans Condensed" panose="020B0606030804020204" pitchFamily="34" charset="2"/>
              </a:rPr>
            </a:br>
            <a:r>
              <a:rPr lang="pl-PL" altLang="pl-PL" sz="8400">
                <a:solidFill>
                  <a:srgbClr val="FEFCDD"/>
                </a:solidFill>
                <a:latin typeface="DejaVu Sans Condensed" panose="020B0606030804020204" pitchFamily="34" charset="2"/>
              </a:rPr>
              <a:t>KSIĘŻYCA?</a:t>
            </a:r>
          </a:p>
        </p:txBody>
      </p:sp>
      <p:sp>
        <p:nvSpPr>
          <p:cNvPr id="439299" name="Rectangle 3">
            <a:extLst>
              <a:ext uri="{FF2B5EF4-FFF2-40B4-BE49-F238E27FC236}">
                <a16:creationId xmlns:a16="http://schemas.microsoft.com/office/drawing/2014/main" xmlns="" id="{A1F81385-1D12-9145-8AF0-9B11031A6B59}"/>
              </a:ext>
            </a:extLst>
          </p:cNvPr>
          <p:cNvSpPr>
            <a:spLocks noChangeArrowheads="1"/>
          </p:cNvSpPr>
          <p:nvPr/>
        </p:nvSpPr>
        <p:spPr bwMode="auto">
          <a:xfrm>
            <a:off x="19478625" y="12115800"/>
            <a:ext cx="3378200" cy="4429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2400">
                <a:solidFill>
                  <a:srgbClr val="000000"/>
                </a:solidFill>
                <a:latin typeface="Gill Sans" panose="020B0502020104020203" pitchFamily="34" charset="-79"/>
              </a:rPr>
              <a:t>Credit:ThinkstockPhotos</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1345" name="Rectangle 1">
            <a:extLst>
              <a:ext uri="{FF2B5EF4-FFF2-40B4-BE49-F238E27FC236}">
                <a16:creationId xmlns:a16="http://schemas.microsoft.com/office/drawing/2014/main" xmlns="" id="{302CD08C-28EB-7D4E-8B52-25D2D48295A2}"/>
              </a:ext>
            </a:extLst>
          </p:cNvPr>
          <p:cNvSpPr>
            <a:spLocks noChangeArrowheads="1"/>
          </p:cNvSpPr>
          <p:nvPr/>
        </p:nvSpPr>
        <p:spPr bwMode="auto">
          <a:xfrm>
            <a:off x="-439738" y="-439738"/>
            <a:ext cx="24849138" cy="14168438"/>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41346" name="Text Box 2">
            <a:extLst>
              <a:ext uri="{FF2B5EF4-FFF2-40B4-BE49-F238E27FC236}">
                <a16:creationId xmlns:a16="http://schemas.microsoft.com/office/drawing/2014/main" xmlns="" id="{36AE328B-D648-9748-B516-DE2B9407E73D}"/>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16FFE579-E1E0-8F44-AC60-1E95C9EDEB0E}"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28</a:t>
            </a:fld>
            <a:endParaRPr lang="pl-PL" altLang="pl-PL" sz="2400">
              <a:solidFill>
                <a:srgbClr val="000000"/>
              </a:solidFill>
              <a:latin typeface="Gill Sans" panose="020B0502020104020203" pitchFamily="34" charset="-79"/>
            </a:endParaRPr>
          </a:p>
        </p:txBody>
      </p:sp>
      <p:pic>
        <p:nvPicPr>
          <p:cNvPr id="441347" name="Picture 3">
            <a:extLst>
              <a:ext uri="{FF2B5EF4-FFF2-40B4-BE49-F238E27FC236}">
                <a16:creationId xmlns:a16="http://schemas.microsoft.com/office/drawing/2014/main" xmlns="" id="{45B4840F-57B8-5E45-B8D5-FB6A6FA3F0E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4800" y="1535113"/>
            <a:ext cx="8128000" cy="575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48" name="Picture 4">
            <a:extLst>
              <a:ext uri="{FF2B5EF4-FFF2-40B4-BE49-F238E27FC236}">
                <a16:creationId xmlns:a16="http://schemas.microsoft.com/office/drawing/2014/main" xmlns="" id="{8E4503AD-F2BE-B447-9E16-CBED20E815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639800" y="1536700"/>
            <a:ext cx="7721600" cy="575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49" name="Picture 5">
            <a:extLst>
              <a:ext uri="{FF2B5EF4-FFF2-40B4-BE49-F238E27FC236}">
                <a16:creationId xmlns:a16="http://schemas.microsoft.com/office/drawing/2014/main" xmlns="" id="{CA379B07-803A-194B-BCD0-B461A1EB9B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28000" y="7696200"/>
            <a:ext cx="8128000" cy="57531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1350" name="Rectangle 6">
            <a:extLst>
              <a:ext uri="{FF2B5EF4-FFF2-40B4-BE49-F238E27FC236}">
                <a16:creationId xmlns:a16="http://schemas.microsoft.com/office/drawing/2014/main" xmlns="" id="{D666CFEE-D890-0945-BEE8-A0ED762EEEBF}"/>
              </a:ext>
            </a:extLst>
          </p:cNvPr>
          <p:cNvSpPr>
            <a:spLocks noChangeArrowheads="1"/>
          </p:cNvSpPr>
          <p:nvPr/>
        </p:nvSpPr>
        <p:spPr bwMode="auto">
          <a:xfrm>
            <a:off x="3340100" y="431800"/>
            <a:ext cx="7124700"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2100"/>
              </a:spcBef>
            </a:pPr>
            <a:r>
              <a:rPr lang="pl-PL" altLang="pl-PL" sz="7200">
                <a:solidFill>
                  <a:srgbClr val="FFFF00"/>
                </a:solidFill>
                <a:latin typeface="DejaVu Sans Condensed" panose="020B0606030804020204" pitchFamily="34" charset="2"/>
              </a:rPr>
              <a:t>Teoria Siostry</a:t>
            </a:r>
          </a:p>
        </p:txBody>
      </p:sp>
      <p:sp>
        <p:nvSpPr>
          <p:cNvPr id="57351" name="Rectangle 7">
            <a:extLst>
              <a:ext uri="{FF2B5EF4-FFF2-40B4-BE49-F238E27FC236}">
                <a16:creationId xmlns:a16="http://schemas.microsoft.com/office/drawing/2014/main" xmlns="" id="{894DDCB7-7950-6145-A95C-EB58BD252D5F}"/>
              </a:ext>
            </a:extLst>
          </p:cNvPr>
          <p:cNvSpPr>
            <a:spLocks noChangeArrowheads="1"/>
          </p:cNvSpPr>
          <p:nvPr/>
        </p:nvSpPr>
        <p:spPr bwMode="auto">
          <a:xfrm>
            <a:off x="13931900" y="431800"/>
            <a:ext cx="7124700"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2100"/>
              </a:spcBef>
            </a:pPr>
            <a:r>
              <a:rPr lang="pl-PL" altLang="pl-PL" sz="7200">
                <a:solidFill>
                  <a:srgbClr val="FFFF00"/>
                </a:solidFill>
                <a:latin typeface="DejaVu Sans Condensed" panose="020B0606030804020204" pitchFamily="34" charset="2"/>
              </a:rPr>
              <a:t>Teoria Żony</a:t>
            </a:r>
          </a:p>
        </p:txBody>
      </p:sp>
      <p:sp>
        <p:nvSpPr>
          <p:cNvPr id="57352" name="Rectangle 8">
            <a:extLst>
              <a:ext uri="{FF2B5EF4-FFF2-40B4-BE49-F238E27FC236}">
                <a16:creationId xmlns:a16="http://schemas.microsoft.com/office/drawing/2014/main" xmlns="" id="{D6539C29-B339-D44C-A454-FDD378682DC8}"/>
              </a:ext>
            </a:extLst>
          </p:cNvPr>
          <p:cNvSpPr>
            <a:spLocks noChangeArrowheads="1"/>
          </p:cNvSpPr>
          <p:nvPr/>
        </p:nvSpPr>
        <p:spPr bwMode="auto">
          <a:xfrm>
            <a:off x="2133600" y="9042400"/>
            <a:ext cx="7124700" cy="25638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2100"/>
              </a:spcBef>
            </a:pPr>
            <a:r>
              <a:rPr lang="pl-PL" altLang="pl-PL" sz="7200">
                <a:solidFill>
                  <a:srgbClr val="FFFF00"/>
                </a:solidFill>
                <a:latin typeface="DejaVu Sans Condensed" panose="020B0606030804020204" pitchFamily="34" charset="2"/>
              </a:rPr>
              <a:t>Teoria </a:t>
            </a:r>
          </a:p>
          <a:p>
            <a:pPr algn="ctr" eaLnBrk="1">
              <a:lnSpc>
                <a:spcPct val="100000"/>
              </a:lnSpc>
              <a:spcBef>
                <a:spcPts val="2100"/>
              </a:spcBef>
            </a:pPr>
            <a:r>
              <a:rPr lang="pl-PL" altLang="pl-PL" sz="7200">
                <a:solidFill>
                  <a:srgbClr val="FFFF00"/>
                </a:solidFill>
                <a:latin typeface="DejaVu Sans Condensed" panose="020B0606030804020204" pitchFamily="34" charset="2"/>
              </a:rPr>
              <a:t>Córki</a:t>
            </a:r>
          </a:p>
        </p:txBody>
      </p:sp>
      <p:pic>
        <p:nvPicPr>
          <p:cNvPr id="57353" name="Picture 9">
            <a:extLst>
              <a:ext uri="{FF2B5EF4-FFF2-40B4-BE49-F238E27FC236}">
                <a16:creationId xmlns:a16="http://schemas.microsoft.com/office/drawing/2014/main" xmlns="" id="{A56D9F82-FC01-1D4C-9103-13E88920E21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76713" y="1458913"/>
            <a:ext cx="5162550" cy="5829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4" name="Picture 10">
            <a:extLst>
              <a:ext uri="{FF2B5EF4-FFF2-40B4-BE49-F238E27FC236}">
                <a16:creationId xmlns:a16="http://schemas.microsoft.com/office/drawing/2014/main" xmlns="" id="{1B2C9428-3E14-6142-B6E8-3EF3910FECC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4909800" y="1498600"/>
            <a:ext cx="5162550" cy="5829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355" name="Picture 11">
            <a:extLst>
              <a:ext uri="{FF2B5EF4-FFF2-40B4-BE49-F238E27FC236}">
                <a16:creationId xmlns:a16="http://schemas.microsoft.com/office/drawing/2014/main" xmlns="" id="{75D9A1DC-C49D-6E4C-AA35-C2E3A0A0E44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813925" y="7620000"/>
            <a:ext cx="5162550" cy="5829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1" fill="hold" nodeType="clickEffect">
                                  <p:stCondLst>
                                    <p:cond delay="0"/>
                                  </p:stCondLst>
                                  <p:childTnLst>
                                    <p:set>
                                      <p:cBhvr additive="repl">
                                        <p:cTn id="6" dur="indefinite" fill="hold"/>
                                        <p:tgtEl>
                                          <p:spTgt spid="57353"/>
                                        </p:tgtEl>
                                        <p:attrNameLst>
                                          <p:attrName>style.visibility</p:attrName>
                                        </p:attrNameLst>
                                      </p:cBhvr>
                                      <p:to>
                                        <p:strVal val="visible"/>
                                      </p:to>
                                    </p:set>
                                    <p:anim calcmode="lin" valueType="num">
                                      <p:cBhvr additive="repl">
                                        <p:cTn id="7" dur="500" fill="hold"/>
                                        <p:tgtEl>
                                          <p:spTgt spid="57353"/>
                                        </p:tgtEl>
                                        <p:attrNameLst>
                                          <p:attrName>ppt_x</p:attrName>
                                        </p:attrNameLst>
                                      </p:cBhvr>
                                      <p:tavLst>
                                        <p:tav tm="100000">
                                          <p:val>
                                            <p:strVal val="#ppt_x"/>
                                          </p:val>
                                        </p:tav>
                                        <p:tav>
                                          <p:val>
                                            <p:strVal val="#ppt_x"/>
                                          </p:val>
                                        </p:tav>
                                      </p:tavLst>
                                    </p:anim>
                                    <p:anim calcmode="lin" valueType="num">
                                      <p:cBhvr additive="repl">
                                        <p:cTn id="8" dur="500" fill="hold"/>
                                        <p:tgtEl>
                                          <p:spTgt spid="57353"/>
                                        </p:tgtEl>
                                        <p:attrNameLst>
                                          <p:attrName>ppt_y</p:attrName>
                                        </p:attrNameLst>
                                      </p:cBhvr>
                                      <p:tavLst>
                                        <p:tav tm="100000">
                                          <p:val>
                                            <p:strVal val="0-#ppt_h/2"/>
                                          </p:val>
                                        </p:tav>
                                        <p:tav>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indefinite" fill="hold"/>
                                        <p:tgtEl>
                                          <p:spTgt spid="57348"/>
                                        </p:tgtEl>
                                        <p:attrNameLst>
                                          <p:attrName>style.visibility</p:attrName>
                                        </p:attrNameLst>
                                      </p:cBhvr>
                                      <p:to>
                                        <p:strVal val="visible"/>
                                      </p:to>
                                    </p:set>
                                  </p:childTnLst>
                                </p:cTn>
                              </p:par>
                            </p:childTnLst>
                          </p:cTn>
                        </p:par>
                        <p:par>
                          <p:cTn id="13" fill="hold" nodeType="afterGroup">
                            <p:stCondLst>
                              <p:cond delay="0"/>
                            </p:stCondLst>
                            <p:childTnLst>
                              <p:par>
                                <p:cTn id="14" presetID="1" presetClass="entr" fill="hold" nodeType="afterEffect">
                                  <p:stCondLst>
                                    <p:cond delay="0"/>
                                  </p:stCondLst>
                                  <p:childTnLst>
                                    <p:set>
                                      <p:cBhvr additive="repl">
                                        <p:cTn id="15" dur="indefinite" fill="hold"/>
                                        <p:tgtEl>
                                          <p:spTgt spid="5735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2" presetClass="entr" presetSubtype="1" fill="hold" nodeType="clickEffect">
                                  <p:stCondLst>
                                    <p:cond delay="0"/>
                                  </p:stCondLst>
                                  <p:childTnLst>
                                    <p:set>
                                      <p:cBhvr additive="repl">
                                        <p:cTn id="19" dur="indefinite" fill="hold"/>
                                        <p:tgtEl>
                                          <p:spTgt spid="57354"/>
                                        </p:tgtEl>
                                        <p:attrNameLst>
                                          <p:attrName>style.visibility</p:attrName>
                                        </p:attrNameLst>
                                      </p:cBhvr>
                                      <p:to>
                                        <p:strVal val="visible"/>
                                      </p:to>
                                    </p:set>
                                    <p:anim calcmode="lin" valueType="num">
                                      <p:cBhvr additive="repl">
                                        <p:cTn id="20" dur="500" fill="hold"/>
                                        <p:tgtEl>
                                          <p:spTgt spid="57354"/>
                                        </p:tgtEl>
                                        <p:attrNameLst>
                                          <p:attrName>ppt_x</p:attrName>
                                        </p:attrNameLst>
                                      </p:cBhvr>
                                      <p:tavLst>
                                        <p:tav tm="100000">
                                          <p:val>
                                            <p:strVal val="#ppt_x"/>
                                          </p:val>
                                        </p:tav>
                                        <p:tav>
                                          <p:val>
                                            <p:strVal val="#ppt_x"/>
                                          </p:val>
                                        </p:tav>
                                      </p:tavLst>
                                    </p:anim>
                                    <p:anim calcmode="lin" valueType="num">
                                      <p:cBhvr additive="repl">
                                        <p:cTn id="21" dur="500" fill="hold"/>
                                        <p:tgtEl>
                                          <p:spTgt spid="57354"/>
                                        </p:tgtEl>
                                        <p:attrNameLst>
                                          <p:attrName>ppt_y</p:attrName>
                                        </p:attrNameLst>
                                      </p:cBhvr>
                                      <p:tavLst>
                                        <p:tav tm="100000">
                                          <p:val>
                                            <p:strVal val="0-#ppt_h/2"/>
                                          </p:val>
                                        </p:tav>
                                        <p:tav>
                                          <p:val>
                                            <p:strVal val="#ppt_y"/>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1" presetClass="entr" fill="hold" nodeType="clickEffect">
                                  <p:stCondLst>
                                    <p:cond delay="0"/>
                                  </p:stCondLst>
                                  <p:childTnLst>
                                    <p:set>
                                      <p:cBhvr additive="repl">
                                        <p:cTn id="25" dur="indefinite" fill="hold"/>
                                        <p:tgtEl>
                                          <p:spTgt spid="57349"/>
                                        </p:tgtEl>
                                        <p:attrNameLst>
                                          <p:attrName>style.visibility</p:attrName>
                                        </p:attrNameLst>
                                      </p:cBhvr>
                                      <p:to>
                                        <p:strVal val="visible"/>
                                      </p:to>
                                    </p:set>
                                  </p:childTnLst>
                                </p:cTn>
                              </p:par>
                            </p:childTnLst>
                          </p:cTn>
                        </p:par>
                        <p:par>
                          <p:cTn id="26" fill="hold" nodeType="afterGroup">
                            <p:stCondLst>
                              <p:cond delay="0"/>
                            </p:stCondLst>
                            <p:childTnLst>
                              <p:par>
                                <p:cTn id="27" presetID="1" presetClass="entr" fill="hold" nodeType="afterEffect">
                                  <p:stCondLst>
                                    <p:cond delay="0"/>
                                  </p:stCondLst>
                                  <p:childTnLst>
                                    <p:set>
                                      <p:cBhvr additive="repl">
                                        <p:cTn id="28" dur="indefinite" fill="hold"/>
                                        <p:tgtEl>
                                          <p:spTgt spid="57352"/>
                                        </p:tgtEl>
                                        <p:attrNameLst>
                                          <p:attrName>style.visibility</p:attrName>
                                        </p:attrNameLst>
                                      </p:cBhvr>
                                      <p:to>
                                        <p:strVal val="visible"/>
                                      </p:to>
                                    </p:set>
                                  </p:childTnLst>
                                </p:cTn>
                              </p:par>
                            </p:childTnLst>
                          </p:cTn>
                        </p:par>
                      </p:childTnLst>
                    </p:cTn>
                  </p:par>
                  <p:par>
                    <p:cTn id="29" fill="hold" nodeType="clickPar">
                      <p:stCondLst>
                        <p:cond delay="indefinite"/>
                      </p:stCondLst>
                      <p:childTnLst>
                        <p:par>
                          <p:cTn id="30" fill="hold" nodeType="withGroup">
                            <p:stCondLst>
                              <p:cond delay="0"/>
                            </p:stCondLst>
                            <p:childTnLst>
                              <p:par>
                                <p:cTn id="31" presetID="2" presetClass="entr" presetSubtype="1" fill="hold" nodeType="clickEffect">
                                  <p:stCondLst>
                                    <p:cond delay="0"/>
                                  </p:stCondLst>
                                  <p:childTnLst>
                                    <p:set>
                                      <p:cBhvr additive="repl">
                                        <p:cTn id="32" dur="indefinite" fill="hold"/>
                                        <p:tgtEl>
                                          <p:spTgt spid="57355"/>
                                        </p:tgtEl>
                                        <p:attrNameLst>
                                          <p:attrName>style.visibility</p:attrName>
                                        </p:attrNameLst>
                                      </p:cBhvr>
                                      <p:to>
                                        <p:strVal val="visible"/>
                                      </p:to>
                                    </p:set>
                                    <p:anim calcmode="lin" valueType="num">
                                      <p:cBhvr additive="repl">
                                        <p:cTn id="33" dur="500" fill="hold"/>
                                        <p:tgtEl>
                                          <p:spTgt spid="57355"/>
                                        </p:tgtEl>
                                        <p:attrNameLst>
                                          <p:attrName>ppt_x</p:attrName>
                                        </p:attrNameLst>
                                      </p:cBhvr>
                                      <p:tavLst>
                                        <p:tav tm="100000">
                                          <p:val>
                                            <p:strVal val="#ppt_x"/>
                                          </p:val>
                                        </p:tav>
                                        <p:tav>
                                          <p:val>
                                            <p:strVal val="#ppt_x"/>
                                          </p:val>
                                        </p:tav>
                                      </p:tavLst>
                                    </p:anim>
                                    <p:anim calcmode="lin" valueType="num">
                                      <p:cBhvr additive="repl">
                                        <p:cTn id="34" dur="500" fill="hold"/>
                                        <p:tgtEl>
                                          <p:spTgt spid="57355"/>
                                        </p:tgtEl>
                                        <p:attrNameLst>
                                          <p:attrName>ppt_y</p:attrName>
                                        </p:attrNameLst>
                                      </p:cBhvr>
                                      <p:tavLst>
                                        <p:tav tm="100000">
                                          <p:val>
                                            <p:strVal val="0-#ppt_h/2"/>
                                          </p:val>
                                        </p:tav>
                                        <p:tav>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3393" name="Rectangle 1">
            <a:extLst>
              <a:ext uri="{FF2B5EF4-FFF2-40B4-BE49-F238E27FC236}">
                <a16:creationId xmlns:a16="http://schemas.microsoft.com/office/drawing/2014/main" xmlns="" id="{3A48C69C-FEDB-0543-A617-CE0925258B0A}"/>
              </a:ext>
            </a:extLst>
          </p:cNvPr>
          <p:cNvSpPr>
            <a:spLocks noChangeArrowheads="1"/>
          </p:cNvSpPr>
          <p:nvPr/>
        </p:nvSpPr>
        <p:spPr bwMode="auto">
          <a:xfrm>
            <a:off x="-304800" y="-338138"/>
            <a:ext cx="24714200" cy="14066838"/>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43394" name="Text Box 2">
            <a:extLst>
              <a:ext uri="{FF2B5EF4-FFF2-40B4-BE49-F238E27FC236}">
                <a16:creationId xmlns:a16="http://schemas.microsoft.com/office/drawing/2014/main" xmlns="" id="{24624EA1-F7A3-544D-A867-68F4EAEEDB9C}"/>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982EAD6A-830E-C443-AA71-792DF97B250F}"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29</a:t>
            </a:fld>
            <a:endParaRPr lang="pl-PL" altLang="pl-PL" sz="2400">
              <a:solidFill>
                <a:srgbClr val="000000"/>
              </a:solidFill>
              <a:latin typeface="Gill Sans" panose="020B0502020104020203" pitchFamily="34" charset="-79"/>
            </a:endParaRPr>
          </a:p>
        </p:txBody>
      </p:sp>
      <p:pic>
        <p:nvPicPr>
          <p:cNvPr id="443395" name="Picture 3">
            <a:extLst>
              <a:ext uri="{FF2B5EF4-FFF2-40B4-BE49-F238E27FC236}">
                <a16:creationId xmlns:a16="http://schemas.microsoft.com/office/drawing/2014/main" xmlns="" id="{474F3D5C-03EA-214D-9A65-9079C81508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725" t="4678" r="9077" b="4506"/>
          <a:stretch>
            <a:fillRect/>
          </a:stretch>
        </p:blipFill>
        <p:spPr bwMode="auto">
          <a:xfrm>
            <a:off x="2476500" y="1778000"/>
            <a:ext cx="12014200" cy="10160000"/>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l="11725" t="4678" r="9077" b="4506"/>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3396" name="Rectangle 4">
            <a:extLst>
              <a:ext uri="{FF2B5EF4-FFF2-40B4-BE49-F238E27FC236}">
                <a16:creationId xmlns:a16="http://schemas.microsoft.com/office/drawing/2014/main" xmlns="" id="{31C8A51C-D146-5748-835A-00395EBD984B}"/>
              </a:ext>
            </a:extLst>
          </p:cNvPr>
          <p:cNvSpPr>
            <a:spLocks noChangeArrowheads="1"/>
          </p:cNvSpPr>
          <p:nvPr/>
        </p:nvSpPr>
        <p:spPr bwMode="auto">
          <a:xfrm>
            <a:off x="14705013" y="360363"/>
            <a:ext cx="7327900" cy="3622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1800"/>
              </a:spcBef>
            </a:pPr>
            <a:r>
              <a:rPr lang="pl-PL" altLang="pl-PL" sz="7200">
                <a:solidFill>
                  <a:srgbClr val="FFFF00"/>
                </a:solidFill>
                <a:latin typeface="DejaVu Sans Condensed" panose="020B0606030804020204" pitchFamily="34" charset="2"/>
              </a:rPr>
              <a:t>Teoria</a:t>
            </a:r>
          </a:p>
          <a:p>
            <a:pPr algn="ctr" eaLnBrk="1">
              <a:lnSpc>
                <a:spcPct val="100000"/>
              </a:lnSpc>
              <a:spcBef>
                <a:spcPts val="1800"/>
              </a:spcBef>
            </a:pPr>
            <a:r>
              <a:rPr lang="pl-PL" altLang="pl-PL" sz="7200">
                <a:solidFill>
                  <a:srgbClr val="FFFF00"/>
                </a:solidFill>
                <a:latin typeface="DejaVu Sans Condensed" panose="020B0606030804020204" pitchFamily="34" charset="2"/>
              </a:rPr>
              <a:t>Wielkiego Zderzenia</a:t>
            </a:r>
          </a:p>
        </p:txBody>
      </p:sp>
      <p:pic>
        <p:nvPicPr>
          <p:cNvPr id="443397" name="Picture 5">
            <a:extLst>
              <a:ext uri="{FF2B5EF4-FFF2-40B4-BE49-F238E27FC236}">
                <a16:creationId xmlns:a16="http://schemas.microsoft.com/office/drawing/2014/main" xmlns="" id="{91FF620F-55AB-7B4F-A5B1-5B76D640701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878050" y="4292600"/>
            <a:ext cx="7080250" cy="5664200"/>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0145" name="Rectangle 1">
            <a:extLst>
              <a:ext uri="{FF2B5EF4-FFF2-40B4-BE49-F238E27FC236}">
                <a16:creationId xmlns:a16="http://schemas.microsoft.com/office/drawing/2014/main" xmlns="" id="{528155A3-9547-F743-B633-4E8AF4B0E67C}"/>
              </a:ext>
            </a:extLst>
          </p:cNvPr>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grpSp>
        <p:nvGrpSpPr>
          <p:cNvPr id="390146" name="Group 2">
            <a:extLst>
              <a:ext uri="{FF2B5EF4-FFF2-40B4-BE49-F238E27FC236}">
                <a16:creationId xmlns:a16="http://schemas.microsoft.com/office/drawing/2014/main" xmlns="" id="{83D45289-6453-7F47-9CF2-E6B863061C01}"/>
              </a:ext>
            </a:extLst>
          </p:cNvPr>
          <p:cNvGrpSpPr>
            <a:grpSpLocks/>
          </p:cNvGrpSpPr>
          <p:nvPr/>
        </p:nvGrpSpPr>
        <p:grpSpPr bwMode="auto">
          <a:xfrm>
            <a:off x="2527300" y="673100"/>
            <a:ext cx="19683413" cy="11453813"/>
            <a:chOff x="1592" y="424"/>
            <a:chExt cx="12399" cy="7215"/>
          </a:xfrm>
        </p:grpSpPr>
        <p:sp>
          <p:nvSpPr>
            <p:cNvPr id="390152" name="AutoShape 3">
              <a:extLst>
                <a:ext uri="{FF2B5EF4-FFF2-40B4-BE49-F238E27FC236}">
                  <a16:creationId xmlns:a16="http://schemas.microsoft.com/office/drawing/2014/main" xmlns="" id="{297E3669-7376-1A44-9CB1-424C583D0162}"/>
                </a:ext>
              </a:extLst>
            </p:cNvPr>
            <p:cNvSpPr>
              <a:spLocks noChangeAspect="1" noChangeArrowheads="1"/>
            </p:cNvSpPr>
            <p:nvPr/>
          </p:nvSpPr>
          <p:spPr bwMode="auto">
            <a:xfrm>
              <a:off x="1728" y="512"/>
              <a:ext cx="12127" cy="6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pic>
          <p:nvPicPr>
            <p:cNvPr id="390153" name="Picture 4">
              <a:extLst>
                <a:ext uri="{FF2B5EF4-FFF2-40B4-BE49-F238E27FC236}">
                  <a16:creationId xmlns:a16="http://schemas.microsoft.com/office/drawing/2014/main" xmlns="" id="{D9B90969-C10D-E443-A8CA-94995B4091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2" y="424"/>
              <a:ext cx="12399" cy="721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390147" name="Text Box 5">
            <a:extLst>
              <a:ext uri="{FF2B5EF4-FFF2-40B4-BE49-F238E27FC236}">
                <a16:creationId xmlns:a16="http://schemas.microsoft.com/office/drawing/2014/main" xmlns="" id="{ED7059D5-E137-A243-A291-DD2E5E19FB7F}"/>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8D2964D8-C71C-E24C-AFF1-8A1E09B51C7F}" type="slidenum">
              <a:rPr lang="pl-PL" altLang="pl-PL" sz="2400">
                <a:solidFill>
                  <a:schemeClr val="bg1"/>
                </a:solidFill>
                <a:latin typeface="Gill Sans" panose="020B0502020104020203" pitchFamily="34" charset="-79"/>
              </a:rPr>
              <a:pPr algn="ctr" eaLnBrk="1">
                <a:buClr>
                  <a:srgbClr val="000000"/>
                </a:buClr>
                <a:buSzPct val="100000"/>
                <a:buFont typeface="Times New Roman" panose="02020603050405020304" pitchFamily="18" charset="0"/>
                <a:buNone/>
              </a:pPr>
              <a:t>3</a:t>
            </a:fld>
            <a:endParaRPr lang="pl-PL" altLang="pl-PL" sz="2400">
              <a:solidFill>
                <a:schemeClr val="bg1"/>
              </a:solidFill>
              <a:latin typeface="Gill Sans" panose="020B0502020104020203" pitchFamily="34" charset="-79"/>
            </a:endParaRPr>
          </a:p>
        </p:txBody>
      </p:sp>
      <p:sp>
        <p:nvSpPr>
          <p:cNvPr id="390148" name="Rectangle 6">
            <a:extLst>
              <a:ext uri="{FF2B5EF4-FFF2-40B4-BE49-F238E27FC236}">
                <a16:creationId xmlns:a16="http://schemas.microsoft.com/office/drawing/2014/main" xmlns="" id="{E5BBBEFC-E9C2-8E46-A7AA-FA0BDFF28A5E}"/>
              </a:ext>
            </a:extLst>
          </p:cNvPr>
          <p:cNvSpPr>
            <a:spLocks noChangeArrowheads="1"/>
          </p:cNvSpPr>
          <p:nvPr/>
        </p:nvSpPr>
        <p:spPr bwMode="auto">
          <a:xfrm>
            <a:off x="3433763" y="12090400"/>
            <a:ext cx="17516475" cy="1184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a:solidFill>
                  <a:srgbClr val="FFFFFF"/>
                </a:solidFill>
                <a:latin typeface="Quaver Sans" panose="02000504060202080003" pitchFamily="2" charset="77"/>
              </a:rPr>
              <a:t>Muzeum Kreacjonizmu w </a:t>
            </a:r>
            <a:r>
              <a:rPr lang="pl-PL" altLang="pl-PL" sz="7200">
                <a:solidFill>
                  <a:schemeClr val="bg1"/>
                </a:solidFill>
                <a:latin typeface="Quaver Sans" panose="02000504060202080003" pitchFamily="2" charset="77"/>
              </a:rPr>
              <a:t>Cincinnati (Ohio)</a:t>
            </a:r>
          </a:p>
        </p:txBody>
      </p:sp>
      <p:grpSp>
        <p:nvGrpSpPr>
          <p:cNvPr id="390149" name="2008-08-18, Walkaround publicity shots 021.jpg">
            <a:extLst>
              <a:ext uri="{FF2B5EF4-FFF2-40B4-BE49-F238E27FC236}">
                <a16:creationId xmlns:a16="http://schemas.microsoft.com/office/drawing/2014/main" xmlns="" id="{7DBD40E2-E9B7-F048-879B-9BAA23468C15}"/>
              </a:ext>
            </a:extLst>
          </p:cNvPr>
          <p:cNvGrpSpPr>
            <a:grpSpLocks/>
          </p:cNvGrpSpPr>
          <p:nvPr/>
        </p:nvGrpSpPr>
        <p:grpSpPr bwMode="auto">
          <a:xfrm>
            <a:off x="2527300" y="673100"/>
            <a:ext cx="19685000" cy="11455400"/>
            <a:chOff x="0" y="0"/>
            <a:chExt cx="19685000" cy="11455400"/>
          </a:xfrm>
        </p:grpSpPr>
        <p:pic>
          <p:nvPicPr>
            <p:cNvPr id="390150" name="2008-08-18, Walkaround publicity shots 021.jpg" descr="2008-08-18, Walkaround publicity shots 021.jpg">
              <a:extLst>
                <a:ext uri="{FF2B5EF4-FFF2-40B4-BE49-F238E27FC236}">
                  <a16:creationId xmlns:a16="http://schemas.microsoft.com/office/drawing/2014/main" xmlns="" id="{69B9DE50-E368-8F4E-AB74-1108E102A412}"/>
                </a:ext>
              </a:extLst>
            </p:cNvPr>
            <p:cNvPicPr>
              <a:picLocks noChangeAspect="1"/>
            </p:cNvPicPr>
            <p:nvPr/>
          </p:nvPicPr>
          <p:blipFill>
            <a:blip r:embed="rId4">
              <a:extLst>
                <a:ext uri="{28A0092B-C50C-407E-A947-70E740481C1C}">
                  <a14:useLocalDpi xmlns:a14="http://schemas.microsoft.com/office/drawing/2010/main" val="0"/>
                </a:ext>
              </a:extLst>
            </a:blip>
            <a:srcRect l="391" t="7770" r="652" b="8194"/>
            <a:stretch>
              <a:fillRect/>
            </a:stretch>
          </p:blipFill>
          <p:spPr bwMode="auto">
            <a:xfrm>
              <a:off x="215900" y="139700"/>
              <a:ext cx="19253200" cy="1089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90151" name="2008-08-18, Walkaround publicity shots 021.jpg" descr="2008-08-18, Walkaround publicity shots 021.jpg">
              <a:extLst>
                <a:ext uri="{FF2B5EF4-FFF2-40B4-BE49-F238E27FC236}">
                  <a16:creationId xmlns:a16="http://schemas.microsoft.com/office/drawing/2014/main" xmlns="" id="{4DBFCD23-F80D-834E-B28D-E7D3720113D8}"/>
                </a:ext>
              </a:extLst>
            </p:cNvPr>
            <p:cNvPicPr>
              <a:picLocks/>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9685000" cy="1145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5441" name="Rectangle 1">
            <a:extLst>
              <a:ext uri="{FF2B5EF4-FFF2-40B4-BE49-F238E27FC236}">
                <a16:creationId xmlns:a16="http://schemas.microsoft.com/office/drawing/2014/main" xmlns="" id="{91831B19-C929-7348-B95A-967A2E4CCF9E}"/>
              </a:ext>
            </a:extLst>
          </p:cNvPr>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45442" name="Text Box 2">
            <a:extLst>
              <a:ext uri="{FF2B5EF4-FFF2-40B4-BE49-F238E27FC236}">
                <a16:creationId xmlns:a16="http://schemas.microsoft.com/office/drawing/2014/main" xmlns="" id="{DE289BE9-A4BF-1F4B-A374-3D50213B5D1F}"/>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CC55BFD7-B725-5F4C-A060-6168A81771E6}"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30</a:t>
            </a:fld>
            <a:endParaRPr lang="pl-PL" altLang="pl-PL" sz="2400">
              <a:solidFill>
                <a:srgbClr val="000000"/>
              </a:solidFill>
              <a:latin typeface="Gill Sans" panose="020B0502020104020203" pitchFamily="34" charset="-79"/>
            </a:endParaRPr>
          </a:p>
        </p:txBody>
      </p:sp>
      <p:pic>
        <p:nvPicPr>
          <p:cNvPr id="445443" name="Picture 3">
            <a:extLst>
              <a:ext uri="{FF2B5EF4-FFF2-40B4-BE49-F238E27FC236}">
                <a16:creationId xmlns:a16="http://schemas.microsoft.com/office/drawing/2014/main" xmlns="" id="{9D5E7924-BDBF-E84D-8E55-E0164D1DD8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715" t="13222" r="19249" b="12726"/>
          <a:stretch>
            <a:fillRect/>
          </a:stretch>
        </p:blipFill>
        <p:spPr bwMode="auto">
          <a:xfrm>
            <a:off x="-3175" y="-1406525"/>
            <a:ext cx="24358600" cy="17884775"/>
          </a:xfrm>
          <a:prstGeom prst="rect">
            <a:avLst/>
          </a:prstGeom>
          <a:noFill/>
          <a:ln>
            <a:noFill/>
          </a:ln>
          <a:effectLst/>
          <a:extLst>
            <a:ext uri="{909E8E84-426E-40dd-AFC4-6F175D3DCCD1}">
              <a14:hiddenFill xmlns:a14="http://schemas.microsoft.com/office/drawing/2010/main">
                <a:blipFill dpi="0" rotWithShape="0">
                  <a:blip/>
                  <a:srcRect l="18715" t="13222" r="19249" b="12726"/>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5444" name="Rectangle 4">
            <a:extLst>
              <a:ext uri="{FF2B5EF4-FFF2-40B4-BE49-F238E27FC236}">
                <a16:creationId xmlns:a16="http://schemas.microsoft.com/office/drawing/2014/main" xmlns="" id="{11A0CEC3-9C1C-B748-A763-A9FD2A972B7C}"/>
              </a:ext>
            </a:extLst>
          </p:cNvPr>
          <p:cNvSpPr>
            <a:spLocks noChangeArrowheads="1"/>
          </p:cNvSpPr>
          <p:nvPr/>
        </p:nvSpPr>
        <p:spPr bwMode="auto">
          <a:xfrm>
            <a:off x="2260600" y="11557000"/>
            <a:ext cx="18567400" cy="1492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spcBef>
                <a:spcPts val="1600"/>
              </a:spcBef>
            </a:pPr>
            <a:r>
              <a:rPr lang="pl-PL" altLang="pl-PL" sz="4600">
                <a:solidFill>
                  <a:schemeClr val="bg1"/>
                </a:solidFill>
                <a:latin typeface="DejaVu Sans Condensed" panose="020B0606030804020204" pitchFamily="34" charset="2"/>
              </a:rPr>
              <a:t>Karen Wright, “Skąd wziął się Księżyc?,” </a:t>
            </a:r>
            <a:r>
              <a:rPr lang="pl-PL" altLang="pl-PL" sz="4600">
                <a:solidFill>
                  <a:schemeClr val="bg1"/>
                </a:solidFill>
                <a:latin typeface="DejaVu Sans Condensed Oblique" panose="020B06060303040B0204" pitchFamily="34" charset="0"/>
              </a:rPr>
              <a:t>Discover</a:t>
            </a:r>
            <a:r>
              <a:rPr lang="pl-PL" altLang="pl-PL" sz="4600">
                <a:solidFill>
                  <a:schemeClr val="bg1"/>
                </a:solidFill>
                <a:latin typeface="DejaVu Sans Condensed" panose="020B0606030804020204" pitchFamily="34" charset="2"/>
              </a:rPr>
              <a:t>, 24:2 (Luty 2003), s. 63.</a:t>
            </a:r>
          </a:p>
        </p:txBody>
      </p:sp>
      <p:sp>
        <p:nvSpPr>
          <p:cNvPr id="445445" name="Rectangle 5">
            <a:extLst>
              <a:ext uri="{FF2B5EF4-FFF2-40B4-BE49-F238E27FC236}">
                <a16:creationId xmlns:a16="http://schemas.microsoft.com/office/drawing/2014/main" xmlns="" id="{EA020ED5-40A5-B642-9336-4380B073AB3E}"/>
              </a:ext>
            </a:extLst>
          </p:cNvPr>
          <p:cNvSpPr>
            <a:spLocks noChangeArrowheads="1"/>
          </p:cNvSpPr>
          <p:nvPr/>
        </p:nvSpPr>
        <p:spPr bwMode="auto">
          <a:xfrm>
            <a:off x="6718300" y="2044700"/>
            <a:ext cx="15951200" cy="7758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spcBef>
                <a:spcPts val="2100"/>
              </a:spcBef>
            </a:pPr>
            <a:r>
              <a:rPr lang="pl-PL" altLang="pl-PL" sz="7200">
                <a:solidFill>
                  <a:schemeClr val="bg1"/>
                </a:solidFill>
                <a:latin typeface="DejaVu Sans Condensed" panose="020B0606030804020204" pitchFamily="34" charset="2"/>
              </a:rPr>
              <a:t>“W rzeczywistości historia pochodzenia Księżyca jest wciąż </a:t>
            </a:r>
            <a:r>
              <a:rPr lang="pl-PL" altLang="pl-PL" sz="7200">
                <a:solidFill>
                  <a:srgbClr val="FFFF00"/>
                </a:solidFill>
                <a:latin typeface="DejaVu Sans Condensed" panose="020B0606030804020204" pitchFamily="34" charset="2"/>
              </a:rPr>
              <a:t>uboga w szczegóły</a:t>
            </a:r>
            <a:r>
              <a:rPr lang="pl-PL" altLang="pl-PL" sz="7200">
                <a:solidFill>
                  <a:schemeClr val="bg1"/>
                </a:solidFill>
                <a:latin typeface="DejaVu Sans Condensed" panose="020B0606030804020204" pitchFamily="34" charset="2"/>
              </a:rPr>
              <a:t>. Eksperci nie są zgodni co do tego, czy zderzenie miało miejsce przed, czy po tym, jak Ziemia osiągnęła swój obecny rozmiar”.</a:t>
            </a:r>
          </a:p>
        </p:txBody>
      </p:sp>
      <p:sp>
        <p:nvSpPr>
          <p:cNvPr id="445446" name="Rectangle 6">
            <a:extLst>
              <a:ext uri="{FF2B5EF4-FFF2-40B4-BE49-F238E27FC236}">
                <a16:creationId xmlns:a16="http://schemas.microsoft.com/office/drawing/2014/main" xmlns="" id="{7012ABED-CDBF-F841-865F-715402BC20E3}"/>
              </a:ext>
            </a:extLst>
          </p:cNvPr>
          <p:cNvSpPr>
            <a:spLocks noChangeArrowheads="1"/>
          </p:cNvSpPr>
          <p:nvPr/>
        </p:nvSpPr>
        <p:spPr bwMode="auto">
          <a:xfrm>
            <a:off x="16360775" y="9652000"/>
            <a:ext cx="3471863" cy="153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9600" b="1">
                <a:solidFill>
                  <a:srgbClr val="FFFF00"/>
                </a:solidFill>
                <a:latin typeface="DejaVu Sans" panose="020B0603030804020204" pitchFamily="34" charset="2"/>
              </a:rPr>
              <a:t>2003</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7489" name="Rectangle 1">
            <a:extLst>
              <a:ext uri="{FF2B5EF4-FFF2-40B4-BE49-F238E27FC236}">
                <a16:creationId xmlns:a16="http://schemas.microsoft.com/office/drawing/2014/main" xmlns="" id="{A237C862-E872-004E-B423-BF332EBEA2B3}"/>
              </a:ext>
            </a:extLst>
          </p:cNvPr>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47490" name="Text Box 2">
            <a:extLst>
              <a:ext uri="{FF2B5EF4-FFF2-40B4-BE49-F238E27FC236}">
                <a16:creationId xmlns:a16="http://schemas.microsoft.com/office/drawing/2014/main" xmlns="" id="{987C05AF-2567-5742-90DC-B3E74B8A0AD4}"/>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B470C935-9894-2040-AEDE-D0D8D4C3C740}"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31</a:t>
            </a:fld>
            <a:endParaRPr lang="pl-PL" altLang="pl-PL" sz="2400">
              <a:solidFill>
                <a:srgbClr val="000000"/>
              </a:solidFill>
              <a:latin typeface="Gill Sans" panose="020B0502020104020203" pitchFamily="34" charset="-79"/>
            </a:endParaRPr>
          </a:p>
        </p:txBody>
      </p:sp>
      <p:pic>
        <p:nvPicPr>
          <p:cNvPr id="447491" name="Picture 3">
            <a:extLst>
              <a:ext uri="{FF2B5EF4-FFF2-40B4-BE49-F238E27FC236}">
                <a16:creationId xmlns:a16="http://schemas.microsoft.com/office/drawing/2014/main" xmlns="" id="{0C89DCED-EACE-514A-AE4A-26ED70FC9A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8715" t="13222" r="19249" b="12726"/>
          <a:stretch>
            <a:fillRect/>
          </a:stretch>
        </p:blipFill>
        <p:spPr bwMode="auto">
          <a:xfrm>
            <a:off x="0" y="-600075"/>
            <a:ext cx="24677688" cy="17884775"/>
          </a:xfrm>
          <a:prstGeom prst="rect">
            <a:avLst/>
          </a:prstGeom>
          <a:noFill/>
          <a:ln>
            <a:noFill/>
          </a:ln>
          <a:effectLst/>
          <a:extLst>
            <a:ext uri="{909E8E84-426E-40dd-AFC4-6F175D3DCCD1}">
              <a14:hiddenFill xmlns:a14="http://schemas.microsoft.com/office/drawing/2010/main">
                <a:blipFill dpi="0" rotWithShape="0">
                  <a:blip/>
                  <a:srcRect l="18715" t="13222" r="19249" b="12726"/>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7492" name="Rectangle 4">
            <a:extLst>
              <a:ext uri="{FF2B5EF4-FFF2-40B4-BE49-F238E27FC236}">
                <a16:creationId xmlns:a16="http://schemas.microsoft.com/office/drawing/2014/main" xmlns="" id="{1ADB8936-A59D-D342-A2D3-F5458FA4548F}"/>
              </a:ext>
            </a:extLst>
          </p:cNvPr>
          <p:cNvSpPr>
            <a:spLocks noChangeArrowheads="1"/>
          </p:cNvSpPr>
          <p:nvPr/>
        </p:nvSpPr>
        <p:spPr bwMode="auto">
          <a:xfrm>
            <a:off x="4813300" y="11760200"/>
            <a:ext cx="18567400" cy="15541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pPr>
            <a:r>
              <a:rPr lang="pl-PL" altLang="pl-PL" sz="4800">
                <a:solidFill>
                  <a:schemeClr val="bg1"/>
                </a:solidFill>
                <a:latin typeface="DejaVu Sans Condensed" panose="020B0606030804020204" pitchFamily="34" charset="2"/>
              </a:rPr>
              <a:t>Bob Yirka, “</a:t>
            </a:r>
            <a:r>
              <a:rPr lang="pl-PL" altLang="pl-PL" sz="4800">
                <a:solidFill>
                  <a:srgbClr val="FFFF00"/>
                </a:solidFill>
                <a:latin typeface="DejaVu Sans Condensed" panose="020B0606030804020204" pitchFamily="34" charset="2"/>
              </a:rPr>
              <a:t>New research provokes more questions about the origin of the moon</a:t>
            </a:r>
            <a:r>
              <a:rPr lang="pl-PL" altLang="pl-PL" sz="4800">
                <a:solidFill>
                  <a:schemeClr val="bg1"/>
                </a:solidFill>
                <a:latin typeface="DejaVu Sans Condensed" panose="020B0606030804020204" pitchFamily="34" charset="2"/>
              </a:rPr>
              <a:t>,” http://phys.org, 26 March 2012.</a:t>
            </a:r>
          </a:p>
        </p:txBody>
      </p:sp>
      <p:sp>
        <p:nvSpPr>
          <p:cNvPr id="60421" name="Rectangle 5">
            <a:extLst>
              <a:ext uri="{FF2B5EF4-FFF2-40B4-BE49-F238E27FC236}">
                <a16:creationId xmlns:a16="http://schemas.microsoft.com/office/drawing/2014/main" xmlns="" id="{C793799B-E428-1D42-B55E-6D24DF4C291F}"/>
              </a:ext>
            </a:extLst>
          </p:cNvPr>
          <p:cNvSpPr>
            <a:spLocks noChangeArrowheads="1"/>
          </p:cNvSpPr>
          <p:nvPr/>
        </p:nvSpPr>
        <p:spPr bwMode="auto">
          <a:xfrm>
            <a:off x="4762500" y="812800"/>
            <a:ext cx="17907000" cy="82026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spcBef>
                <a:spcPts val="2100"/>
              </a:spcBef>
            </a:pPr>
            <a:r>
              <a:rPr lang="pl-PL" altLang="pl-PL" sz="6600">
                <a:solidFill>
                  <a:schemeClr val="bg1"/>
                </a:solidFill>
                <a:latin typeface="DejaVu Sans Condensed" panose="020B0606030804020204" pitchFamily="34" charset="2"/>
              </a:rPr>
              <a:t>“Oczarowuje obserwatorów od zarania dziejów i dziś wciąż napełnia poetów zadumą, naukowców zaś pytaniami. </a:t>
            </a:r>
            <a:r>
              <a:rPr lang="pl-PL" altLang="pl-PL" sz="6600">
                <a:solidFill>
                  <a:srgbClr val="FFFF00"/>
                </a:solidFill>
                <a:latin typeface="DejaVu Sans Condensed" panose="020B0606030804020204" pitchFamily="34" charset="2"/>
              </a:rPr>
              <a:t>Skąd wziął się księżyc i jak znalazł się tam, gdzie jest?</a:t>
            </a:r>
            <a:r>
              <a:rPr lang="pl-PL" altLang="pl-PL" sz="6600">
                <a:solidFill>
                  <a:schemeClr val="bg1"/>
                </a:solidFill>
                <a:latin typeface="DejaVu Sans Condensed" panose="020B0606030804020204" pitchFamily="34" charset="2"/>
              </a:rPr>
              <a:t> […] Mam nadzieję, że nowe badania pewnego dnia dostarczą nam ostatecznej odpowiedzi. Jednak wydaje się, że póki co jesteśmy skazani na domysły”.</a:t>
            </a:r>
          </a:p>
        </p:txBody>
      </p:sp>
      <p:sp>
        <p:nvSpPr>
          <p:cNvPr id="447494" name="Rectangle 6">
            <a:extLst>
              <a:ext uri="{FF2B5EF4-FFF2-40B4-BE49-F238E27FC236}">
                <a16:creationId xmlns:a16="http://schemas.microsoft.com/office/drawing/2014/main" xmlns="" id="{2C5F18C3-C1FB-5E47-B2F8-1E4900EA5793}"/>
              </a:ext>
            </a:extLst>
          </p:cNvPr>
          <p:cNvSpPr>
            <a:spLocks noChangeArrowheads="1"/>
          </p:cNvSpPr>
          <p:nvPr/>
        </p:nvSpPr>
        <p:spPr bwMode="auto">
          <a:xfrm>
            <a:off x="18253075" y="9969500"/>
            <a:ext cx="3471863" cy="1539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9600" b="1">
                <a:solidFill>
                  <a:srgbClr val="FFFF00"/>
                </a:solidFill>
                <a:latin typeface="DejaVu Sans" panose="020B0603030804020204" pitchFamily="34" charset="2"/>
              </a:rPr>
              <a:t>2012</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additive="repl">
                                        <p:cTn id="6" dur="indefinite" fill="hold"/>
                                        <p:tgtEl>
                                          <p:spTgt spid="60421"/>
                                        </p:tgtEl>
                                        <p:attrNameLst>
                                          <p:attrName>style.visibility</p:attrName>
                                        </p:attrNameLst>
                                      </p:cBhvr>
                                      <p:to>
                                        <p:strVal val="visible"/>
                                      </p:to>
                                    </p:set>
                                    <p:animEffect transition="in" filter="wipe(up)">
                                      <p:cBhvr additive="repl">
                                        <p:cTn id="7" dur="500"/>
                                        <p:tgtEl>
                                          <p:spTgt spid="604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9537" name="Rectangle 1">
            <a:extLst>
              <a:ext uri="{FF2B5EF4-FFF2-40B4-BE49-F238E27FC236}">
                <a16:creationId xmlns:a16="http://schemas.microsoft.com/office/drawing/2014/main" xmlns="" id="{2B8957AB-5549-EE49-ABA9-6774178CAD28}"/>
              </a:ext>
            </a:extLst>
          </p:cNvPr>
          <p:cNvSpPr>
            <a:spLocks noChangeArrowheads="1"/>
          </p:cNvSpPr>
          <p:nvPr/>
        </p:nvSpPr>
        <p:spPr bwMode="auto">
          <a:xfrm>
            <a:off x="-192088" y="0"/>
            <a:ext cx="24601488" cy="137287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49538" name="Text Box 2">
            <a:extLst>
              <a:ext uri="{FF2B5EF4-FFF2-40B4-BE49-F238E27FC236}">
                <a16:creationId xmlns:a16="http://schemas.microsoft.com/office/drawing/2014/main" xmlns="" id="{CE19EDE5-7AE2-C542-8F49-FBC0F3C108F2}"/>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EF221F47-D746-B746-B03E-9886A0C6857B}"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32</a:t>
            </a:fld>
            <a:endParaRPr lang="pl-PL" altLang="pl-PL" sz="2400">
              <a:solidFill>
                <a:srgbClr val="000000"/>
              </a:solidFill>
              <a:latin typeface="Gill Sans" panose="020B0502020104020203" pitchFamily="34" charset="-79"/>
            </a:endParaRPr>
          </a:p>
        </p:txBody>
      </p:sp>
      <p:pic>
        <p:nvPicPr>
          <p:cNvPr id="449539" name="Picture 3">
            <a:extLst>
              <a:ext uri="{FF2B5EF4-FFF2-40B4-BE49-F238E27FC236}">
                <a16:creationId xmlns:a16="http://schemas.microsoft.com/office/drawing/2014/main" xmlns="" id="{88813F63-F87C-3945-8BEA-9B870AB8B5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1138" y="742950"/>
            <a:ext cx="16341725" cy="12255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49540" name="Rectangle 4">
            <a:extLst>
              <a:ext uri="{FF2B5EF4-FFF2-40B4-BE49-F238E27FC236}">
                <a16:creationId xmlns:a16="http://schemas.microsoft.com/office/drawing/2014/main" xmlns="" id="{477648F6-5A01-2445-BDDD-454BF1F4674B}"/>
              </a:ext>
            </a:extLst>
          </p:cNvPr>
          <p:cNvSpPr>
            <a:spLocks noChangeArrowheads="1"/>
          </p:cNvSpPr>
          <p:nvPr/>
        </p:nvSpPr>
        <p:spPr bwMode="auto">
          <a:xfrm>
            <a:off x="2954338" y="866775"/>
            <a:ext cx="6207125" cy="2895600"/>
          </a:xfrm>
          <a:prstGeom prst="rect">
            <a:avLst/>
          </a:prstGeom>
          <a:blipFill dpi="0" rotWithShape="0">
            <a:blip r:embed="rId4"/>
            <a:srcRect/>
            <a:stretch>
              <a:fillRect/>
            </a:stretch>
          </a:blip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49541" name="Rectangle 5">
            <a:extLst>
              <a:ext uri="{FF2B5EF4-FFF2-40B4-BE49-F238E27FC236}">
                <a16:creationId xmlns:a16="http://schemas.microsoft.com/office/drawing/2014/main" xmlns="" id="{DB531DA0-308C-A848-B789-A6BF4878D2EB}"/>
              </a:ext>
            </a:extLst>
          </p:cNvPr>
          <p:cNvSpPr>
            <a:spLocks noChangeArrowheads="1"/>
          </p:cNvSpPr>
          <p:nvPr/>
        </p:nvSpPr>
        <p:spPr bwMode="auto">
          <a:xfrm>
            <a:off x="2657475" y="1333500"/>
            <a:ext cx="6802438" cy="28956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80000"/>
              </a:lnSpc>
            </a:pPr>
            <a:r>
              <a:rPr lang="pl-PL" altLang="pl-PL" sz="5200" b="1">
                <a:solidFill>
                  <a:srgbClr val="FFFFFF"/>
                </a:solidFill>
              </a:rPr>
              <a:t>Jasna</a:t>
            </a:r>
          </a:p>
          <a:p>
            <a:pPr algn="ctr" eaLnBrk="1">
              <a:lnSpc>
                <a:spcPct val="80000"/>
              </a:lnSpc>
            </a:pPr>
            <a:r>
              <a:rPr lang="pl-PL" altLang="pl-PL" sz="5200" b="1">
                <a:solidFill>
                  <a:srgbClr val="FFFFFF"/>
                </a:solidFill>
              </a:rPr>
              <a:t>strona</a:t>
            </a:r>
            <a:r>
              <a:rPr lang="pl-PL" altLang="pl-PL" sz="5200">
                <a:solidFill>
                  <a:srgbClr val="FFFFFF"/>
                </a:solidFill>
                <a:latin typeface="Arial Black" panose="020B0604020202020204" pitchFamily="34" charset="0"/>
              </a:rPr>
              <a:t> </a:t>
            </a:r>
          </a:p>
          <a:p>
            <a:pPr algn="ctr" eaLnBrk="1">
              <a:lnSpc>
                <a:spcPct val="80000"/>
              </a:lnSpc>
            </a:pPr>
            <a:r>
              <a:rPr lang="pl-PL" altLang="pl-PL" sz="7400">
                <a:solidFill>
                  <a:srgbClr val="FFFFFF"/>
                </a:solidFill>
                <a:latin typeface="Arial Black" panose="020B0604020202020204" pitchFamily="34" charset="0"/>
              </a:rPr>
              <a:t>KSIĘŻYCA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1585" name="Rectangle 1">
            <a:extLst>
              <a:ext uri="{FF2B5EF4-FFF2-40B4-BE49-F238E27FC236}">
                <a16:creationId xmlns:a16="http://schemas.microsoft.com/office/drawing/2014/main" xmlns="" id="{E7822624-FFAE-4242-82EC-DA201BED380D}"/>
              </a:ext>
            </a:extLst>
          </p:cNvPr>
          <p:cNvSpPr>
            <a:spLocks noChangeArrowheads="1"/>
          </p:cNvSpPr>
          <p:nvPr/>
        </p:nvSpPr>
        <p:spPr bwMode="auto">
          <a:xfrm>
            <a:off x="-168275" y="-266700"/>
            <a:ext cx="24577675" cy="14273213"/>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51586" name="Text Box 2">
            <a:extLst>
              <a:ext uri="{FF2B5EF4-FFF2-40B4-BE49-F238E27FC236}">
                <a16:creationId xmlns:a16="http://schemas.microsoft.com/office/drawing/2014/main" xmlns="" id="{420B0271-0A95-AC4E-842B-282449FD6917}"/>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AFC53FA0-0284-174F-ADED-2FB9E6CB9B3C}"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33</a:t>
            </a:fld>
            <a:endParaRPr lang="pl-PL" altLang="pl-PL" sz="2400">
              <a:solidFill>
                <a:srgbClr val="000000"/>
              </a:solidFill>
              <a:latin typeface="Gill Sans" panose="020B0502020104020203" pitchFamily="34" charset="-79"/>
            </a:endParaRPr>
          </a:p>
        </p:txBody>
      </p:sp>
      <p:pic>
        <p:nvPicPr>
          <p:cNvPr id="451587" name="Picture 3">
            <a:extLst>
              <a:ext uri="{FF2B5EF4-FFF2-40B4-BE49-F238E27FC236}">
                <a16:creationId xmlns:a16="http://schemas.microsoft.com/office/drawing/2014/main" xmlns="" id="{7EB04E9F-1D78-BC4C-AA08-32EA31E4E3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8600" y="-266700"/>
            <a:ext cx="21424900" cy="1427321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1588" name="Rectangle 4">
            <a:extLst>
              <a:ext uri="{FF2B5EF4-FFF2-40B4-BE49-F238E27FC236}">
                <a16:creationId xmlns:a16="http://schemas.microsoft.com/office/drawing/2014/main" xmlns="" id="{837EC347-4DB0-0C41-A963-9A94F7BD55EE}"/>
              </a:ext>
            </a:extLst>
          </p:cNvPr>
          <p:cNvSpPr>
            <a:spLocks noChangeArrowheads="1"/>
          </p:cNvSpPr>
          <p:nvPr/>
        </p:nvSpPr>
        <p:spPr bwMode="auto">
          <a:xfrm>
            <a:off x="7924800" y="1181100"/>
            <a:ext cx="8534400" cy="2722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3100"/>
              </a:spcBef>
            </a:pPr>
            <a:r>
              <a:rPr lang="pl-PL" altLang="pl-PL" sz="8600">
                <a:solidFill>
                  <a:srgbClr val="FFFFFF"/>
                </a:solidFill>
                <a:latin typeface="DejaVu Sans" panose="020B0603030804020204" pitchFamily="34" charset="2"/>
              </a:rPr>
              <a:t>Zaćmienie Słońca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3633" name="Rectangle 1">
            <a:extLst>
              <a:ext uri="{FF2B5EF4-FFF2-40B4-BE49-F238E27FC236}">
                <a16:creationId xmlns:a16="http://schemas.microsoft.com/office/drawing/2014/main" xmlns="" id="{0227D890-EA61-0544-B0FF-21F793D36350}"/>
              </a:ext>
            </a:extLst>
          </p:cNvPr>
          <p:cNvSpPr>
            <a:spLocks noChangeArrowheads="1"/>
          </p:cNvSpPr>
          <p:nvPr/>
        </p:nvSpPr>
        <p:spPr bwMode="auto">
          <a:xfrm>
            <a:off x="0" y="-288925"/>
            <a:ext cx="24409400" cy="14017625"/>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53634" name="Text Box 2">
            <a:extLst>
              <a:ext uri="{FF2B5EF4-FFF2-40B4-BE49-F238E27FC236}">
                <a16:creationId xmlns:a16="http://schemas.microsoft.com/office/drawing/2014/main" xmlns="" id="{E103C459-F06F-D34A-B33B-7BB576F26D2B}"/>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04C79990-D5FD-6049-B7A8-753C8653C909}"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34</a:t>
            </a:fld>
            <a:endParaRPr lang="pl-PL" altLang="pl-PL" sz="2400">
              <a:solidFill>
                <a:srgbClr val="000000"/>
              </a:solidFill>
              <a:latin typeface="Gill Sans" panose="020B0502020104020203" pitchFamily="34" charset="-79"/>
            </a:endParaRPr>
          </a:p>
        </p:txBody>
      </p:sp>
      <p:pic>
        <p:nvPicPr>
          <p:cNvPr id="453635" name="Picture 3">
            <a:extLst>
              <a:ext uri="{FF2B5EF4-FFF2-40B4-BE49-F238E27FC236}">
                <a16:creationId xmlns:a16="http://schemas.microsoft.com/office/drawing/2014/main" xmlns="" id="{C1BF9EC5-C0FB-BD43-8C6C-80E58BF5A3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0"/>
            <a:ext cx="13703300" cy="137033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5681" name="Rectangle 1">
            <a:extLst>
              <a:ext uri="{FF2B5EF4-FFF2-40B4-BE49-F238E27FC236}">
                <a16:creationId xmlns:a16="http://schemas.microsoft.com/office/drawing/2014/main" xmlns="" id="{ADA31BE3-3316-2646-8289-5A05218ECA7A}"/>
              </a:ext>
            </a:extLst>
          </p:cNvPr>
          <p:cNvSpPr>
            <a:spLocks noChangeArrowheads="1"/>
          </p:cNvSpPr>
          <p:nvPr/>
        </p:nvSpPr>
        <p:spPr bwMode="auto">
          <a:xfrm>
            <a:off x="0" y="521296"/>
            <a:ext cx="24601488" cy="13896975"/>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55682" name="Text Box 2">
            <a:extLst>
              <a:ext uri="{FF2B5EF4-FFF2-40B4-BE49-F238E27FC236}">
                <a16:creationId xmlns:a16="http://schemas.microsoft.com/office/drawing/2014/main" xmlns="" id="{8AC66FBF-3EF7-5740-82E3-87B50ACE5A5F}"/>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B4BED5B7-9F78-7A42-AAD5-FC77FEAA5483}"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35</a:t>
            </a:fld>
            <a:endParaRPr lang="pl-PL" altLang="pl-PL" sz="2400">
              <a:solidFill>
                <a:srgbClr val="000000"/>
              </a:solidFill>
              <a:latin typeface="Gill Sans" panose="020B0502020104020203" pitchFamily="34" charset="-79"/>
            </a:endParaRPr>
          </a:p>
        </p:txBody>
      </p:sp>
      <p:pic>
        <p:nvPicPr>
          <p:cNvPr id="455683" name="Picture 3">
            <a:extLst>
              <a:ext uri="{FF2B5EF4-FFF2-40B4-BE49-F238E27FC236}">
                <a16:creationId xmlns:a16="http://schemas.microsoft.com/office/drawing/2014/main" xmlns="" id="{3A5CEAAC-60C9-D949-9B92-FD42F97917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000312" y="2609528"/>
            <a:ext cx="6151952" cy="5485060"/>
          </a:xfrm>
          <a:prstGeom prst="rect">
            <a:avLst/>
          </a:prstGeom>
          <a:noFill/>
          <a:ln w="12700">
            <a:solidFill>
              <a:srgbClr val="808080"/>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2" name="Picture 1">
            <a:extLst>
              <a:ext uri="{FF2B5EF4-FFF2-40B4-BE49-F238E27FC236}">
                <a16:creationId xmlns:a16="http://schemas.microsoft.com/office/drawing/2014/main" xmlns="" id="{886E2D84-21B6-B941-B68A-61DBD8198C97}"/>
              </a:ext>
            </a:extLst>
          </p:cNvPr>
          <p:cNvPicPr>
            <a:picLocks noChangeAspect="1"/>
          </p:cNvPicPr>
          <p:nvPr/>
        </p:nvPicPr>
        <p:blipFill>
          <a:blip r:embed="rId4"/>
          <a:stretch>
            <a:fillRect/>
          </a:stretch>
        </p:blipFill>
        <p:spPr>
          <a:xfrm>
            <a:off x="2830960" y="4214667"/>
            <a:ext cx="10346456" cy="7759842"/>
          </a:xfrm>
          <a:prstGeom prst="rect">
            <a:avLst/>
          </a:prstGeom>
          <a:ln>
            <a:noFill/>
          </a:ln>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7729" name="Rectangle 1">
            <a:extLst>
              <a:ext uri="{FF2B5EF4-FFF2-40B4-BE49-F238E27FC236}">
                <a16:creationId xmlns:a16="http://schemas.microsoft.com/office/drawing/2014/main" xmlns="" id="{9094B420-045F-E041-B717-6325658297C5}"/>
              </a:ext>
            </a:extLst>
          </p:cNvPr>
          <p:cNvSpPr>
            <a:spLocks noGrp="1" noChangeArrowheads="1"/>
          </p:cNvSpPr>
          <p:nvPr>
            <p:ph type="subTitle" idx="4294967295"/>
          </p:nvPr>
        </p:nvSpPr>
        <p:spPr>
          <a:xfrm>
            <a:off x="2705100" y="5029200"/>
            <a:ext cx="19253200" cy="4394200"/>
          </a:xfrm>
          <a:extLst>
            <a:ext uri="{91240B29-F687-4f45-9708-019B960494DF}">
              <a14:hiddenLine xmlns:a14="http://schemas.microsoft.com/office/drawing/2010/main" w="9525" cap="flat">
                <a:solidFill>
                  <a:srgbClr val="808080"/>
                </a:solidFill>
                <a:round/>
                <a:headEnd/>
                <a:tailEnd/>
              </a14:hiddenLine>
            </a:ext>
          </a:extLst>
        </p:spPr>
        <p:txBody>
          <a:bodyPr/>
          <a:lstStyle/>
          <a:p>
            <a:pPr marL="0" indent="0" eaLnBrk="1">
              <a:lnSpc>
                <a:spcPct val="10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11500">
                <a:latin typeface="Gill Sans" panose="020B0502020104020203" pitchFamily="34" charset="-79"/>
              </a:rPr>
              <a:t>Pochodzenie Układu Słonecznego?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9777" name="Rectangle 1">
            <a:extLst>
              <a:ext uri="{FF2B5EF4-FFF2-40B4-BE49-F238E27FC236}">
                <a16:creationId xmlns:a16="http://schemas.microsoft.com/office/drawing/2014/main" xmlns="" id="{90E91D56-C6A5-F845-B781-C71AA9201E84}"/>
              </a:ext>
            </a:extLst>
          </p:cNvPr>
          <p:cNvSpPr>
            <a:spLocks noChangeArrowheads="1"/>
          </p:cNvSpPr>
          <p:nvPr/>
        </p:nvSpPr>
        <p:spPr bwMode="auto">
          <a:xfrm>
            <a:off x="-265113" y="0"/>
            <a:ext cx="24661813" cy="14149388"/>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59778" name="Text Box 2">
            <a:extLst>
              <a:ext uri="{FF2B5EF4-FFF2-40B4-BE49-F238E27FC236}">
                <a16:creationId xmlns:a16="http://schemas.microsoft.com/office/drawing/2014/main" xmlns="" id="{40C3D1CB-71B9-3F42-A503-CADCF1DE744F}"/>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D90DDB85-C5BD-6946-81E3-58180B93390D}"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37</a:t>
            </a:fld>
            <a:endParaRPr lang="pl-PL" altLang="pl-PL" sz="2400">
              <a:solidFill>
                <a:srgbClr val="000000"/>
              </a:solidFill>
              <a:latin typeface="Gill Sans" panose="020B0502020104020203" pitchFamily="34" charset="-79"/>
            </a:endParaRPr>
          </a:p>
        </p:txBody>
      </p:sp>
      <p:pic>
        <p:nvPicPr>
          <p:cNvPr id="459779" name="Picture 3">
            <a:extLst>
              <a:ext uri="{FF2B5EF4-FFF2-40B4-BE49-F238E27FC236}">
                <a16:creationId xmlns:a16="http://schemas.microsoft.com/office/drawing/2014/main" xmlns="" id="{1A51D823-AA8A-0949-812B-1430FFA47DE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968038" y="434975"/>
            <a:ext cx="10377487" cy="128460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59780" name="Rectangle 4">
            <a:extLst>
              <a:ext uri="{FF2B5EF4-FFF2-40B4-BE49-F238E27FC236}">
                <a16:creationId xmlns:a16="http://schemas.microsoft.com/office/drawing/2014/main" xmlns="" id="{6A16016A-C6C8-1246-AD5E-D958FD25B126}"/>
              </a:ext>
            </a:extLst>
          </p:cNvPr>
          <p:cNvSpPr>
            <a:spLocks noChangeArrowheads="1"/>
          </p:cNvSpPr>
          <p:nvPr/>
        </p:nvSpPr>
        <p:spPr bwMode="auto">
          <a:xfrm>
            <a:off x="1822450" y="666750"/>
            <a:ext cx="891540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algn="r" eaLnBrk="1">
              <a:lnSpc>
                <a:spcPct val="100000"/>
              </a:lnSpc>
            </a:pPr>
            <a:r>
              <a:rPr lang="pl-PL" altLang="pl-PL" sz="6000">
                <a:solidFill>
                  <a:srgbClr val="FFFFFF"/>
                </a:solidFill>
                <a:latin typeface="Gill Sans" panose="020B0502020104020203" pitchFamily="34" charset="-79"/>
              </a:rPr>
              <a:t>4,6 miliardów lat temu</a:t>
            </a:r>
          </a:p>
        </p:txBody>
      </p:sp>
      <p:sp>
        <p:nvSpPr>
          <p:cNvPr id="459781" name="Rectangle 5">
            <a:extLst>
              <a:ext uri="{FF2B5EF4-FFF2-40B4-BE49-F238E27FC236}">
                <a16:creationId xmlns:a16="http://schemas.microsoft.com/office/drawing/2014/main" xmlns="" id="{F75DA5F0-AC8A-2640-9E76-D8798C60FBC4}"/>
              </a:ext>
            </a:extLst>
          </p:cNvPr>
          <p:cNvSpPr>
            <a:spLocks noChangeArrowheads="1"/>
          </p:cNvSpPr>
          <p:nvPr/>
        </p:nvSpPr>
        <p:spPr bwMode="auto">
          <a:xfrm>
            <a:off x="1822450" y="3694113"/>
            <a:ext cx="891540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algn="r" eaLnBrk="1">
              <a:lnSpc>
                <a:spcPct val="100000"/>
              </a:lnSpc>
            </a:pPr>
            <a:r>
              <a:rPr lang="pl-PL" altLang="pl-PL" sz="6000">
                <a:solidFill>
                  <a:srgbClr val="FFFFFF"/>
                </a:solidFill>
                <a:latin typeface="Gill Sans" panose="020B0502020104020203" pitchFamily="34" charset="-79"/>
              </a:rPr>
              <a:t>10 milionów lat temu</a:t>
            </a:r>
          </a:p>
        </p:txBody>
      </p:sp>
      <p:sp>
        <p:nvSpPr>
          <p:cNvPr id="459782" name="Rectangle 6">
            <a:extLst>
              <a:ext uri="{FF2B5EF4-FFF2-40B4-BE49-F238E27FC236}">
                <a16:creationId xmlns:a16="http://schemas.microsoft.com/office/drawing/2014/main" xmlns="" id="{35072699-031E-274E-AC24-7D2BDC64F0EB}"/>
              </a:ext>
            </a:extLst>
          </p:cNvPr>
          <p:cNvSpPr>
            <a:spLocks noChangeArrowheads="1"/>
          </p:cNvSpPr>
          <p:nvPr/>
        </p:nvSpPr>
        <p:spPr bwMode="auto">
          <a:xfrm>
            <a:off x="1822450" y="6721475"/>
            <a:ext cx="891540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algn="r" eaLnBrk="1">
              <a:lnSpc>
                <a:spcPct val="100000"/>
              </a:lnSpc>
            </a:pPr>
            <a:r>
              <a:rPr lang="pl-PL" altLang="pl-PL" sz="6000">
                <a:solidFill>
                  <a:srgbClr val="FFFFFF"/>
                </a:solidFill>
                <a:latin typeface="Gill Sans" panose="020B0502020104020203" pitchFamily="34" charset="-79"/>
              </a:rPr>
              <a:t>20 milionów lat temu</a:t>
            </a:r>
          </a:p>
        </p:txBody>
      </p:sp>
      <p:sp>
        <p:nvSpPr>
          <p:cNvPr id="459783" name="Rectangle 7">
            <a:extLst>
              <a:ext uri="{FF2B5EF4-FFF2-40B4-BE49-F238E27FC236}">
                <a16:creationId xmlns:a16="http://schemas.microsoft.com/office/drawing/2014/main" xmlns="" id="{E8E61E50-1BE8-084B-8740-B2B952B5C7AF}"/>
              </a:ext>
            </a:extLst>
          </p:cNvPr>
          <p:cNvSpPr>
            <a:spLocks noChangeArrowheads="1"/>
          </p:cNvSpPr>
          <p:nvPr/>
        </p:nvSpPr>
        <p:spPr bwMode="auto">
          <a:xfrm>
            <a:off x="1822450" y="9748838"/>
            <a:ext cx="8915400" cy="193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algn="r" eaLnBrk="1">
              <a:lnSpc>
                <a:spcPct val="100000"/>
              </a:lnSpc>
            </a:pPr>
            <a:r>
              <a:rPr lang="pl-PL" altLang="pl-PL" sz="6000">
                <a:solidFill>
                  <a:srgbClr val="FFFFFF"/>
                </a:solidFill>
                <a:latin typeface="Gill Sans" panose="020B0502020104020203" pitchFamily="34" charset="-79"/>
              </a:rPr>
              <a:t>120 milionów lat temu... aż do dziś</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1825" name="Rectangle 1">
            <a:extLst>
              <a:ext uri="{FF2B5EF4-FFF2-40B4-BE49-F238E27FC236}">
                <a16:creationId xmlns:a16="http://schemas.microsoft.com/office/drawing/2014/main" xmlns="" id="{9899895E-F3E4-3E43-86A2-48E6B77D3D12}"/>
              </a:ext>
            </a:extLst>
          </p:cNvPr>
          <p:cNvSpPr>
            <a:spLocks noChangeArrowheads="1"/>
          </p:cNvSpPr>
          <p:nvPr/>
        </p:nvSpPr>
        <p:spPr bwMode="auto">
          <a:xfrm>
            <a:off x="-192088" y="-265113"/>
            <a:ext cx="24601488" cy="13993813"/>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61826" name="Text Box 2">
            <a:extLst>
              <a:ext uri="{FF2B5EF4-FFF2-40B4-BE49-F238E27FC236}">
                <a16:creationId xmlns:a16="http://schemas.microsoft.com/office/drawing/2014/main" xmlns="" id="{12E209B0-6829-4A43-A0B8-31087A68ACC2}"/>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6E8474C7-7675-A54D-BFBE-8211AE8424B6}"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38</a:t>
            </a:fld>
            <a:endParaRPr lang="pl-PL" altLang="pl-PL" sz="2400">
              <a:solidFill>
                <a:srgbClr val="000000"/>
              </a:solidFill>
              <a:latin typeface="Gill Sans" panose="020B0502020104020203" pitchFamily="34" charset="-79"/>
            </a:endParaRPr>
          </a:p>
        </p:txBody>
      </p:sp>
      <p:pic>
        <p:nvPicPr>
          <p:cNvPr id="461827" name="Picture 3">
            <a:extLst>
              <a:ext uri="{FF2B5EF4-FFF2-40B4-BE49-F238E27FC236}">
                <a16:creationId xmlns:a16="http://schemas.microsoft.com/office/drawing/2014/main" xmlns="" id="{9992E898-F82E-4D4B-BD80-10C0C6B1D44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474325" y="949325"/>
            <a:ext cx="9613900" cy="110156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1828" name="Rectangle 4">
            <a:extLst>
              <a:ext uri="{FF2B5EF4-FFF2-40B4-BE49-F238E27FC236}">
                <a16:creationId xmlns:a16="http://schemas.microsoft.com/office/drawing/2014/main" xmlns="" id="{441F0988-4F2A-3C44-8B72-22734E6D0833}"/>
              </a:ext>
            </a:extLst>
          </p:cNvPr>
          <p:cNvSpPr>
            <a:spLocks noChangeArrowheads="1"/>
          </p:cNvSpPr>
          <p:nvPr/>
        </p:nvSpPr>
        <p:spPr bwMode="auto">
          <a:xfrm>
            <a:off x="2663825" y="1908175"/>
            <a:ext cx="7810500" cy="43497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spcBef>
                <a:spcPts val="2400"/>
              </a:spcBef>
            </a:pPr>
            <a:r>
              <a:rPr lang="pl-PL" altLang="pl-PL" sz="9200">
                <a:solidFill>
                  <a:srgbClr val="FFFF00"/>
                </a:solidFill>
                <a:latin typeface="DejaVu Sans Condensed" panose="020B0606030804020204" pitchFamily="34" charset="2"/>
              </a:rPr>
              <a:t>Narodziny Układu Słonecznego?</a:t>
            </a:r>
          </a:p>
        </p:txBody>
      </p:sp>
      <p:sp>
        <p:nvSpPr>
          <p:cNvPr id="461829" name="Rectangle 5">
            <a:extLst>
              <a:ext uri="{FF2B5EF4-FFF2-40B4-BE49-F238E27FC236}">
                <a16:creationId xmlns:a16="http://schemas.microsoft.com/office/drawing/2014/main" xmlns="" id="{3CEEE15B-0544-B547-9DE6-84179E13FEBB}"/>
              </a:ext>
            </a:extLst>
          </p:cNvPr>
          <p:cNvSpPr>
            <a:spLocks noChangeArrowheads="1"/>
          </p:cNvSpPr>
          <p:nvPr/>
        </p:nvSpPr>
        <p:spPr bwMode="auto">
          <a:xfrm>
            <a:off x="11655425" y="11998325"/>
            <a:ext cx="7251700" cy="803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1600"/>
              </a:spcBef>
            </a:pPr>
            <a:r>
              <a:rPr lang="pl-PL" altLang="pl-PL" sz="4600" b="1">
                <a:solidFill>
                  <a:srgbClr val="FFFFFF"/>
                </a:solidFill>
              </a:rPr>
              <a:t>www.aerospaceweb.org</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3873" name="Rectangle 1">
            <a:extLst>
              <a:ext uri="{FF2B5EF4-FFF2-40B4-BE49-F238E27FC236}">
                <a16:creationId xmlns:a16="http://schemas.microsoft.com/office/drawing/2014/main" xmlns="" id="{9242A388-3F1D-DA49-83EB-A2E940950DB4}"/>
              </a:ext>
            </a:extLst>
          </p:cNvPr>
          <p:cNvSpPr>
            <a:spLocks noChangeArrowheads="1"/>
          </p:cNvSpPr>
          <p:nvPr/>
        </p:nvSpPr>
        <p:spPr bwMode="auto">
          <a:xfrm>
            <a:off x="-168275" y="-239713"/>
            <a:ext cx="24564975" cy="14498638"/>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63874" name="Text Box 2">
            <a:extLst>
              <a:ext uri="{FF2B5EF4-FFF2-40B4-BE49-F238E27FC236}">
                <a16:creationId xmlns:a16="http://schemas.microsoft.com/office/drawing/2014/main" xmlns="" id="{BE349832-CA81-3D46-AFA6-5E7D230E3E79}"/>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105CD6B1-8C78-0649-83D4-E45586EF8EC9}"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39</a:t>
            </a:fld>
            <a:endParaRPr lang="pl-PL" altLang="pl-PL" sz="2400">
              <a:solidFill>
                <a:srgbClr val="000000"/>
              </a:solidFill>
              <a:latin typeface="Gill Sans" panose="020B0502020104020203" pitchFamily="34" charset="-79"/>
            </a:endParaRPr>
          </a:p>
        </p:txBody>
      </p:sp>
      <p:pic>
        <p:nvPicPr>
          <p:cNvPr id="463875" name="Picture 3">
            <a:extLst>
              <a:ext uri="{FF2B5EF4-FFF2-40B4-BE49-F238E27FC236}">
                <a16:creationId xmlns:a16="http://schemas.microsoft.com/office/drawing/2014/main" xmlns="" id="{42F2F0C5-B4E5-6B46-B12E-F19DFE6F26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89788" y="0"/>
            <a:ext cx="9990137" cy="131318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2193" name="Rectangle 1">
            <a:extLst>
              <a:ext uri="{FF2B5EF4-FFF2-40B4-BE49-F238E27FC236}">
                <a16:creationId xmlns:a16="http://schemas.microsoft.com/office/drawing/2014/main" xmlns="" id="{D732B357-4ED6-5C49-B344-C7F6AD61CF74}"/>
              </a:ext>
            </a:extLst>
          </p:cNvPr>
          <p:cNvSpPr>
            <a:spLocks noChangeArrowheads="1"/>
          </p:cNvSpPr>
          <p:nvPr/>
        </p:nvSpPr>
        <p:spPr bwMode="auto">
          <a:xfrm>
            <a:off x="-338138" y="-373063"/>
            <a:ext cx="24747538" cy="14100176"/>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392194" name="Text Box 2">
            <a:extLst>
              <a:ext uri="{FF2B5EF4-FFF2-40B4-BE49-F238E27FC236}">
                <a16:creationId xmlns:a16="http://schemas.microsoft.com/office/drawing/2014/main" xmlns="" id="{E795DF90-08EA-4B40-BAC3-18A10B0D7353}"/>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8FA97C55-0B93-E44C-AAEB-F3050AA5544E}"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4</a:t>
            </a:fld>
            <a:endParaRPr lang="pl-PL" altLang="pl-PL" sz="2400">
              <a:solidFill>
                <a:srgbClr val="000000"/>
              </a:solidFill>
              <a:latin typeface="Gill Sans" panose="020B0502020104020203" pitchFamily="34" charset="-79"/>
            </a:endParaRPr>
          </a:p>
        </p:txBody>
      </p:sp>
      <p:sp>
        <p:nvSpPr>
          <p:cNvPr id="392195" name="Rectangle 3">
            <a:extLst>
              <a:ext uri="{FF2B5EF4-FFF2-40B4-BE49-F238E27FC236}">
                <a16:creationId xmlns:a16="http://schemas.microsoft.com/office/drawing/2014/main" xmlns="" id="{DD87065B-F35D-874A-BA87-5B497C7942AC}"/>
              </a:ext>
            </a:extLst>
          </p:cNvPr>
          <p:cNvSpPr>
            <a:spLocks noChangeArrowheads="1"/>
          </p:cNvSpPr>
          <p:nvPr/>
        </p:nvSpPr>
        <p:spPr bwMode="auto">
          <a:xfrm>
            <a:off x="904875" y="11795125"/>
            <a:ext cx="22577425" cy="1338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8200">
                <a:solidFill>
                  <a:srgbClr val="FFFFFF"/>
                </a:solidFill>
                <a:latin typeface="Quaver Sans" panose="02000504060202080003" pitchFamily="2" charset="77"/>
              </a:rPr>
              <a:t>Muzeum Kreacjonizmu w Petersburg (Kentucky)</a:t>
            </a:r>
          </a:p>
        </p:txBody>
      </p:sp>
      <p:pic>
        <p:nvPicPr>
          <p:cNvPr id="392196" name="Picture 4">
            <a:extLst>
              <a:ext uri="{FF2B5EF4-FFF2-40B4-BE49-F238E27FC236}">
                <a16:creationId xmlns:a16="http://schemas.microsoft.com/office/drawing/2014/main" xmlns="" id="{92489CC5-5152-904A-9E79-12A2C0CC36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9588" y="1289050"/>
            <a:ext cx="18321337" cy="10306050"/>
          </a:xfrm>
          <a:prstGeom prst="rect">
            <a:avLst/>
          </a:prstGeom>
          <a:noFill/>
          <a:ln w="633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5921" name="Rectangle 1">
            <a:extLst>
              <a:ext uri="{FF2B5EF4-FFF2-40B4-BE49-F238E27FC236}">
                <a16:creationId xmlns:a16="http://schemas.microsoft.com/office/drawing/2014/main" xmlns="" id="{5F43F521-FABB-6F47-A73C-7B00CEFF2E78}"/>
              </a:ext>
            </a:extLst>
          </p:cNvPr>
          <p:cNvSpPr>
            <a:spLocks noChangeArrowheads="1"/>
          </p:cNvSpPr>
          <p:nvPr/>
        </p:nvSpPr>
        <p:spPr bwMode="auto">
          <a:xfrm>
            <a:off x="-239713" y="-384175"/>
            <a:ext cx="24649113" cy="14112875"/>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65922" name="Text Box 2">
            <a:extLst>
              <a:ext uri="{FF2B5EF4-FFF2-40B4-BE49-F238E27FC236}">
                <a16:creationId xmlns:a16="http://schemas.microsoft.com/office/drawing/2014/main" xmlns="" id="{F97108AA-2FA6-564C-BFD3-D30EC422F862}"/>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4FE0B293-BFC0-CA42-B390-197469568B92}"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40</a:t>
            </a:fld>
            <a:endParaRPr lang="pl-PL" altLang="pl-PL" sz="2400">
              <a:solidFill>
                <a:srgbClr val="000000"/>
              </a:solidFill>
              <a:latin typeface="Gill Sans" panose="020B0502020104020203" pitchFamily="34" charset="-79"/>
            </a:endParaRPr>
          </a:p>
        </p:txBody>
      </p:sp>
      <p:pic>
        <p:nvPicPr>
          <p:cNvPr id="465923" name="Picture 3">
            <a:extLst>
              <a:ext uri="{FF2B5EF4-FFF2-40B4-BE49-F238E27FC236}">
                <a16:creationId xmlns:a16="http://schemas.microsoft.com/office/drawing/2014/main" xmlns="" id="{63E716DB-4CC5-FB43-AA7D-DE36BB7C53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5" y="12700"/>
            <a:ext cx="18288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5924" name="Rectangle 4">
            <a:extLst>
              <a:ext uri="{FF2B5EF4-FFF2-40B4-BE49-F238E27FC236}">
                <a16:creationId xmlns:a16="http://schemas.microsoft.com/office/drawing/2014/main" xmlns="" id="{DF0ACC5F-44CA-BC4C-8625-4517A5E9FF11}"/>
              </a:ext>
            </a:extLst>
          </p:cNvPr>
          <p:cNvSpPr>
            <a:spLocks noChangeArrowheads="1"/>
          </p:cNvSpPr>
          <p:nvPr/>
        </p:nvSpPr>
        <p:spPr bwMode="auto">
          <a:xfrm>
            <a:off x="1714500" y="12565063"/>
            <a:ext cx="2303463" cy="542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2900">
                <a:solidFill>
                  <a:srgbClr val="000000"/>
                </a:solidFill>
                <a:latin typeface="Myriad Pro" panose="020B0503030403020204" pitchFamily="34" charset="0"/>
              </a:rPr>
              <a:t>Not to scale</a:t>
            </a:r>
          </a:p>
        </p:txBody>
      </p:sp>
      <p:sp>
        <p:nvSpPr>
          <p:cNvPr id="68614" name="Rectangle 5">
            <a:extLst>
              <a:ext uri="{FF2B5EF4-FFF2-40B4-BE49-F238E27FC236}">
                <a16:creationId xmlns:a16="http://schemas.microsoft.com/office/drawing/2014/main" xmlns="" id="{AC64F9C7-09AF-AB46-B7E9-A9D7561F440E}"/>
              </a:ext>
            </a:extLst>
          </p:cNvPr>
          <p:cNvSpPr>
            <a:spLocks noChangeArrowheads="1"/>
          </p:cNvSpPr>
          <p:nvPr/>
        </p:nvSpPr>
        <p:spPr bwMode="auto">
          <a:xfrm>
            <a:off x="2903538" y="596900"/>
            <a:ext cx="17833975" cy="2319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1pPr>
            <a:lvl2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2pPr>
            <a:lvl3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3pPr>
            <a:lvl4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4pPr>
            <a:lvl5pPr eaLnBrk="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itchFamily="16"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charset="0"/>
                <a:ea typeface="Microsoft YaHei" charset="-122"/>
              </a:defRPr>
            </a:lvl9pPr>
          </a:lstStyle>
          <a:p>
            <a:pPr algn="ctr" eaLnBrk="1">
              <a:buClr>
                <a:srgbClr val="000000"/>
              </a:buClr>
              <a:buSzPct val="100000"/>
              <a:buFont typeface="Times New Roman" pitchFamily="16" charset="0"/>
              <a:buNone/>
              <a:defRPr/>
            </a:pPr>
            <a:r>
              <a:rPr lang="pl-PL" altLang="pl-PL" sz="14400" dirty="0">
                <a:solidFill>
                  <a:schemeClr val="accent1">
                    <a:lumMod val="20000"/>
                    <a:lumOff val="80000"/>
                  </a:schemeClr>
                </a:solidFill>
                <a:latin typeface="Myriad Pro Black" charset="0"/>
              </a:rPr>
              <a:t>ZIEMIA</a:t>
            </a:r>
            <a:r>
              <a:rPr lang="pl-PL" altLang="pl-PL" sz="13900" dirty="0">
                <a:solidFill>
                  <a:schemeClr val="accent1">
                    <a:lumMod val="20000"/>
                    <a:lumOff val="80000"/>
                  </a:schemeClr>
                </a:solidFill>
                <a:latin typeface="Myriad Pro Black" charset="0"/>
              </a:rPr>
              <a:t> </a:t>
            </a:r>
            <a:r>
              <a:rPr lang="pl-PL" altLang="pl-PL" sz="7200" b="1" dirty="0">
                <a:solidFill>
                  <a:schemeClr val="accent1">
                    <a:lumMod val="20000"/>
                    <a:lumOff val="80000"/>
                  </a:schemeClr>
                </a:solidFill>
              </a:rPr>
              <a:t>jest w idealnej odległości</a:t>
            </a:r>
          </a:p>
        </p:txBody>
      </p:sp>
      <p:sp>
        <p:nvSpPr>
          <p:cNvPr id="465926" name="Rectangle 6">
            <a:extLst>
              <a:ext uri="{FF2B5EF4-FFF2-40B4-BE49-F238E27FC236}">
                <a16:creationId xmlns:a16="http://schemas.microsoft.com/office/drawing/2014/main" xmlns="" id="{03794425-9D1A-6F4F-8436-928936F1D9A6}"/>
              </a:ext>
            </a:extLst>
          </p:cNvPr>
          <p:cNvSpPr>
            <a:spLocks noChangeArrowheads="1"/>
          </p:cNvSpPr>
          <p:nvPr/>
        </p:nvSpPr>
        <p:spPr bwMode="auto">
          <a:xfrm>
            <a:off x="9418638" y="2508250"/>
            <a:ext cx="7696200" cy="23193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14400">
                <a:solidFill>
                  <a:srgbClr val="FFC000"/>
                </a:solidFill>
                <a:latin typeface="Myriad Pro Black" panose="020B0503030403020204" pitchFamily="34" charset="0"/>
              </a:rPr>
              <a:t>SŁOŃCA</a:t>
            </a:r>
          </a:p>
        </p:txBody>
      </p:sp>
      <p:sp>
        <p:nvSpPr>
          <p:cNvPr id="465927" name="Rectangle 7">
            <a:extLst>
              <a:ext uri="{FF2B5EF4-FFF2-40B4-BE49-F238E27FC236}">
                <a16:creationId xmlns:a16="http://schemas.microsoft.com/office/drawing/2014/main" xmlns="" id="{4DF39E03-E4EF-C54F-8521-73F6484FBF9B}"/>
              </a:ext>
            </a:extLst>
          </p:cNvPr>
          <p:cNvSpPr>
            <a:spLocks noChangeArrowheads="1"/>
          </p:cNvSpPr>
          <p:nvPr/>
        </p:nvSpPr>
        <p:spPr bwMode="auto">
          <a:xfrm>
            <a:off x="7189431" y="2683253"/>
            <a:ext cx="1231025" cy="121050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b="1" dirty="0">
                <a:solidFill>
                  <a:srgbClr val="FFC000"/>
                </a:solidFill>
              </a:rPr>
              <a:t>od</a:t>
            </a:r>
          </a:p>
        </p:txBody>
      </p:sp>
      <p:sp>
        <p:nvSpPr>
          <p:cNvPr id="465928" name="Rectangle 8">
            <a:extLst>
              <a:ext uri="{FF2B5EF4-FFF2-40B4-BE49-F238E27FC236}">
                <a16:creationId xmlns:a16="http://schemas.microsoft.com/office/drawing/2014/main" xmlns="" id="{B47097A7-F90A-E747-B663-56B28AA05933}"/>
              </a:ext>
            </a:extLst>
          </p:cNvPr>
          <p:cNvSpPr>
            <a:spLocks noChangeArrowheads="1"/>
          </p:cNvSpPr>
          <p:nvPr/>
        </p:nvSpPr>
        <p:spPr bwMode="auto">
          <a:xfrm>
            <a:off x="4738688" y="8740775"/>
            <a:ext cx="5505450" cy="2428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90000"/>
              </a:lnSpc>
            </a:pPr>
            <a:r>
              <a:rPr lang="pl-PL" altLang="pl-PL" sz="7200" b="1">
                <a:solidFill>
                  <a:srgbClr val="FFC000"/>
                </a:solidFill>
              </a:rPr>
              <a:t>Zbyt blisko:</a:t>
            </a:r>
          </a:p>
          <a:p>
            <a:pPr algn="ctr" eaLnBrk="1">
              <a:lnSpc>
                <a:spcPct val="90000"/>
              </a:lnSpc>
            </a:pPr>
            <a:r>
              <a:rPr lang="pl-PL" altLang="pl-PL" sz="9600" b="1">
                <a:solidFill>
                  <a:srgbClr val="FFC000"/>
                </a:solidFill>
                <a:latin typeface="Myriad Pro Condensed" panose="020B0506030403020204" pitchFamily="34" charset="0"/>
              </a:rPr>
              <a:t>SPŁONIE</a:t>
            </a:r>
          </a:p>
        </p:txBody>
      </p:sp>
      <p:sp>
        <p:nvSpPr>
          <p:cNvPr id="465929" name="Rectangle 9">
            <a:extLst>
              <a:ext uri="{FF2B5EF4-FFF2-40B4-BE49-F238E27FC236}">
                <a16:creationId xmlns:a16="http://schemas.microsoft.com/office/drawing/2014/main" xmlns="" id="{0D002E36-B1DE-0E41-8E3D-FF1CD5246D85}"/>
              </a:ext>
            </a:extLst>
          </p:cNvPr>
          <p:cNvSpPr>
            <a:spLocks noChangeArrowheads="1"/>
          </p:cNvSpPr>
          <p:nvPr/>
        </p:nvSpPr>
        <p:spPr bwMode="auto">
          <a:xfrm>
            <a:off x="12180888" y="9518650"/>
            <a:ext cx="7402512" cy="2406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90000"/>
              </a:lnSpc>
            </a:pPr>
            <a:r>
              <a:rPr lang="pl-PL" altLang="pl-PL" sz="7200" b="1">
                <a:solidFill>
                  <a:srgbClr val="FFFFFF"/>
                </a:solidFill>
              </a:rPr>
              <a:t>Za daleko:</a:t>
            </a:r>
          </a:p>
          <a:p>
            <a:pPr algn="ctr" eaLnBrk="1">
              <a:lnSpc>
                <a:spcPct val="90000"/>
              </a:lnSpc>
            </a:pPr>
            <a:r>
              <a:rPr lang="pl-PL" altLang="pl-PL" sz="9600" b="1">
                <a:solidFill>
                  <a:srgbClr val="FFFFFF"/>
                </a:solidFill>
                <a:latin typeface="Myriad Pro Condensed" panose="020B0506030403020204" pitchFamily="34" charset="0"/>
              </a:rPr>
              <a:t>ZAMARZNIE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7969" name="Rectangle 1">
            <a:extLst>
              <a:ext uri="{FF2B5EF4-FFF2-40B4-BE49-F238E27FC236}">
                <a16:creationId xmlns:a16="http://schemas.microsoft.com/office/drawing/2014/main" xmlns="" id="{BCE87400-3338-A74E-9EBD-E6488A36659D}"/>
              </a:ext>
            </a:extLst>
          </p:cNvPr>
          <p:cNvSpPr>
            <a:spLocks noChangeArrowheads="1"/>
          </p:cNvSpPr>
          <p:nvPr/>
        </p:nvSpPr>
        <p:spPr bwMode="auto">
          <a:xfrm>
            <a:off x="-168275" y="0"/>
            <a:ext cx="24552275" cy="14208125"/>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67970" name="Text Box 2">
            <a:extLst>
              <a:ext uri="{FF2B5EF4-FFF2-40B4-BE49-F238E27FC236}">
                <a16:creationId xmlns:a16="http://schemas.microsoft.com/office/drawing/2014/main" xmlns="" id="{558A0629-B7AA-2C4A-8348-EFDAA1668487}"/>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3D3725BE-8390-6547-9577-708B81488FD1}"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41</a:t>
            </a:fld>
            <a:endParaRPr lang="pl-PL" altLang="pl-PL" sz="2400">
              <a:solidFill>
                <a:srgbClr val="000000"/>
              </a:solidFill>
              <a:latin typeface="Gill Sans" panose="020B0502020104020203" pitchFamily="34" charset="-79"/>
            </a:endParaRPr>
          </a:p>
        </p:txBody>
      </p:sp>
      <p:pic>
        <p:nvPicPr>
          <p:cNvPr id="467971" name="Picture 3">
            <a:extLst>
              <a:ext uri="{FF2B5EF4-FFF2-40B4-BE49-F238E27FC236}">
                <a16:creationId xmlns:a16="http://schemas.microsoft.com/office/drawing/2014/main" xmlns="" id="{4DC30968-CD38-EF41-B597-2651CF1537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61238" y="492125"/>
            <a:ext cx="9699625" cy="127301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67972" name="Rectangle 4">
            <a:extLst>
              <a:ext uri="{FF2B5EF4-FFF2-40B4-BE49-F238E27FC236}">
                <a16:creationId xmlns:a16="http://schemas.microsoft.com/office/drawing/2014/main" xmlns="" id="{B157DECB-6ACD-CE48-A706-F8C9D84A0FFF}"/>
              </a:ext>
            </a:extLst>
          </p:cNvPr>
          <p:cNvSpPr>
            <a:spLocks noChangeArrowheads="1"/>
          </p:cNvSpPr>
          <p:nvPr/>
        </p:nvSpPr>
        <p:spPr bwMode="auto">
          <a:xfrm>
            <a:off x="6591300" y="612775"/>
            <a:ext cx="5057775" cy="95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600" b="1">
                <a:solidFill>
                  <a:srgbClr val="000000"/>
                </a:solidFill>
                <a:latin typeface="Myriad Pro" panose="020B0503030403020204" pitchFamily="34" charset="0"/>
              </a:rPr>
              <a:t>Neptun</a:t>
            </a:r>
          </a:p>
        </p:txBody>
      </p:sp>
      <p:sp>
        <p:nvSpPr>
          <p:cNvPr id="467973" name="Rectangle 5">
            <a:extLst>
              <a:ext uri="{FF2B5EF4-FFF2-40B4-BE49-F238E27FC236}">
                <a16:creationId xmlns:a16="http://schemas.microsoft.com/office/drawing/2014/main" xmlns="" id="{FF00C32C-511C-8440-99EB-3437E599987F}"/>
              </a:ext>
            </a:extLst>
          </p:cNvPr>
          <p:cNvSpPr>
            <a:spLocks noChangeArrowheads="1"/>
          </p:cNvSpPr>
          <p:nvPr/>
        </p:nvSpPr>
        <p:spPr bwMode="auto">
          <a:xfrm>
            <a:off x="13326913" y="557213"/>
            <a:ext cx="5057775" cy="95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600" b="1" dirty="0">
                <a:solidFill>
                  <a:srgbClr val="000000"/>
                </a:solidFill>
                <a:latin typeface="Myriad Pro" panose="020B0503030403020204" pitchFamily="34" charset="0"/>
              </a:rPr>
              <a:t>Saturn</a:t>
            </a:r>
          </a:p>
        </p:txBody>
      </p:sp>
      <p:sp>
        <p:nvSpPr>
          <p:cNvPr id="467974" name="Rectangle 6">
            <a:extLst>
              <a:ext uri="{FF2B5EF4-FFF2-40B4-BE49-F238E27FC236}">
                <a16:creationId xmlns:a16="http://schemas.microsoft.com/office/drawing/2014/main" xmlns="" id="{B8EB2E83-5361-A44E-BB38-16DD0BF2B09E}"/>
              </a:ext>
            </a:extLst>
          </p:cNvPr>
          <p:cNvSpPr>
            <a:spLocks noChangeArrowheads="1"/>
          </p:cNvSpPr>
          <p:nvPr/>
        </p:nvSpPr>
        <p:spPr bwMode="auto">
          <a:xfrm>
            <a:off x="9942537" y="4679950"/>
            <a:ext cx="5057775" cy="95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600" b="1" dirty="0">
                <a:solidFill>
                  <a:srgbClr val="000000"/>
                </a:solidFill>
                <a:latin typeface="Myriad Pro" panose="020B0503030403020204" pitchFamily="34" charset="0"/>
              </a:rPr>
              <a:t>Jowisz</a:t>
            </a:r>
          </a:p>
        </p:txBody>
      </p:sp>
      <p:sp>
        <p:nvSpPr>
          <p:cNvPr id="467975" name="Rectangle 7">
            <a:extLst>
              <a:ext uri="{FF2B5EF4-FFF2-40B4-BE49-F238E27FC236}">
                <a16:creationId xmlns:a16="http://schemas.microsoft.com/office/drawing/2014/main" xmlns="" id="{144B4245-0382-2D4E-9F41-218D42CA7DB1}"/>
              </a:ext>
            </a:extLst>
          </p:cNvPr>
          <p:cNvSpPr>
            <a:spLocks noChangeArrowheads="1"/>
          </p:cNvSpPr>
          <p:nvPr/>
        </p:nvSpPr>
        <p:spPr bwMode="auto">
          <a:xfrm>
            <a:off x="13065125" y="5483225"/>
            <a:ext cx="5057775" cy="95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600" b="1">
                <a:solidFill>
                  <a:srgbClr val="000000"/>
                </a:solidFill>
                <a:latin typeface="Myriad Pro" panose="020B0503030403020204" pitchFamily="34" charset="0"/>
              </a:rPr>
              <a:t>Uran</a:t>
            </a:r>
          </a:p>
        </p:txBody>
      </p:sp>
      <p:sp>
        <p:nvSpPr>
          <p:cNvPr id="467976" name="Rectangle 8">
            <a:extLst>
              <a:ext uri="{FF2B5EF4-FFF2-40B4-BE49-F238E27FC236}">
                <a16:creationId xmlns:a16="http://schemas.microsoft.com/office/drawing/2014/main" xmlns="" id="{93FFD4A4-4D2F-7540-A984-A3120E406E98}"/>
              </a:ext>
            </a:extLst>
          </p:cNvPr>
          <p:cNvSpPr>
            <a:spLocks noChangeArrowheads="1"/>
          </p:cNvSpPr>
          <p:nvPr/>
        </p:nvSpPr>
        <p:spPr bwMode="auto">
          <a:xfrm>
            <a:off x="8742363" y="2325688"/>
            <a:ext cx="5057775" cy="20764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80000"/>
              </a:lnSpc>
            </a:pPr>
            <a:r>
              <a:rPr lang="pl-PL" altLang="pl-PL" sz="5400" b="1">
                <a:solidFill>
                  <a:srgbClr val="000000"/>
                </a:solidFill>
                <a:latin typeface="Myriad Pro" panose="020B0503030403020204" pitchFamily="34" charset="0"/>
              </a:rPr>
              <a:t>Gazowe</a:t>
            </a:r>
          </a:p>
          <a:p>
            <a:pPr algn="ctr" eaLnBrk="1">
              <a:lnSpc>
                <a:spcPct val="80000"/>
              </a:lnSpc>
            </a:pPr>
            <a:r>
              <a:rPr lang="pl-PL" altLang="pl-PL" sz="5400" b="1">
                <a:solidFill>
                  <a:srgbClr val="000000"/>
                </a:solidFill>
                <a:latin typeface="Myriad Pro" panose="020B0503030403020204" pitchFamily="34" charset="0"/>
              </a:rPr>
              <a:t>z płynnym</a:t>
            </a:r>
          </a:p>
          <a:p>
            <a:pPr algn="ctr" eaLnBrk="1">
              <a:lnSpc>
                <a:spcPct val="80000"/>
              </a:lnSpc>
            </a:pPr>
            <a:r>
              <a:rPr lang="pl-PL" altLang="pl-PL" sz="5400" b="1">
                <a:solidFill>
                  <a:srgbClr val="000000"/>
                </a:solidFill>
                <a:latin typeface="Myriad Pro" panose="020B0503030403020204" pitchFamily="34" charset="0"/>
              </a:rPr>
              <a:t>środkiem</a:t>
            </a:r>
          </a:p>
        </p:txBody>
      </p:sp>
      <p:sp>
        <p:nvSpPr>
          <p:cNvPr id="467977" name="Rectangle 9">
            <a:extLst>
              <a:ext uri="{FF2B5EF4-FFF2-40B4-BE49-F238E27FC236}">
                <a16:creationId xmlns:a16="http://schemas.microsoft.com/office/drawing/2014/main" xmlns="" id="{EB0F17DA-9205-D84A-A2E5-EF2F5F5AD635}"/>
              </a:ext>
            </a:extLst>
          </p:cNvPr>
          <p:cNvSpPr>
            <a:spLocks noChangeArrowheads="1"/>
          </p:cNvSpPr>
          <p:nvPr/>
        </p:nvSpPr>
        <p:spPr bwMode="auto">
          <a:xfrm>
            <a:off x="9059863" y="8553450"/>
            <a:ext cx="3540125" cy="95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600" b="1">
                <a:solidFill>
                  <a:srgbClr val="000000"/>
                </a:solidFill>
                <a:latin typeface="Myriad Pro" panose="020B0503030403020204" pitchFamily="34" charset="0"/>
              </a:rPr>
              <a:t>Merkury</a:t>
            </a:r>
          </a:p>
        </p:txBody>
      </p:sp>
      <p:sp>
        <p:nvSpPr>
          <p:cNvPr id="467978" name="Rectangle 10">
            <a:extLst>
              <a:ext uri="{FF2B5EF4-FFF2-40B4-BE49-F238E27FC236}">
                <a16:creationId xmlns:a16="http://schemas.microsoft.com/office/drawing/2014/main" xmlns="" id="{986A67A1-B5DC-7E47-8EAD-14BB1840EECD}"/>
              </a:ext>
            </a:extLst>
          </p:cNvPr>
          <p:cNvSpPr>
            <a:spLocks noChangeArrowheads="1"/>
          </p:cNvSpPr>
          <p:nvPr/>
        </p:nvSpPr>
        <p:spPr bwMode="auto">
          <a:xfrm>
            <a:off x="9059863" y="9348788"/>
            <a:ext cx="2963862" cy="95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600" b="1">
                <a:solidFill>
                  <a:srgbClr val="000000"/>
                </a:solidFill>
                <a:latin typeface="Myriad Pro" panose="020B0503030403020204" pitchFamily="34" charset="0"/>
              </a:rPr>
              <a:t>Wenus</a:t>
            </a:r>
          </a:p>
        </p:txBody>
      </p:sp>
      <p:sp>
        <p:nvSpPr>
          <p:cNvPr id="467979" name="Rectangle 11">
            <a:extLst>
              <a:ext uri="{FF2B5EF4-FFF2-40B4-BE49-F238E27FC236}">
                <a16:creationId xmlns:a16="http://schemas.microsoft.com/office/drawing/2014/main" xmlns="" id="{DFACC825-E31C-284A-8833-5CA0E990E690}"/>
              </a:ext>
            </a:extLst>
          </p:cNvPr>
          <p:cNvSpPr>
            <a:spLocks noChangeArrowheads="1"/>
          </p:cNvSpPr>
          <p:nvPr/>
        </p:nvSpPr>
        <p:spPr bwMode="auto">
          <a:xfrm>
            <a:off x="9059863" y="10144125"/>
            <a:ext cx="2890837" cy="95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600" b="1">
                <a:solidFill>
                  <a:srgbClr val="000000"/>
                </a:solidFill>
                <a:latin typeface="Myriad Pro" panose="020B0503030403020204" pitchFamily="34" charset="0"/>
              </a:rPr>
              <a:t>Ziemia</a:t>
            </a:r>
          </a:p>
        </p:txBody>
      </p:sp>
      <p:sp>
        <p:nvSpPr>
          <p:cNvPr id="467980" name="Rectangle 12">
            <a:extLst>
              <a:ext uri="{FF2B5EF4-FFF2-40B4-BE49-F238E27FC236}">
                <a16:creationId xmlns:a16="http://schemas.microsoft.com/office/drawing/2014/main" xmlns="" id="{7A430B4E-357C-C742-BD15-D1C918591746}"/>
              </a:ext>
            </a:extLst>
          </p:cNvPr>
          <p:cNvSpPr>
            <a:spLocks noChangeArrowheads="1"/>
          </p:cNvSpPr>
          <p:nvPr/>
        </p:nvSpPr>
        <p:spPr bwMode="auto">
          <a:xfrm>
            <a:off x="9059863" y="11007725"/>
            <a:ext cx="2373312" cy="95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600" b="1">
                <a:solidFill>
                  <a:srgbClr val="000000"/>
                </a:solidFill>
                <a:latin typeface="Myriad Pro" panose="020B0503030403020204" pitchFamily="34" charset="0"/>
              </a:rPr>
              <a:t>Mars</a:t>
            </a:r>
          </a:p>
        </p:txBody>
      </p:sp>
      <p:sp>
        <p:nvSpPr>
          <p:cNvPr id="467981" name="Rectangle 13">
            <a:extLst>
              <a:ext uri="{FF2B5EF4-FFF2-40B4-BE49-F238E27FC236}">
                <a16:creationId xmlns:a16="http://schemas.microsoft.com/office/drawing/2014/main" xmlns="" id="{E46F8A12-2420-CD44-81AE-9AC8BC8BA8E4}"/>
              </a:ext>
            </a:extLst>
          </p:cNvPr>
          <p:cNvSpPr>
            <a:spLocks noChangeArrowheads="1"/>
          </p:cNvSpPr>
          <p:nvPr/>
        </p:nvSpPr>
        <p:spPr bwMode="auto">
          <a:xfrm>
            <a:off x="9059863" y="11790363"/>
            <a:ext cx="2819400" cy="95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600" b="1" dirty="0">
                <a:solidFill>
                  <a:srgbClr val="000000"/>
                </a:solidFill>
                <a:latin typeface="Myriad Pro" panose="020B0503030403020204" pitchFamily="34" charset="0"/>
              </a:rPr>
              <a:t>Pluton</a:t>
            </a:r>
          </a:p>
        </p:txBody>
      </p:sp>
      <p:sp>
        <p:nvSpPr>
          <p:cNvPr id="467982" name="Rectangle 14">
            <a:extLst>
              <a:ext uri="{FF2B5EF4-FFF2-40B4-BE49-F238E27FC236}">
                <a16:creationId xmlns:a16="http://schemas.microsoft.com/office/drawing/2014/main" xmlns="" id="{8A237C6F-A95F-9842-8638-9B80BCFAA669}"/>
              </a:ext>
            </a:extLst>
          </p:cNvPr>
          <p:cNvSpPr>
            <a:spLocks noChangeArrowheads="1"/>
          </p:cNvSpPr>
          <p:nvPr/>
        </p:nvSpPr>
        <p:spPr bwMode="auto">
          <a:xfrm>
            <a:off x="11445080" y="12023725"/>
            <a:ext cx="5499448" cy="6310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3600" dirty="0">
                <a:solidFill>
                  <a:srgbClr val="000000"/>
                </a:solidFill>
                <a:latin typeface="Arial Rounded MT Bold" panose="020F0704030504030204" pitchFamily="34" charset="77"/>
              </a:rPr>
              <a:t> (zdegradowany w 2006)</a:t>
            </a:r>
          </a:p>
        </p:txBody>
      </p:sp>
      <p:sp>
        <p:nvSpPr>
          <p:cNvPr id="467983" name="Rectangle 15">
            <a:extLst>
              <a:ext uri="{FF2B5EF4-FFF2-40B4-BE49-F238E27FC236}">
                <a16:creationId xmlns:a16="http://schemas.microsoft.com/office/drawing/2014/main" xmlns="" id="{377D3671-68F0-E644-B253-FAA3B1E66703}"/>
              </a:ext>
            </a:extLst>
          </p:cNvPr>
          <p:cNvSpPr>
            <a:spLocks noChangeArrowheads="1"/>
          </p:cNvSpPr>
          <p:nvPr/>
        </p:nvSpPr>
        <p:spPr bwMode="auto">
          <a:xfrm>
            <a:off x="11387138" y="10079038"/>
            <a:ext cx="5057775" cy="105568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6200" b="1">
                <a:solidFill>
                  <a:schemeClr val="bg1"/>
                </a:solidFill>
                <a:latin typeface="Myriad Pro" panose="020B0503030403020204" pitchFamily="34" charset="0"/>
              </a:rPr>
              <a:t>Skalne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0017" name="Rectangle 1">
            <a:extLst>
              <a:ext uri="{FF2B5EF4-FFF2-40B4-BE49-F238E27FC236}">
                <a16:creationId xmlns:a16="http://schemas.microsoft.com/office/drawing/2014/main" xmlns="" id="{465F4058-F410-FA4E-AF30-47BC22761A86}"/>
              </a:ext>
            </a:extLst>
          </p:cNvPr>
          <p:cNvSpPr>
            <a:spLocks noGrp="1" noChangeArrowheads="1"/>
          </p:cNvSpPr>
          <p:nvPr>
            <p:ph type="title" idx="4294967295"/>
          </p:nvPr>
        </p:nvSpPr>
        <p:spPr>
          <a:xfrm>
            <a:off x="3467100" y="1371600"/>
            <a:ext cx="5389563" cy="1485900"/>
          </a:xfrm>
        </p:spPr>
        <p:txBody>
          <a:bodyPr/>
          <a:lstStyle/>
          <a:p>
            <a:pPr eaLnBrk="1">
              <a:lnSpc>
                <a:spcPct val="100000"/>
              </a:lnSpc>
              <a:tabLst>
                <a:tab pos="723900" algn="l"/>
                <a:tab pos="1447800" algn="l"/>
                <a:tab pos="2171700" algn="l"/>
                <a:tab pos="2895600" algn="l"/>
                <a:tab pos="3619500" algn="l"/>
                <a:tab pos="4343400" algn="l"/>
                <a:tab pos="5067300" algn="l"/>
              </a:tabLst>
            </a:pPr>
            <a:r>
              <a:rPr lang="pl-PL" altLang="pl-PL" sz="12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Słońce</a:t>
            </a:r>
          </a:p>
        </p:txBody>
      </p:sp>
      <p:sp>
        <p:nvSpPr>
          <p:cNvPr id="470018" name="Rectangle 2">
            <a:extLst>
              <a:ext uri="{FF2B5EF4-FFF2-40B4-BE49-F238E27FC236}">
                <a16:creationId xmlns:a16="http://schemas.microsoft.com/office/drawing/2014/main" xmlns="" id="{28CB02BD-460C-A14F-9D74-D1ECB77D0C84}"/>
              </a:ext>
            </a:extLst>
          </p:cNvPr>
          <p:cNvSpPr>
            <a:spLocks noChangeArrowheads="1"/>
          </p:cNvSpPr>
          <p:nvPr/>
        </p:nvSpPr>
        <p:spPr bwMode="auto">
          <a:xfrm>
            <a:off x="3467100" y="5003800"/>
            <a:ext cx="7277100" cy="5981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pPr>
            <a:r>
              <a:rPr lang="pl-PL" altLang="pl-PL" sz="12000">
                <a:solidFill>
                  <a:srgbClr val="FFFFFF"/>
                </a:solidFill>
                <a:latin typeface="DejaVu Sans Condensed" panose="020B0606030804020204" pitchFamily="34" charset="2"/>
              </a:rPr>
              <a:t>Merkury Wenus Ziemia</a:t>
            </a:r>
          </a:p>
        </p:txBody>
      </p:sp>
      <p:sp>
        <p:nvSpPr>
          <p:cNvPr id="470019" name="Rectangle 3">
            <a:extLst>
              <a:ext uri="{FF2B5EF4-FFF2-40B4-BE49-F238E27FC236}">
                <a16:creationId xmlns:a16="http://schemas.microsoft.com/office/drawing/2014/main" xmlns="" id="{47BBD3AE-50E9-BA47-9E9A-EB995F0D653F}"/>
              </a:ext>
            </a:extLst>
          </p:cNvPr>
          <p:cNvSpPr>
            <a:spLocks noChangeArrowheads="1"/>
          </p:cNvSpPr>
          <p:nvPr/>
        </p:nvSpPr>
        <p:spPr bwMode="auto">
          <a:xfrm>
            <a:off x="9867900" y="1663700"/>
            <a:ext cx="12814300" cy="1363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2100"/>
              </a:spcBef>
            </a:pPr>
            <a:r>
              <a:rPr lang="pl-PL" altLang="pl-PL" sz="8200">
                <a:solidFill>
                  <a:srgbClr val="FFFF00"/>
                </a:solidFill>
                <a:latin typeface="DejaVu Sans Condensed" panose="020B0606030804020204" pitchFamily="34" charset="2"/>
              </a:rPr>
              <a:t>98% helu i wodoru</a:t>
            </a:r>
          </a:p>
        </p:txBody>
      </p:sp>
      <p:sp>
        <p:nvSpPr>
          <p:cNvPr id="470020" name="Rectangle 4">
            <a:extLst>
              <a:ext uri="{FF2B5EF4-FFF2-40B4-BE49-F238E27FC236}">
                <a16:creationId xmlns:a16="http://schemas.microsoft.com/office/drawing/2014/main" xmlns="" id="{2554C1B2-EB7F-484A-8471-EF28EBC54240}"/>
              </a:ext>
            </a:extLst>
          </p:cNvPr>
          <p:cNvSpPr>
            <a:spLocks noChangeArrowheads="1"/>
          </p:cNvSpPr>
          <p:nvPr/>
        </p:nvSpPr>
        <p:spPr bwMode="auto">
          <a:xfrm>
            <a:off x="10007600" y="7086600"/>
            <a:ext cx="12547600" cy="13636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2100"/>
              </a:spcBef>
            </a:pPr>
            <a:r>
              <a:rPr lang="pl-PL" altLang="pl-PL" sz="8200">
                <a:solidFill>
                  <a:srgbClr val="FFFF00"/>
                </a:solidFill>
                <a:latin typeface="DejaVu Sans Condensed" panose="020B0606030804020204" pitchFamily="34" charset="2"/>
              </a:rPr>
              <a:t>1% helu i wodoru</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2065" name="Rectangle 1">
            <a:extLst>
              <a:ext uri="{FF2B5EF4-FFF2-40B4-BE49-F238E27FC236}">
                <a16:creationId xmlns:a16="http://schemas.microsoft.com/office/drawing/2014/main" xmlns="" id="{DDFCE2FD-BD81-BE44-A822-BBB4067760C0}"/>
              </a:ext>
            </a:extLst>
          </p:cNvPr>
          <p:cNvSpPr>
            <a:spLocks noChangeArrowheads="1"/>
          </p:cNvSpPr>
          <p:nvPr/>
        </p:nvSpPr>
        <p:spPr bwMode="auto">
          <a:xfrm>
            <a:off x="-168275" y="0"/>
            <a:ext cx="24552275" cy="14208125"/>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72066" name="Text Box 2">
            <a:extLst>
              <a:ext uri="{FF2B5EF4-FFF2-40B4-BE49-F238E27FC236}">
                <a16:creationId xmlns:a16="http://schemas.microsoft.com/office/drawing/2014/main" xmlns="" id="{803350FF-BDA5-554F-B34B-720CA30D0750}"/>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72759367-B359-A44D-A5A9-EF9CEE8B8080}"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43</a:t>
            </a:fld>
            <a:endParaRPr lang="pl-PL" altLang="pl-PL" sz="2400">
              <a:solidFill>
                <a:srgbClr val="000000"/>
              </a:solidFill>
              <a:latin typeface="Gill Sans" panose="020B0502020104020203" pitchFamily="34" charset="-79"/>
            </a:endParaRPr>
          </a:p>
        </p:txBody>
      </p:sp>
      <p:sp>
        <p:nvSpPr>
          <p:cNvPr id="472067" name="Rectangle 3">
            <a:extLst>
              <a:ext uri="{FF2B5EF4-FFF2-40B4-BE49-F238E27FC236}">
                <a16:creationId xmlns:a16="http://schemas.microsoft.com/office/drawing/2014/main" xmlns="" id="{E4084A86-2C8A-9F43-B52A-79ADB640B4C4}"/>
              </a:ext>
            </a:extLst>
          </p:cNvPr>
          <p:cNvSpPr>
            <a:spLocks noChangeArrowheads="1"/>
          </p:cNvSpPr>
          <p:nvPr/>
        </p:nvSpPr>
        <p:spPr bwMode="auto">
          <a:xfrm>
            <a:off x="1984375" y="9232900"/>
            <a:ext cx="4127500" cy="147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800">
                <a:solidFill>
                  <a:srgbClr val="FFFFFF"/>
                </a:solidFill>
                <a:latin typeface="DejaVu Sans Condensed" panose="020B0606030804020204" pitchFamily="34" charset="2"/>
              </a:rPr>
              <a:t>Prawie bez atmosfery  </a:t>
            </a:r>
          </a:p>
        </p:txBody>
      </p:sp>
      <p:sp>
        <p:nvSpPr>
          <p:cNvPr id="472068" name="Rectangle 4">
            <a:extLst>
              <a:ext uri="{FF2B5EF4-FFF2-40B4-BE49-F238E27FC236}">
                <a16:creationId xmlns:a16="http://schemas.microsoft.com/office/drawing/2014/main" xmlns="" id="{0F965110-F3F1-6347-912B-829B88D0ABC3}"/>
              </a:ext>
            </a:extLst>
          </p:cNvPr>
          <p:cNvSpPr>
            <a:spLocks noChangeArrowheads="1"/>
          </p:cNvSpPr>
          <p:nvPr/>
        </p:nvSpPr>
        <p:spPr bwMode="auto">
          <a:xfrm>
            <a:off x="17986375" y="9232900"/>
            <a:ext cx="4127500" cy="1473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800">
                <a:solidFill>
                  <a:srgbClr val="FFFFFF"/>
                </a:solidFill>
                <a:latin typeface="DejaVu Sans Condensed" panose="020B0606030804020204" pitchFamily="34" charset="2"/>
              </a:rPr>
              <a:t>Bardzo cienka atmosfera  </a:t>
            </a:r>
          </a:p>
        </p:txBody>
      </p:sp>
      <p:sp>
        <p:nvSpPr>
          <p:cNvPr id="472069" name="Rectangle 5">
            <a:extLst>
              <a:ext uri="{FF2B5EF4-FFF2-40B4-BE49-F238E27FC236}">
                <a16:creationId xmlns:a16="http://schemas.microsoft.com/office/drawing/2014/main" xmlns="" id="{9F05C25E-84AF-0347-98BF-FBCFFDF46985}"/>
              </a:ext>
            </a:extLst>
          </p:cNvPr>
          <p:cNvSpPr>
            <a:spLocks noChangeArrowheads="1"/>
          </p:cNvSpPr>
          <p:nvPr/>
        </p:nvSpPr>
        <p:spPr bwMode="auto">
          <a:xfrm>
            <a:off x="17662525" y="2514600"/>
            <a:ext cx="4775200" cy="1231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6400">
                <a:solidFill>
                  <a:srgbClr val="FFFFFF"/>
                </a:solidFill>
                <a:latin typeface="DejaVu Sans Condensed" panose="020B0606030804020204" pitchFamily="34" charset="2"/>
              </a:rPr>
              <a:t>Mars</a:t>
            </a:r>
          </a:p>
        </p:txBody>
      </p:sp>
      <p:sp>
        <p:nvSpPr>
          <p:cNvPr id="472070" name="Rectangle 6">
            <a:extLst>
              <a:ext uri="{FF2B5EF4-FFF2-40B4-BE49-F238E27FC236}">
                <a16:creationId xmlns:a16="http://schemas.microsoft.com/office/drawing/2014/main" xmlns="" id="{5B928B7C-722C-0C4A-A13E-D55AA80424C6}"/>
              </a:ext>
            </a:extLst>
          </p:cNvPr>
          <p:cNvSpPr>
            <a:spLocks noChangeArrowheads="1"/>
          </p:cNvSpPr>
          <p:nvPr/>
        </p:nvSpPr>
        <p:spPr bwMode="auto">
          <a:xfrm>
            <a:off x="1660525" y="2514600"/>
            <a:ext cx="4775200" cy="1231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6400">
                <a:solidFill>
                  <a:srgbClr val="FFFFFF"/>
                </a:solidFill>
                <a:latin typeface="DejaVu Sans Condensed" panose="020B0606030804020204" pitchFamily="34" charset="2"/>
              </a:rPr>
              <a:t>Merkury</a:t>
            </a:r>
          </a:p>
        </p:txBody>
      </p:sp>
      <p:pic>
        <p:nvPicPr>
          <p:cNvPr id="472071" name="Picture 7">
            <a:extLst>
              <a:ext uri="{FF2B5EF4-FFF2-40B4-BE49-F238E27FC236}">
                <a16:creationId xmlns:a16="http://schemas.microsoft.com/office/drawing/2014/main" xmlns="" id="{5EDE6288-B0B1-FC4A-A6A1-3D358180368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1590" r="21307" b="462"/>
          <a:stretch>
            <a:fillRect/>
          </a:stretch>
        </p:blipFill>
        <p:spPr bwMode="auto">
          <a:xfrm>
            <a:off x="3098800" y="5186363"/>
            <a:ext cx="1892300" cy="1857375"/>
          </a:xfrm>
          <a:prstGeom prst="rect">
            <a:avLst/>
          </a:prstGeom>
          <a:noFill/>
          <a:ln>
            <a:noFill/>
          </a:ln>
          <a:effectLst/>
          <a:extLst>
            <a:ext uri="{909E8E84-426E-40dd-AFC4-6F175D3DCCD1}">
              <a14:hiddenFill xmlns:a14="http://schemas.microsoft.com/office/drawing/2010/main">
                <a:blipFill dpi="0" rotWithShape="0">
                  <a:blip/>
                  <a:srcRect l="21590" r="21307" b="462"/>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2072" name="Picture 8">
            <a:extLst>
              <a:ext uri="{FF2B5EF4-FFF2-40B4-BE49-F238E27FC236}">
                <a16:creationId xmlns:a16="http://schemas.microsoft.com/office/drawing/2014/main" xmlns="" id="{46DD211D-A23A-5E4B-8F2C-67FFAAC8E1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1149" t="3328" r="19525" b="4044"/>
          <a:stretch>
            <a:fillRect/>
          </a:stretch>
        </p:blipFill>
        <p:spPr bwMode="auto">
          <a:xfrm>
            <a:off x="18694400" y="4838700"/>
            <a:ext cx="2628900" cy="2563813"/>
          </a:xfrm>
          <a:prstGeom prst="rect">
            <a:avLst/>
          </a:prstGeom>
          <a:noFill/>
          <a:ln>
            <a:noFill/>
          </a:ln>
          <a:effectLst/>
          <a:extLst>
            <a:ext uri="{909E8E84-426E-40dd-AFC4-6F175D3DCCD1}">
              <a14:hiddenFill xmlns:a14="http://schemas.microsoft.com/office/drawing/2010/main">
                <a:blipFill dpi="0" rotWithShape="0">
                  <a:blip/>
                  <a:srcRect l="21149" t="3328" r="19525" b="4044"/>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72713" name="Group 9">
            <a:extLst>
              <a:ext uri="{FF2B5EF4-FFF2-40B4-BE49-F238E27FC236}">
                <a16:creationId xmlns:a16="http://schemas.microsoft.com/office/drawing/2014/main" xmlns="" id="{28D8A099-5C6A-064D-83D1-7B53F845BE18}"/>
              </a:ext>
            </a:extLst>
          </p:cNvPr>
          <p:cNvGrpSpPr>
            <a:grpSpLocks/>
          </p:cNvGrpSpPr>
          <p:nvPr/>
        </p:nvGrpSpPr>
        <p:grpSpPr bwMode="auto">
          <a:xfrm>
            <a:off x="6591300" y="2514600"/>
            <a:ext cx="11047413" cy="8189913"/>
            <a:chOff x="4152" y="1584"/>
            <a:chExt cx="6959" cy="5159"/>
          </a:xfrm>
        </p:grpSpPr>
        <p:sp>
          <p:nvSpPr>
            <p:cNvPr id="472074" name="Rectangle 10">
              <a:extLst>
                <a:ext uri="{FF2B5EF4-FFF2-40B4-BE49-F238E27FC236}">
                  <a16:creationId xmlns:a16="http://schemas.microsoft.com/office/drawing/2014/main" xmlns="" id="{722B65C3-9812-A94C-A474-630AF3F116E1}"/>
                </a:ext>
              </a:extLst>
            </p:cNvPr>
            <p:cNvSpPr>
              <a:spLocks noChangeArrowheads="1"/>
            </p:cNvSpPr>
            <p:nvPr/>
          </p:nvSpPr>
          <p:spPr bwMode="auto">
            <a:xfrm>
              <a:off x="4560" y="5816"/>
              <a:ext cx="2599" cy="9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800">
                  <a:solidFill>
                    <a:srgbClr val="FFFFFF"/>
                  </a:solidFill>
                  <a:latin typeface="DejaVu Sans Condensed" panose="020B0606030804020204" pitchFamily="34" charset="2"/>
                </a:rPr>
                <a:t>Gorąca, gęsta atmosfera  </a:t>
              </a:r>
            </a:p>
          </p:txBody>
        </p:sp>
        <p:sp>
          <p:nvSpPr>
            <p:cNvPr id="472075" name="Rectangle 11">
              <a:extLst>
                <a:ext uri="{FF2B5EF4-FFF2-40B4-BE49-F238E27FC236}">
                  <a16:creationId xmlns:a16="http://schemas.microsoft.com/office/drawing/2014/main" xmlns="" id="{94700A95-9B33-B54C-9537-D0D1F4F5E248}"/>
                </a:ext>
              </a:extLst>
            </p:cNvPr>
            <p:cNvSpPr>
              <a:spLocks noChangeArrowheads="1"/>
            </p:cNvSpPr>
            <p:nvPr/>
          </p:nvSpPr>
          <p:spPr bwMode="auto">
            <a:xfrm>
              <a:off x="8208" y="5816"/>
              <a:ext cx="2599" cy="9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800">
                  <a:solidFill>
                    <a:srgbClr val="FFFFFF"/>
                  </a:solidFill>
                  <a:latin typeface="DejaVu Sans Condensed" panose="020B0606030804020204" pitchFamily="34" charset="2"/>
                </a:rPr>
                <a:t>Atmosfera podtrzymująca</a:t>
              </a:r>
            </a:p>
            <a:p>
              <a:pPr algn="ctr" eaLnBrk="1">
                <a:lnSpc>
                  <a:spcPct val="100000"/>
                </a:lnSpc>
              </a:pPr>
              <a:r>
                <a:rPr lang="pl-PL" altLang="pl-PL" sz="4800">
                  <a:solidFill>
                    <a:srgbClr val="FFFFFF"/>
                  </a:solidFill>
                  <a:latin typeface="DejaVu Sans Condensed" panose="020B0606030804020204" pitchFamily="34" charset="2"/>
                </a:rPr>
                <a:t>życie  </a:t>
              </a:r>
            </a:p>
          </p:txBody>
        </p:sp>
        <p:sp>
          <p:nvSpPr>
            <p:cNvPr id="472076" name="Rectangle 12">
              <a:extLst>
                <a:ext uri="{FF2B5EF4-FFF2-40B4-BE49-F238E27FC236}">
                  <a16:creationId xmlns:a16="http://schemas.microsoft.com/office/drawing/2014/main" xmlns="" id="{587A6398-0BFB-1840-A806-144A30739367}"/>
                </a:ext>
              </a:extLst>
            </p:cNvPr>
            <p:cNvSpPr>
              <a:spLocks noChangeArrowheads="1"/>
            </p:cNvSpPr>
            <p:nvPr/>
          </p:nvSpPr>
          <p:spPr bwMode="auto">
            <a:xfrm>
              <a:off x="8008" y="1584"/>
              <a:ext cx="3007" cy="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6400">
                  <a:solidFill>
                    <a:srgbClr val="FFFFFF"/>
                  </a:solidFill>
                  <a:latin typeface="DejaVu Sans Condensed" panose="020B0606030804020204" pitchFamily="34" charset="2"/>
                </a:rPr>
                <a:t>Ziemia</a:t>
              </a:r>
            </a:p>
          </p:txBody>
        </p:sp>
        <p:sp>
          <p:nvSpPr>
            <p:cNvPr id="472077" name="Rectangle 13">
              <a:extLst>
                <a:ext uri="{FF2B5EF4-FFF2-40B4-BE49-F238E27FC236}">
                  <a16:creationId xmlns:a16="http://schemas.microsoft.com/office/drawing/2014/main" xmlns="" id="{962C743F-00A5-9242-B129-FE64A79F134E}"/>
                </a:ext>
              </a:extLst>
            </p:cNvPr>
            <p:cNvSpPr>
              <a:spLocks noChangeArrowheads="1"/>
            </p:cNvSpPr>
            <p:nvPr/>
          </p:nvSpPr>
          <p:spPr bwMode="auto">
            <a:xfrm>
              <a:off x="4152" y="1584"/>
              <a:ext cx="3007" cy="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6400">
                  <a:solidFill>
                    <a:srgbClr val="FFFFFF"/>
                  </a:solidFill>
                  <a:latin typeface="DejaVu Sans Condensed" panose="020B0606030804020204" pitchFamily="34" charset="2"/>
                </a:rPr>
                <a:t>Wenus</a:t>
              </a:r>
            </a:p>
          </p:txBody>
        </p:sp>
        <p:pic>
          <p:nvPicPr>
            <p:cNvPr id="472078" name="Picture 14">
              <a:extLst>
                <a:ext uri="{FF2B5EF4-FFF2-40B4-BE49-F238E27FC236}">
                  <a16:creationId xmlns:a16="http://schemas.microsoft.com/office/drawing/2014/main" xmlns="" id="{8FCE3993-5690-AA4F-BE49-03774B7C865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0" y="2375"/>
              <a:ext cx="2959" cy="295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72079" name="Picture 15">
              <a:extLst>
                <a:ext uri="{FF2B5EF4-FFF2-40B4-BE49-F238E27FC236}">
                  <a16:creationId xmlns:a16="http://schemas.microsoft.com/office/drawing/2014/main" xmlns="" id="{5FB46CC8-83B6-4841-9FC6-FD9CE0D8981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912" y="2255"/>
              <a:ext cx="3199" cy="319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indefinite" fill="hold"/>
                                        <p:tgtEl>
                                          <p:spTgt spid="72713"/>
                                        </p:tgtEl>
                                        <p:attrNameLst>
                                          <p:attrName>style.visibility</p:attrName>
                                        </p:attrNameLst>
                                      </p:cBhvr>
                                      <p:to>
                                        <p:strVal val="visible"/>
                                      </p:to>
                                    </p:set>
                                    <p:animEffect transition="in" filter="dissolve">
                                      <p:cBhvr additive="repl">
                                        <p:cTn id="7" dur="499"/>
                                        <p:tgtEl>
                                          <p:spTgt spid="727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4113" name="Rectangle 1">
            <a:extLst>
              <a:ext uri="{FF2B5EF4-FFF2-40B4-BE49-F238E27FC236}">
                <a16:creationId xmlns:a16="http://schemas.microsoft.com/office/drawing/2014/main" xmlns="" id="{7EEBB57E-269F-454C-B693-093DFFFBD00B}"/>
              </a:ext>
            </a:extLst>
          </p:cNvPr>
          <p:cNvSpPr>
            <a:spLocks noGrp="1" noChangeArrowheads="1"/>
          </p:cNvSpPr>
          <p:nvPr>
            <p:ph type="title" idx="4294967295"/>
          </p:nvPr>
        </p:nvSpPr>
        <p:spPr>
          <a:xfrm>
            <a:off x="2387600" y="1066800"/>
            <a:ext cx="19596100" cy="1701800"/>
          </a:xfrm>
        </p:spPr>
        <p:txBody>
          <a:bodyP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9600" dirty="0">
                <a:solidFill>
                  <a:srgbClr val="00B0F0"/>
                </a:solidFill>
                <a:latin typeface="DejaVu Sans Condensed" panose="020B0606030804020204" pitchFamily="34" charset="2"/>
                <a:ea typeface="DejaVu Sans Condensed" panose="020B0606030804020204" pitchFamily="34" charset="2"/>
                <a:cs typeface="DejaVu Sans Condensed" panose="020B0606030804020204" pitchFamily="34" charset="2"/>
              </a:rPr>
              <a:t>Planety mają:</a:t>
            </a:r>
          </a:p>
        </p:txBody>
      </p:sp>
      <p:sp>
        <p:nvSpPr>
          <p:cNvPr id="474114" name="Rectangle 2">
            <a:extLst>
              <a:ext uri="{FF2B5EF4-FFF2-40B4-BE49-F238E27FC236}">
                <a16:creationId xmlns:a16="http://schemas.microsoft.com/office/drawing/2014/main" xmlns="" id="{34693764-8FAB-F74D-82E7-A7F272AD2C6A}"/>
              </a:ext>
            </a:extLst>
          </p:cNvPr>
          <p:cNvSpPr>
            <a:spLocks noGrp="1" noChangeArrowheads="1"/>
          </p:cNvSpPr>
          <p:nvPr>
            <p:ph type="body" idx="4294967295"/>
          </p:nvPr>
        </p:nvSpPr>
        <p:spPr>
          <a:xfrm>
            <a:off x="2387600" y="2971800"/>
            <a:ext cx="19494500" cy="9385300"/>
          </a:xfrm>
        </p:spPr>
        <p:txBody>
          <a:bodyPr/>
          <a:lstStyle/>
          <a:p>
            <a:pPr marL="857250" indent="-857250" eaLnBrk="1">
              <a:lnSpc>
                <a:spcPct val="150000"/>
              </a:lnSpc>
              <a:spcBef>
                <a:spcPts val="138"/>
              </a:spcBef>
              <a:spcAft>
                <a:spcPct val="0"/>
              </a:spcAft>
              <a:buClr>
                <a:schemeClr val="bg1"/>
              </a:buClr>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dirty="0">
                <a:solidFill>
                  <a:schemeClr val="bg1"/>
                </a:solidFill>
                <a:latin typeface="DejaVu Sans Condensed" panose="020B0606030804020204" pitchFamily="34" charset="2"/>
              </a:rPr>
              <a:t>Różne orbity</a:t>
            </a:r>
          </a:p>
          <a:p>
            <a:pPr marL="857250" indent="-857250" eaLnBrk="1">
              <a:lnSpc>
                <a:spcPct val="150000"/>
              </a:lnSpc>
              <a:spcBef>
                <a:spcPts val="138"/>
              </a:spcBef>
              <a:spcAft>
                <a:spcPct val="0"/>
              </a:spcAft>
              <a:buClr>
                <a:schemeClr val="bg1"/>
              </a:buClr>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dirty="0">
                <a:solidFill>
                  <a:schemeClr val="bg1"/>
                </a:solidFill>
                <a:latin typeface="DejaVu Sans Condensed" panose="020B0606030804020204" pitchFamily="34" charset="2"/>
              </a:rPr>
              <a:t>Różne prędkości obrotowe</a:t>
            </a:r>
          </a:p>
          <a:p>
            <a:pPr marL="857250" indent="-857250" eaLnBrk="1">
              <a:lnSpc>
                <a:spcPct val="150000"/>
              </a:lnSpc>
              <a:spcBef>
                <a:spcPts val="138"/>
              </a:spcBef>
              <a:spcAft>
                <a:spcPct val="0"/>
              </a:spcAft>
              <a:buClr>
                <a:schemeClr val="bg1"/>
              </a:buClr>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dirty="0">
                <a:solidFill>
                  <a:schemeClr val="bg1"/>
                </a:solidFill>
                <a:latin typeface="DejaVu Sans Condensed" panose="020B0606030804020204" pitchFamily="34" charset="2"/>
              </a:rPr>
              <a:t>Różne nachylenia osi</a:t>
            </a:r>
          </a:p>
          <a:p>
            <a:pPr marL="857250" indent="-857250" eaLnBrk="1">
              <a:lnSpc>
                <a:spcPct val="150000"/>
              </a:lnSpc>
              <a:spcBef>
                <a:spcPts val="138"/>
              </a:spcBef>
              <a:spcAft>
                <a:spcPct val="0"/>
              </a:spcAft>
              <a:buClr>
                <a:schemeClr val="bg1"/>
              </a:buClr>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dirty="0">
                <a:solidFill>
                  <a:schemeClr val="bg1"/>
                </a:solidFill>
                <a:latin typeface="DejaVu Sans Condensed" panose="020B0606030804020204" pitchFamily="34" charset="2"/>
              </a:rPr>
              <a:t>Różną liczbę pierścieni, księżyców lub obu</a:t>
            </a:r>
          </a:p>
          <a:p>
            <a:pPr marL="857250" indent="-857250" eaLnBrk="1">
              <a:lnSpc>
                <a:spcPct val="150000"/>
              </a:lnSpc>
              <a:spcBef>
                <a:spcPts val="138"/>
              </a:spcBef>
              <a:spcAft>
                <a:spcPct val="0"/>
              </a:spcAft>
              <a:buClr>
                <a:schemeClr val="bg1"/>
              </a:buClr>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dirty="0">
                <a:solidFill>
                  <a:schemeClr val="bg1"/>
                </a:solidFill>
                <a:latin typeface="DejaVu Sans Condensed" panose="020B0606030804020204" pitchFamily="34" charset="2"/>
              </a:rPr>
              <a:t>Różne atmosfery</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6161" name="Rectangle 1">
            <a:extLst>
              <a:ext uri="{FF2B5EF4-FFF2-40B4-BE49-F238E27FC236}">
                <a16:creationId xmlns:a16="http://schemas.microsoft.com/office/drawing/2014/main" xmlns="" id="{7506E307-2010-7547-B700-8B189AB1F1AD}"/>
              </a:ext>
            </a:extLst>
          </p:cNvPr>
          <p:cNvSpPr>
            <a:spLocks noChangeArrowheads="1"/>
          </p:cNvSpPr>
          <p:nvPr/>
        </p:nvSpPr>
        <p:spPr bwMode="auto">
          <a:xfrm>
            <a:off x="-285750" y="-257175"/>
            <a:ext cx="24695150" cy="13985875"/>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76162" name="Text Box 2">
            <a:extLst>
              <a:ext uri="{FF2B5EF4-FFF2-40B4-BE49-F238E27FC236}">
                <a16:creationId xmlns:a16="http://schemas.microsoft.com/office/drawing/2014/main" xmlns="" id="{B4189E0A-36FC-3F45-B126-903B0D283485}"/>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C36054E4-30A5-FA41-9374-B250FFEA3D4C}"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45</a:t>
            </a:fld>
            <a:endParaRPr lang="pl-PL" altLang="pl-PL" sz="2400">
              <a:solidFill>
                <a:srgbClr val="000000"/>
              </a:solidFill>
              <a:latin typeface="Gill Sans" panose="020B0502020104020203" pitchFamily="34" charset="-79"/>
            </a:endParaRPr>
          </a:p>
        </p:txBody>
      </p:sp>
      <p:pic>
        <p:nvPicPr>
          <p:cNvPr id="476163" name="Picture 3">
            <a:extLst>
              <a:ext uri="{FF2B5EF4-FFF2-40B4-BE49-F238E27FC236}">
                <a16:creationId xmlns:a16="http://schemas.microsoft.com/office/drawing/2014/main" xmlns="" id="{1776BA4D-31C3-D24F-828C-3E38A9E6E1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73713" y="711200"/>
            <a:ext cx="9537700" cy="1231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6164" name="Rectangle 4">
            <a:extLst>
              <a:ext uri="{FF2B5EF4-FFF2-40B4-BE49-F238E27FC236}">
                <a16:creationId xmlns:a16="http://schemas.microsoft.com/office/drawing/2014/main" xmlns="" id="{1FEFFF30-8359-5044-8CE3-8DD65335F4CC}"/>
              </a:ext>
            </a:extLst>
          </p:cNvPr>
          <p:cNvSpPr>
            <a:spLocks noChangeArrowheads="1"/>
          </p:cNvSpPr>
          <p:nvPr/>
        </p:nvSpPr>
        <p:spPr bwMode="auto">
          <a:xfrm>
            <a:off x="6205538" y="2139950"/>
            <a:ext cx="118110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80000"/>
              </a:lnSpc>
            </a:pPr>
            <a:r>
              <a:rPr lang="pl-PL" altLang="pl-PL" sz="2600">
                <a:solidFill>
                  <a:srgbClr val="000000"/>
                </a:solidFill>
                <a:latin typeface="Gill Sans" panose="020B0502020104020203" pitchFamily="34" charset="-79"/>
              </a:rPr>
              <a:t>Obrót</a:t>
            </a:r>
          </a:p>
          <a:p>
            <a:pPr algn="ctr" eaLnBrk="1">
              <a:lnSpc>
                <a:spcPct val="80000"/>
              </a:lnSpc>
            </a:pPr>
            <a:r>
              <a:rPr lang="pl-PL" altLang="pl-PL" sz="2600">
                <a:solidFill>
                  <a:srgbClr val="000000"/>
                </a:solidFill>
                <a:latin typeface="Gill Sans" panose="020B0502020104020203" pitchFamily="34" charset="-79"/>
              </a:rPr>
              <a:t>planety</a:t>
            </a:r>
          </a:p>
        </p:txBody>
      </p:sp>
      <p:sp>
        <p:nvSpPr>
          <p:cNvPr id="476165" name="Rectangle 5">
            <a:extLst>
              <a:ext uri="{FF2B5EF4-FFF2-40B4-BE49-F238E27FC236}">
                <a16:creationId xmlns:a16="http://schemas.microsoft.com/office/drawing/2014/main" xmlns="" id="{956FACF9-D637-C041-858B-5AD0A711B859}"/>
              </a:ext>
            </a:extLst>
          </p:cNvPr>
          <p:cNvSpPr>
            <a:spLocks noChangeArrowheads="1"/>
          </p:cNvSpPr>
          <p:nvPr/>
        </p:nvSpPr>
        <p:spPr bwMode="auto">
          <a:xfrm>
            <a:off x="9228138" y="2139950"/>
            <a:ext cx="1181100" cy="742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80000"/>
              </a:lnSpc>
            </a:pPr>
            <a:r>
              <a:rPr lang="pl-PL" altLang="pl-PL" sz="2600">
                <a:solidFill>
                  <a:srgbClr val="000000"/>
                </a:solidFill>
                <a:latin typeface="Gill Sans" panose="020B0502020104020203" pitchFamily="34" charset="-79"/>
              </a:rPr>
              <a:t>Obrót</a:t>
            </a:r>
          </a:p>
          <a:p>
            <a:pPr algn="ctr" eaLnBrk="1">
              <a:lnSpc>
                <a:spcPct val="80000"/>
              </a:lnSpc>
            </a:pPr>
            <a:r>
              <a:rPr lang="pl-PL" altLang="pl-PL" sz="2600">
                <a:solidFill>
                  <a:srgbClr val="000000"/>
                </a:solidFill>
                <a:latin typeface="Gill Sans" panose="020B0502020104020203" pitchFamily="34" charset="-79"/>
              </a:rPr>
              <a:t>planety</a:t>
            </a:r>
          </a:p>
        </p:txBody>
      </p:sp>
      <p:sp>
        <p:nvSpPr>
          <p:cNvPr id="476166" name="Rectangle 6">
            <a:extLst>
              <a:ext uri="{FF2B5EF4-FFF2-40B4-BE49-F238E27FC236}">
                <a16:creationId xmlns:a16="http://schemas.microsoft.com/office/drawing/2014/main" xmlns="" id="{87DEEB51-1900-014D-9D0D-E13663E6DED7}"/>
              </a:ext>
            </a:extLst>
          </p:cNvPr>
          <p:cNvSpPr>
            <a:spLocks noChangeArrowheads="1"/>
          </p:cNvSpPr>
          <p:nvPr/>
        </p:nvSpPr>
        <p:spPr bwMode="auto">
          <a:xfrm>
            <a:off x="10629900" y="869950"/>
            <a:ext cx="1123950" cy="94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9pPr>
          </a:lstStyle>
          <a:p>
            <a:pPr algn="r" eaLnBrk="1">
              <a:lnSpc>
                <a:spcPct val="70000"/>
              </a:lnSpc>
            </a:pPr>
            <a:r>
              <a:rPr lang="pl-PL" altLang="pl-PL" sz="2600">
                <a:solidFill>
                  <a:srgbClr val="000000"/>
                </a:solidFill>
                <a:latin typeface="Gill Sans" panose="020B0502020104020203" pitchFamily="34" charset="-79"/>
              </a:rPr>
              <a:t>Obieg</a:t>
            </a:r>
          </a:p>
          <a:p>
            <a:pPr algn="r" eaLnBrk="1">
              <a:lnSpc>
                <a:spcPct val="70000"/>
              </a:lnSpc>
            </a:pPr>
            <a:r>
              <a:rPr lang="pl-PL" altLang="pl-PL" sz="2600">
                <a:solidFill>
                  <a:srgbClr val="000000"/>
                </a:solidFill>
                <a:latin typeface="Gill Sans" panose="020B0502020104020203" pitchFamily="34" charset="-79"/>
              </a:rPr>
              <a:t>wokół</a:t>
            </a:r>
          </a:p>
          <a:p>
            <a:pPr algn="r" eaLnBrk="1">
              <a:lnSpc>
                <a:spcPct val="70000"/>
              </a:lnSpc>
            </a:pPr>
            <a:r>
              <a:rPr lang="pl-PL" altLang="pl-PL" sz="2600">
                <a:solidFill>
                  <a:srgbClr val="000000"/>
                </a:solidFill>
                <a:latin typeface="Gill Sans" panose="020B0502020104020203" pitchFamily="34" charset="-79"/>
              </a:rPr>
              <a:t>Słońca</a:t>
            </a:r>
          </a:p>
        </p:txBody>
      </p:sp>
      <p:sp>
        <p:nvSpPr>
          <p:cNvPr id="476167" name="Rectangle 7">
            <a:extLst>
              <a:ext uri="{FF2B5EF4-FFF2-40B4-BE49-F238E27FC236}">
                <a16:creationId xmlns:a16="http://schemas.microsoft.com/office/drawing/2014/main" xmlns="" id="{20C19D96-CEB4-0C41-A48E-9C3D8010826F}"/>
              </a:ext>
            </a:extLst>
          </p:cNvPr>
          <p:cNvSpPr>
            <a:spLocks noChangeArrowheads="1"/>
          </p:cNvSpPr>
          <p:nvPr/>
        </p:nvSpPr>
        <p:spPr bwMode="auto">
          <a:xfrm>
            <a:off x="7581900" y="869950"/>
            <a:ext cx="1123950" cy="942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9pPr>
          </a:lstStyle>
          <a:p>
            <a:pPr algn="r" eaLnBrk="1">
              <a:lnSpc>
                <a:spcPct val="70000"/>
              </a:lnSpc>
            </a:pPr>
            <a:r>
              <a:rPr lang="pl-PL" altLang="pl-PL" sz="2600">
                <a:solidFill>
                  <a:srgbClr val="000000"/>
                </a:solidFill>
                <a:latin typeface="Gill Sans" panose="020B0502020104020203" pitchFamily="34" charset="-79"/>
              </a:rPr>
              <a:t>Obieg</a:t>
            </a:r>
          </a:p>
          <a:p>
            <a:pPr algn="r" eaLnBrk="1">
              <a:lnSpc>
                <a:spcPct val="70000"/>
              </a:lnSpc>
            </a:pPr>
            <a:r>
              <a:rPr lang="pl-PL" altLang="pl-PL" sz="2600">
                <a:solidFill>
                  <a:srgbClr val="000000"/>
                </a:solidFill>
                <a:latin typeface="Gill Sans" panose="020B0502020104020203" pitchFamily="34" charset="-79"/>
              </a:rPr>
              <a:t>wokół</a:t>
            </a:r>
          </a:p>
          <a:p>
            <a:pPr algn="r" eaLnBrk="1">
              <a:lnSpc>
                <a:spcPct val="70000"/>
              </a:lnSpc>
            </a:pPr>
            <a:r>
              <a:rPr lang="pl-PL" altLang="pl-PL" sz="2600">
                <a:solidFill>
                  <a:srgbClr val="000000"/>
                </a:solidFill>
                <a:latin typeface="Gill Sans" panose="020B0502020104020203" pitchFamily="34" charset="-79"/>
              </a:rPr>
              <a:t>Słońca</a:t>
            </a:r>
          </a:p>
        </p:txBody>
      </p:sp>
      <p:sp>
        <p:nvSpPr>
          <p:cNvPr id="476168" name="Rectangle 8">
            <a:extLst>
              <a:ext uri="{FF2B5EF4-FFF2-40B4-BE49-F238E27FC236}">
                <a16:creationId xmlns:a16="http://schemas.microsoft.com/office/drawing/2014/main" xmlns="" id="{9AD08425-A200-6E4D-B93E-3E494B33B31F}"/>
              </a:ext>
            </a:extLst>
          </p:cNvPr>
          <p:cNvSpPr>
            <a:spLocks noChangeArrowheads="1"/>
          </p:cNvSpPr>
          <p:nvPr/>
        </p:nvSpPr>
        <p:spPr bwMode="auto">
          <a:xfrm>
            <a:off x="15563850" y="1025525"/>
            <a:ext cx="3406775" cy="1198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a:solidFill>
                  <a:srgbClr val="FFFFFF"/>
                </a:solidFill>
                <a:latin typeface="Gill Sans" panose="020B0502020104020203" pitchFamily="34" charset="-79"/>
              </a:rPr>
              <a:t>Merkury</a:t>
            </a:r>
          </a:p>
        </p:txBody>
      </p:sp>
      <p:sp>
        <p:nvSpPr>
          <p:cNvPr id="476169" name="Rectangle 9">
            <a:extLst>
              <a:ext uri="{FF2B5EF4-FFF2-40B4-BE49-F238E27FC236}">
                <a16:creationId xmlns:a16="http://schemas.microsoft.com/office/drawing/2014/main" xmlns="" id="{9D24F087-53D0-AC4D-A5CF-D6DCE86A6D7C}"/>
              </a:ext>
            </a:extLst>
          </p:cNvPr>
          <p:cNvSpPr>
            <a:spLocks noChangeArrowheads="1"/>
          </p:cNvSpPr>
          <p:nvPr/>
        </p:nvSpPr>
        <p:spPr bwMode="auto">
          <a:xfrm>
            <a:off x="15420975" y="2220913"/>
            <a:ext cx="2932113" cy="1198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a:solidFill>
                  <a:srgbClr val="FFFFFF"/>
                </a:solidFill>
                <a:latin typeface="Gill Sans" panose="020B0502020104020203" pitchFamily="34" charset="-79"/>
              </a:rPr>
              <a:t>Wenus</a:t>
            </a:r>
          </a:p>
        </p:txBody>
      </p:sp>
      <p:sp>
        <p:nvSpPr>
          <p:cNvPr id="476170" name="Rectangle 10">
            <a:extLst>
              <a:ext uri="{FF2B5EF4-FFF2-40B4-BE49-F238E27FC236}">
                <a16:creationId xmlns:a16="http://schemas.microsoft.com/office/drawing/2014/main" xmlns="" id="{963EBC37-F5EF-4840-989E-CD446DFCFAF9}"/>
              </a:ext>
            </a:extLst>
          </p:cNvPr>
          <p:cNvSpPr>
            <a:spLocks noChangeArrowheads="1"/>
          </p:cNvSpPr>
          <p:nvPr/>
        </p:nvSpPr>
        <p:spPr bwMode="auto">
          <a:xfrm>
            <a:off x="15428913" y="3524250"/>
            <a:ext cx="2846387" cy="1198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a:solidFill>
                  <a:srgbClr val="FFFFFF"/>
                </a:solidFill>
                <a:latin typeface="Gill Sans" panose="020B0502020104020203" pitchFamily="34" charset="-79"/>
              </a:rPr>
              <a:t>Ziemia</a:t>
            </a:r>
          </a:p>
        </p:txBody>
      </p:sp>
      <p:sp>
        <p:nvSpPr>
          <p:cNvPr id="476171" name="Rectangle 11">
            <a:extLst>
              <a:ext uri="{FF2B5EF4-FFF2-40B4-BE49-F238E27FC236}">
                <a16:creationId xmlns:a16="http://schemas.microsoft.com/office/drawing/2014/main" xmlns="" id="{012B602A-B8C6-C545-AE3D-9B33803134E4}"/>
              </a:ext>
            </a:extLst>
          </p:cNvPr>
          <p:cNvSpPr>
            <a:spLocks noChangeArrowheads="1"/>
          </p:cNvSpPr>
          <p:nvPr/>
        </p:nvSpPr>
        <p:spPr bwMode="auto">
          <a:xfrm>
            <a:off x="15565438" y="4873625"/>
            <a:ext cx="2135187" cy="1198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a:solidFill>
                  <a:srgbClr val="FFFFFF"/>
                </a:solidFill>
                <a:latin typeface="Gill Sans" panose="020B0502020104020203" pitchFamily="34" charset="-79"/>
              </a:rPr>
              <a:t>Mars</a:t>
            </a:r>
          </a:p>
        </p:txBody>
      </p:sp>
      <p:sp>
        <p:nvSpPr>
          <p:cNvPr id="476172" name="Rectangle 12">
            <a:extLst>
              <a:ext uri="{FF2B5EF4-FFF2-40B4-BE49-F238E27FC236}">
                <a16:creationId xmlns:a16="http://schemas.microsoft.com/office/drawing/2014/main" xmlns="" id="{887B41D6-7FA6-894E-A517-92E0E601379B}"/>
              </a:ext>
            </a:extLst>
          </p:cNvPr>
          <p:cNvSpPr>
            <a:spLocks noChangeArrowheads="1"/>
          </p:cNvSpPr>
          <p:nvPr/>
        </p:nvSpPr>
        <p:spPr bwMode="auto">
          <a:xfrm>
            <a:off x="15443200" y="6272213"/>
            <a:ext cx="2873375" cy="121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a:solidFill>
                  <a:srgbClr val="FFFFFF"/>
                </a:solidFill>
                <a:latin typeface="Gill Sans" panose="020B0502020104020203" pitchFamily="34" charset="-79"/>
              </a:rPr>
              <a:t>Jowisz</a:t>
            </a:r>
          </a:p>
        </p:txBody>
      </p:sp>
      <p:sp>
        <p:nvSpPr>
          <p:cNvPr id="476173" name="Rectangle 13">
            <a:extLst>
              <a:ext uri="{FF2B5EF4-FFF2-40B4-BE49-F238E27FC236}">
                <a16:creationId xmlns:a16="http://schemas.microsoft.com/office/drawing/2014/main" xmlns="" id="{98C683A5-A5F1-FC41-A1C0-329D8FE744BD}"/>
              </a:ext>
            </a:extLst>
          </p:cNvPr>
          <p:cNvSpPr>
            <a:spLocks noChangeArrowheads="1"/>
          </p:cNvSpPr>
          <p:nvPr/>
        </p:nvSpPr>
        <p:spPr bwMode="auto">
          <a:xfrm>
            <a:off x="15503525" y="7478713"/>
            <a:ext cx="2798763" cy="1198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a:solidFill>
                  <a:srgbClr val="FFFFFF"/>
                </a:solidFill>
                <a:latin typeface="Gill Sans" panose="020B0502020104020203" pitchFamily="34" charset="-79"/>
              </a:rPr>
              <a:t>Saturn</a:t>
            </a:r>
          </a:p>
        </p:txBody>
      </p:sp>
      <p:sp>
        <p:nvSpPr>
          <p:cNvPr id="476174" name="Rectangle 14">
            <a:extLst>
              <a:ext uri="{FF2B5EF4-FFF2-40B4-BE49-F238E27FC236}">
                <a16:creationId xmlns:a16="http://schemas.microsoft.com/office/drawing/2014/main" xmlns="" id="{3B3BB21A-84DC-4541-928D-72DA93EAA61C}"/>
              </a:ext>
            </a:extLst>
          </p:cNvPr>
          <p:cNvSpPr>
            <a:spLocks noChangeArrowheads="1"/>
          </p:cNvSpPr>
          <p:nvPr/>
        </p:nvSpPr>
        <p:spPr bwMode="auto">
          <a:xfrm>
            <a:off x="15508288" y="8904288"/>
            <a:ext cx="2084387" cy="1198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a:solidFill>
                  <a:srgbClr val="FFFFFF"/>
                </a:solidFill>
                <a:latin typeface="Gill Sans" panose="020B0502020104020203" pitchFamily="34" charset="-79"/>
              </a:rPr>
              <a:t>Uran</a:t>
            </a:r>
          </a:p>
        </p:txBody>
      </p:sp>
      <p:sp>
        <p:nvSpPr>
          <p:cNvPr id="476175" name="Rectangle 15">
            <a:extLst>
              <a:ext uri="{FF2B5EF4-FFF2-40B4-BE49-F238E27FC236}">
                <a16:creationId xmlns:a16="http://schemas.microsoft.com/office/drawing/2014/main" xmlns="" id="{0CAF1E47-7ACC-3B43-8E08-DF491357BF88}"/>
              </a:ext>
            </a:extLst>
          </p:cNvPr>
          <p:cNvSpPr>
            <a:spLocks noChangeArrowheads="1"/>
          </p:cNvSpPr>
          <p:nvPr/>
        </p:nvSpPr>
        <p:spPr bwMode="auto">
          <a:xfrm>
            <a:off x="15522575" y="10223500"/>
            <a:ext cx="3052763" cy="1198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a:solidFill>
                  <a:srgbClr val="FFFFFF"/>
                </a:solidFill>
                <a:latin typeface="Gill Sans" panose="020B0502020104020203" pitchFamily="34" charset="-79"/>
              </a:rPr>
              <a:t>Neptun</a:t>
            </a:r>
          </a:p>
        </p:txBody>
      </p:sp>
      <p:sp>
        <p:nvSpPr>
          <p:cNvPr id="476176" name="Rectangle 16">
            <a:extLst>
              <a:ext uri="{FF2B5EF4-FFF2-40B4-BE49-F238E27FC236}">
                <a16:creationId xmlns:a16="http://schemas.microsoft.com/office/drawing/2014/main" xmlns="" id="{259787A3-BD57-F040-B1F2-CF0CFCB1E67F}"/>
              </a:ext>
            </a:extLst>
          </p:cNvPr>
          <p:cNvSpPr>
            <a:spLocks noChangeArrowheads="1"/>
          </p:cNvSpPr>
          <p:nvPr/>
        </p:nvSpPr>
        <p:spPr bwMode="auto">
          <a:xfrm>
            <a:off x="15428913" y="11528425"/>
            <a:ext cx="2695575" cy="1198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a:solidFill>
                  <a:srgbClr val="FFFFFF"/>
                </a:solidFill>
                <a:latin typeface="Gill Sans" panose="020B0502020104020203" pitchFamily="34" charset="-79"/>
              </a:rPr>
              <a:t>Pluton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8209" name="Rectangle 1">
            <a:extLst>
              <a:ext uri="{FF2B5EF4-FFF2-40B4-BE49-F238E27FC236}">
                <a16:creationId xmlns:a16="http://schemas.microsoft.com/office/drawing/2014/main" xmlns="" id="{84DC4C9E-A861-7443-97CE-7175864B30B0}"/>
              </a:ext>
            </a:extLst>
          </p:cNvPr>
          <p:cNvSpPr>
            <a:spLocks noChangeArrowheads="1"/>
          </p:cNvSpPr>
          <p:nvPr/>
        </p:nvSpPr>
        <p:spPr bwMode="auto">
          <a:xfrm>
            <a:off x="-285750" y="-371475"/>
            <a:ext cx="24695150" cy="14100175"/>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pic>
        <p:nvPicPr>
          <p:cNvPr id="478210" name="Picture 2">
            <a:extLst>
              <a:ext uri="{FF2B5EF4-FFF2-40B4-BE49-F238E27FC236}">
                <a16:creationId xmlns:a16="http://schemas.microsoft.com/office/drawing/2014/main" xmlns="" id="{D59664AE-3C8C-5A4D-8FF4-7BF4BC1AFD9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7000" y="328613"/>
            <a:ext cx="16548100" cy="12407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78211" name="Text Box 3">
            <a:extLst>
              <a:ext uri="{FF2B5EF4-FFF2-40B4-BE49-F238E27FC236}">
                <a16:creationId xmlns:a16="http://schemas.microsoft.com/office/drawing/2014/main" xmlns="" id="{8E18BCA6-4D4F-B348-8C7E-A8C68E44617F}"/>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DFCCC81D-162A-CF4A-ACE5-C75B1A688ED3}"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46</a:t>
            </a:fld>
            <a:endParaRPr lang="pl-PL" altLang="pl-PL" sz="2400">
              <a:solidFill>
                <a:srgbClr val="000000"/>
              </a:solidFill>
              <a:latin typeface="Gill Sans" panose="020B0502020104020203" pitchFamily="34" charset="-79"/>
            </a:endParaRPr>
          </a:p>
        </p:txBody>
      </p:sp>
      <p:sp>
        <p:nvSpPr>
          <p:cNvPr id="478212" name="Rectangle 4">
            <a:extLst>
              <a:ext uri="{FF2B5EF4-FFF2-40B4-BE49-F238E27FC236}">
                <a16:creationId xmlns:a16="http://schemas.microsoft.com/office/drawing/2014/main" xmlns="" id="{ED86F93E-571E-344A-A81D-221BDF2ADEDA}"/>
              </a:ext>
            </a:extLst>
          </p:cNvPr>
          <p:cNvSpPr>
            <a:spLocks noChangeArrowheads="1"/>
          </p:cNvSpPr>
          <p:nvPr/>
        </p:nvSpPr>
        <p:spPr bwMode="auto">
          <a:xfrm>
            <a:off x="6465888" y="6965950"/>
            <a:ext cx="5057775"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b="1">
                <a:solidFill>
                  <a:srgbClr val="000000"/>
                </a:solidFill>
                <a:latin typeface="Myriad Pro" panose="020B0503030403020204" pitchFamily="34" charset="0"/>
              </a:rPr>
              <a:t>Jowisz</a:t>
            </a:r>
          </a:p>
        </p:txBody>
      </p:sp>
      <p:sp>
        <p:nvSpPr>
          <p:cNvPr id="478213" name="Rectangle 5">
            <a:extLst>
              <a:ext uri="{FF2B5EF4-FFF2-40B4-BE49-F238E27FC236}">
                <a16:creationId xmlns:a16="http://schemas.microsoft.com/office/drawing/2014/main" xmlns="" id="{A5FC7E44-35CF-C549-A142-6ABFBEB0C711}"/>
              </a:ext>
            </a:extLst>
          </p:cNvPr>
          <p:cNvSpPr>
            <a:spLocks noChangeArrowheads="1"/>
          </p:cNvSpPr>
          <p:nvPr/>
        </p:nvSpPr>
        <p:spPr bwMode="auto">
          <a:xfrm>
            <a:off x="3051175" y="306388"/>
            <a:ext cx="18405475"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9600">
                <a:solidFill>
                  <a:srgbClr val="FFFFFF"/>
                </a:solidFill>
              </a:rPr>
              <a:t>Księżyce krążą w obu kierunkach</a:t>
            </a:r>
          </a:p>
        </p:txBody>
      </p:sp>
      <p:sp>
        <p:nvSpPr>
          <p:cNvPr id="478214" name="Rectangle 6">
            <a:extLst>
              <a:ext uri="{FF2B5EF4-FFF2-40B4-BE49-F238E27FC236}">
                <a16:creationId xmlns:a16="http://schemas.microsoft.com/office/drawing/2014/main" xmlns="" id="{41C899DE-F39E-A647-8933-802105C72AD8}"/>
              </a:ext>
            </a:extLst>
          </p:cNvPr>
          <p:cNvSpPr>
            <a:spLocks noChangeArrowheads="1"/>
          </p:cNvSpPr>
          <p:nvPr/>
        </p:nvSpPr>
        <p:spPr bwMode="auto">
          <a:xfrm>
            <a:off x="15389225" y="6008688"/>
            <a:ext cx="5057775" cy="121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b="1">
                <a:solidFill>
                  <a:schemeClr val="bg1"/>
                </a:solidFill>
              </a:rPr>
              <a:t>Saturn</a:t>
            </a:r>
          </a:p>
        </p:txBody>
      </p:sp>
      <p:sp>
        <p:nvSpPr>
          <p:cNvPr id="478215" name="Rectangle 7">
            <a:extLst>
              <a:ext uri="{FF2B5EF4-FFF2-40B4-BE49-F238E27FC236}">
                <a16:creationId xmlns:a16="http://schemas.microsoft.com/office/drawing/2014/main" xmlns="" id="{7A10123B-719F-4646-99C7-6877075FBA2E}"/>
              </a:ext>
            </a:extLst>
          </p:cNvPr>
          <p:cNvSpPr>
            <a:spLocks noChangeArrowheads="1"/>
          </p:cNvSpPr>
          <p:nvPr/>
        </p:nvSpPr>
        <p:spPr bwMode="auto">
          <a:xfrm>
            <a:off x="15389225" y="10426700"/>
            <a:ext cx="5057775"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b="1">
                <a:solidFill>
                  <a:schemeClr val="bg1"/>
                </a:solidFill>
              </a:rPr>
              <a:t>Neptun</a:t>
            </a:r>
          </a:p>
        </p:txBody>
      </p:sp>
      <p:sp>
        <p:nvSpPr>
          <p:cNvPr id="478216" name="Rectangle 8">
            <a:extLst>
              <a:ext uri="{FF2B5EF4-FFF2-40B4-BE49-F238E27FC236}">
                <a16:creationId xmlns:a16="http://schemas.microsoft.com/office/drawing/2014/main" xmlns="" id="{5DA9B4F5-8C05-AD4A-9B04-69FC2090C0C9}"/>
              </a:ext>
            </a:extLst>
          </p:cNvPr>
          <p:cNvSpPr>
            <a:spLocks noChangeArrowheads="1"/>
          </p:cNvSpPr>
          <p:nvPr/>
        </p:nvSpPr>
        <p:spPr bwMode="auto">
          <a:xfrm>
            <a:off x="10223500" y="2232025"/>
            <a:ext cx="5057775" cy="893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200">
                <a:solidFill>
                  <a:srgbClr val="FFFFFF"/>
                </a:solidFill>
              </a:rPr>
              <a:t>Orbity księżyców</a:t>
            </a:r>
          </a:p>
        </p:txBody>
      </p:sp>
      <p:sp>
        <p:nvSpPr>
          <p:cNvPr id="478217" name="Rectangle 9">
            <a:extLst>
              <a:ext uri="{FF2B5EF4-FFF2-40B4-BE49-F238E27FC236}">
                <a16:creationId xmlns:a16="http://schemas.microsoft.com/office/drawing/2014/main" xmlns="" id="{6992627F-03FB-4F4B-9122-53FFD6AA06EC}"/>
              </a:ext>
            </a:extLst>
          </p:cNvPr>
          <p:cNvSpPr>
            <a:spLocks noChangeArrowheads="1"/>
          </p:cNvSpPr>
          <p:nvPr/>
        </p:nvSpPr>
        <p:spPr bwMode="auto">
          <a:xfrm>
            <a:off x="11796713" y="4786592"/>
            <a:ext cx="5057775" cy="90273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200" dirty="0" err="1">
                <a:solidFill>
                  <a:srgbClr val="FFFFFF"/>
                </a:solidFill>
              </a:rPr>
              <a:t>Karme</a:t>
            </a:r>
            <a:endParaRPr lang="pl-PL" altLang="pl-PL" sz="5200" dirty="0">
              <a:solidFill>
                <a:srgbClr val="FFFFFF"/>
              </a:solidFill>
            </a:endParaRPr>
          </a:p>
        </p:txBody>
      </p:sp>
      <p:sp>
        <p:nvSpPr>
          <p:cNvPr id="478218" name="Rectangle 10">
            <a:extLst>
              <a:ext uri="{FF2B5EF4-FFF2-40B4-BE49-F238E27FC236}">
                <a16:creationId xmlns:a16="http://schemas.microsoft.com/office/drawing/2014/main" xmlns="" id="{03C5F137-7F4E-D242-9E50-48E07B18FB01}"/>
              </a:ext>
            </a:extLst>
          </p:cNvPr>
          <p:cNvSpPr>
            <a:spLocks noChangeArrowheads="1"/>
          </p:cNvSpPr>
          <p:nvPr/>
        </p:nvSpPr>
        <p:spPr bwMode="auto">
          <a:xfrm>
            <a:off x="9682163" y="6934200"/>
            <a:ext cx="5057775" cy="8937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200">
                <a:solidFill>
                  <a:srgbClr val="FFFFFF"/>
                </a:solidFill>
              </a:rPr>
              <a:t>Io</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0257" name="Picture 1">
            <a:extLst>
              <a:ext uri="{FF2B5EF4-FFF2-40B4-BE49-F238E27FC236}">
                <a16:creationId xmlns:a16="http://schemas.microsoft.com/office/drawing/2014/main" xmlns="" id="{7303F2A2-A11A-614D-9B10-C3A0C2C95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80258" name="Rectangle 2">
            <a:extLst>
              <a:ext uri="{FF2B5EF4-FFF2-40B4-BE49-F238E27FC236}">
                <a16:creationId xmlns:a16="http://schemas.microsoft.com/office/drawing/2014/main" xmlns="" id="{A159A9CA-7989-8740-8440-58BD670CD34E}"/>
              </a:ext>
            </a:extLst>
          </p:cNvPr>
          <p:cNvSpPr>
            <a:spLocks noChangeArrowheads="1"/>
          </p:cNvSpPr>
          <p:nvPr/>
        </p:nvSpPr>
        <p:spPr bwMode="auto">
          <a:xfrm>
            <a:off x="10910888" y="2489200"/>
            <a:ext cx="2560637" cy="808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800">
                <a:solidFill>
                  <a:srgbClr val="000000"/>
                </a:solidFill>
                <a:latin typeface="DejaVu Sans" panose="020B0603030804020204" pitchFamily="34" charset="2"/>
              </a:rPr>
              <a:t>Merkury</a:t>
            </a:r>
          </a:p>
        </p:txBody>
      </p:sp>
      <p:sp>
        <p:nvSpPr>
          <p:cNvPr id="480259" name="Rectangle 3">
            <a:extLst>
              <a:ext uri="{FF2B5EF4-FFF2-40B4-BE49-F238E27FC236}">
                <a16:creationId xmlns:a16="http://schemas.microsoft.com/office/drawing/2014/main" xmlns="" id="{1FE46F16-678C-1843-908D-2603C79C9AA5}"/>
              </a:ext>
            </a:extLst>
          </p:cNvPr>
          <p:cNvSpPr>
            <a:spLocks noChangeArrowheads="1"/>
          </p:cNvSpPr>
          <p:nvPr/>
        </p:nvSpPr>
        <p:spPr bwMode="auto">
          <a:xfrm>
            <a:off x="7361238" y="3124200"/>
            <a:ext cx="2111375" cy="808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800">
                <a:solidFill>
                  <a:srgbClr val="000000"/>
                </a:solidFill>
                <a:latin typeface="DejaVu Sans" panose="020B0603030804020204" pitchFamily="34" charset="2"/>
              </a:rPr>
              <a:t>Wenus</a:t>
            </a:r>
          </a:p>
        </p:txBody>
      </p:sp>
      <p:sp>
        <p:nvSpPr>
          <p:cNvPr id="480260" name="Rectangle 4">
            <a:extLst>
              <a:ext uri="{FF2B5EF4-FFF2-40B4-BE49-F238E27FC236}">
                <a16:creationId xmlns:a16="http://schemas.microsoft.com/office/drawing/2014/main" xmlns="" id="{2EE980E5-7BB7-0146-8EDE-01ADB8F3494D}"/>
              </a:ext>
            </a:extLst>
          </p:cNvPr>
          <p:cNvSpPr>
            <a:spLocks noChangeArrowheads="1"/>
          </p:cNvSpPr>
          <p:nvPr/>
        </p:nvSpPr>
        <p:spPr bwMode="auto">
          <a:xfrm>
            <a:off x="14758988" y="3124200"/>
            <a:ext cx="2174875" cy="808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800">
                <a:solidFill>
                  <a:srgbClr val="000000"/>
                </a:solidFill>
                <a:latin typeface="DejaVu Sans" panose="020B0603030804020204" pitchFamily="34" charset="2"/>
              </a:rPr>
              <a:t>Ziemia</a:t>
            </a:r>
          </a:p>
        </p:txBody>
      </p:sp>
      <p:sp>
        <p:nvSpPr>
          <p:cNvPr id="480261" name="Rectangle 5">
            <a:extLst>
              <a:ext uri="{FF2B5EF4-FFF2-40B4-BE49-F238E27FC236}">
                <a16:creationId xmlns:a16="http://schemas.microsoft.com/office/drawing/2014/main" xmlns="" id="{112D9C77-A22A-C145-B69D-BD3681C09376}"/>
              </a:ext>
            </a:extLst>
          </p:cNvPr>
          <p:cNvSpPr>
            <a:spLocks noChangeArrowheads="1"/>
          </p:cNvSpPr>
          <p:nvPr/>
        </p:nvSpPr>
        <p:spPr bwMode="auto">
          <a:xfrm>
            <a:off x="14903450" y="6896100"/>
            <a:ext cx="2090738" cy="808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800">
                <a:solidFill>
                  <a:srgbClr val="000000"/>
                </a:solidFill>
                <a:latin typeface="DejaVu Sans" panose="020B0603030804020204" pitchFamily="34" charset="2"/>
              </a:rPr>
              <a:t>Saturn</a:t>
            </a:r>
          </a:p>
        </p:txBody>
      </p:sp>
      <p:sp>
        <p:nvSpPr>
          <p:cNvPr id="480262" name="Rectangle 6">
            <a:extLst>
              <a:ext uri="{FF2B5EF4-FFF2-40B4-BE49-F238E27FC236}">
                <a16:creationId xmlns:a16="http://schemas.microsoft.com/office/drawing/2014/main" xmlns="" id="{625F17AB-CA03-0941-A889-56CD52AD03A3}"/>
              </a:ext>
            </a:extLst>
          </p:cNvPr>
          <p:cNvSpPr>
            <a:spLocks noChangeArrowheads="1"/>
          </p:cNvSpPr>
          <p:nvPr/>
        </p:nvSpPr>
        <p:spPr bwMode="auto">
          <a:xfrm>
            <a:off x="11417300" y="6159500"/>
            <a:ext cx="1543050" cy="808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800">
                <a:solidFill>
                  <a:srgbClr val="000000"/>
                </a:solidFill>
                <a:latin typeface="DejaVu Sans" panose="020B0603030804020204" pitchFamily="34" charset="2"/>
              </a:rPr>
              <a:t>Mars</a:t>
            </a:r>
          </a:p>
        </p:txBody>
      </p:sp>
      <p:sp>
        <p:nvSpPr>
          <p:cNvPr id="480263" name="Rectangle 7">
            <a:extLst>
              <a:ext uri="{FF2B5EF4-FFF2-40B4-BE49-F238E27FC236}">
                <a16:creationId xmlns:a16="http://schemas.microsoft.com/office/drawing/2014/main" xmlns="" id="{6B5D8A7F-CD67-F745-8CC1-ABEAA72ABD82}"/>
              </a:ext>
            </a:extLst>
          </p:cNvPr>
          <p:cNvSpPr>
            <a:spLocks noChangeArrowheads="1"/>
          </p:cNvSpPr>
          <p:nvPr/>
        </p:nvSpPr>
        <p:spPr bwMode="auto">
          <a:xfrm>
            <a:off x="7440613" y="6896100"/>
            <a:ext cx="1952625" cy="815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800">
                <a:solidFill>
                  <a:srgbClr val="000000"/>
                </a:solidFill>
                <a:latin typeface="DejaVu Sans" panose="020B0603030804020204" pitchFamily="34" charset="2"/>
              </a:rPr>
              <a:t>Jowisz</a:t>
            </a:r>
          </a:p>
        </p:txBody>
      </p:sp>
      <p:sp>
        <p:nvSpPr>
          <p:cNvPr id="480264" name="Rectangle 8">
            <a:extLst>
              <a:ext uri="{FF2B5EF4-FFF2-40B4-BE49-F238E27FC236}">
                <a16:creationId xmlns:a16="http://schemas.microsoft.com/office/drawing/2014/main" xmlns="" id="{09F9D6C7-94D2-FF44-BECC-E206F7F54AE2}"/>
              </a:ext>
            </a:extLst>
          </p:cNvPr>
          <p:cNvSpPr>
            <a:spLocks noChangeArrowheads="1"/>
          </p:cNvSpPr>
          <p:nvPr/>
        </p:nvSpPr>
        <p:spPr bwMode="auto">
          <a:xfrm>
            <a:off x="7262813" y="10668000"/>
            <a:ext cx="2308225" cy="808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800">
                <a:solidFill>
                  <a:srgbClr val="000000"/>
                </a:solidFill>
                <a:latin typeface="DejaVu Sans" panose="020B0603030804020204" pitchFamily="34" charset="2"/>
              </a:rPr>
              <a:t>Neptun</a:t>
            </a:r>
          </a:p>
        </p:txBody>
      </p:sp>
      <p:sp>
        <p:nvSpPr>
          <p:cNvPr id="480265" name="Rectangle 9">
            <a:extLst>
              <a:ext uri="{FF2B5EF4-FFF2-40B4-BE49-F238E27FC236}">
                <a16:creationId xmlns:a16="http://schemas.microsoft.com/office/drawing/2014/main" xmlns="" id="{4BD81AA9-0D45-5543-80F3-3689BA11DC5F}"/>
              </a:ext>
            </a:extLst>
          </p:cNvPr>
          <p:cNvSpPr>
            <a:spLocks noChangeArrowheads="1"/>
          </p:cNvSpPr>
          <p:nvPr/>
        </p:nvSpPr>
        <p:spPr bwMode="auto">
          <a:xfrm>
            <a:off x="11425238" y="9829800"/>
            <a:ext cx="1533525" cy="808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800">
                <a:solidFill>
                  <a:srgbClr val="000000"/>
                </a:solidFill>
                <a:latin typeface="DejaVu Sans" panose="020B0603030804020204" pitchFamily="34" charset="2"/>
              </a:rPr>
              <a:t>Uran</a:t>
            </a:r>
          </a:p>
        </p:txBody>
      </p:sp>
      <p:sp>
        <p:nvSpPr>
          <p:cNvPr id="480266" name="Rectangle 10">
            <a:extLst>
              <a:ext uri="{FF2B5EF4-FFF2-40B4-BE49-F238E27FC236}">
                <a16:creationId xmlns:a16="http://schemas.microsoft.com/office/drawing/2014/main" xmlns="" id="{1B992924-9EA7-5F4A-8D99-74ABFBBE0E0C}"/>
              </a:ext>
            </a:extLst>
          </p:cNvPr>
          <p:cNvSpPr>
            <a:spLocks noChangeArrowheads="1"/>
          </p:cNvSpPr>
          <p:nvPr/>
        </p:nvSpPr>
        <p:spPr bwMode="auto">
          <a:xfrm>
            <a:off x="14851063" y="10566400"/>
            <a:ext cx="2000250" cy="808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800">
                <a:solidFill>
                  <a:srgbClr val="000000"/>
                </a:solidFill>
                <a:latin typeface="DejaVu Sans" panose="020B0603030804020204" pitchFamily="34" charset="2"/>
              </a:rPr>
              <a:t>Pluton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2305" name="Rectangle 1">
            <a:extLst>
              <a:ext uri="{FF2B5EF4-FFF2-40B4-BE49-F238E27FC236}">
                <a16:creationId xmlns:a16="http://schemas.microsoft.com/office/drawing/2014/main" xmlns="" id="{55494A3E-AFD0-1F4A-A8FD-95C09BB06115}"/>
              </a:ext>
            </a:extLst>
          </p:cNvPr>
          <p:cNvSpPr>
            <a:spLocks noGrp="1" noChangeArrowheads="1"/>
          </p:cNvSpPr>
          <p:nvPr>
            <p:ph type="title" idx="4294967295"/>
          </p:nvPr>
        </p:nvSpPr>
        <p:spPr>
          <a:xfrm>
            <a:off x="1924050" y="792163"/>
            <a:ext cx="20828000" cy="8839200"/>
          </a:xfrm>
        </p:spPr>
        <p:txBody>
          <a:bodyPr/>
          <a:lstStyle/>
          <a:p>
            <a:pPr marL="41275" eaLnBrk="1">
              <a:lnSpc>
                <a:spcPct val="95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pl-PL" sz="7200">
                <a:solidFill>
                  <a:srgbClr val="FEFCDD"/>
                </a:solidFill>
                <a:latin typeface="DejaVu Sans Condensed" panose="020B0606030804020204" pitchFamily="34" charset="2"/>
              </a:rPr>
              <a:t>“Nasze pobieżne badania ujawniły </a:t>
            </a:r>
            <a:r>
              <a:rPr lang="pl-PL" altLang="pl-PL" sz="7200">
                <a:solidFill>
                  <a:srgbClr val="FFFF00"/>
                </a:solidFill>
                <a:latin typeface="DejaVu Sans Condensed" panose="020B0606030804020204" pitchFamily="34" charset="2"/>
              </a:rPr>
              <a:t>strukturę i zawartość</a:t>
            </a:r>
            <a:r>
              <a:rPr lang="pl-PL" altLang="pl-PL" sz="7200">
                <a:solidFill>
                  <a:srgbClr val="FEFCDD"/>
                </a:solidFill>
                <a:latin typeface="DejaVu Sans Condensed" panose="020B0606030804020204" pitchFamily="34" charset="2"/>
              </a:rPr>
              <a:t> Układu Słonecznego, ale sprawa nie jest jeszcze zamknięta. Możemy z powodzeniem </a:t>
            </a:r>
            <a:r>
              <a:rPr lang="pl-PL" altLang="pl-PL" sz="7200">
                <a:solidFill>
                  <a:srgbClr val="FFFF00"/>
                </a:solidFill>
                <a:latin typeface="DejaVu Sans Condensed" panose="020B0606030804020204" pitchFamily="34" charset="2"/>
              </a:rPr>
              <a:t>interpretować</a:t>
            </a:r>
            <a:r>
              <a:rPr lang="pl-PL" altLang="pl-PL" sz="7200">
                <a:solidFill>
                  <a:srgbClr val="FEFCDD"/>
                </a:solidFill>
                <a:latin typeface="DejaVu Sans Condensed" panose="020B0606030804020204" pitchFamily="34" charset="2"/>
              </a:rPr>
              <a:t> wiele zaobserwowanych cech, takich jak źródła meteorytów. Jednakże </a:t>
            </a:r>
            <a:r>
              <a:rPr lang="pl-PL" altLang="pl-PL" sz="7200">
                <a:solidFill>
                  <a:srgbClr val="FFFF00"/>
                </a:solidFill>
                <a:latin typeface="DejaVu Sans Condensed" panose="020B0606030804020204" pitchFamily="34" charset="2"/>
              </a:rPr>
              <a:t>bez odpowiedzi pozostaje mnóstwo pytań</a:t>
            </a:r>
            <a:r>
              <a:rPr lang="pl-PL" altLang="pl-PL" sz="7200">
                <a:solidFill>
                  <a:srgbClr val="FEFCDD"/>
                </a:solidFill>
                <a:latin typeface="DejaVu Sans Condensed" panose="020B0606030804020204" pitchFamily="34" charset="2"/>
              </a:rPr>
              <a:t> dotyczących pochodzenia tych cech. Te nierozwiązane kwestie podsuwają niepewne odpowiedzi (Rozdział 7)”.</a:t>
            </a:r>
          </a:p>
        </p:txBody>
      </p:sp>
      <p:sp>
        <p:nvSpPr>
          <p:cNvPr id="482306" name="Rectangle 2">
            <a:extLst>
              <a:ext uri="{FF2B5EF4-FFF2-40B4-BE49-F238E27FC236}">
                <a16:creationId xmlns:a16="http://schemas.microsoft.com/office/drawing/2014/main" xmlns="" id="{0708AD57-C590-464B-9A5B-227134830891}"/>
              </a:ext>
            </a:extLst>
          </p:cNvPr>
          <p:cNvSpPr>
            <a:spLocks noChangeArrowheads="1"/>
          </p:cNvSpPr>
          <p:nvPr/>
        </p:nvSpPr>
        <p:spPr bwMode="auto">
          <a:xfrm>
            <a:off x="2160588" y="11296650"/>
            <a:ext cx="18935700" cy="15192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spcBef>
                <a:spcPts val="1300"/>
              </a:spcBef>
            </a:pPr>
            <a:r>
              <a:rPr lang="pl-PL" altLang="pl-PL" sz="4600">
                <a:solidFill>
                  <a:srgbClr val="FFFFFF"/>
                </a:solidFill>
                <a:latin typeface="DejaVu Sans Condensed" panose="020B0606030804020204" pitchFamily="34" charset="2"/>
              </a:rPr>
              <a:t>Michael Zeilik &amp; Elske Smith, </a:t>
            </a:r>
            <a:r>
              <a:rPr lang="pl-PL" altLang="pl-PL" sz="4600">
                <a:solidFill>
                  <a:srgbClr val="FFFFFF"/>
                </a:solidFill>
                <a:latin typeface="DejaVu Sans Condensed Oblique" panose="020B06060303040B0204" pitchFamily="34" charset="0"/>
              </a:rPr>
              <a:t>Introductory Astronomy &amp; Astrophysics</a:t>
            </a:r>
            <a:r>
              <a:rPr lang="pl-PL" altLang="pl-PL" sz="4600">
                <a:solidFill>
                  <a:srgbClr val="FFFFFF"/>
                </a:solidFill>
                <a:latin typeface="DejaVu Sans Condensed" panose="020B0606030804020204" pitchFamily="34" charset="2"/>
              </a:rPr>
              <a:t> (Philadelphia: Saunders College Publ., 1987), p. 33. </a:t>
            </a:r>
          </a:p>
        </p:txBody>
      </p:sp>
      <p:sp>
        <p:nvSpPr>
          <p:cNvPr id="77827" name="Rectangle 3">
            <a:extLst>
              <a:ext uri="{FF2B5EF4-FFF2-40B4-BE49-F238E27FC236}">
                <a16:creationId xmlns:a16="http://schemas.microsoft.com/office/drawing/2014/main" xmlns="" id="{088399C5-9F63-5B46-9B50-34129EB921E2}"/>
              </a:ext>
            </a:extLst>
          </p:cNvPr>
          <p:cNvSpPr>
            <a:spLocks noChangeArrowheads="1"/>
          </p:cNvSpPr>
          <p:nvPr/>
        </p:nvSpPr>
        <p:spPr bwMode="auto">
          <a:xfrm>
            <a:off x="19440525" y="9883775"/>
            <a:ext cx="2814638"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9600" b="1">
                <a:solidFill>
                  <a:srgbClr val="FFFF00"/>
                </a:solidFill>
              </a:rPr>
              <a:t>1987</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indefinite" fill="hold"/>
                                        <p:tgtEl>
                                          <p:spTgt spid="778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4353" name="Rectangle 1">
            <a:extLst>
              <a:ext uri="{FF2B5EF4-FFF2-40B4-BE49-F238E27FC236}">
                <a16:creationId xmlns:a16="http://schemas.microsoft.com/office/drawing/2014/main" xmlns="" id="{C0C0CC66-4C87-7543-8A72-127EBBB71DAC}"/>
              </a:ext>
            </a:extLst>
          </p:cNvPr>
          <p:cNvSpPr>
            <a:spLocks noChangeArrowheads="1"/>
          </p:cNvSpPr>
          <p:nvPr/>
        </p:nvSpPr>
        <p:spPr bwMode="auto">
          <a:xfrm>
            <a:off x="-200025" y="-200025"/>
            <a:ext cx="24803100" cy="14230350"/>
          </a:xfrm>
          <a:prstGeom prst="rect">
            <a:avLst/>
          </a:prstGeom>
          <a:solidFill>
            <a:srgbClr val="000000"/>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484354" name="Rectangle 2">
            <a:extLst>
              <a:ext uri="{FF2B5EF4-FFF2-40B4-BE49-F238E27FC236}">
                <a16:creationId xmlns:a16="http://schemas.microsoft.com/office/drawing/2014/main" xmlns="" id="{C7610D23-AE98-D647-B66E-7B376FE30423}"/>
              </a:ext>
            </a:extLst>
          </p:cNvPr>
          <p:cNvSpPr>
            <a:spLocks noChangeArrowheads="1"/>
          </p:cNvSpPr>
          <p:nvPr/>
        </p:nvSpPr>
        <p:spPr bwMode="auto">
          <a:xfrm>
            <a:off x="10637838" y="10604500"/>
            <a:ext cx="8331200" cy="185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6200">
                <a:solidFill>
                  <a:srgbClr val="FFFFFF"/>
                </a:solidFill>
                <a:latin typeface="DejaVu Sans" panose="020B0603030804020204" pitchFamily="34" charset="2"/>
              </a:rPr>
              <a:t>31 stycznia 2009</a:t>
            </a:r>
          </a:p>
        </p:txBody>
      </p:sp>
      <p:grpSp>
        <p:nvGrpSpPr>
          <p:cNvPr id="484355" name="Group 3">
            <a:extLst>
              <a:ext uri="{FF2B5EF4-FFF2-40B4-BE49-F238E27FC236}">
                <a16:creationId xmlns:a16="http://schemas.microsoft.com/office/drawing/2014/main" xmlns="" id="{F1B132CB-F728-E141-8C6C-CD01CF4640C1}"/>
              </a:ext>
            </a:extLst>
          </p:cNvPr>
          <p:cNvGrpSpPr>
            <a:grpSpLocks/>
          </p:cNvGrpSpPr>
          <p:nvPr/>
        </p:nvGrpSpPr>
        <p:grpSpPr bwMode="auto">
          <a:xfrm>
            <a:off x="3832225" y="1865313"/>
            <a:ext cx="7262813" cy="9586912"/>
            <a:chOff x="2414" y="1175"/>
            <a:chExt cx="4575" cy="6039"/>
          </a:xfrm>
        </p:grpSpPr>
        <p:pic>
          <p:nvPicPr>
            <p:cNvPr id="484359" name="Picture 4">
              <a:extLst>
                <a:ext uri="{FF2B5EF4-FFF2-40B4-BE49-F238E27FC236}">
                  <a16:creationId xmlns:a16="http://schemas.microsoft.com/office/drawing/2014/main" xmlns="" id="{3A79517C-9A46-7A48-A4D1-DCCBD8FA04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22" y="1183"/>
              <a:ext cx="4560" cy="602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4360" name="Picture 5">
              <a:extLst>
                <a:ext uri="{FF2B5EF4-FFF2-40B4-BE49-F238E27FC236}">
                  <a16:creationId xmlns:a16="http://schemas.microsoft.com/office/drawing/2014/main" xmlns="" id="{1CB51F19-105C-7F48-B1E4-2767F10CA89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14" y="1175"/>
              <a:ext cx="4575" cy="60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84356" name="Line 6">
            <a:extLst>
              <a:ext uri="{FF2B5EF4-FFF2-40B4-BE49-F238E27FC236}">
                <a16:creationId xmlns:a16="http://schemas.microsoft.com/office/drawing/2014/main" xmlns="" id="{8CF43F3D-30ED-ED4C-BC3E-D0B49DE00D0D}"/>
              </a:ext>
            </a:extLst>
          </p:cNvPr>
          <p:cNvSpPr>
            <a:spLocks noChangeShapeType="1"/>
          </p:cNvSpPr>
          <p:nvPr/>
        </p:nvSpPr>
        <p:spPr bwMode="auto">
          <a:xfrm flipH="1">
            <a:off x="10052050" y="3522663"/>
            <a:ext cx="2522538" cy="1057275"/>
          </a:xfrm>
          <a:prstGeom prst="line">
            <a:avLst/>
          </a:prstGeom>
          <a:noFill/>
          <a:ln w="177840">
            <a:solidFill>
              <a:srgbClr val="FFFFFF"/>
            </a:solidFill>
            <a:miter lim="800000"/>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84357" name="Rectangle 7">
            <a:extLst>
              <a:ext uri="{FF2B5EF4-FFF2-40B4-BE49-F238E27FC236}">
                <a16:creationId xmlns:a16="http://schemas.microsoft.com/office/drawing/2014/main" xmlns="" id="{5ABA219E-6455-084B-A09D-CBB44D14D0D1}"/>
              </a:ext>
            </a:extLst>
          </p:cNvPr>
          <p:cNvSpPr>
            <a:spLocks noChangeArrowheads="1"/>
          </p:cNvSpPr>
          <p:nvPr/>
        </p:nvSpPr>
        <p:spPr bwMode="auto">
          <a:xfrm>
            <a:off x="13066713" y="1965325"/>
            <a:ext cx="10502900" cy="1857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9pPr>
          </a:lstStyle>
          <a:p>
            <a:pPr eaLnBrk="1">
              <a:lnSpc>
                <a:spcPct val="80000"/>
              </a:lnSpc>
            </a:pPr>
            <a:r>
              <a:rPr lang="pl-PL" altLang="pl-PL" sz="7200" b="1">
                <a:solidFill>
                  <a:srgbClr val="FFFFFF"/>
                </a:solidFill>
                <a:latin typeface="Gill Sans" panose="020B0502020104020203" pitchFamily="34" charset="-79"/>
              </a:rPr>
              <a:t>NIEZNANY</a:t>
            </a:r>
          </a:p>
          <a:p>
            <a:pPr eaLnBrk="1">
              <a:lnSpc>
                <a:spcPct val="80000"/>
              </a:lnSpc>
            </a:pPr>
            <a:r>
              <a:rPr lang="pl-PL" altLang="pl-PL" sz="7200" b="1">
                <a:solidFill>
                  <a:srgbClr val="FFFFFF"/>
                </a:solidFill>
                <a:latin typeface="Gill Sans" panose="020B0502020104020203" pitchFamily="34" charset="-79"/>
              </a:rPr>
              <a:t>UKŁAD SŁONECZNY</a:t>
            </a:r>
          </a:p>
        </p:txBody>
      </p:sp>
      <p:sp>
        <p:nvSpPr>
          <p:cNvPr id="484358" name="Rectangle 8">
            <a:extLst>
              <a:ext uri="{FF2B5EF4-FFF2-40B4-BE49-F238E27FC236}">
                <a16:creationId xmlns:a16="http://schemas.microsoft.com/office/drawing/2014/main" xmlns="" id="{C0E01E98-A180-5E40-9121-01EFB248B5F5}"/>
              </a:ext>
            </a:extLst>
          </p:cNvPr>
          <p:cNvSpPr>
            <a:spLocks noChangeArrowheads="1"/>
          </p:cNvSpPr>
          <p:nvPr/>
        </p:nvSpPr>
        <p:spPr bwMode="auto">
          <a:xfrm>
            <a:off x="13066713" y="3925888"/>
            <a:ext cx="10502900" cy="235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9pPr>
          </a:lstStyle>
          <a:p>
            <a:pPr eaLnBrk="1">
              <a:lnSpc>
                <a:spcPct val="80000"/>
              </a:lnSpc>
            </a:pPr>
            <a:r>
              <a:rPr lang="pl-PL" altLang="pl-PL" sz="6100" dirty="0">
                <a:solidFill>
                  <a:srgbClr val="FFFFFF"/>
                </a:solidFill>
                <a:latin typeface="Gill Sans" panose="020B0502020104020203" pitchFamily="34" charset="-79"/>
              </a:rPr>
              <a:t>Sześć największych tajemnic</a:t>
            </a:r>
          </a:p>
          <a:p>
            <a:pPr eaLnBrk="1">
              <a:lnSpc>
                <a:spcPct val="80000"/>
              </a:lnSpc>
            </a:pPr>
            <a:r>
              <a:rPr lang="pl-PL" altLang="pl-PL" sz="6100" dirty="0">
                <a:solidFill>
                  <a:srgbClr val="FFFFFF"/>
                </a:solidFill>
                <a:latin typeface="Gill Sans" panose="020B0502020104020203" pitchFamily="34" charset="-79"/>
              </a:rPr>
              <a:t>z naszego kosmicznego podwórka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pSp>
        <p:nvGrpSpPr>
          <p:cNvPr id="394241" name="Group 1">
            <a:extLst>
              <a:ext uri="{FF2B5EF4-FFF2-40B4-BE49-F238E27FC236}">
                <a16:creationId xmlns:a16="http://schemas.microsoft.com/office/drawing/2014/main" xmlns="" id="{8B3D0456-AB26-2040-A700-173728EAA2FA}"/>
              </a:ext>
            </a:extLst>
          </p:cNvPr>
          <p:cNvGrpSpPr>
            <a:grpSpLocks/>
          </p:cNvGrpSpPr>
          <p:nvPr/>
        </p:nvGrpSpPr>
        <p:grpSpPr bwMode="auto">
          <a:xfrm>
            <a:off x="1487488" y="762000"/>
            <a:ext cx="21407437" cy="12444413"/>
            <a:chOff x="937" y="480"/>
            <a:chExt cx="13485" cy="7839"/>
          </a:xfrm>
        </p:grpSpPr>
        <p:pic>
          <p:nvPicPr>
            <p:cNvPr id="394243" name="Picture 2">
              <a:extLst>
                <a:ext uri="{FF2B5EF4-FFF2-40B4-BE49-F238E27FC236}">
                  <a16:creationId xmlns:a16="http://schemas.microsoft.com/office/drawing/2014/main" xmlns="" id="{14CEB046-8F54-794B-9478-456E98C1C1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3" y="568"/>
              <a:ext cx="13213" cy="74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394244" name="Picture 3">
              <a:extLst>
                <a:ext uri="{FF2B5EF4-FFF2-40B4-BE49-F238E27FC236}">
                  <a16:creationId xmlns:a16="http://schemas.microsoft.com/office/drawing/2014/main" xmlns="" id="{07648170-62D5-D34B-9CD3-70FF12DCBD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37" y="480"/>
              <a:ext cx="13485" cy="7839"/>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394242" name="Rectangle 4">
            <a:extLst>
              <a:ext uri="{FF2B5EF4-FFF2-40B4-BE49-F238E27FC236}">
                <a16:creationId xmlns:a16="http://schemas.microsoft.com/office/drawing/2014/main" xmlns="" id="{C639BAE1-7461-614B-82AF-3CB600F0D172}"/>
              </a:ext>
            </a:extLst>
          </p:cNvPr>
          <p:cNvSpPr>
            <a:spLocks noChangeArrowheads="1"/>
          </p:cNvSpPr>
          <p:nvPr/>
        </p:nvSpPr>
        <p:spPr bwMode="auto">
          <a:xfrm>
            <a:off x="3475038" y="1196975"/>
            <a:ext cx="17432337"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a:solidFill>
                  <a:schemeClr val="bg1"/>
                </a:solidFill>
                <a:latin typeface="DejaVu Sans Condensed" panose="020B0606030804020204" pitchFamily="34" charset="2"/>
              </a:rPr>
              <a:t>Ark Encounter w Williamstown (Kentucky)</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6401" name="Rectangle 1">
            <a:extLst>
              <a:ext uri="{FF2B5EF4-FFF2-40B4-BE49-F238E27FC236}">
                <a16:creationId xmlns:a16="http://schemas.microsoft.com/office/drawing/2014/main" xmlns="" id="{4BE8A581-6D4D-8C4E-90BA-D15A2D4BF1B7}"/>
              </a:ext>
            </a:extLst>
          </p:cNvPr>
          <p:cNvSpPr>
            <a:spLocks noGrp="1" noChangeArrowheads="1"/>
          </p:cNvSpPr>
          <p:nvPr>
            <p:ph type="title" idx="4294967295"/>
          </p:nvPr>
        </p:nvSpPr>
        <p:spPr>
          <a:xfrm>
            <a:off x="1368425" y="1104900"/>
            <a:ext cx="22320250" cy="1866900"/>
          </a:xfrm>
        </p:spPr>
        <p:txBody>
          <a:bodyP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pPr>
            <a:r>
              <a:rPr lang="pl-PL" altLang="pl-PL" sz="9600">
                <a:solidFill>
                  <a:srgbClr val="00B0F0"/>
                </a:solidFill>
                <a:latin typeface="DejaVu Sans Condensed" panose="020B0606030804020204" pitchFamily="34" charset="2"/>
              </a:rPr>
              <a:t>“6 niewyjaśnionych tajemnic”</a:t>
            </a:r>
          </a:p>
        </p:txBody>
      </p:sp>
      <p:sp>
        <p:nvSpPr>
          <p:cNvPr id="79874" name="Rectangle 2">
            <a:extLst>
              <a:ext uri="{FF2B5EF4-FFF2-40B4-BE49-F238E27FC236}">
                <a16:creationId xmlns:a16="http://schemas.microsoft.com/office/drawing/2014/main" xmlns="" id="{3B94BB21-65AB-334A-BF8F-9FD2E05F6442}"/>
              </a:ext>
            </a:extLst>
          </p:cNvPr>
          <p:cNvSpPr>
            <a:spLocks noGrp="1" noChangeArrowheads="1"/>
          </p:cNvSpPr>
          <p:nvPr>
            <p:ph type="body" idx="4294967295"/>
          </p:nvPr>
        </p:nvSpPr>
        <p:spPr>
          <a:xfrm>
            <a:off x="1296988" y="3006725"/>
            <a:ext cx="17513300" cy="8131175"/>
          </a:xfrm>
        </p:spPr>
        <p:txBody>
          <a:bodyPr/>
          <a:lstStyle/>
          <a:p>
            <a:pPr marL="857250" indent="-857250" eaLnBrk="1">
              <a:lnSpc>
                <a:spcPct val="90000"/>
              </a:lnSpc>
              <a:spcBef>
                <a:spcPts val="800"/>
              </a:spcBef>
              <a:spcAft>
                <a:spcPct val="0"/>
              </a:spcAft>
              <a:buClr>
                <a:schemeClr val="bg1"/>
              </a:buClr>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pPr>
            <a:r>
              <a:rPr lang="pl-PL" altLang="pl-PL" dirty="0">
                <a:solidFill>
                  <a:srgbClr val="FFFF00"/>
                </a:solidFill>
                <a:latin typeface="DejaVu Sans Condensed" panose="020B0606030804020204" pitchFamily="34" charset="2"/>
              </a:rPr>
              <a:t>Jak powstał Układ Słoneczny?</a:t>
            </a:r>
          </a:p>
          <a:p>
            <a:pPr marL="857250" indent="-857250" eaLnBrk="1">
              <a:lnSpc>
                <a:spcPct val="90000"/>
              </a:lnSpc>
              <a:spcBef>
                <a:spcPts val="800"/>
              </a:spcBef>
              <a:spcAft>
                <a:spcPct val="0"/>
              </a:spcAft>
              <a:buClr>
                <a:schemeClr val="bg1"/>
              </a:buClr>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pPr>
            <a:r>
              <a:rPr lang="pl-PL" altLang="pl-PL" dirty="0">
                <a:solidFill>
                  <a:schemeClr val="bg1"/>
                </a:solidFill>
                <a:latin typeface="DejaVu Sans Condensed" panose="020B0606030804020204" pitchFamily="34" charset="2"/>
              </a:rPr>
              <a:t>Dlaczego Słońce i Księżyc są w tym samym rozmiarze na niebie?</a:t>
            </a:r>
          </a:p>
          <a:p>
            <a:pPr marL="857250" indent="-857250" eaLnBrk="1">
              <a:lnSpc>
                <a:spcPct val="90000"/>
              </a:lnSpc>
              <a:spcBef>
                <a:spcPts val="800"/>
              </a:spcBef>
              <a:spcAft>
                <a:spcPct val="0"/>
              </a:spcAft>
              <a:buClr>
                <a:schemeClr val="bg1"/>
              </a:buClr>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pPr>
            <a:r>
              <a:rPr lang="pl-PL" altLang="pl-PL" dirty="0">
                <a:solidFill>
                  <a:schemeClr val="bg1"/>
                </a:solidFill>
                <a:latin typeface="DejaVu Sans Condensed" panose="020B0606030804020204" pitchFamily="34" charset="2"/>
              </a:rPr>
              <a:t>Czy istnieje planeta X?</a:t>
            </a:r>
          </a:p>
          <a:p>
            <a:pPr marL="857250" indent="-857250" eaLnBrk="1">
              <a:lnSpc>
                <a:spcPct val="90000"/>
              </a:lnSpc>
              <a:spcBef>
                <a:spcPts val="800"/>
              </a:spcBef>
              <a:spcAft>
                <a:spcPct val="0"/>
              </a:spcAft>
              <a:buClr>
                <a:schemeClr val="bg1"/>
              </a:buClr>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pPr>
            <a:r>
              <a:rPr lang="pl-PL" altLang="pl-PL" dirty="0">
                <a:solidFill>
                  <a:schemeClr val="bg1"/>
                </a:solidFill>
                <a:latin typeface="DejaVu Sans Condensed" panose="020B0606030804020204" pitchFamily="34" charset="2"/>
              </a:rPr>
              <a:t>Skąd się wzięły komety?</a:t>
            </a:r>
          </a:p>
          <a:p>
            <a:pPr marL="857250" indent="-857250" eaLnBrk="1">
              <a:lnSpc>
                <a:spcPct val="90000"/>
              </a:lnSpc>
              <a:spcBef>
                <a:spcPts val="800"/>
              </a:spcBef>
              <a:spcAft>
                <a:spcPct val="0"/>
              </a:spcAft>
              <a:buClr>
                <a:schemeClr val="bg1"/>
              </a:buClr>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pPr>
            <a:r>
              <a:rPr lang="pl-PL" altLang="pl-PL" dirty="0">
                <a:solidFill>
                  <a:schemeClr val="bg1"/>
                </a:solidFill>
                <a:latin typeface="DejaVu Sans Condensed" panose="020B0606030804020204" pitchFamily="34" charset="2"/>
              </a:rPr>
              <a:t>Czy Układ Słoneczny jest wyjątkowy?</a:t>
            </a:r>
          </a:p>
          <a:p>
            <a:pPr marL="857250" indent="-857250" eaLnBrk="1">
              <a:lnSpc>
                <a:spcPct val="90000"/>
              </a:lnSpc>
              <a:spcBef>
                <a:spcPts val="800"/>
              </a:spcBef>
              <a:spcAft>
                <a:spcPct val="0"/>
              </a:spcAft>
              <a:buClr>
                <a:schemeClr val="bg1"/>
              </a:buClr>
              <a:buFont typeface="Arial" panose="020B0604020202020204" pitchFamily="34" charset="0"/>
              <a:buChar char="•"/>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pPr>
            <a:r>
              <a:rPr lang="pl-PL" altLang="pl-PL" dirty="0">
                <a:solidFill>
                  <a:schemeClr val="bg1"/>
                </a:solidFill>
                <a:latin typeface="DejaVu Sans Condensed" panose="020B0606030804020204" pitchFamily="34" charset="2"/>
              </a:rPr>
              <a:t>Jak to wszystko się skończy?</a:t>
            </a:r>
          </a:p>
        </p:txBody>
      </p:sp>
      <p:grpSp>
        <p:nvGrpSpPr>
          <p:cNvPr id="486403" name="Group 3">
            <a:extLst>
              <a:ext uri="{FF2B5EF4-FFF2-40B4-BE49-F238E27FC236}">
                <a16:creationId xmlns:a16="http://schemas.microsoft.com/office/drawing/2014/main" xmlns="" id="{B78322C3-E71D-6B47-AC4A-5016EB6DD279}"/>
              </a:ext>
            </a:extLst>
          </p:cNvPr>
          <p:cNvGrpSpPr>
            <a:grpSpLocks/>
          </p:cNvGrpSpPr>
          <p:nvPr/>
        </p:nvGrpSpPr>
        <p:grpSpPr bwMode="auto">
          <a:xfrm>
            <a:off x="17932400" y="5838825"/>
            <a:ext cx="3810000" cy="5024438"/>
            <a:chOff x="11296" y="3678"/>
            <a:chExt cx="2400" cy="3165"/>
          </a:xfrm>
        </p:grpSpPr>
        <p:pic>
          <p:nvPicPr>
            <p:cNvPr id="486405" name="Picture 4">
              <a:extLst>
                <a:ext uri="{FF2B5EF4-FFF2-40B4-BE49-F238E27FC236}">
                  <a16:creationId xmlns:a16="http://schemas.microsoft.com/office/drawing/2014/main" xmlns="" id="{8A16B8C6-FF83-BA4D-B329-443C01BFAB6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304" y="3686"/>
              <a:ext cx="2384" cy="31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6406" name="Picture 5">
              <a:extLst>
                <a:ext uri="{FF2B5EF4-FFF2-40B4-BE49-F238E27FC236}">
                  <a16:creationId xmlns:a16="http://schemas.microsoft.com/office/drawing/2014/main" xmlns="" id="{BD2062FC-B447-7E40-A581-EEBF5320DEE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296" y="3678"/>
              <a:ext cx="2400" cy="316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86404" name="Rectangle 6">
            <a:extLst>
              <a:ext uri="{FF2B5EF4-FFF2-40B4-BE49-F238E27FC236}">
                <a16:creationId xmlns:a16="http://schemas.microsoft.com/office/drawing/2014/main" xmlns="" id="{767FCC18-B81C-C148-89D3-FA4993BDA493}"/>
              </a:ext>
            </a:extLst>
          </p:cNvPr>
          <p:cNvSpPr>
            <a:spLocks noChangeArrowheads="1"/>
          </p:cNvSpPr>
          <p:nvPr/>
        </p:nvSpPr>
        <p:spPr bwMode="auto">
          <a:xfrm>
            <a:off x="2374900" y="10769600"/>
            <a:ext cx="19570700" cy="157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pPr>
            <a:r>
              <a:rPr lang="pl-PL" altLang="pl-PL" sz="3600">
                <a:solidFill>
                  <a:srgbClr val="FFFFFF"/>
                </a:solidFill>
                <a:latin typeface="DejaVu Sans Condensed" panose="020B0606030804020204" pitchFamily="34" charset="2"/>
              </a:rPr>
              <a:t>Stephen Battersby, “Our Unknown Solar System,” </a:t>
            </a:r>
            <a:r>
              <a:rPr lang="pl-PL" altLang="pl-PL" sz="3600">
                <a:solidFill>
                  <a:srgbClr val="FFFFFF"/>
                </a:solidFill>
                <a:latin typeface="DejaVu Sans Condensed Oblique" panose="020B06060303040B0204" pitchFamily="34" charset="0"/>
              </a:rPr>
              <a:t>New Scientist</a:t>
            </a:r>
            <a:r>
              <a:rPr lang="pl-PL" altLang="pl-PL" sz="3600">
                <a:solidFill>
                  <a:srgbClr val="FFFFFF"/>
                </a:solidFill>
                <a:latin typeface="DejaVu Sans Condensed" panose="020B0606030804020204" pitchFamily="34" charset="2"/>
              </a:rPr>
              <a:t> 201:2693 (31 Jan. 2009), pp. 29–35.</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indefinite" fill="hold"/>
                                        <p:tgtEl>
                                          <p:spTgt spid="79874"/>
                                        </p:tgtEl>
                                        <p:attrNameLst>
                                          <p:attrName>style.visibility</p:attrName>
                                        </p:attrNameLst>
                                      </p:cBhvr>
                                      <p:to>
                                        <p:strVal val="visible"/>
                                      </p:to>
                                    </p:set>
                                    <p:animEffect transition="in" filter="wipe(left)">
                                      <p:cBhvr additive="repl">
                                        <p:cTn id="7" dur="499"/>
                                        <p:tgtEl>
                                          <p:spTgt spid="79874"/>
                                        </p:tgtEl>
                                      </p:cBhvr>
                                    </p:animEffect>
                                  </p:childTnLst>
                                </p:cTn>
                              </p:par>
                              <p:par>
                                <p:cTn id="8" presetID="22" presetClass="entr" presetSubtype="8" fill="hold" nodeType="withEffect">
                                  <p:stCondLst>
                                    <p:cond delay="0"/>
                                  </p:stCondLst>
                                  <p:childTnLst>
                                    <p:set>
                                      <p:cBhvr additive="repl">
                                        <p:cTn id="9" dur="indefinite" fill="hold"/>
                                        <p:tgtEl>
                                          <p:spTgt spid="79874">
                                            <p:txEl>
                                              <p:pRg st="0" end="0"/>
                                            </p:txEl>
                                          </p:spTgt>
                                        </p:tgtEl>
                                        <p:attrNameLst>
                                          <p:attrName>style.visibility</p:attrName>
                                        </p:attrNameLst>
                                      </p:cBhvr>
                                      <p:to>
                                        <p:strVal val="visible"/>
                                      </p:to>
                                    </p:set>
                                    <p:animEffect transition="in" filter="wipe(left)">
                                      <p:cBhvr additive="repl">
                                        <p:cTn id="10" dur="499"/>
                                        <p:tgtEl>
                                          <p:spTgt spid="79874">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additive="repl">
                                        <p:cTn id="14" dur="indefinite" fill="hold"/>
                                        <p:tgtEl>
                                          <p:spTgt spid="79874">
                                            <p:txEl>
                                              <p:pRg st="1" end="1"/>
                                            </p:txEl>
                                          </p:spTgt>
                                        </p:tgtEl>
                                        <p:attrNameLst>
                                          <p:attrName>style.visibility</p:attrName>
                                        </p:attrNameLst>
                                      </p:cBhvr>
                                      <p:to>
                                        <p:strVal val="visible"/>
                                      </p:to>
                                    </p:set>
                                    <p:animEffect transition="in" filter="wipe(left)">
                                      <p:cBhvr additive="repl">
                                        <p:cTn id="15" dur="499"/>
                                        <p:tgtEl>
                                          <p:spTgt spid="79874">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additive="repl">
                                        <p:cTn id="19" dur="indefinite" fill="hold"/>
                                        <p:tgtEl>
                                          <p:spTgt spid="79874">
                                            <p:txEl>
                                              <p:pRg st="2" end="2"/>
                                            </p:txEl>
                                          </p:spTgt>
                                        </p:tgtEl>
                                        <p:attrNameLst>
                                          <p:attrName>style.visibility</p:attrName>
                                        </p:attrNameLst>
                                      </p:cBhvr>
                                      <p:to>
                                        <p:strVal val="visible"/>
                                      </p:to>
                                    </p:set>
                                    <p:animEffect transition="in" filter="wipe(left)">
                                      <p:cBhvr additive="repl">
                                        <p:cTn id="20" dur="499"/>
                                        <p:tgtEl>
                                          <p:spTgt spid="79874">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additive="repl">
                                        <p:cTn id="24" dur="indefinite" fill="hold"/>
                                        <p:tgtEl>
                                          <p:spTgt spid="79874">
                                            <p:txEl>
                                              <p:pRg st="3" end="3"/>
                                            </p:txEl>
                                          </p:spTgt>
                                        </p:tgtEl>
                                        <p:attrNameLst>
                                          <p:attrName>style.visibility</p:attrName>
                                        </p:attrNameLst>
                                      </p:cBhvr>
                                      <p:to>
                                        <p:strVal val="visible"/>
                                      </p:to>
                                    </p:set>
                                    <p:animEffect transition="in" filter="wipe(left)">
                                      <p:cBhvr additive="repl">
                                        <p:cTn id="25" dur="499"/>
                                        <p:tgtEl>
                                          <p:spTgt spid="79874">
                                            <p:txEl>
                                              <p:pRg st="3" end="3"/>
                                            </p:txEl>
                                          </p:spTgt>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8" fill="hold" nodeType="clickEffect">
                                  <p:stCondLst>
                                    <p:cond delay="0"/>
                                  </p:stCondLst>
                                  <p:childTnLst>
                                    <p:set>
                                      <p:cBhvr additive="repl">
                                        <p:cTn id="29" dur="indefinite" fill="hold"/>
                                        <p:tgtEl>
                                          <p:spTgt spid="79874">
                                            <p:txEl>
                                              <p:pRg st="4" end="4"/>
                                            </p:txEl>
                                          </p:spTgt>
                                        </p:tgtEl>
                                        <p:attrNameLst>
                                          <p:attrName>style.visibility</p:attrName>
                                        </p:attrNameLst>
                                      </p:cBhvr>
                                      <p:to>
                                        <p:strVal val="visible"/>
                                      </p:to>
                                    </p:set>
                                    <p:animEffect transition="in" filter="wipe(left)">
                                      <p:cBhvr additive="repl">
                                        <p:cTn id="30" dur="499"/>
                                        <p:tgtEl>
                                          <p:spTgt spid="79874">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8" fill="hold" nodeType="clickEffect">
                                  <p:stCondLst>
                                    <p:cond delay="0"/>
                                  </p:stCondLst>
                                  <p:childTnLst>
                                    <p:set>
                                      <p:cBhvr additive="repl">
                                        <p:cTn id="34" dur="indefinite" fill="hold"/>
                                        <p:tgtEl>
                                          <p:spTgt spid="79874">
                                            <p:txEl>
                                              <p:pRg st="5" end="5"/>
                                            </p:txEl>
                                          </p:spTgt>
                                        </p:tgtEl>
                                        <p:attrNameLst>
                                          <p:attrName>style.visibility</p:attrName>
                                        </p:attrNameLst>
                                      </p:cBhvr>
                                      <p:to>
                                        <p:strVal val="visible"/>
                                      </p:to>
                                    </p:set>
                                    <p:animEffect transition="in" filter="wipe(left)">
                                      <p:cBhvr additive="repl">
                                        <p:cTn id="35" dur="499"/>
                                        <p:tgtEl>
                                          <p:spTgt spid="7987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7" name="Rectangle 1">
            <a:extLst>
              <a:ext uri="{FF2B5EF4-FFF2-40B4-BE49-F238E27FC236}">
                <a16:creationId xmlns:a16="http://schemas.microsoft.com/office/drawing/2014/main" xmlns="" id="{E31F5670-E8A4-CE4F-9685-E28BD2738793}"/>
              </a:ext>
            </a:extLst>
          </p:cNvPr>
          <p:cNvSpPr>
            <a:spLocks noGrp="1" noChangeArrowheads="1"/>
          </p:cNvSpPr>
          <p:nvPr>
            <p:ph type="title" idx="4294967295"/>
          </p:nvPr>
        </p:nvSpPr>
        <p:spPr>
          <a:xfrm>
            <a:off x="11442700" y="2794000"/>
            <a:ext cx="11982450" cy="52832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pPr>
            <a:r>
              <a:rPr lang="pl-PL" altLang="pl-PL" sz="6800" dirty="0">
                <a:solidFill>
                  <a:schemeClr val="bg1"/>
                </a:solidFill>
                <a:latin typeface="DejaVu Sans Condensed" panose="020B0606030804020204" pitchFamily="34" charset="2"/>
              </a:rPr>
              <a:t>“</a:t>
            </a:r>
            <a:r>
              <a:rPr lang="pl-PL" altLang="pl-PL" sz="6800" dirty="0">
                <a:solidFill>
                  <a:srgbClr val="FFFF00"/>
                </a:solidFill>
                <a:latin typeface="DejaVu Sans Condensed" panose="020B0606030804020204" pitchFamily="34" charset="2"/>
              </a:rPr>
              <a:t>Wydaje nam się</a:t>
            </a:r>
            <a:r>
              <a:rPr lang="pl-PL" altLang="pl-PL" sz="6800" dirty="0">
                <a:solidFill>
                  <a:schemeClr val="bg1"/>
                </a:solidFill>
                <a:latin typeface="DejaVu Sans Condensed" panose="020B0606030804020204" pitchFamily="34" charset="2"/>
              </a:rPr>
              <a:t>, że znamy historię Układu Słonecznego, ale tylko porównanie z innymi układami może nam powiedzieć, czy ta historia jest uniwersalna”.</a:t>
            </a:r>
          </a:p>
        </p:txBody>
      </p:sp>
      <p:sp>
        <p:nvSpPr>
          <p:cNvPr id="488450" name="Rectangle 2">
            <a:extLst>
              <a:ext uri="{FF2B5EF4-FFF2-40B4-BE49-F238E27FC236}">
                <a16:creationId xmlns:a16="http://schemas.microsoft.com/office/drawing/2014/main" xmlns="" id="{4B4A8922-7D8B-B64D-BA2F-0154E1CA2E9D}"/>
              </a:ext>
            </a:extLst>
          </p:cNvPr>
          <p:cNvSpPr>
            <a:spLocks noChangeArrowheads="1"/>
          </p:cNvSpPr>
          <p:nvPr/>
        </p:nvSpPr>
        <p:spPr bwMode="auto">
          <a:xfrm>
            <a:off x="2387600" y="1016000"/>
            <a:ext cx="19596100" cy="18669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9600" dirty="0">
                <a:solidFill>
                  <a:srgbClr val="00B0F0"/>
                </a:solidFill>
                <a:latin typeface="DejaVu Sans" panose="020B0603030804020204" pitchFamily="34" charset="2"/>
              </a:rPr>
              <a:t>Jak zrobić Układ Słoneczny</a:t>
            </a:r>
          </a:p>
        </p:txBody>
      </p:sp>
      <p:sp>
        <p:nvSpPr>
          <p:cNvPr id="80899" name="Rectangle 3">
            <a:extLst>
              <a:ext uri="{FF2B5EF4-FFF2-40B4-BE49-F238E27FC236}">
                <a16:creationId xmlns:a16="http://schemas.microsoft.com/office/drawing/2014/main" xmlns="" id="{B2E63A90-C190-C24D-BC0E-10034D6A24E4}"/>
              </a:ext>
            </a:extLst>
          </p:cNvPr>
          <p:cNvSpPr>
            <a:spLocks noChangeArrowheads="1"/>
          </p:cNvSpPr>
          <p:nvPr/>
        </p:nvSpPr>
        <p:spPr bwMode="auto">
          <a:xfrm>
            <a:off x="11628438" y="9240838"/>
            <a:ext cx="12012612" cy="25527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pPr>
            <a:r>
              <a:rPr lang="pl-PL" altLang="pl-PL" sz="6800" dirty="0">
                <a:solidFill>
                  <a:srgbClr val="FFFFFF"/>
                </a:solidFill>
                <a:latin typeface="DejaVu Sans Condensed" panose="020B0606030804020204" pitchFamily="34" charset="2"/>
              </a:rPr>
              <a:t>Ale czy ta historia jest </a:t>
            </a:r>
            <a:r>
              <a:rPr lang="pl-PL" altLang="pl-PL" sz="6800" dirty="0">
                <a:solidFill>
                  <a:srgbClr val="FFFF00"/>
                </a:solidFill>
                <a:latin typeface="DejaVu Sans Condensed" panose="020B0606030804020204" pitchFamily="34" charset="2"/>
              </a:rPr>
              <a:t>PRAWDZIWA</a:t>
            </a:r>
            <a:r>
              <a:rPr lang="pl-PL" altLang="pl-PL" sz="6800" dirty="0">
                <a:solidFill>
                  <a:srgbClr val="FFFFFF"/>
                </a:solidFill>
                <a:latin typeface="DejaVu Sans Condensed" panose="020B0606030804020204" pitchFamily="34" charset="2"/>
              </a:rPr>
              <a:t>? Nie wiedzą!</a:t>
            </a:r>
          </a:p>
        </p:txBody>
      </p:sp>
      <p:sp>
        <p:nvSpPr>
          <p:cNvPr id="488452" name="Rectangle 4">
            <a:extLst>
              <a:ext uri="{FF2B5EF4-FFF2-40B4-BE49-F238E27FC236}">
                <a16:creationId xmlns:a16="http://schemas.microsoft.com/office/drawing/2014/main" xmlns="" id="{64F73236-1082-0442-97B4-1CBE65883C0E}"/>
              </a:ext>
            </a:extLst>
          </p:cNvPr>
          <p:cNvSpPr>
            <a:spLocks noChangeArrowheads="1"/>
          </p:cNvSpPr>
          <p:nvPr/>
        </p:nvSpPr>
        <p:spPr bwMode="auto">
          <a:xfrm>
            <a:off x="11304588" y="11447463"/>
            <a:ext cx="11214100" cy="1574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3600">
                <a:solidFill>
                  <a:srgbClr val="FFFFFF"/>
                </a:solidFill>
                <a:latin typeface="DejaVu Sans Condensed" panose="020B0606030804020204" pitchFamily="34" charset="2"/>
              </a:rPr>
              <a:t>Stephen Battersby, “Our Unknown Solar System,” </a:t>
            </a:r>
            <a:r>
              <a:rPr lang="pl-PL" altLang="pl-PL" sz="3600">
                <a:solidFill>
                  <a:srgbClr val="FFFFFF"/>
                </a:solidFill>
                <a:latin typeface="DejaVu Sans Condensed Oblique" panose="020B06060303040B0204" pitchFamily="34" charset="0"/>
              </a:rPr>
              <a:t>New Scientist</a:t>
            </a:r>
            <a:r>
              <a:rPr lang="pl-PL" altLang="pl-PL" sz="3600">
                <a:solidFill>
                  <a:srgbClr val="FFFFFF"/>
                </a:solidFill>
                <a:latin typeface="DejaVu Sans Condensed" panose="020B0606030804020204" pitchFamily="34" charset="2"/>
              </a:rPr>
              <a:t> 201:2693 (31 Jan. 2009), pp. 29–35.</a:t>
            </a:r>
          </a:p>
        </p:txBody>
      </p:sp>
      <p:pic>
        <p:nvPicPr>
          <p:cNvPr id="488453" name="Picture 5">
            <a:extLst>
              <a:ext uri="{FF2B5EF4-FFF2-40B4-BE49-F238E27FC236}">
                <a16:creationId xmlns:a16="http://schemas.microsoft.com/office/drawing/2014/main" xmlns="" id="{10E26043-F6F4-604A-B090-139026CD71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55700" y="2747963"/>
            <a:ext cx="7543800" cy="1020445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0902" name="Freeform 6">
            <a:extLst>
              <a:ext uri="{FF2B5EF4-FFF2-40B4-BE49-F238E27FC236}">
                <a16:creationId xmlns:a16="http://schemas.microsoft.com/office/drawing/2014/main" xmlns="" id="{3A27FC0C-69CF-3243-BB1A-1C9CB4F30619}"/>
              </a:ext>
            </a:extLst>
          </p:cNvPr>
          <p:cNvSpPr>
            <a:spLocks/>
          </p:cNvSpPr>
          <p:nvPr/>
        </p:nvSpPr>
        <p:spPr bwMode="auto">
          <a:xfrm>
            <a:off x="7662863" y="3271838"/>
            <a:ext cx="2524125" cy="1587"/>
          </a:xfrm>
          <a:custGeom>
            <a:avLst/>
            <a:gdLst>
              <a:gd name="T0" fmla="*/ 0 w 7012"/>
              <a:gd name="T1" fmla="*/ 0 h 1"/>
              <a:gd name="T2" fmla="*/ 2147483646 w 7012"/>
              <a:gd name="T3" fmla="*/ 0 h 1"/>
              <a:gd name="T4" fmla="*/ 0 60000 65536"/>
              <a:gd name="T5" fmla="*/ 0 60000 65536"/>
            </a:gdLst>
            <a:ahLst/>
            <a:cxnLst>
              <a:cxn ang="T4">
                <a:pos x="T0" y="T1"/>
              </a:cxn>
              <a:cxn ang="T5">
                <a:pos x="T2" y="T3"/>
              </a:cxn>
            </a:cxnLst>
            <a:rect l="0" t="0" r="r" b="b"/>
            <a:pathLst>
              <a:path w="7012" h="1">
                <a:moveTo>
                  <a:pt x="0" y="0"/>
                </a:moveTo>
                <a:lnTo>
                  <a:pt x="7011" y="0"/>
                </a:lnTo>
              </a:path>
            </a:pathLst>
          </a:custGeom>
          <a:noFill/>
          <a:ln w="304920" cap="flat">
            <a:solidFill>
              <a:srgbClr val="3A88FE"/>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488455" name="Group 7">
            <a:extLst>
              <a:ext uri="{FF2B5EF4-FFF2-40B4-BE49-F238E27FC236}">
                <a16:creationId xmlns:a16="http://schemas.microsoft.com/office/drawing/2014/main" xmlns="" id="{2CDB0195-D695-7D42-953B-3A34CDAA3E68}"/>
              </a:ext>
            </a:extLst>
          </p:cNvPr>
          <p:cNvGrpSpPr>
            <a:grpSpLocks/>
          </p:cNvGrpSpPr>
          <p:nvPr/>
        </p:nvGrpSpPr>
        <p:grpSpPr bwMode="auto">
          <a:xfrm>
            <a:off x="8277225" y="8026400"/>
            <a:ext cx="2368550" cy="3097213"/>
            <a:chOff x="5214" y="5056"/>
            <a:chExt cx="1492" cy="1951"/>
          </a:xfrm>
        </p:grpSpPr>
        <p:pic>
          <p:nvPicPr>
            <p:cNvPr id="488457" name="Picture 8">
              <a:extLst>
                <a:ext uri="{FF2B5EF4-FFF2-40B4-BE49-F238E27FC236}">
                  <a16:creationId xmlns:a16="http://schemas.microsoft.com/office/drawing/2014/main" xmlns="" id="{3773218F-1429-4A42-9E91-146218D0ED7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6" y="5088"/>
              <a:ext cx="1428" cy="188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88458" name="Picture 9">
              <a:extLst>
                <a:ext uri="{FF2B5EF4-FFF2-40B4-BE49-F238E27FC236}">
                  <a16:creationId xmlns:a16="http://schemas.microsoft.com/office/drawing/2014/main" xmlns="" id="{652E19D9-9FBC-C248-9489-DD2BCF8043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14" y="5056"/>
              <a:ext cx="1492" cy="195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488456" name="Rectangle 10">
            <a:extLst>
              <a:ext uri="{FF2B5EF4-FFF2-40B4-BE49-F238E27FC236}">
                <a16:creationId xmlns:a16="http://schemas.microsoft.com/office/drawing/2014/main" xmlns="" id="{B9491129-224D-2B42-8586-BF066A85A162}"/>
              </a:ext>
            </a:extLst>
          </p:cNvPr>
          <p:cNvSpPr>
            <a:spLocks noChangeArrowheads="1"/>
          </p:cNvSpPr>
          <p:nvPr/>
        </p:nvSpPr>
        <p:spPr bwMode="auto">
          <a:xfrm>
            <a:off x="8896350" y="11142663"/>
            <a:ext cx="1346200" cy="65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1800"/>
              </a:spcBef>
            </a:pPr>
            <a:r>
              <a:rPr lang="pl-PL" altLang="pl-PL" sz="3600">
                <a:solidFill>
                  <a:srgbClr val="000000"/>
                </a:solidFill>
              </a:rPr>
              <a:t>2009</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indefinite" fill="hold"/>
                                        <p:tgtEl>
                                          <p:spTgt spid="80902"/>
                                        </p:tgtEl>
                                        <p:attrNameLst>
                                          <p:attrName>style.visibility</p:attrName>
                                        </p:attrNameLst>
                                      </p:cBhvr>
                                      <p:to>
                                        <p:strVal val="visible"/>
                                      </p:to>
                                    </p:set>
                                    <p:animEffect transition="in" filter="wipe(left)">
                                      <p:cBhvr additive="repl">
                                        <p:cTn id="7" dur="250"/>
                                        <p:tgtEl>
                                          <p:spTgt spid="80902"/>
                                        </p:tgtEl>
                                      </p:cBhvr>
                                    </p:animEffect>
                                  </p:childTnLst>
                                </p:cTn>
                              </p:par>
                            </p:childTnLst>
                          </p:cTn>
                        </p:par>
                        <p:par>
                          <p:cTn id="8" fill="hold" nodeType="afterGroup">
                            <p:stCondLst>
                              <p:cond delay="250"/>
                            </p:stCondLst>
                            <p:childTnLst>
                              <p:par>
                                <p:cTn id="9" presetID="9" presetClass="entr" fill="hold" nodeType="afterEffect">
                                  <p:stCondLst>
                                    <p:cond delay="0"/>
                                  </p:stCondLst>
                                  <p:childTnLst>
                                    <p:set>
                                      <p:cBhvr additive="repl">
                                        <p:cTn id="10" dur="indefinite" fill="hold"/>
                                        <p:tgtEl>
                                          <p:spTgt spid="80897"/>
                                        </p:tgtEl>
                                        <p:attrNameLst>
                                          <p:attrName>style.visibility</p:attrName>
                                        </p:attrNameLst>
                                      </p:cBhvr>
                                      <p:to>
                                        <p:strVal val="visible"/>
                                      </p:to>
                                    </p:set>
                                    <p:animEffect transition="in" filter="dissolve">
                                      <p:cBhvr additive="repl">
                                        <p:cTn id="11" dur="499"/>
                                        <p:tgtEl>
                                          <p:spTgt spid="80897"/>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9" presetClass="entr" fill="hold" nodeType="clickEffect">
                                  <p:stCondLst>
                                    <p:cond delay="0"/>
                                  </p:stCondLst>
                                  <p:childTnLst>
                                    <p:set>
                                      <p:cBhvr additive="repl">
                                        <p:cTn id="15" dur="indefinite" fill="hold"/>
                                        <p:tgtEl>
                                          <p:spTgt spid="80899"/>
                                        </p:tgtEl>
                                        <p:attrNameLst>
                                          <p:attrName>style.visibility</p:attrName>
                                        </p:attrNameLst>
                                      </p:cBhvr>
                                      <p:to>
                                        <p:strVal val="visible"/>
                                      </p:to>
                                    </p:set>
                                    <p:animEffect transition="in" filter="dissolve">
                                      <p:cBhvr additive="repl">
                                        <p:cTn id="16" dur="499"/>
                                        <p:tgtEl>
                                          <p:spTgt spid="808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0497" name="Rectangle 1">
            <a:extLst>
              <a:ext uri="{FF2B5EF4-FFF2-40B4-BE49-F238E27FC236}">
                <a16:creationId xmlns:a16="http://schemas.microsoft.com/office/drawing/2014/main" xmlns="" id="{23938976-8061-1846-89C0-198B96618982}"/>
              </a:ext>
            </a:extLst>
          </p:cNvPr>
          <p:cNvSpPr>
            <a:spLocks noChangeArrowheads="1"/>
          </p:cNvSpPr>
          <p:nvPr/>
        </p:nvSpPr>
        <p:spPr bwMode="auto">
          <a:xfrm>
            <a:off x="-508000" y="-609600"/>
            <a:ext cx="24917400" cy="143383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pic>
        <p:nvPicPr>
          <p:cNvPr id="490498" name="Picture 2">
            <a:extLst>
              <a:ext uri="{FF2B5EF4-FFF2-40B4-BE49-F238E27FC236}">
                <a16:creationId xmlns:a16="http://schemas.microsoft.com/office/drawing/2014/main" xmlns="" id="{99E61642-AAB3-9246-81E4-4BE714EAA74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3700" y="3898900"/>
            <a:ext cx="15963900" cy="83185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90499" name="Text Box 3">
            <a:extLst>
              <a:ext uri="{FF2B5EF4-FFF2-40B4-BE49-F238E27FC236}">
                <a16:creationId xmlns:a16="http://schemas.microsoft.com/office/drawing/2014/main" xmlns="" id="{4BDB2C25-BCFC-624D-B00D-FA058446D6AF}"/>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F437BFDD-6A5B-7640-80A9-991638DC609D}"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52</a:t>
            </a:fld>
            <a:endParaRPr lang="pl-PL" altLang="pl-PL" sz="2400">
              <a:solidFill>
                <a:srgbClr val="000000"/>
              </a:solidFill>
              <a:latin typeface="Gill Sans" panose="020B0502020104020203" pitchFamily="34" charset="-79"/>
            </a:endParaRPr>
          </a:p>
        </p:txBody>
      </p:sp>
      <p:sp>
        <p:nvSpPr>
          <p:cNvPr id="490500" name="Rectangle 4">
            <a:extLst>
              <a:ext uri="{FF2B5EF4-FFF2-40B4-BE49-F238E27FC236}">
                <a16:creationId xmlns:a16="http://schemas.microsoft.com/office/drawing/2014/main" xmlns="" id="{4F52F13B-E8E1-3E4D-9B86-A2ECD374BA48}"/>
              </a:ext>
            </a:extLst>
          </p:cNvPr>
          <p:cNvSpPr>
            <a:spLocks noChangeArrowheads="1"/>
          </p:cNvSpPr>
          <p:nvPr/>
        </p:nvSpPr>
        <p:spPr bwMode="auto">
          <a:xfrm>
            <a:off x="7129463" y="10710863"/>
            <a:ext cx="10163175" cy="12906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800">
                <a:solidFill>
                  <a:srgbClr val="FFFFFF"/>
                </a:solidFill>
                <a:latin typeface="Myriad Pro" panose="020B0503030403020204" pitchFamily="34" charset="0"/>
              </a:rPr>
              <a:t>PLANETY I GWIAZDY</a:t>
            </a:r>
          </a:p>
        </p:txBody>
      </p:sp>
      <p:sp>
        <p:nvSpPr>
          <p:cNvPr id="490501" name="Rectangle 5">
            <a:extLst>
              <a:ext uri="{FF2B5EF4-FFF2-40B4-BE49-F238E27FC236}">
                <a16:creationId xmlns:a16="http://schemas.microsoft.com/office/drawing/2014/main" xmlns="" id="{F83DC600-697F-7646-836D-A4789C5CE6A8}"/>
              </a:ext>
            </a:extLst>
          </p:cNvPr>
          <p:cNvSpPr>
            <a:spLocks noChangeArrowheads="1"/>
          </p:cNvSpPr>
          <p:nvPr/>
        </p:nvSpPr>
        <p:spPr bwMode="auto">
          <a:xfrm>
            <a:off x="9804400" y="3865563"/>
            <a:ext cx="4814888" cy="18891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11600">
                <a:solidFill>
                  <a:schemeClr val="bg1"/>
                </a:solidFill>
                <a:latin typeface="Myriad Pro" panose="020B0503030403020204" pitchFamily="34" charset="0"/>
              </a:rPr>
              <a:t>FAKTY</a:t>
            </a:r>
          </a:p>
        </p:txBody>
      </p:sp>
      <p:sp>
        <p:nvSpPr>
          <p:cNvPr id="490502" name="Line 6">
            <a:extLst>
              <a:ext uri="{FF2B5EF4-FFF2-40B4-BE49-F238E27FC236}">
                <a16:creationId xmlns:a16="http://schemas.microsoft.com/office/drawing/2014/main" xmlns="" id="{A35820C4-E53B-6241-BEF3-DDCD68519FEF}"/>
              </a:ext>
            </a:extLst>
          </p:cNvPr>
          <p:cNvSpPr>
            <a:spLocks noChangeShapeType="1"/>
          </p:cNvSpPr>
          <p:nvPr/>
        </p:nvSpPr>
        <p:spPr bwMode="auto">
          <a:xfrm flipH="1">
            <a:off x="7340600" y="2439988"/>
            <a:ext cx="22225" cy="1420812"/>
          </a:xfrm>
          <a:prstGeom prst="line">
            <a:avLst/>
          </a:prstGeom>
          <a:noFill/>
          <a:ln w="304920">
            <a:solidFill>
              <a:srgbClr val="FFFB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0503" name="Line 7">
            <a:extLst>
              <a:ext uri="{FF2B5EF4-FFF2-40B4-BE49-F238E27FC236}">
                <a16:creationId xmlns:a16="http://schemas.microsoft.com/office/drawing/2014/main" xmlns="" id="{978AEB72-D745-5448-9101-333E397B7408}"/>
              </a:ext>
            </a:extLst>
          </p:cNvPr>
          <p:cNvSpPr>
            <a:spLocks noChangeShapeType="1"/>
          </p:cNvSpPr>
          <p:nvPr/>
        </p:nvSpPr>
        <p:spPr bwMode="auto">
          <a:xfrm flipH="1">
            <a:off x="17054513" y="2438400"/>
            <a:ext cx="22225" cy="1420813"/>
          </a:xfrm>
          <a:prstGeom prst="line">
            <a:avLst/>
          </a:prstGeom>
          <a:noFill/>
          <a:ln w="304920">
            <a:solidFill>
              <a:srgbClr val="FFFB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
        <p:nvSpPr>
          <p:cNvPr id="490504" name="Rectangle 8">
            <a:extLst>
              <a:ext uri="{FF2B5EF4-FFF2-40B4-BE49-F238E27FC236}">
                <a16:creationId xmlns:a16="http://schemas.microsoft.com/office/drawing/2014/main" xmlns="" id="{DAC70474-2487-FC41-90EA-B7C05CE76ED7}"/>
              </a:ext>
            </a:extLst>
          </p:cNvPr>
          <p:cNvSpPr>
            <a:spLocks noChangeArrowheads="1"/>
          </p:cNvSpPr>
          <p:nvPr/>
        </p:nvSpPr>
        <p:spPr bwMode="auto">
          <a:xfrm>
            <a:off x="2538413" y="1270000"/>
            <a:ext cx="9631362" cy="1174750"/>
          </a:xfrm>
          <a:prstGeom prst="rect">
            <a:avLst/>
          </a:prstGeom>
          <a:solidFill>
            <a:srgbClr val="0061FF"/>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a:solidFill>
                  <a:srgbClr val="000000"/>
                </a:solidFill>
                <a:latin typeface="Gill Sans" panose="020B0502020104020203" pitchFamily="34" charset="-79"/>
              </a:rPr>
              <a:t>Nauka OPERACYJNA  </a:t>
            </a:r>
          </a:p>
        </p:txBody>
      </p:sp>
      <p:sp>
        <p:nvSpPr>
          <p:cNvPr id="490505" name="Rectangle 9">
            <a:extLst>
              <a:ext uri="{FF2B5EF4-FFF2-40B4-BE49-F238E27FC236}">
                <a16:creationId xmlns:a16="http://schemas.microsoft.com/office/drawing/2014/main" xmlns="" id="{0FE4B91F-0101-CC45-BA4A-D642AE0BCCB3}"/>
              </a:ext>
            </a:extLst>
          </p:cNvPr>
          <p:cNvSpPr>
            <a:spLocks noChangeArrowheads="1"/>
          </p:cNvSpPr>
          <p:nvPr/>
        </p:nvSpPr>
        <p:spPr bwMode="auto">
          <a:xfrm>
            <a:off x="12353925" y="1274763"/>
            <a:ext cx="11053763" cy="1184275"/>
          </a:xfrm>
          <a:prstGeom prst="rect">
            <a:avLst/>
          </a:prstGeom>
          <a:solidFill>
            <a:srgbClr val="D81E00"/>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a:solidFill>
                  <a:srgbClr val="000000"/>
                </a:solidFill>
                <a:latin typeface="Gill Sans" panose="020B0502020104020203" pitchFamily="34" charset="-79"/>
              </a:rPr>
              <a:t>Nauka O POCHODZENIU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2545" name="Rectangle 1">
            <a:extLst>
              <a:ext uri="{FF2B5EF4-FFF2-40B4-BE49-F238E27FC236}">
                <a16:creationId xmlns:a16="http://schemas.microsoft.com/office/drawing/2014/main" xmlns="" id="{3B419F41-5DED-B24E-86C4-E7A3A1FA1BAF}"/>
              </a:ext>
            </a:extLst>
          </p:cNvPr>
          <p:cNvSpPr>
            <a:spLocks noGrp="1" noChangeArrowheads="1"/>
          </p:cNvSpPr>
          <p:nvPr>
            <p:ph type="subTitle" idx="4294967295"/>
          </p:nvPr>
        </p:nvSpPr>
        <p:spPr>
          <a:xfrm>
            <a:off x="2209800" y="5029200"/>
            <a:ext cx="19964400" cy="4394200"/>
          </a:xfrm>
          <a:extLst>
            <a:ext uri="{91240B29-F687-4f45-9708-019B960494DF}">
              <a14:hiddenLine xmlns:a14="http://schemas.microsoft.com/office/drawing/2010/main" w="9525" cap="flat">
                <a:solidFill>
                  <a:srgbClr val="808080"/>
                </a:solidFill>
                <a:round/>
                <a:headEnd/>
                <a:tailEnd/>
              </a14:hiddenLine>
            </a:ext>
          </a:extLst>
        </p:spPr>
        <p:txBody>
          <a:bodyPr/>
          <a:lstStyle/>
          <a:p>
            <a:pPr marL="0" indent="0" eaLnBrk="1">
              <a:lnSpc>
                <a:spcPct val="10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11500">
                <a:latin typeface="Gill Sans" panose="020B0502020104020203" pitchFamily="34" charset="-79"/>
              </a:rPr>
              <a:t>Pochodzenie gwiazd </a:t>
            </a:r>
          </a:p>
          <a:p>
            <a:pPr marL="0" indent="0" eaLnBrk="1">
              <a:lnSpc>
                <a:spcPct val="10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11500">
                <a:latin typeface="Gill Sans" panose="020B0502020104020203" pitchFamily="34" charset="-79"/>
              </a:rPr>
              <a:t>i galaktyk?</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4593" name="Rectangle 1">
            <a:extLst>
              <a:ext uri="{FF2B5EF4-FFF2-40B4-BE49-F238E27FC236}">
                <a16:creationId xmlns:a16="http://schemas.microsoft.com/office/drawing/2014/main" xmlns="" id="{E82CB69B-9608-494A-9D69-4A431886B8C6}"/>
              </a:ext>
            </a:extLst>
          </p:cNvPr>
          <p:cNvSpPr>
            <a:spLocks noGrp="1" noChangeArrowheads="1"/>
          </p:cNvSpPr>
          <p:nvPr>
            <p:ph type="title" idx="4294967295"/>
          </p:nvPr>
        </p:nvSpPr>
        <p:spPr>
          <a:xfrm>
            <a:off x="2413000" y="1206500"/>
            <a:ext cx="14938375" cy="79375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pPr>
            <a:r>
              <a:rPr lang="pl-PL" altLang="pl-PL" sz="7200" dirty="0">
                <a:solidFill>
                  <a:schemeClr val="bg1"/>
                </a:solidFill>
                <a:latin typeface="DejaVu Sans Condensed" panose="020B0606030804020204" pitchFamily="34" charset="2"/>
              </a:rPr>
              <a:t>„Wśród najważniejszych reliktów są struktury, które widzimy na niebie: </a:t>
            </a:r>
            <a:br>
              <a:rPr lang="pl-PL" altLang="pl-PL" sz="7200" dirty="0">
                <a:solidFill>
                  <a:schemeClr val="bg1"/>
                </a:solidFill>
                <a:latin typeface="DejaVu Sans Condensed" panose="020B0606030804020204" pitchFamily="34" charset="2"/>
              </a:rPr>
            </a:br>
            <a:r>
              <a:rPr lang="pl-PL" altLang="pl-PL" sz="7200" dirty="0">
                <a:solidFill>
                  <a:schemeClr val="bg1"/>
                </a:solidFill>
                <a:latin typeface="DejaVu Sans Condensed" panose="020B0606030804020204" pitchFamily="34" charset="2"/>
              </a:rPr>
              <a:t>wiele gwiazd zgrupowanych jest </a:t>
            </a:r>
            <a:br>
              <a:rPr lang="pl-PL" altLang="pl-PL" sz="7200" dirty="0">
                <a:solidFill>
                  <a:schemeClr val="bg1"/>
                </a:solidFill>
                <a:latin typeface="DejaVu Sans Condensed" panose="020B0606030804020204" pitchFamily="34" charset="2"/>
              </a:rPr>
            </a:br>
            <a:r>
              <a:rPr lang="pl-PL" altLang="pl-PL" sz="7200" dirty="0">
                <a:solidFill>
                  <a:schemeClr val="bg1"/>
                </a:solidFill>
                <a:latin typeface="DejaVu Sans Condensed" panose="020B0606030804020204" pitchFamily="34" charset="2"/>
              </a:rPr>
              <a:t>w gromady, gromady z kolei wraz z samotnymi gwiazdami, jak nasze słońce, tworzą galaktyki, te zaś łączą się w gromady galaktyk”.</a:t>
            </a:r>
          </a:p>
        </p:txBody>
      </p:sp>
      <p:sp>
        <p:nvSpPr>
          <p:cNvPr id="494594" name="Rectangle 2">
            <a:extLst>
              <a:ext uri="{FF2B5EF4-FFF2-40B4-BE49-F238E27FC236}">
                <a16:creationId xmlns:a16="http://schemas.microsoft.com/office/drawing/2014/main" xmlns="" id="{7F540031-886C-E247-BCCE-CCFC0A427845}"/>
              </a:ext>
            </a:extLst>
          </p:cNvPr>
          <p:cNvSpPr>
            <a:spLocks noGrp="1" noChangeArrowheads="1"/>
          </p:cNvSpPr>
          <p:nvPr>
            <p:ph type="body" idx="4294967295"/>
          </p:nvPr>
        </p:nvSpPr>
        <p:spPr>
          <a:xfrm>
            <a:off x="2374900" y="10769600"/>
            <a:ext cx="19570700" cy="1574800"/>
          </a:xfrm>
        </p:spPr>
        <p:txBody>
          <a:bodyPr anchor="t"/>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4600" dirty="0">
                <a:solidFill>
                  <a:schemeClr val="bg1"/>
                </a:solidFill>
              </a:rPr>
              <a:t>Steven Weinberg, “</a:t>
            </a:r>
            <a:r>
              <a:rPr lang="pl-PL" altLang="pl-PL" sz="4600" dirty="0" err="1">
                <a:solidFill>
                  <a:schemeClr val="bg1"/>
                </a:solidFill>
              </a:rPr>
              <a:t>Origins</a:t>
            </a:r>
            <a:r>
              <a:rPr lang="pl-PL" altLang="pl-PL" sz="4600" dirty="0">
                <a:solidFill>
                  <a:schemeClr val="bg1"/>
                </a:solidFill>
              </a:rPr>
              <a:t>,” </a:t>
            </a:r>
            <a:r>
              <a:rPr lang="pl-PL" altLang="pl-PL" sz="4600" dirty="0">
                <a:solidFill>
                  <a:schemeClr val="bg1"/>
                </a:solidFill>
                <a:latin typeface="DejaVu Sans Condensed Oblique" panose="020B06060303040B0204" pitchFamily="34" charset="0"/>
              </a:rPr>
              <a:t>Science</a:t>
            </a:r>
            <a:r>
              <a:rPr lang="pl-PL" altLang="pl-PL" sz="4600" dirty="0">
                <a:solidFill>
                  <a:schemeClr val="bg1"/>
                </a:solidFill>
              </a:rPr>
              <a:t>, 230:4721 (</a:t>
            </a:r>
            <a:r>
              <a:rPr lang="pl-PL" altLang="pl-PL" sz="4600" dirty="0" err="1">
                <a:solidFill>
                  <a:schemeClr val="bg1"/>
                </a:solidFill>
              </a:rPr>
              <a:t>Oct</a:t>
            </a:r>
            <a:r>
              <a:rPr lang="pl-PL" altLang="pl-PL" sz="4600" dirty="0">
                <a:solidFill>
                  <a:schemeClr val="bg1"/>
                </a:solidFill>
              </a:rPr>
              <a:t>. 4, 1985), p. 16.</a:t>
            </a:r>
          </a:p>
        </p:txBody>
      </p:sp>
      <p:pic>
        <p:nvPicPr>
          <p:cNvPr id="494595" name="Picture 3">
            <a:extLst>
              <a:ext uri="{FF2B5EF4-FFF2-40B4-BE49-F238E27FC236}">
                <a16:creationId xmlns:a16="http://schemas.microsoft.com/office/drawing/2014/main" xmlns="" id="{BA312E32-9C79-2F49-984C-156770D81D6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6588" y="1468438"/>
            <a:ext cx="4013200" cy="5676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6641" name="Rectangle 1">
            <a:extLst>
              <a:ext uri="{FF2B5EF4-FFF2-40B4-BE49-F238E27FC236}">
                <a16:creationId xmlns:a16="http://schemas.microsoft.com/office/drawing/2014/main" xmlns="" id="{A970CB12-8717-334B-A49F-9508B7C4EA9B}"/>
              </a:ext>
            </a:extLst>
          </p:cNvPr>
          <p:cNvSpPr>
            <a:spLocks noGrp="1" noChangeArrowheads="1"/>
          </p:cNvSpPr>
          <p:nvPr>
            <p:ph type="title" idx="4294967295"/>
          </p:nvPr>
        </p:nvSpPr>
        <p:spPr>
          <a:xfrm>
            <a:off x="2413000" y="1206500"/>
            <a:ext cx="19570700" cy="97155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7200" dirty="0">
                <a:solidFill>
                  <a:schemeClr val="bg1"/>
                </a:solidFill>
                <a:latin typeface="DejaVu Sans Condensed" panose="020B0606030804020204" pitchFamily="34" charset="2"/>
              </a:rPr>
              <a:t>„Drugim wielkim rozczarowaniem astrofizyki jest fakt, że wciąż nie mamy jasności na temat tego, jak te struktury się </a:t>
            </a:r>
            <a:r>
              <a:rPr lang="pl-PL" altLang="pl-PL" sz="7200" dirty="0">
                <a:solidFill>
                  <a:srgbClr val="FFFF00"/>
                </a:solidFill>
                <a:latin typeface="DejaVu Sans Condensed" panose="020B0606030804020204" pitchFamily="34" charset="2"/>
              </a:rPr>
              <a:t>uformowały</a:t>
            </a:r>
            <a:r>
              <a:rPr lang="pl-PL" altLang="pl-PL" sz="7200" dirty="0">
                <a:solidFill>
                  <a:srgbClr val="FEFCDD"/>
                </a:solidFill>
                <a:latin typeface="DejaVu Sans Condensed" panose="020B0606030804020204" pitchFamily="34" charset="2"/>
              </a:rPr>
              <a:t>. </a:t>
            </a:r>
            <a:r>
              <a:rPr lang="pl-PL" altLang="pl-PL" sz="7200" dirty="0">
                <a:solidFill>
                  <a:srgbClr val="FFFF00"/>
                </a:solidFill>
                <a:latin typeface="DejaVu Sans Condensed" panose="020B0606030804020204" pitchFamily="34" charset="2"/>
              </a:rPr>
              <a:t>Nie wiemy nawet</a:t>
            </a:r>
            <a:r>
              <a:rPr lang="pl-PL" altLang="pl-PL" sz="7200" dirty="0">
                <a:solidFill>
                  <a:srgbClr val="FEFCDD"/>
                </a:solidFill>
                <a:latin typeface="DejaVu Sans Condensed" panose="020B0606030804020204" pitchFamily="34" charset="2"/>
              </a:rPr>
              <a:t> </a:t>
            </a:r>
            <a:r>
              <a:rPr lang="pl-PL" altLang="pl-PL" sz="7200" dirty="0">
                <a:solidFill>
                  <a:schemeClr val="bg1"/>
                </a:solidFill>
                <a:latin typeface="DejaVu Sans Condensed" panose="020B0606030804020204" pitchFamily="34" charset="2"/>
              </a:rPr>
              <a:t>tego, czy najpierw uformowały się mniejsze struktury, a następnie połączyły w większe, czy raczej to te większe uformowały się wcześniej, a następnie rozpadły na mniejsze kawałki”.</a:t>
            </a:r>
          </a:p>
        </p:txBody>
      </p:sp>
      <p:sp>
        <p:nvSpPr>
          <p:cNvPr id="496642" name="Rectangle 2">
            <a:extLst>
              <a:ext uri="{FF2B5EF4-FFF2-40B4-BE49-F238E27FC236}">
                <a16:creationId xmlns:a16="http://schemas.microsoft.com/office/drawing/2014/main" xmlns="" id="{1302F2DC-D7DC-AD45-8B76-7F786AAE54D8}"/>
              </a:ext>
            </a:extLst>
          </p:cNvPr>
          <p:cNvSpPr>
            <a:spLocks noGrp="1" noChangeArrowheads="1"/>
          </p:cNvSpPr>
          <p:nvPr>
            <p:ph type="body" idx="4294967295"/>
          </p:nvPr>
        </p:nvSpPr>
        <p:spPr>
          <a:xfrm>
            <a:off x="2374900" y="11530013"/>
            <a:ext cx="19570700" cy="1574800"/>
          </a:xfrm>
        </p:spPr>
        <p:txBody>
          <a:bodyPr anchor="t"/>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4600" dirty="0">
                <a:solidFill>
                  <a:schemeClr val="bg1"/>
                </a:solidFill>
              </a:rPr>
              <a:t>Steven Weinberg, “</a:t>
            </a:r>
            <a:r>
              <a:rPr lang="pl-PL" altLang="pl-PL" sz="4600" dirty="0" err="1">
                <a:solidFill>
                  <a:schemeClr val="bg1"/>
                </a:solidFill>
              </a:rPr>
              <a:t>Origins</a:t>
            </a:r>
            <a:r>
              <a:rPr lang="pl-PL" altLang="pl-PL" sz="4600" dirty="0">
                <a:solidFill>
                  <a:schemeClr val="bg1"/>
                </a:solidFill>
              </a:rPr>
              <a:t>,” </a:t>
            </a:r>
            <a:r>
              <a:rPr lang="pl-PL" altLang="pl-PL" sz="4600" dirty="0">
                <a:solidFill>
                  <a:schemeClr val="bg1"/>
                </a:solidFill>
                <a:latin typeface="DejaVu Sans Condensed Oblique" panose="020B06060303040B0204" pitchFamily="34" charset="0"/>
              </a:rPr>
              <a:t>Science</a:t>
            </a:r>
            <a:r>
              <a:rPr lang="pl-PL" altLang="pl-PL" sz="4600" dirty="0">
                <a:solidFill>
                  <a:schemeClr val="bg1"/>
                </a:solidFill>
              </a:rPr>
              <a:t>, 230:4721 (</a:t>
            </a:r>
            <a:r>
              <a:rPr lang="pl-PL" altLang="pl-PL" sz="4600" dirty="0" err="1">
                <a:solidFill>
                  <a:schemeClr val="bg1"/>
                </a:solidFill>
              </a:rPr>
              <a:t>Oct</a:t>
            </a:r>
            <a:r>
              <a:rPr lang="pl-PL" altLang="pl-PL" sz="4600" dirty="0">
                <a:solidFill>
                  <a:schemeClr val="bg1"/>
                </a:solidFill>
              </a:rPr>
              <a:t>. 4, 1985), p. 16.</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8689" name="Rectangle 1">
            <a:extLst>
              <a:ext uri="{FF2B5EF4-FFF2-40B4-BE49-F238E27FC236}">
                <a16:creationId xmlns:a16="http://schemas.microsoft.com/office/drawing/2014/main" xmlns="" id="{EBF8CA5A-EC0C-0546-8E06-DD8C6EA56D54}"/>
              </a:ext>
            </a:extLst>
          </p:cNvPr>
          <p:cNvSpPr>
            <a:spLocks noGrp="1" noChangeArrowheads="1"/>
          </p:cNvSpPr>
          <p:nvPr>
            <p:ph type="title" idx="4294967295"/>
          </p:nvPr>
        </p:nvSpPr>
        <p:spPr>
          <a:xfrm>
            <a:off x="2413000" y="1206500"/>
            <a:ext cx="14943138" cy="97155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Lst>
            </a:pPr>
            <a:r>
              <a:rPr lang="pl-PL" altLang="pl-PL" sz="6600" dirty="0">
                <a:solidFill>
                  <a:schemeClr val="bg1"/>
                </a:solidFill>
                <a:latin typeface="DejaVu Sans Condensed" panose="020B0606030804020204" pitchFamily="34" charset="2"/>
              </a:rPr>
              <a:t>„Niepokojące jest również to, że wszystkie te </a:t>
            </a:r>
            <a:r>
              <a:rPr lang="pl-PL" altLang="pl-PL" sz="6600" dirty="0">
                <a:solidFill>
                  <a:srgbClr val="FFFF00"/>
                </a:solidFill>
                <a:latin typeface="DejaVu Sans Condensed" panose="020B0606030804020204" pitchFamily="34" charset="2"/>
              </a:rPr>
              <a:t>oszacowania </a:t>
            </a:r>
            <a:r>
              <a:rPr lang="pl-PL" altLang="pl-PL" sz="6600" dirty="0">
                <a:solidFill>
                  <a:schemeClr val="bg1"/>
                </a:solidFill>
                <a:latin typeface="DejaVu Sans Condensed" panose="020B0606030804020204" pitchFamily="34" charset="2"/>
              </a:rPr>
              <a:t>wieku </a:t>
            </a:r>
            <a:br>
              <a:rPr lang="pl-PL" altLang="pl-PL" sz="6600" dirty="0">
                <a:solidFill>
                  <a:schemeClr val="bg1"/>
                </a:solidFill>
                <a:latin typeface="DejaVu Sans Condensed" panose="020B0606030804020204" pitchFamily="34" charset="2"/>
              </a:rPr>
            </a:br>
            <a:r>
              <a:rPr lang="pl-PL" altLang="pl-PL" sz="6600" dirty="0">
                <a:solidFill>
                  <a:schemeClr val="bg1"/>
                </a:solidFill>
                <a:latin typeface="DejaVu Sans Condensed" panose="020B0606030804020204" pitchFamily="34" charset="2"/>
              </a:rPr>
              <a:t>i składu gwiazd opierają się na </a:t>
            </a:r>
            <a:r>
              <a:rPr lang="pl-PL" altLang="pl-PL" sz="6600" dirty="0">
                <a:solidFill>
                  <a:srgbClr val="FFFF00"/>
                </a:solidFill>
                <a:latin typeface="DejaVu Sans Condensed" panose="020B0606030804020204" pitchFamily="34" charset="2"/>
              </a:rPr>
              <a:t>skomplikowanych obliczeniach</a:t>
            </a:r>
            <a:r>
              <a:rPr lang="pl-PL" altLang="pl-PL" sz="6600" dirty="0">
                <a:solidFill>
                  <a:srgbClr val="FEFCDD"/>
                </a:solidFill>
                <a:latin typeface="DejaVu Sans Condensed" panose="020B0606030804020204" pitchFamily="34" charset="2"/>
              </a:rPr>
              <a:t> </a:t>
            </a:r>
            <a:r>
              <a:rPr lang="pl-PL" altLang="pl-PL" sz="6600" dirty="0">
                <a:solidFill>
                  <a:schemeClr val="bg1"/>
                </a:solidFill>
                <a:latin typeface="DejaVu Sans Condensed" panose="020B0606030804020204" pitchFamily="34" charset="2"/>
              </a:rPr>
              <a:t>dotyczących tego, co dzieje się </a:t>
            </a:r>
            <a:br>
              <a:rPr lang="pl-PL" altLang="pl-PL" sz="6600" dirty="0">
                <a:solidFill>
                  <a:schemeClr val="bg1"/>
                </a:solidFill>
                <a:latin typeface="DejaVu Sans Condensed" panose="020B0606030804020204" pitchFamily="34" charset="2"/>
              </a:rPr>
            </a:br>
            <a:r>
              <a:rPr lang="pl-PL" altLang="pl-PL" sz="6600" dirty="0">
                <a:solidFill>
                  <a:schemeClr val="bg1"/>
                </a:solidFill>
                <a:latin typeface="DejaVu Sans Condensed" panose="020B0606030804020204" pitchFamily="34" charset="2"/>
              </a:rPr>
              <a:t>w ich wnętrzu, ale </a:t>
            </a:r>
            <a:r>
              <a:rPr lang="pl-PL" altLang="pl-PL" sz="6600" dirty="0">
                <a:solidFill>
                  <a:srgbClr val="FFFF00"/>
                </a:solidFill>
                <a:latin typeface="DejaVu Sans Condensed" panose="020B0606030804020204" pitchFamily="34" charset="2"/>
              </a:rPr>
              <a:t>jedyne, </a:t>
            </a:r>
            <a:br>
              <a:rPr lang="pl-PL" altLang="pl-PL" sz="6600" dirty="0">
                <a:solidFill>
                  <a:srgbClr val="FFFF00"/>
                </a:solidFill>
                <a:latin typeface="DejaVu Sans Condensed" panose="020B0606030804020204" pitchFamily="34" charset="2"/>
              </a:rPr>
            </a:br>
            <a:r>
              <a:rPr lang="pl-PL" altLang="pl-PL" sz="6600" dirty="0">
                <a:solidFill>
                  <a:srgbClr val="FFFF00"/>
                </a:solidFill>
                <a:latin typeface="DejaVu Sans Condensed" panose="020B0606030804020204" pitchFamily="34" charset="2"/>
              </a:rPr>
              <a:t>co obserwujemy, to światło </a:t>
            </a:r>
            <a:br>
              <a:rPr lang="pl-PL" altLang="pl-PL" sz="6600" dirty="0">
                <a:solidFill>
                  <a:srgbClr val="FFFF00"/>
                </a:solidFill>
                <a:latin typeface="DejaVu Sans Condensed" panose="020B0606030804020204" pitchFamily="34" charset="2"/>
              </a:rPr>
            </a:br>
            <a:r>
              <a:rPr lang="pl-PL" altLang="pl-PL" sz="6600" dirty="0">
                <a:solidFill>
                  <a:srgbClr val="FFFF00"/>
                </a:solidFill>
                <a:latin typeface="DejaVu Sans Condensed" panose="020B0606030804020204" pitchFamily="34" charset="2"/>
              </a:rPr>
              <a:t>emitowane z ich powierzchni</a:t>
            </a:r>
            <a:r>
              <a:rPr lang="pl-PL" altLang="pl-PL" sz="6600" dirty="0">
                <a:solidFill>
                  <a:schemeClr val="bg1"/>
                </a:solidFill>
                <a:latin typeface="DejaVu Sans Condensed" panose="020B0606030804020204" pitchFamily="34" charset="2"/>
              </a:rPr>
              <a:t>”.</a:t>
            </a:r>
          </a:p>
        </p:txBody>
      </p:sp>
      <p:sp>
        <p:nvSpPr>
          <p:cNvPr id="498690" name="Rectangle 2">
            <a:extLst>
              <a:ext uri="{FF2B5EF4-FFF2-40B4-BE49-F238E27FC236}">
                <a16:creationId xmlns:a16="http://schemas.microsoft.com/office/drawing/2014/main" xmlns="" id="{C3CD2645-5ED7-C740-81B3-C043CBCB7F47}"/>
              </a:ext>
            </a:extLst>
          </p:cNvPr>
          <p:cNvSpPr>
            <a:spLocks noGrp="1" noChangeArrowheads="1"/>
          </p:cNvSpPr>
          <p:nvPr>
            <p:ph type="body" idx="4294967295"/>
          </p:nvPr>
        </p:nvSpPr>
        <p:spPr>
          <a:xfrm>
            <a:off x="2374900" y="10769600"/>
            <a:ext cx="19570700" cy="1574800"/>
          </a:xfrm>
        </p:spPr>
        <p:txBody>
          <a:bodyPr anchor="t"/>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4600" dirty="0">
                <a:solidFill>
                  <a:schemeClr val="bg1"/>
                </a:solidFill>
              </a:rPr>
              <a:t>Steven Weinberg, “</a:t>
            </a:r>
            <a:r>
              <a:rPr lang="pl-PL" altLang="pl-PL" sz="4600" dirty="0" err="1">
                <a:solidFill>
                  <a:schemeClr val="bg1"/>
                </a:solidFill>
              </a:rPr>
              <a:t>Origins</a:t>
            </a:r>
            <a:r>
              <a:rPr lang="pl-PL" altLang="pl-PL" sz="4600" dirty="0">
                <a:solidFill>
                  <a:schemeClr val="bg1"/>
                </a:solidFill>
              </a:rPr>
              <a:t>,” </a:t>
            </a:r>
            <a:r>
              <a:rPr lang="pl-PL" altLang="pl-PL" sz="4600" dirty="0">
                <a:solidFill>
                  <a:schemeClr val="bg1"/>
                </a:solidFill>
                <a:latin typeface="DejaVu Sans Condensed Oblique" panose="020B06060303040B0204" pitchFamily="34" charset="0"/>
              </a:rPr>
              <a:t>Science</a:t>
            </a:r>
            <a:r>
              <a:rPr lang="pl-PL" altLang="pl-PL" sz="4600" dirty="0">
                <a:solidFill>
                  <a:schemeClr val="bg1"/>
                </a:solidFill>
              </a:rPr>
              <a:t>, 230:4721 (</a:t>
            </a:r>
            <a:r>
              <a:rPr lang="pl-PL" altLang="pl-PL" sz="4600" dirty="0" err="1">
                <a:solidFill>
                  <a:schemeClr val="bg1"/>
                </a:solidFill>
              </a:rPr>
              <a:t>Oct</a:t>
            </a:r>
            <a:r>
              <a:rPr lang="pl-PL" altLang="pl-PL" sz="4600" dirty="0">
                <a:solidFill>
                  <a:schemeClr val="bg1"/>
                </a:solidFill>
              </a:rPr>
              <a:t>. 4, 1985), p. 16.</a:t>
            </a:r>
          </a:p>
        </p:txBody>
      </p:sp>
      <p:sp>
        <p:nvSpPr>
          <p:cNvPr id="86019" name="Rectangle 3">
            <a:extLst>
              <a:ext uri="{FF2B5EF4-FFF2-40B4-BE49-F238E27FC236}">
                <a16:creationId xmlns:a16="http://schemas.microsoft.com/office/drawing/2014/main" xmlns="" id="{645205CC-237E-E742-B13F-2DD97774D865}"/>
              </a:ext>
            </a:extLst>
          </p:cNvPr>
          <p:cNvSpPr>
            <a:spLocks noChangeArrowheads="1"/>
          </p:cNvSpPr>
          <p:nvPr/>
        </p:nvSpPr>
        <p:spPr bwMode="auto">
          <a:xfrm>
            <a:off x="14608175" y="8928100"/>
            <a:ext cx="3497263"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9600" b="1">
                <a:solidFill>
                  <a:srgbClr val="FFFF00"/>
                </a:solidFill>
                <a:latin typeface="DejaVu Sans" panose="020B0603030804020204" pitchFamily="34" charset="2"/>
              </a:rPr>
              <a:t>1985</a:t>
            </a:r>
          </a:p>
        </p:txBody>
      </p:sp>
      <p:pic>
        <p:nvPicPr>
          <p:cNvPr id="498692" name="Picture 4">
            <a:extLst>
              <a:ext uri="{FF2B5EF4-FFF2-40B4-BE49-F238E27FC236}">
                <a16:creationId xmlns:a16="http://schemas.microsoft.com/office/drawing/2014/main" xmlns="" id="{1D545581-EE6C-0F41-A1AF-DB67D6BA10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16588" y="1468438"/>
            <a:ext cx="4013200" cy="5676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fill="hold" nodeType="clickEffect">
                                  <p:stCondLst>
                                    <p:cond delay="0"/>
                                  </p:stCondLst>
                                  <p:childTnLst>
                                    <p:set>
                                      <p:cBhvr additive="repl">
                                        <p:cTn id="6" dur="indefinite" fill="hold"/>
                                        <p:tgtEl>
                                          <p:spTgt spid="860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0737" name="Rectangle 1">
            <a:extLst>
              <a:ext uri="{FF2B5EF4-FFF2-40B4-BE49-F238E27FC236}">
                <a16:creationId xmlns:a16="http://schemas.microsoft.com/office/drawing/2014/main" xmlns="" id="{68184A28-4FF6-3E47-B28E-ACA431AF39E5}"/>
              </a:ext>
            </a:extLst>
          </p:cNvPr>
          <p:cNvSpPr>
            <a:spLocks noGrp="1" noChangeArrowheads="1"/>
          </p:cNvSpPr>
          <p:nvPr>
            <p:ph type="title" idx="4294967295"/>
          </p:nvPr>
        </p:nvSpPr>
        <p:spPr>
          <a:xfrm>
            <a:off x="12733338" y="1377950"/>
            <a:ext cx="10798175" cy="24765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Lst>
            </a:pPr>
            <a:r>
              <a:rPr lang="pl-PL" altLang="pl-PL" sz="7200" dirty="0">
                <a:solidFill>
                  <a:schemeClr val="bg1"/>
                </a:solidFill>
                <a:latin typeface="DejaVu Sans Condensed" panose="020B0606030804020204" pitchFamily="34" charset="2"/>
              </a:rPr>
              <a:t>„Rodzi się PIERWSZA</a:t>
            </a:r>
            <a:br>
              <a:rPr lang="pl-PL" altLang="pl-PL" sz="7200" dirty="0">
                <a:solidFill>
                  <a:schemeClr val="bg1"/>
                </a:solidFill>
                <a:latin typeface="DejaVu Sans Condensed" panose="020B0606030804020204" pitchFamily="34" charset="2"/>
              </a:rPr>
            </a:br>
            <a:r>
              <a:rPr lang="pl-PL" altLang="pl-PL" sz="7200" dirty="0">
                <a:solidFill>
                  <a:schemeClr val="bg1"/>
                </a:solidFill>
                <a:latin typeface="DejaVu Sans Condensed" panose="020B0606030804020204" pitchFamily="34" charset="2"/>
              </a:rPr>
              <a:t>GWIAZDA</a:t>
            </a:r>
          </a:p>
        </p:txBody>
      </p:sp>
      <p:sp>
        <p:nvSpPr>
          <p:cNvPr id="500738" name="Rectangle 2">
            <a:extLst>
              <a:ext uri="{FF2B5EF4-FFF2-40B4-BE49-F238E27FC236}">
                <a16:creationId xmlns:a16="http://schemas.microsoft.com/office/drawing/2014/main" xmlns="" id="{CB71CB44-66D3-214E-AE96-A9E9EB790B5C}"/>
              </a:ext>
            </a:extLst>
          </p:cNvPr>
          <p:cNvSpPr>
            <a:spLocks noGrp="1" noChangeArrowheads="1"/>
          </p:cNvSpPr>
          <p:nvPr>
            <p:ph type="body" idx="4294967295"/>
          </p:nvPr>
        </p:nvSpPr>
        <p:spPr>
          <a:xfrm>
            <a:off x="13007975" y="11099800"/>
            <a:ext cx="9271000" cy="1206500"/>
          </a:xfrm>
        </p:spPr>
        <p:txBody>
          <a:bodyPr anchor="t"/>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pl-PL" altLang="pl-PL" sz="3600" dirty="0">
                <a:solidFill>
                  <a:schemeClr val="bg1"/>
                </a:solidFill>
                <a:latin typeface="DejaVu Sans Condensed" panose="020B0606030804020204" pitchFamily="34" charset="2"/>
              </a:rPr>
              <a:t>Tim Folger, “The Real Big </a:t>
            </a:r>
            <a:r>
              <a:rPr lang="pl-PL" altLang="pl-PL" sz="3600" dirty="0" err="1">
                <a:solidFill>
                  <a:schemeClr val="bg1"/>
                </a:solidFill>
                <a:latin typeface="DejaVu Sans Condensed" panose="020B0606030804020204" pitchFamily="34" charset="2"/>
              </a:rPr>
              <a:t>Bang</a:t>
            </a:r>
            <a:r>
              <a:rPr lang="pl-PL" altLang="pl-PL" sz="3600" dirty="0">
                <a:solidFill>
                  <a:schemeClr val="bg1"/>
                </a:solidFill>
                <a:latin typeface="DejaVu Sans Condensed" panose="020B0606030804020204" pitchFamily="34" charset="2"/>
              </a:rPr>
              <a:t>,” </a:t>
            </a:r>
            <a:r>
              <a:rPr lang="pl-PL" altLang="pl-PL" sz="3600" dirty="0" err="1">
                <a:solidFill>
                  <a:schemeClr val="bg1"/>
                </a:solidFill>
                <a:latin typeface="DejaVu Sans Condensed" panose="020B0606030804020204" pitchFamily="34" charset="2"/>
              </a:rPr>
              <a:t>Discover</a:t>
            </a:r>
            <a:r>
              <a:rPr lang="pl-PL" altLang="pl-PL" sz="3600" dirty="0">
                <a:solidFill>
                  <a:schemeClr val="bg1"/>
                </a:solidFill>
                <a:latin typeface="DejaVu Sans Condensed" panose="020B0606030804020204" pitchFamily="34" charset="2"/>
              </a:rPr>
              <a:t> (Dec. 2002), p. 44.</a:t>
            </a:r>
          </a:p>
        </p:txBody>
      </p:sp>
      <p:sp>
        <p:nvSpPr>
          <p:cNvPr id="87043" name="Rectangle 3">
            <a:extLst>
              <a:ext uri="{FF2B5EF4-FFF2-40B4-BE49-F238E27FC236}">
                <a16:creationId xmlns:a16="http://schemas.microsoft.com/office/drawing/2014/main" xmlns="" id="{77F2FBA5-E44B-434D-89E6-D7B1976DE5BB}"/>
              </a:ext>
            </a:extLst>
          </p:cNvPr>
          <p:cNvSpPr>
            <a:spLocks noChangeArrowheads="1"/>
          </p:cNvSpPr>
          <p:nvPr/>
        </p:nvSpPr>
        <p:spPr bwMode="auto">
          <a:xfrm>
            <a:off x="12947650" y="2393950"/>
            <a:ext cx="10248900" cy="56419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spcBef>
                <a:spcPts val="2200"/>
              </a:spcBef>
            </a:pPr>
            <a:r>
              <a:rPr lang="pl-PL" altLang="pl-PL" sz="7200" dirty="0">
                <a:solidFill>
                  <a:srgbClr val="FFFFFF"/>
                </a:solidFill>
                <a:latin typeface="DejaVu Sans Condensed" panose="020B0606030804020204" pitchFamily="34" charset="2"/>
              </a:rPr>
              <a:t>                </a:t>
            </a:r>
            <a:r>
              <a:rPr lang="pl-PL" altLang="pl-PL" sz="7200" dirty="0">
                <a:solidFill>
                  <a:schemeClr val="bg1"/>
                </a:solidFill>
                <a:latin typeface="DejaVu Sans Condensed" panose="020B0606030804020204" pitchFamily="34" charset="2"/>
              </a:rPr>
              <a:t>w</a:t>
            </a:r>
            <a:r>
              <a:rPr lang="pl-PL" altLang="pl-PL" sz="7200" dirty="0">
                <a:solidFill>
                  <a:srgbClr val="FFFFFF"/>
                </a:solidFill>
                <a:latin typeface="DejaVu Sans Condensed" panose="020B0606030804020204" pitchFamily="34" charset="2"/>
              </a:rPr>
              <a:t> </a:t>
            </a:r>
            <a:r>
              <a:rPr lang="pl-PL" altLang="pl-PL" sz="7200" dirty="0">
                <a:solidFill>
                  <a:srgbClr val="FFFF00"/>
                </a:solidFill>
                <a:latin typeface="DejaVu Sans Condensed" panose="020B0606030804020204" pitchFamily="34" charset="2"/>
              </a:rPr>
              <a:t>wirtualnym obserwatorium</a:t>
            </a:r>
            <a:r>
              <a:rPr lang="pl-PL" altLang="pl-PL" sz="7200" dirty="0">
                <a:solidFill>
                  <a:srgbClr val="FFFFFF"/>
                </a:solidFill>
                <a:latin typeface="DejaVu Sans Condensed" panose="020B0606030804020204" pitchFamily="34" charset="2"/>
              </a:rPr>
              <a:t> astronoma Toma Abla, na Uniwersytecie w Pensylwanii”.</a:t>
            </a:r>
          </a:p>
        </p:txBody>
      </p:sp>
      <p:pic>
        <p:nvPicPr>
          <p:cNvPr id="500740" name="Picture 4">
            <a:extLst>
              <a:ext uri="{FF2B5EF4-FFF2-40B4-BE49-F238E27FC236}">
                <a16:creationId xmlns:a16="http://schemas.microsoft.com/office/drawing/2014/main" xmlns="" id="{8D46E6A7-7FB1-3F49-BC03-CE654C8F99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01888" y="646113"/>
            <a:ext cx="9550400" cy="124253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7045" name="Rectangle 5">
            <a:extLst>
              <a:ext uri="{FF2B5EF4-FFF2-40B4-BE49-F238E27FC236}">
                <a16:creationId xmlns:a16="http://schemas.microsoft.com/office/drawing/2014/main" xmlns="" id="{81F8766F-284F-1B4F-A3D9-1DB0CC19BC57}"/>
              </a:ext>
            </a:extLst>
          </p:cNvPr>
          <p:cNvSpPr>
            <a:spLocks noChangeArrowheads="1"/>
          </p:cNvSpPr>
          <p:nvPr/>
        </p:nvSpPr>
        <p:spPr bwMode="auto">
          <a:xfrm>
            <a:off x="2732088" y="1377950"/>
            <a:ext cx="4340225" cy="3087688"/>
          </a:xfrm>
          <a:prstGeom prst="rect">
            <a:avLst/>
          </a:prstGeom>
          <a:noFill/>
          <a:ln w="139680">
            <a:solidFill>
              <a:srgbClr val="0433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87046" name="Rectangle 6">
            <a:extLst>
              <a:ext uri="{FF2B5EF4-FFF2-40B4-BE49-F238E27FC236}">
                <a16:creationId xmlns:a16="http://schemas.microsoft.com/office/drawing/2014/main" xmlns="" id="{0307DA2B-CC45-C74C-8919-395BF31BD5DA}"/>
              </a:ext>
            </a:extLst>
          </p:cNvPr>
          <p:cNvSpPr>
            <a:spLocks noChangeArrowheads="1"/>
          </p:cNvSpPr>
          <p:nvPr/>
        </p:nvSpPr>
        <p:spPr bwMode="auto">
          <a:xfrm>
            <a:off x="7339013" y="1377950"/>
            <a:ext cx="4340225" cy="3087688"/>
          </a:xfrm>
          <a:prstGeom prst="rect">
            <a:avLst/>
          </a:prstGeom>
          <a:noFill/>
          <a:ln w="139680">
            <a:solidFill>
              <a:srgbClr val="0433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87047" name="Rectangle 7">
            <a:extLst>
              <a:ext uri="{FF2B5EF4-FFF2-40B4-BE49-F238E27FC236}">
                <a16:creationId xmlns:a16="http://schemas.microsoft.com/office/drawing/2014/main" xmlns="" id="{8A8E19AF-2E37-9148-A2EF-8F3B89D78068}"/>
              </a:ext>
            </a:extLst>
          </p:cNvPr>
          <p:cNvSpPr>
            <a:spLocks noChangeArrowheads="1"/>
          </p:cNvSpPr>
          <p:nvPr/>
        </p:nvSpPr>
        <p:spPr bwMode="auto">
          <a:xfrm>
            <a:off x="2690813" y="4735513"/>
            <a:ext cx="8970962" cy="6967537"/>
          </a:xfrm>
          <a:prstGeom prst="rect">
            <a:avLst/>
          </a:prstGeom>
          <a:noFill/>
          <a:ln w="139680">
            <a:solidFill>
              <a:srgbClr val="0433FF"/>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grpId="0" nodeType="clickEffect">
                                  <p:stCondLst>
                                    <p:cond delay="0"/>
                                  </p:stCondLst>
                                  <p:childTnLst>
                                    <p:set>
                                      <p:cBhvr additive="repl">
                                        <p:cTn id="6" dur="indefinite" fill="hold"/>
                                        <p:tgtEl>
                                          <p:spTgt spid="87045"/>
                                        </p:tgtEl>
                                        <p:attrNameLst>
                                          <p:attrName>style.visibility</p:attrName>
                                        </p:attrNameLst>
                                      </p:cBhvr>
                                      <p:to>
                                        <p:strVal val="visible"/>
                                      </p:to>
                                    </p:set>
                                    <p:anim calcmode="lin" valueType="num">
                                      <p:cBhvr additive="repl">
                                        <p:cTn id="7" dur="500" fill="hold"/>
                                        <p:tgtEl>
                                          <p:spTgt spid="87045"/>
                                        </p:tgtEl>
                                        <p:attrNameLst>
                                          <p:attrName>ppt_w</p:attrName>
                                        </p:attrNameLst>
                                      </p:cBhvr>
                                      <p:tavLst>
                                        <p:tav tm="100000">
                                          <p:val>
                                            <p:strVal val="0"/>
                                          </p:val>
                                        </p:tav>
                                        <p:tav>
                                          <p:val>
                                            <p:strVal val="#ppt_w"/>
                                          </p:val>
                                        </p:tav>
                                      </p:tavLst>
                                    </p:anim>
                                    <p:anim calcmode="lin" valueType="num">
                                      <p:cBhvr additive="repl">
                                        <p:cTn id="8" dur="500" fill="hold"/>
                                        <p:tgtEl>
                                          <p:spTgt spid="87045"/>
                                        </p:tgtEl>
                                        <p:attrNameLst>
                                          <p:attrName>ppt_h</p:attrName>
                                        </p:attrNameLst>
                                      </p:cBhvr>
                                      <p:tavLst>
                                        <p:tav tm="100000">
                                          <p:val>
                                            <p:strVal val="0"/>
                                          </p:val>
                                        </p:tav>
                                        <p:tav>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xit" presetSubtype="32" fill="hold" grpId="1" nodeType="clickEffect">
                                  <p:stCondLst>
                                    <p:cond delay="0"/>
                                  </p:stCondLst>
                                  <p:childTnLst>
                                    <p:anim calcmode="lin" valueType="num">
                                      <p:cBhvr additive="repl">
                                        <p:cTn id="12" dur="750" fill="hold"/>
                                        <p:tgtEl>
                                          <p:spTgt spid="87045"/>
                                        </p:tgtEl>
                                        <p:attrNameLst>
                                          <p:attrName>ppt_w</p:attrName>
                                        </p:attrNameLst>
                                      </p:cBhvr>
                                      <p:tavLst>
                                        <p:tav tm="100000">
                                          <p:val>
                                            <p:strVal val="#ppt_w"/>
                                          </p:val>
                                        </p:tav>
                                        <p:tav>
                                          <p:val>
                                            <p:strVal val="0"/>
                                          </p:val>
                                        </p:tav>
                                      </p:tavLst>
                                    </p:anim>
                                    <p:anim calcmode="lin" valueType="num">
                                      <p:cBhvr additive="repl">
                                        <p:cTn id="13" dur="750" fill="hold"/>
                                        <p:tgtEl>
                                          <p:spTgt spid="87045"/>
                                        </p:tgtEl>
                                        <p:attrNameLst>
                                          <p:attrName>ppt_h</p:attrName>
                                        </p:attrNameLst>
                                      </p:cBhvr>
                                      <p:tavLst>
                                        <p:tav tm="100000">
                                          <p:val>
                                            <p:strVal val="#ppt_h"/>
                                          </p:val>
                                        </p:tav>
                                        <p:tav>
                                          <p:val>
                                            <p:strVal val="0"/>
                                          </p:val>
                                        </p:tav>
                                      </p:tavLst>
                                    </p:anim>
                                    <p:set>
                                      <p:cBhvr additive="repl">
                                        <p:cTn id="14" dur="indefinite" fill="hold">
                                          <p:stCondLst>
                                            <p:cond delay="749"/>
                                          </p:stCondLst>
                                        </p:cTn>
                                        <p:tgtEl>
                                          <p:spTgt spid="87045"/>
                                        </p:tgtEl>
                                        <p:attrNameLst>
                                          <p:attrName>style.visibility</p:attrName>
                                        </p:attrNameLst>
                                      </p:cBhvr>
                                      <p:to>
                                        <p:strVal val="hidden"/>
                                      </p:to>
                                    </p:set>
                                  </p:childTnLst>
                                </p:cTn>
                              </p:par>
                            </p:childTnLst>
                          </p:cTn>
                        </p:par>
                        <p:par>
                          <p:cTn id="15" fill="hold" nodeType="afterGroup">
                            <p:stCondLst>
                              <p:cond delay="750"/>
                            </p:stCondLst>
                            <p:childTnLst>
                              <p:par>
                                <p:cTn id="16" presetID="23" presetClass="entr" presetSubtype="16" fill="hold" grpId="0" nodeType="afterEffect">
                                  <p:stCondLst>
                                    <p:cond delay="0"/>
                                  </p:stCondLst>
                                  <p:childTnLst>
                                    <p:set>
                                      <p:cBhvr additive="repl">
                                        <p:cTn id="17" dur="indefinite" fill="hold"/>
                                        <p:tgtEl>
                                          <p:spTgt spid="87046"/>
                                        </p:tgtEl>
                                        <p:attrNameLst>
                                          <p:attrName>style.visibility</p:attrName>
                                        </p:attrNameLst>
                                      </p:cBhvr>
                                      <p:to>
                                        <p:strVal val="visible"/>
                                      </p:to>
                                    </p:set>
                                    <p:anim calcmode="lin" valueType="num">
                                      <p:cBhvr additive="repl">
                                        <p:cTn id="18" dur="500" fill="hold"/>
                                        <p:tgtEl>
                                          <p:spTgt spid="87046"/>
                                        </p:tgtEl>
                                        <p:attrNameLst>
                                          <p:attrName>ppt_w</p:attrName>
                                        </p:attrNameLst>
                                      </p:cBhvr>
                                      <p:tavLst>
                                        <p:tav tm="100000">
                                          <p:val>
                                            <p:strVal val="0"/>
                                          </p:val>
                                        </p:tav>
                                        <p:tav>
                                          <p:val>
                                            <p:strVal val="#ppt_w"/>
                                          </p:val>
                                        </p:tav>
                                      </p:tavLst>
                                    </p:anim>
                                    <p:anim calcmode="lin" valueType="num">
                                      <p:cBhvr additive="repl">
                                        <p:cTn id="19" dur="500" fill="hold"/>
                                        <p:tgtEl>
                                          <p:spTgt spid="87046"/>
                                        </p:tgtEl>
                                        <p:attrNameLst>
                                          <p:attrName>ppt_h</p:attrName>
                                        </p:attrNameLst>
                                      </p:cBhvr>
                                      <p:tavLst>
                                        <p:tav tm="100000">
                                          <p:val>
                                            <p:strVal val="0"/>
                                          </p:val>
                                        </p:tav>
                                        <p:tav>
                                          <p:val>
                                            <p:strVal val="#ppt_h"/>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23" presetClass="exit" presetSubtype="32" fill="hold" grpId="1" nodeType="clickEffect">
                                  <p:stCondLst>
                                    <p:cond delay="0"/>
                                  </p:stCondLst>
                                  <p:childTnLst>
                                    <p:anim calcmode="lin" valueType="num">
                                      <p:cBhvr additive="repl">
                                        <p:cTn id="23" dur="750" fill="hold"/>
                                        <p:tgtEl>
                                          <p:spTgt spid="87046"/>
                                        </p:tgtEl>
                                        <p:attrNameLst>
                                          <p:attrName>ppt_w</p:attrName>
                                        </p:attrNameLst>
                                      </p:cBhvr>
                                      <p:tavLst>
                                        <p:tav tm="100000">
                                          <p:val>
                                            <p:strVal val="#ppt_w"/>
                                          </p:val>
                                        </p:tav>
                                        <p:tav>
                                          <p:val>
                                            <p:strVal val="0"/>
                                          </p:val>
                                        </p:tav>
                                      </p:tavLst>
                                    </p:anim>
                                    <p:anim calcmode="lin" valueType="num">
                                      <p:cBhvr additive="repl">
                                        <p:cTn id="24" dur="750" fill="hold"/>
                                        <p:tgtEl>
                                          <p:spTgt spid="87046"/>
                                        </p:tgtEl>
                                        <p:attrNameLst>
                                          <p:attrName>ppt_h</p:attrName>
                                        </p:attrNameLst>
                                      </p:cBhvr>
                                      <p:tavLst>
                                        <p:tav tm="100000">
                                          <p:val>
                                            <p:strVal val="#ppt_h"/>
                                          </p:val>
                                        </p:tav>
                                        <p:tav>
                                          <p:val>
                                            <p:strVal val="0"/>
                                          </p:val>
                                        </p:tav>
                                      </p:tavLst>
                                    </p:anim>
                                    <p:set>
                                      <p:cBhvr additive="repl">
                                        <p:cTn id="25" dur="indefinite" fill="hold">
                                          <p:stCondLst>
                                            <p:cond delay="749"/>
                                          </p:stCondLst>
                                        </p:cTn>
                                        <p:tgtEl>
                                          <p:spTgt spid="87046"/>
                                        </p:tgtEl>
                                        <p:attrNameLst>
                                          <p:attrName>style.visibility</p:attrName>
                                        </p:attrNameLst>
                                      </p:cBhvr>
                                      <p:to>
                                        <p:strVal val="hidden"/>
                                      </p:to>
                                    </p:set>
                                  </p:childTnLst>
                                </p:cTn>
                              </p:par>
                            </p:childTnLst>
                          </p:cTn>
                        </p:par>
                        <p:par>
                          <p:cTn id="26" fill="hold" nodeType="afterGroup">
                            <p:stCondLst>
                              <p:cond delay="750"/>
                            </p:stCondLst>
                            <p:childTnLst>
                              <p:par>
                                <p:cTn id="27" presetID="23" presetClass="entr" presetSubtype="16" fill="hold" grpId="0" nodeType="afterEffect">
                                  <p:stCondLst>
                                    <p:cond delay="0"/>
                                  </p:stCondLst>
                                  <p:childTnLst>
                                    <p:set>
                                      <p:cBhvr additive="repl">
                                        <p:cTn id="28" dur="indefinite" fill="hold"/>
                                        <p:tgtEl>
                                          <p:spTgt spid="87047"/>
                                        </p:tgtEl>
                                        <p:attrNameLst>
                                          <p:attrName>style.visibility</p:attrName>
                                        </p:attrNameLst>
                                      </p:cBhvr>
                                      <p:to>
                                        <p:strVal val="visible"/>
                                      </p:to>
                                    </p:set>
                                    <p:anim calcmode="lin" valueType="num">
                                      <p:cBhvr additive="repl">
                                        <p:cTn id="29" dur="500" fill="hold"/>
                                        <p:tgtEl>
                                          <p:spTgt spid="87047"/>
                                        </p:tgtEl>
                                        <p:attrNameLst>
                                          <p:attrName>ppt_w</p:attrName>
                                        </p:attrNameLst>
                                      </p:cBhvr>
                                      <p:tavLst>
                                        <p:tav tm="100000">
                                          <p:val>
                                            <p:strVal val="0"/>
                                          </p:val>
                                        </p:tav>
                                        <p:tav>
                                          <p:val>
                                            <p:strVal val="#ppt_w"/>
                                          </p:val>
                                        </p:tav>
                                      </p:tavLst>
                                    </p:anim>
                                    <p:anim calcmode="lin" valueType="num">
                                      <p:cBhvr additive="repl">
                                        <p:cTn id="30" dur="500" fill="hold"/>
                                        <p:tgtEl>
                                          <p:spTgt spid="87047"/>
                                        </p:tgtEl>
                                        <p:attrNameLst>
                                          <p:attrName>ppt_h</p:attrName>
                                        </p:attrNameLst>
                                      </p:cBhvr>
                                      <p:tavLst>
                                        <p:tav tm="100000">
                                          <p:val>
                                            <p:strVal val="0"/>
                                          </p:val>
                                        </p:tav>
                                        <p:tav>
                                          <p:val>
                                            <p:strVal val="#ppt_h"/>
                                          </p:val>
                                        </p:tav>
                                      </p:tavLst>
                                    </p:anim>
                                  </p:childTnLst>
                                </p:cTn>
                              </p:par>
                            </p:childTnLst>
                          </p:cTn>
                        </p:par>
                      </p:childTnLst>
                    </p:cTn>
                  </p:par>
                  <p:par>
                    <p:cTn id="31" fill="hold" nodeType="clickPar">
                      <p:stCondLst>
                        <p:cond delay="indefinite"/>
                      </p:stCondLst>
                      <p:childTnLst>
                        <p:par>
                          <p:cTn id="32" fill="hold" nodeType="withGroup">
                            <p:stCondLst>
                              <p:cond delay="0"/>
                            </p:stCondLst>
                            <p:childTnLst>
                              <p:par>
                                <p:cTn id="33" presetID="22" presetClass="entr" presetSubtype="1" fill="hold" nodeType="clickEffect">
                                  <p:stCondLst>
                                    <p:cond delay="0"/>
                                  </p:stCondLst>
                                  <p:childTnLst>
                                    <p:set>
                                      <p:cBhvr additive="repl">
                                        <p:cTn id="34" dur="indefinite" fill="hold"/>
                                        <p:tgtEl>
                                          <p:spTgt spid="87043"/>
                                        </p:tgtEl>
                                        <p:attrNameLst>
                                          <p:attrName>style.visibility</p:attrName>
                                        </p:attrNameLst>
                                      </p:cBhvr>
                                      <p:to>
                                        <p:strVal val="visible"/>
                                      </p:to>
                                    </p:set>
                                    <p:animEffect transition="in" filter="wipe(up)">
                                      <p:cBhvr additive="repl">
                                        <p:cTn id="35" dur="500"/>
                                        <p:tgtEl>
                                          <p:spTgt spid="870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7045" grpId="0" animBg="1"/>
      <p:bldP spid="87045" grpId="1" animBg="1"/>
      <p:bldP spid="87046" grpId="0" animBg="1"/>
      <p:bldP spid="87046" grpId="1" animBg="1"/>
      <p:bldP spid="8704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2785" name="Rectangle 1">
            <a:extLst>
              <a:ext uri="{FF2B5EF4-FFF2-40B4-BE49-F238E27FC236}">
                <a16:creationId xmlns:a16="http://schemas.microsoft.com/office/drawing/2014/main" xmlns="" id="{56C6A0CA-9751-0C41-BD7B-4886284E2FAB}"/>
              </a:ext>
            </a:extLst>
          </p:cNvPr>
          <p:cNvSpPr>
            <a:spLocks noGrp="1" noChangeArrowheads="1"/>
          </p:cNvSpPr>
          <p:nvPr>
            <p:ph type="title" idx="4294967295"/>
          </p:nvPr>
        </p:nvSpPr>
        <p:spPr>
          <a:xfrm>
            <a:off x="1679575" y="1206500"/>
            <a:ext cx="21242338" cy="97155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7200" dirty="0">
                <a:solidFill>
                  <a:schemeClr val="bg1"/>
                </a:solidFill>
                <a:latin typeface="DejaVu Sans Condensed" panose="020B0606030804020204" pitchFamily="34" charset="2"/>
              </a:rPr>
              <a:t>„Większość masy Wszechświata jest niewidzialna i nikt naprawdę nie wie, czym ona jest [...] </a:t>
            </a:r>
            <a:r>
              <a:rPr lang="pl-PL" altLang="pl-PL" sz="7200" dirty="0">
                <a:solidFill>
                  <a:srgbClr val="FFFF00"/>
                </a:solidFill>
                <a:latin typeface="DejaVu Sans Condensed" panose="020B0606030804020204" pitchFamily="34" charset="2"/>
              </a:rPr>
              <a:t>Proces formowania się gwiazd spowija tajemnica</a:t>
            </a:r>
            <a:r>
              <a:rPr lang="pl-PL" altLang="pl-PL" sz="7200" dirty="0">
                <a:solidFill>
                  <a:schemeClr val="bg1"/>
                </a:solidFill>
                <a:latin typeface="DejaVu Sans Condensed" panose="020B0606030804020204" pitchFamily="34" charset="2"/>
              </a:rPr>
              <a:t>. Ogólnie mówiąc, gwiazda powstaje, gdy chmura gazu zapada się pod wpływem siły grawitacji. Jednakże, jeśli chmura jest zbyt gorąca, ciśnienie pokona grawitację i zapobiegnie zapadnięciu się chmury.  Zatem, aby uformować gwiazdę, chmura gazu musi mieć możliwość schłodzenia się”.</a:t>
            </a:r>
          </a:p>
        </p:txBody>
      </p:sp>
      <p:sp>
        <p:nvSpPr>
          <p:cNvPr id="502786" name="Rectangle 2">
            <a:extLst>
              <a:ext uri="{FF2B5EF4-FFF2-40B4-BE49-F238E27FC236}">
                <a16:creationId xmlns:a16="http://schemas.microsoft.com/office/drawing/2014/main" xmlns="" id="{6DE3BEEF-A9D3-5444-BDF4-7ABB0453780B}"/>
              </a:ext>
            </a:extLst>
          </p:cNvPr>
          <p:cNvSpPr>
            <a:spLocks noGrp="1" noChangeArrowheads="1"/>
          </p:cNvSpPr>
          <p:nvPr>
            <p:ph type="body" idx="4294967295"/>
          </p:nvPr>
        </p:nvSpPr>
        <p:spPr>
          <a:xfrm>
            <a:off x="1606550" y="11682413"/>
            <a:ext cx="21242338" cy="1574800"/>
          </a:xfrm>
        </p:spPr>
        <p:txBody>
          <a:bodyPr anchor="t"/>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3600">
                <a:solidFill>
                  <a:schemeClr val="bg1"/>
                </a:solidFill>
                <a:latin typeface="DejaVu Sans Condensed" panose="020B0606030804020204" pitchFamily="34" charset="2"/>
              </a:rPr>
              <a:t>Marcus Chown (astronom), “Let there be light,” New Scientist, 7 Feb. 1998, p. 30.</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4833" name="Rectangle 1">
            <a:extLst>
              <a:ext uri="{FF2B5EF4-FFF2-40B4-BE49-F238E27FC236}">
                <a16:creationId xmlns:a16="http://schemas.microsoft.com/office/drawing/2014/main" xmlns="" id="{4A72D57A-5E3C-B84B-AC24-C0A66902630E}"/>
              </a:ext>
            </a:extLst>
          </p:cNvPr>
          <p:cNvSpPr>
            <a:spLocks noGrp="1" noChangeArrowheads="1"/>
          </p:cNvSpPr>
          <p:nvPr>
            <p:ph type="title" idx="4294967295"/>
          </p:nvPr>
        </p:nvSpPr>
        <p:spPr>
          <a:xfrm>
            <a:off x="2413000" y="1206500"/>
            <a:ext cx="19570700" cy="97155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7200" dirty="0">
                <a:solidFill>
                  <a:schemeClr val="bg1"/>
                </a:solidFill>
                <a:latin typeface="DejaVu Sans Condensed" panose="020B0606030804020204" pitchFamily="34" charset="2"/>
              </a:rPr>
              <a:t>„To nie jest takie proste, jak się wydaje. W dzisiejszym Wszechświecie osiągane jest to, gdy znaczna ilość cząsteczek zderzających </a:t>
            </a:r>
            <a:br>
              <a:rPr lang="pl-PL" altLang="pl-PL" sz="7200" dirty="0">
                <a:solidFill>
                  <a:schemeClr val="bg1"/>
                </a:solidFill>
                <a:latin typeface="DejaVu Sans Condensed" panose="020B0606030804020204" pitchFamily="34" charset="2"/>
              </a:rPr>
            </a:br>
            <a:r>
              <a:rPr lang="pl-PL" altLang="pl-PL" sz="7200" dirty="0">
                <a:solidFill>
                  <a:schemeClr val="bg1"/>
                </a:solidFill>
                <a:latin typeface="DejaVu Sans Condensed" panose="020B0606030804020204" pitchFamily="34" charset="2"/>
              </a:rPr>
              <a:t>się ze sobą wypromieniowuje ciepło. Jednakże, atomy niezbędne do wytworzenia wszystkich oprócz najprostszych cząsteczek—cząsteczek wodoru—muszą powstać wewnątrz gwiazdy. </a:t>
            </a:r>
            <a:r>
              <a:rPr lang="pl-PL" altLang="pl-PL" sz="7200" dirty="0">
                <a:solidFill>
                  <a:srgbClr val="FFFF00"/>
                </a:solidFill>
                <a:latin typeface="DejaVu Sans Condensed" panose="020B0606030804020204" pitchFamily="34" charset="2"/>
              </a:rPr>
              <a:t>Jest to dylemat typu: jajko czy kura</a:t>
            </a:r>
            <a:r>
              <a:rPr lang="pl-PL" altLang="pl-PL" sz="7200" dirty="0">
                <a:solidFill>
                  <a:schemeClr val="bg1"/>
                </a:solidFill>
                <a:latin typeface="DejaVu Sans Condensed" panose="020B0606030804020204" pitchFamily="34" charset="2"/>
              </a:rPr>
              <a:t>...”</a:t>
            </a:r>
          </a:p>
        </p:txBody>
      </p:sp>
      <p:sp>
        <p:nvSpPr>
          <p:cNvPr id="504834" name="Rectangle 2">
            <a:extLst>
              <a:ext uri="{FF2B5EF4-FFF2-40B4-BE49-F238E27FC236}">
                <a16:creationId xmlns:a16="http://schemas.microsoft.com/office/drawing/2014/main" xmlns="" id="{DB841520-BB97-D848-82F5-BDCBDDF1F46A}"/>
              </a:ext>
            </a:extLst>
          </p:cNvPr>
          <p:cNvSpPr>
            <a:spLocks noGrp="1" noChangeArrowheads="1"/>
          </p:cNvSpPr>
          <p:nvPr>
            <p:ph type="body" idx="4294967295"/>
          </p:nvPr>
        </p:nvSpPr>
        <p:spPr>
          <a:xfrm>
            <a:off x="2398713" y="11466513"/>
            <a:ext cx="19570700" cy="1574800"/>
          </a:xfrm>
        </p:spPr>
        <p:txBody>
          <a:bodyPr anchor="t"/>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3600" dirty="0">
                <a:solidFill>
                  <a:schemeClr val="bg1"/>
                </a:solidFill>
                <a:latin typeface="DejaVu Sans Condensed" panose="020B0606030804020204" pitchFamily="34" charset="2"/>
              </a:rPr>
              <a:t>Marcus </a:t>
            </a:r>
            <a:r>
              <a:rPr lang="pl-PL" altLang="pl-PL" sz="3600" dirty="0" err="1">
                <a:solidFill>
                  <a:schemeClr val="bg1"/>
                </a:solidFill>
                <a:latin typeface="DejaVu Sans Condensed" panose="020B0606030804020204" pitchFamily="34" charset="2"/>
              </a:rPr>
              <a:t>Chown</a:t>
            </a:r>
            <a:r>
              <a:rPr lang="pl-PL" altLang="pl-PL" sz="3600" dirty="0">
                <a:solidFill>
                  <a:schemeClr val="bg1"/>
                </a:solidFill>
                <a:latin typeface="DejaVu Sans Condensed" panose="020B0606030804020204" pitchFamily="34" charset="2"/>
              </a:rPr>
              <a:t> (</a:t>
            </a:r>
            <a:r>
              <a:rPr lang="pl-PL" altLang="pl-PL" sz="3600" dirty="0" err="1">
                <a:solidFill>
                  <a:schemeClr val="bg1"/>
                </a:solidFill>
                <a:latin typeface="DejaVu Sans Condensed" panose="020B0606030804020204" pitchFamily="34" charset="2"/>
              </a:rPr>
              <a:t>astronomer</a:t>
            </a:r>
            <a:r>
              <a:rPr lang="pl-PL" altLang="pl-PL" sz="3600" dirty="0">
                <a:solidFill>
                  <a:schemeClr val="bg1"/>
                </a:solidFill>
                <a:latin typeface="DejaVu Sans Condensed" panose="020B0606030804020204" pitchFamily="34" charset="2"/>
              </a:rPr>
              <a:t>), “</a:t>
            </a:r>
            <a:r>
              <a:rPr lang="pl-PL" altLang="pl-PL" sz="3600" dirty="0" err="1">
                <a:solidFill>
                  <a:schemeClr val="bg1"/>
                </a:solidFill>
                <a:latin typeface="DejaVu Sans Condensed" panose="020B0606030804020204" pitchFamily="34" charset="2"/>
              </a:rPr>
              <a:t>Let</a:t>
            </a:r>
            <a:r>
              <a:rPr lang="pl-PL" altLang="pl-PL" sz="3600" dirty="0">
                <a:solidFill>
                  <a:schemeClr val="bg1"/>
                </a:solidFill>
                <a:latin typeface="DejaVu Sans Condensed" panose="020B0606030804020204" pitchFamily="34" charset="2"/>
              </a:rPr>
              <a:t> </a:t>
            </a:r>
            <a:r>
              <a:rPr lang="pl-PL" altLang="pl-PL" sz="3600" dirty="0" err="1">
                <a:solidFill>
                  <a:schemeClr val="bg1"/>
                </a:solidFill>
                <a:latin typeface="DejaVu Sans Condensed" panose="020B0606030804020204" pitchFamily="34" charset="2"/>
              </a:rPr>
              <a:t>there</a:t>
            </a:r>
            <a:r>
              <a:rPr lang="pl-PL" altLang="pl-PL" sz="3600" dirty="0">
                <a:solidFill>
                  <a:schemeClr val="bg1"/>
                </a:solidFill>
                <a:latin typeface="DejaVu Sans Condensed" panose="020B0606030804020204" pitchFamily="34" charset="2"/>
              </a:rPr>
              <a:t> be </a:t>
            </a:r>
            <a:r>
              <a:rPr lang="pl-PL" altLang="pl-PL" sz="3600" dirty="0" err="1">
                <a:solidFill>
                  <a:schemeClr val="bg1"/>
                </a:solidFill>
                <a:latin typeface="DejaVu Sans Condensed" panose="020B0606030804020204" pitchFamily="34" charset="2"/>
              </a:rPr>
              <a:t>light</a:t>
            </a:r>
            <a:r>
              <a:rPr lang="pl-PL" altLang="pl-PL" sz="3600" dirty="0">
                <a:solidFill>
                  <a:schemeClr val="bg1"/>
                </a:solidFill>
                <a:latin typeface="DejaVu Sans Condensed" panose="020B0606030804020204" pitchFamily="34" charset="2"/>
              </a:rPr>
              <a:t>,” New </a:t>
            </a:r>
            <a:r>
              <a:rPr lang="pl-PL" altLang="pl-PL" sz="3600" dirty="0" err="1">
                <a:solidFill>
                  <a:schemeClr val="bg1"/>
                </a:solidFill>
                <a:latin typeface="DejaVu Sans Condensed" panose="020B0606030804020204" pitchFamily="34" charset="2"/>
              </a:rPr>
              <a:t>Scientist</a:t>
            </a:r>
            <a:r>
              <a:rPr lang="pl-PL" altLang="pl-PL" sz="3600" dirty="0">
                <a:solidFill>
                  <a:schemeClr val="bg1"/>
                </a:solidFill>
                <a:latin typeface="DejaVu Sans Condensed" panose="020B0606030804020204" pitchFamily="34" charset="2"/>
              </a:rPr>
              <a:t>, 7 </a:t>
            </a:r>
            <a:r>
              <a:rPr lang="pl-PL" altLang="pl-PL" sz="3600" dirty="0" err="1">
                <a:solidFill>
                  <a:schemeClr val="bg1"/>
                </a:solidFill>
                <a:latin typeface="DejaVu Sans Condensed" panose="020B0606030804020204" pitchFamily="34" charset="2"/>
              </a:rPr>
              <a:t>Feb</a:t>
            </a:r>
            <a:r>
              <a:rPr lang="pl-PL" altLang="pl-PL" sz="3600" dirty="0">
                <a:solidFill>
                  <a:schemeClr val="bg1"/>
                </a:solidFill>
                <a:latin typeface="DejaVu Sans Condensed" panose="020B0606030804020204" pitchFamily="34" charset="2"/>
              </a:rPr>
              <a:t>. 1998, p. 30.</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396289" name="Picture 2">
            <a:extLst>
              <a:ext uri="{FF2B5EF4-FFF2-40B4-BE49-F238E27FC236}">
                <a16:creationId xmlns:a16="http://schemas.microsoft.com/office/drawing/2014/main" xmlns="" id="{D8EC8043-6C8D-0C49-8579-2B488969BC4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0288" y="1763713"/>
            <a:ext cx="19781837" cy="11128375"/>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96290" name="Rectangle 4">
            <a:extLst>
              <a:ext uri="{FF2B5EF4-FFF2-40B4-BE49-F238E27FC236}">
                <a16:creationId xmlns:a16="http://schemas.microsoft.com/office/drawing/2014/main" xmlns="" id="{CE8F7C46-B50D-324D-8FB8-292A68E18EDB}"/>
              </a:ext>
            </a:extLst>
          </p:cNvPr>
          <p:cNvSpPr>
            <a:spLocks noChangeArrowheads="1"/>
          </p:cNvSpPr>
          <p:nvPr/>
        </p:nvSpPr>
        <p:spPr bwMode="auto">
          <a:xfrm>
            <a:off x="3475038" y="552450"/>
            <a:ext cx="17432337" cy="12112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a:solidFill>
                  <a:schemeClr val="bg1"/>
                </a:solidFill>
                <a:latin typeface="DejaVu Sans Condensed" panose="020B0606030804020204" pitchFamily="34" charset="2"/>
              </a:rPr>
              <a:t>Ark Encounter w Williamstown (Kentucky)</a:t>
            </a:r>
          </a:p>
        </p:txBody>
      </p:sp>
    </p:spTree>
  </p:cSld>
  <p:clrMapOvr>
    <a:masterClrMapping/>
  </p:clrMapOvr>
  <p:transition xmlns:p14="http://schemas.microsoft.com/office/powerpoint/2010/main" spd="med"/>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6881" name="Rectangle 1">
            <a:extLst>
              <a:ext uri="{FF2B5EF4-FFF2-40B4-BE49-F238E27FC236}">
                <a16:creationId xmlns:a16="http://schemas.microsoft.com/office/drawing/2014/main" xmlns="" id="{2D2E4640-C895-8541-B312-80EE953B51FC}"/>
              </a:ext>
            </a:extLst>
          </p:cNvPr>
          <p:cNvSpPr>
            <a:spLocks noGrp="1" noChangeArrowheads="1"/>
          </p:cNvSpPr>
          <p:nvPr>
            <p:ph type="title" idx="4294967295"/>
          </p:nvPr>
        </p:nvSpPr>
        <p:spPr>
          <a:xfrm>
            <a:off x="2413000" y="1206500"/>
            <a:ext cx="21083588" cy="92710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7200" dirty="0">
                <a:solidFill>
                  <a:schemeClr val="bg1"/>
                </a:solidFill>
                <a:latin typeface="DejaVu Sans Condensed" panose="020B0606030804020204" pitchFamily="34" charset="2"/>
              </a:rPr>
              <a:t>„[John] </a:t>
            </a:r>
            <a:r>
              <a:rPr lang="pl-PL" altLang="pl-PL" sz="7200" dirty="0" err="1">
                <a:solidFill>
                  <a:schemeClr val="bg1"/>
                </a:solidFill>
                <a:latin typeface="DejaVu Sans Condensed" panose="020B0606030804020204" pitchFamily="34" charset="2"/>
              </a:rPr>
              <a:t>Mather</a:t>
            </a:r>
            <a:r>
              <a:rPr lang="pl-PL" altLang="pl-PL" sz="7200" dirty="0">
                <a:solidFill>
                  <a:schemeClr val="bg1"/>
                </a:solidFill>
                <a:latin typeface="DejaVu Sans Condensed" panose="020B0606030804020204" pitchFamily="34" charset="2"/>
              </a:rPr>
              <a:t>, [NASA Centrum Lotów Kosmicznych imienia Goddarda w Maryland], mówi, ‘Nie mamy</a:t>
            </a:r>
            <a:r>
              <a:rPr lang="pl-PL" altLang="pl-PL" sz="7200" dirty="0">
                <a:solidFill>
                  <a:srgbClr val="FEFCDD"/>
                </a:solidFill>
                <a:latin typeface="DejaVu Sans Condensed" panose="020B0606030804020204" pitchFamily="34" charset="2"/>
              </a:rPr>
              <a:t> </a:t>
            </a:r>
            <a:r>
              <a:rPr lang="pl-PL" altLang="pl-PL" sz="7200" dirty="0">
                <a:solidFill>
                  <a:srgbClr val="FFFF00"/>
                </a:solidFill>
                <a:latin typeface="DejaVu Sans Condensed" panose="020B0606030804020204" pitchFamily="34" charset="2"/>
              </a:rPr>
              <a:t>żadnych bezpośrednich świadectw dotyczących tego, jak powstały galaktyki, jak powstały pierwsze gwiazdy</a:t>
            </a:r>
            <a:r>
              <a:rPr lang="pl-PL" altLang="pl-PL" sz="7200" dirty="0">
                <a:solidFill>
                  <a:srgbClr val="FEFCDD"/>
                </a:solidFill>
                <a:latin typeface="DejaVu Sans Condensed" panose="020B0606030804020204" pitchFamily="34" charset="2"/>
              </a:rPr>
              <a:t> </a:t>
            </a:r>
            <a:br>
              <a:rPr lang="pl-PL" altLang="pl-PL" sz="7200" dirty="0">
                <a:solidFill>
                  <a:srgbClr val="FEFCDD"/>
                </a:solidFill>
                <a:latin typeface="DejaVu Sans Condensed" panose="020B0606030804020204" pitchFamily="34" charset="2"/>
              </a:rPr>
            </a:br>
            <a:r>
              <a:rPr lang="pl-PL" altLang="pl-PL" sz="7200" dirty="0">
                <a:solidFill>
                  <a:schemeClr val="bg1"/>
                </a:solidFill>
                <a:latin typeface="DejaVu Sans Condensed" panose="020B0606030804020204" pitchFamily="34" charset="2"/>
              </a:rPr>
              <a:t>bez pomocy już wcześniej powstałych gwiazd, </a:t>
            </a:r>
            <a:r>
              <a:rPr lang="pl-PL" altLang="pl-PL" sz="7200" dirty="0">
                <a:solidFill>
                  <a:srgbClr val="FEFCDD"/>
                </a:solidFill>
                <a:latin typeface="DejaVu Sans Condensed" panose="020B0606030804020204" pitchFamily="34" charset="2"/>
              </a:rPr>
              <a:t/>
            </a:r>
            <a:br>
              <a:rPr lang="pl-PL" altLang="pl-PL" sz="7200" dirty="0">
                <a:solidFill>
                  <a:srgbClr val="FEFCDD"/>
                </a:solidFill>
                <a:latin typeface="DejaVu Sans Condensed" panose="020B0606030804020204" pitchFamily="34" charset="2"/>
              </a:rPr>
            </a:br>
            <a:r>
              <a:rPr lang="pl-PL" altLang="pl-PL" sz="7200" dirty="0">
                <a:solidFill>
                  <a:srgbClr val="FFFF00"/>
                </a:solidFill>
                <a:latin typeface="DejaVu Sans Condensed" panose="020B0606030804020204" pitchFamily="34" charset="2"/>
              </a:rPr>
              <a:t>jak ewoluowały</a:t>
            </a:r>
            <a:r>
              <a:rPr lang="pl-PL" altLang="pl-PL" sz="7200" dirty="0">
                <a:solidFill>
                  <a:srgbClr val="FEFCDD"/>
                </a:solidFill>
                <a:latin typeface="DejaVu Sans Condensed" panose="020B0606030804020204" pitchFamily="34" charset="2"/>
              </a:rPr>
              <a:t> </a:t>
            </a:r>
            <a:r>
              <a:rPr lang="pl-PL" altLang="pl-PL" sz="7200" dirty="0">
                <a:solidFill>
                  <a:schemeClr val="bg1"/>
                </a:solidFill>
                <a:latin typeface="DejaVu Sans Condensed" panose="020B0606030804020204" pitchFamily="34" charset="2"/>
              </a:rPr>
              <a:t>galaktyki, czy uformowały </a:t>
            </a:r>
            <a:br>
              <a:rPr lang="pl-PL" altLang="pl-PL" sz="7200" dirty="0">
                <a:solidFill>
                  <a:schemeClr val="bg1"/>
                </a:solidFill>
                <a:latin typeface="DejaVu Sans Condensed" panose="020B0606030804020204" pitchFamily="34" charset="2"/>
              </a:rPr>
            </a:br>
            <a:r>
              <a:rPr lang="pl-PL" altLang="pl-PL" sz="7200" dirty="0">
                <a:solidFill>
                  <a:schemeClr val="bg1"/>
                </a:solidFill>
                <a:latin typeface="DejaVu Sans Condensed" panose="020B0606030804020204" pitchFamily="34" charset="2"/>
              </a:rPr>
              <a:t>się ze skupisk mniejszych jednostek, </a:t>
            </a:r>
            <a:br>
              <a:rPr lang="pl-PL" altLang="pl-PL" sz="7200" dirty="0">
                <a:solidFill>
                  <a:schemeClr val="bg1"/>
                </a:solidFill>
                <a:latin typeface="DejaVu Sans Condensed" panose="020B0606030804020204" pitchFamily="34" charset="2"/>
              </a:rPr>
            </a:br>
            <a:r>
              <a:rPr lang="pl-PL" altLang="pl-PL" sz="7200" dirty="0">
                <a:solidFill>
                  <a:schemeClr val="bg1"/>
                </a:solidFill>
                <a:latin typeface="DejaVu Sans Condensed" panose="020B0606030804020204" pitchFamily="34" charset="2"/>
              </a:rPr>
              <a:t>czy w wyniku podzielenia się większych. </a:t>
            </a:r>
          </a:p>
        </p:txBody>
      </p:sp>
      <p:sp>
        <p:nvSpPr>
          <p:cNvPr id="506882" name="Rectangle 2">
            <a:extLst>
              <a:ext uri="{FF2B5EF4-FFF2-40B4-BE49-F238E27FC236}">
                <a16:creationId xmlns:a16="http://schemas.microsoft.com/office/drawing/2014/main" xmlns="" id="{EA6D2D9E-0550-EF44-970A-D966F870F6A8}"/>
              </a:ext>
            </a:extLst>
          </p:cNvPr>
          <p:cNvSpPr>
            <a:spLocks noGrp="1" noChangeArrowheads="1"/>
          </p:cNvSpPr>
          <p:nvPr>
            <p:ph type="body" idx="4294967295"/>
          </p:nvPr>
        </p:nvSpPr>
        <p:spPr>
          <a:xfrm>
            <a:off x="2374900" y="10769600"/>
            <a:ext cx="19570700" cy="1574800"/>
          </a:xfrm>
        </p:spPr>
        <p:txBody>
          <a:bodyPr anchor="t"/>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endParaRPr lang="pl-PL" altLang="pl-PL" sz="3600" dirty="0">
              <a:solidFill>
                <a:schemeClr val="bg1"/>
              </a:solidFill>
            </a:endParaRPr>
          </a:p>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endParaRPr lang="pl-PL" altLang="pl-PL" sz="3600" dirty="0">
              <a:solidFill>
                <a:schemeClr val="bg1"/>
              </a:solidFill>
            </a:endParaRPr>
          </a:p>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3600" dirty="0">
                <a:solidFill>
                  <a:schemeClr val="bg1"/>
                </a:solidFill>
              </a:rPr>
              <a:t>Marcus </a:t>
            </a:r>
            <a:r>
              <a:rPr lang="pl-PL" altLang="pl-PL" sz="3600" dirty="0" err="1">
                <a:solidFill>
                  <a:schemeClr val="bg1"/>
                </a:solidFill>
              </a:rPr>
              <a:t>Chown</a:t>
            </a:r>
            <a:r>
              <a:rPr lang="pl-PL" altLang="pl-PL" sz="3600" dirty="0">
                <a:solidFill>
                  <a:schemeClr val="bg1"/>
                </a:solidFill>
              </a:rPr>
              <a:t> (</a:t>
            </a:r>
            <a:r>
              <a:rPr lang="pl-PL" altLang="pl-PL" sz="3600" dirty="0" err="1">
                <a:solidFill>
                  <a:schemeClr val="bg1"/>
                </a:solidFill>
              </a:rPr>
              <a:t>astronomer</a:t>
            </a:r>
            <a:r>
              <a:rPr lang="pl-PL" altLang="pl-PL" sz="3600" dirty="0">
                <a:solidFill>
                  <a:schemeClr val="bg1"/>
                </a:solidFill>
              </a:rPr>
              <a:t>), “</a:t>
            </a:r>
            <a:r>
              <a:rPr lang="pl-PL" altLang="pl-PL" sz="3600" dirty="0" err="1">
                <a:solidFill>
                  <a:schemeClr val="bg1"/>
                </a:solidFill>
              </a:rPr>
              <a:t>Let</a:t>
            </a:r>
            <a:r>
              <a:rPr lang="pl-PL" altLang="pl-PL" sz="3600" dirty="0">
                <a:solidFill>
                  <a:schemeClr val="bg1"/>
                </a:solidFill>
              </a:rPr>
              <a:t> </a:t>
            </a:r>
            <a:r>
              <a:rPr lang="pl-PL" altLang="pl-PL" sz="3600" dirty="0" err="1">
                <a:solidFill>
                  <a:schemeClr val="bg1"/>
                </a:solidFill>
              </a:rPr>
              <a:t>there</a:t>
            </a:r>
            <a:r>
              <a:rPr lang="pl-PL" altLang="pl-PL" sz="3600" dirty="0">
                <a:solidFill>
                  <a:schemeClr val="bg1"/>
                </a:solidFill>
              </a:rPr>
              <a:t> be </a:t>
            </a:r>
            <a:r>
              <a:rPr lang="pl-PL" altLang="pl-PL" sz="3600" dirty="0" err="1">
                <a:solidFill>
                  <a:schemeClr val="bg1"/>
                </a:solidFill>
              </a:rPr>
              <a:t>light</a:t>
            </a:r>
            <a:r>
              <a:rPr lang="pl-PL" altLang="pl-PL" sz="3600" dirty="0">
                <a:solidFill>
                  <a:schemeClr val="bg1"/>
                </a:solidFill>
              </a:rPr>
              <a:t>,” </a:t>
            </a:r>
            <a:r>
              <a:rPr lang="pl-PL" altLang="pl-PL" sz="3600" dirty="0">
                <a:solidFill>
                  <a:schemeClr val="bg1"/>
                </a:solidFill>
                <a:latin typeface="DejaVu Sans Condensed Oblique" panose="020B06060303040B0204" pitchFamily="34" charset="0"/>
              </a:rPr>
              <a:t>New </a:t>
            </a:r>
            <a:r>
              <a:rPr lang="pl-PL" altLang="pl-PL" sz="3600" dirty="0" err="1">
                <a:solidFill>
                  <a:schemeClr val="bg1"/>
                </a:solidFill>
                <a:latin typeface="DejaVu Sans Condensed Oblique" panose="020B06060303040B0204" pitchFamily="34" charset="0"/>
              </a:rPr>
              <a:t>Scientist</a:t>
            </a:r>
            <a:r>
              <a:rPr lang="pl-PL" altLang="pl-PL" sz="3600" dirty="0">
                <a:solidFill>
                  <a:schemeClr val="bg1"/>
                </a:solidFill>
              </a:rPr>
              <a:t>, 7 </a:t>
            </a:r>
            <a:r>
              <a:rPr lang="pl-PL" altLang="pl-PL" sz="3600" dirty="0" err="1">
                <a:solidFill>
                  <a:schemeClr val="bg1"/>
                </a:solidFill>
              </a:rPr>
              <a:t>Feb</a:t>
            </a:r>
            <a:r>
              <a:rPr lang="pl-PL" altLang="pl-PL" sz="3600" dirty="0">
                <a:solidFill>
                  <a:schemeClr val="bg1"/>
                </a:solidFill>
              </a:rPr>
              <a:t>. 1998, p. 30.</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7" name="Rectangle 1">
            <a:extLst>
              <a:ext uri="{FF2B5EF4-FFF2-40B4-BE49-F238E27FC236}">
                <a16:creationId xmlns:a16="http://schemas.microsoft.com/office/drawing/2014/main" xmlns="" id="{B3A366A2-2173-5D4D-B72C-89791004BB3E}"/>
              </a:ext>
            </a:extLst>
          </p:cNvPr>
          <p:cNvSpPr>
            <a:spLocks noGrp="1" noChangeArrowheads="1"/>
          </p:cNvSpPr>
          <p:nvPr>
            <p:ph type="title" idx="4294967295"/>
          </p:nvPr>
        </p:nvSpPr>
        <p:spPr>
          <a:xfrm>
            <a:off x="2390775" y="2011412"/>
            <a:ext cx="12801600" cy="58547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pPr>
            <a:r>
              <a:rPr lang="pl-PL" altLang="pl-PL" sz="6600" dirty="0">
                <a:solidFill>
                  <a:schemeClr val="bg1"/>
                </a:solidFill>
                <a:latin typeface="DejaVu Sans Condensed" panose="020B0606030804020204" pitchFamily="34" charset="2"/>
              </a:rPr>
              <a:t>„Gdyby nie to, że wiemy, </a:t>
            </a:r>
            <a:br>
              <a:rPr lang="pl-PL" altLang="pl-PL" sz="6600" dirty="0">
                <a:solidFill>
                  <a:schemeClr val="bg1"/>
                </a:solidFill>
                <a:latin typeface="DejaVu Sans Condensed" panose="020B0606030804020204" pitchFamily="34" charset="2"/>
              </a:rPr>
            </a:br>
            <a:r>
              <a:rPr lang="pl-PL" altLang="pl-PL" sz="6600" dirty="0">
                <a:solidFill>
                  <a:schemeClr val="bg1"/>
                </a:solidFill>
                <a:latin typeface="DejaVu Sans Condensed" panose="020B0606030804020204" pitchFamily="34" charset="2"/>
              </a:rPr>
              <a:t>iż gwiazdy istnieją, czołowi naukowcy przedstawiliby setki przekonujących powodów, </a:t>
            </a:r>
            <a:br>
              <a:rPr lang="pl-PL" altLang="pl-PL" sz="6600" dirty="0">
                <a:solidFill>
                  <a:schemeClr val="bg1"/>
                </a:solidFill>
                <a:latin typeface="DejaVu Sans Condensed" panose="020B0606030804020204" pitchFamily="34" charset="2"/>
              </a:rPr>
            </a:br>
            <a:r>
              <a:rPr lang="pl-PL" altLang="pl-PL" sz="6600" dirty="0">
                <a:solidFill>
                  <a:schemeClr val="bg1"/>
                </a:solidFill>
                <a:latin typeface="DejaVu Sans Condensed" panose="020B0606030804020204" pitchFamily="34" charset="2"/>
              </a:rPr>
              <a:t>dla których nigdy nie mogłoby dojść do powstania gwiazd”.</a:t>
            </a:r>
          </a:p>
        </p:txBody>
      </p:sp>
      <p:sp>
        <p:nvSpPr>
          <p:cNvPr id="508930" name="Rectangle 2">
            <a:extLst>
              <a:ext uri="{FF2B5EF4-FFF2-40B4-BE49-F238E27FC236}">
                <a16:creationId xmlns:a16="http://schemas.microsoft.com/office/drawing/2014/main" xmlns="" id="{016E8B57-09A0-864E-99E7-043BD00D8DD9}"/>
              </a:ext>
            </a:extLst>
          </p:cNvPr>
          <p:cNvSpPr>
            <a:spLocks noGrp="1" noChangeArrowheads="1"/>
          </p:cNvSpPr>
          <p:nvPr>
            <p:ph type="body" idx="4294967295"/>
          </p:nvPr>
        </p:nvSpPr>
        <p:spPr>
          <a:xfrm>
            <a:off x="2179638" y="10909300"/>
            <a:ext cx="19481800" cy="1689100"/>
          </a:xfrm>
        </p:spPr>
        <p:txBody>
          <a:bodyPr/>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4800" dirty="0">
                <a:solidFill>
                  <a:schemeClr val="bg1"/>
                </a:solidFill>
              </a:rPr>
              <a:t>Neil </a:t>
            </a:r>
            <a:r>
              <a:rPr lang="pl-PL" altLang="pl-PL" sz="4800" dirty="0" err="1">
                <a:solidFill>
                  <a:schemeClr val="bg1"/>
                </a:solidFill>
              </a:rPr>
              <a:t>deGrasse</a:t>
            </a:r>
            <a:r>
              <a:rPr lang="pl-PL" altLang="pl-PL" sz="4800" dirty="0">
                <a:solidFill>
                  <a:schemeClr val="bg1"/>
                </a:solidFill>
              </a:rPr>
              <a:t> Tyson, </a:t>
            </a:r>
            <a:r>
              <a:rPr lang="pl-PL" altLang="pl-PL" sz="4800" dirty="0" err="1">
                <a:solidFill>
                  <a:schemeClr val="bg1"/>
                </a:solidFill>
                <a:latin typeface="DejaVu Sans Condensed Oblique" panose="020B06060303040B0204" pitchFamily="34" charset="0"/>
              </a:rPr>
              <a:t>Death</a:t>
            </a:r>
            <a:r>
              <a:rPr lang="pl-PL" altLang="pl-PL" sz="4800" dirty="0">
                <a:solidFill>
                  <a:schemeClr val="bg1"/>
                </a:solidFill>
                <a:latin typeface="DejaVu Sans Condensed Oblique" panose="020B06060303040B0204" pitchFamily="34" charset="0"/>
              </a:rPr>
              <a:t> by Black Hole and </a:t>
            </a:r>
            <a:r>
              <a:rPr lang="pl-PL" altLang="pl-PL" sz="4800" dirty="0" err="1">
                <a:solidFill>
                  <a:schemeClr val="bg1"/>
                </a:solidFill>
                <a:latin typeface="DejaVu Sans Condensed Oblique" panose="020B06060303040B0204" pitchFamily="34" charset="0"/>
              </a:rPr>
              <a:t>Other</a:t>
            </a:r>
            <a:r>
              <a:rPr lang="pl-PL" altLang="pl-PL" sz="4800" dirty="0">
                <a:solidFill>
                  <a:schemeClr val="bg1"/>
                </a:solidFill>
                <a:latin typeface="DejaVu Sans Condensed Oblique" panose="020B06060303040B0204" pitchFamily="34" charset="0"/>
              </a:rPr>
              <a:t> </a:t>
            </a:r>
            <a:r>
              <a:rPr lang="pl-PL" altLang="pl-PL" sz="4800" dirty="0" err="1">
                <a:solidFill>
                  <a:schemeClr val="bg1"/>
                </a:solidFill>
                <a:latin typeface="DejaVu Sans Condensed Oblique" panose="020B06060303040B0204" pitchFamily="34" charset="0"/>
              </a:rPr>
              <a:t>Cosmic</a:t>
            </a:r>
            <a:r>
              <a:rPr lang="pl-PL" altLang="pl-PL" sz="4800" dirty="0">
                <a:solidFill>
                  <a:schemeClr val="bg1"/>
                </a:solidFill>
                <a:latin typeface="DejaVu Sans Condensed Oblique" panose="020B06060303040B0204" pitchFamily="34" charset="0"/>
              </a:rPr>
              <a:t> </a:t>
            </a:r>
            <a:r>
              <a:rPr lang="pl-PL" altLang="pl-PL" sz="4800" dirty="0" err="1">
                <a:solidFill>
                  <a:schemeClr val="bg1"/>
                </a:solidFill>
                <a:latin typeface="DejaVu Sans Condensed Oblique" panose="020B06060303040B0204" pitchFamily="34" charset="0"/>
              </a:rPr>
              <a:t>Quandaries</a:t>
            </a:r>
            <a:r>
              <a:rPr lang="pl-PL" altLang="pl-PL" sz="4800" dirty="0">
                <a:solidFill>
                  <a:schemeClr val="bg1"/>
                </a:solidFill>
              </a:rPr>
              <a:t> (New York: W.W. Norton &amp; Co., 2007), p. 187.</a:t>
            </a:r>
          </a:p>
        </p:txBody>
      </p:sp>
      <p:pic>
        <p:nvPicPr>
          <p:cNvPr id="508931" name="Picture 3">
            <a:extLst>
              <a:ext uri="{FF2B5EF4-FFF2-40B4-BE49-F238E27FC236}">
                <a16:creationId xmlns:a16="http://schemas.microsoft.com/office/drawing/2014/main" xmlns="" id="{77711D7A-9A5B-2542-A4DA-6B03370787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95563" y="2087563"/>
            <a:ext cx="6438900" cy="5138737"/>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08932" name="Rectangle 4">
            <a:extLst>
              <a:ext uri="{FF2B5EF4-FFF2-40B4-BE49-F238E27FC236}">
                <a16:creationId xmlns:a16="http://schemas.microsoft.com/office/drawing/2014/main" xmlns="" id="{D9CD1E2C-B98A-1444-A980-BEB7A5E6281A}"/>
              </a:ext>
            </a:extLst>
          </p:cNvPr>
          <p:cNvSpPr>
            <a:spLocks noChangeArrowheads="1"/>
          </p:cNvSpPr>
          <p:nvPr/>
        </p:nvSpPr>
        <p:spPr bwMode="auto">
          <a:xfrm>
            <a:off x="15706725" y="7361238"/>
            <a:ext cx="5619750" cy="8334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800">
                <a:solidFill>
                  <a:srgbClr val="FFFFFF"/>
                </a:solidFill>
                <a:latin typeface="DejaVu Sans Condensed" panose="020B0606030804020204" pitchFamily="34" charset="2"/>
              </a:rPr>
              <a:t>Neil deGrasse Tyson</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indefinite" fill="hold"/>
                                        <p:tgtEl>
                                          <p:spTgt spid="91137"/>
                                        </p:tgtEl>
                                        <p:attrNameLst>
                                          <p:attrName>style.visibility</p:attrName>
                                        </p:attrNameLst>
                                      </p:cBhvr>
                                      <p:to>
                                        <p:strVal val="visible"/>
                                      </p:to>
                                    </p:set>
                                    <p:animEffect transition="in" filter="dissolve">
                                      <p:cBhvr additive="repl">
                                        <p:cTn id="7" dur="500"/>
                                        <p:tgtEl>
                                          <p:spTgt spid="911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0977" name="Rectangle 1">
            <a:extLst>
              <a:ext uri="{FF2B5EF4-FFF2-40B4-BE49-F238E27FC236}">
                <a16:creationId xmlns:a16="http://schemas.microsoft.com/office/drawing/2014/main" xmlns="" id="{6BAD79E7-23F6-AF49-9A37-1EABDF98C564}"/>
              </a:ext>
            </a:extLst>
          </p:cNvPr>
          <p:cNvSpPr>
            <a:spLocks noGrp="1" noChangeArrowheads="1"/>
          </p:cNvSpPr>
          <p:nvPr>
            <p:ph type="subTitle" idx="4294967295"/>
          </p:nvPr>
        </p:nvSpPr>
        <p:spPr>
          <a:xfrm>
            <a:off x="2209800" y="5029200"/>
            <a:ext cx="19964400" cy="4394200"/>
          </a:xfrm>
          <a:extLst>
            <a:ext uri="{91240B29-F687-4f45-9708-019B960494DF}">
              <a14:hiddenLine xmlns:a14="http://schemas.microsoft.com/office/drawing/2010/main" w="9525" cap="flat">
                <a:solidFill>
                  <a:srgbClr val="808080"/>
                </a:solidFill>
                <a:round/>
                <a:headEnd/>
                <a:tailEnd/>
              </a14:hiddenLine>
            </a:ext>
          </a:extLst>
        </p:spPr>
        <p:txBody>
          <a:bodyPr/>
          <a:lstStyle/>
          <a:p>
            <a:pPr marL="0" indent="0" eaLnBrk="1">
              <a:lnSpc>
                <a:spcPct val="10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11500" dirty="0">
                <a:solidFill>
                  <a:schemeClr val="bg1"/>
                </a:solidFill>
                <a:latin typeface="Gill Sans" panose="020B0502020104020203" pitchFamily="34" charset="-79"/>
              </a:rPr>
              <a:t>Powstanie Wszechświata?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025" name="Picture 1">
            <a:extLst>
              <a:ext uri="{FF2B5EF4-FFF2-40B4-BE49-F238E27FC236}">
                <a16:creationId xmlns:a16="http://schemas.microsoft.com/office/drawing/2014/main" xmlns="" id="{CFE765BE-3EEB-FB45-AF77-052C64A77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70538" y="1363663"/>
            <a:ext cx="4013200" cy="56769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13026" name="Rectangle 2">
            <a:extLst>
              <a:ext uri="{FF2B5EF4-FFF2-40B4-BE49-F238E27FC236}">
                <a16:creationId xmlns:a16="http://schemas.microsoft.com/office/drawing/2014/main" xmlns="" id="{4797E281-0CF5-4E46-A7FF-BECE275E5BE0}"/>
              </a:ext>
            </a:extLst>
          </p:cNvPr>
          <p:cNvSpPr>
            <a:spLocks noGrp="1" noChangeArrowheads="1"/>
          </p:cNvSpPr>
          <p:nvPr>
            <p:ph type="title" idx="4294967295"/>
          </p:nvPr>
        </p:nvSpPr>
        <p:spPr>
          <a:xfrm>
            <a:off x="958850" y="1206500"/>
            <a:ext cx="21324888" cy="9715500"/>
          </a:xfrm>
        </p:spPr>
        <p:txBody>
          <a:bodyPr/>
          <a:lstStyle/>
          <a:p>
            <a:pPr marL="41275" eaLnBrk="1">
              <a:lnSpc>
                <a:spcPct val="9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pPr>
            <a:r>
              <a:rPr lang="pl-PL" altLang="pl-PL" sz="6600" dirty="0">
                <a:solidFill>
                  <a:schemeClr val="bg1"/>
                </a:solidFill>
                <a:latin typeface="DejaVu Sans Condensed" panose="020B0606030804020204" pitchFamily="34" charset="2"/>
              </a:rPr>
              <a:t>„Zapewne zauważyliście, że pomimo </a:t>
            </a:r>
            <a:br>
              <a:rPr lang="pl-PL" altLang="pl-PL" sz="6600" dirty="0">
                <a:solidFill>
                  <a:schemeClr val="bg1"/>
                </a:solidFill>
                <a:latin typeface="DejaVu Sans Condensed" panose="020B0606030804020204" pitchFamily="34" charset="2"/>
              </a:rPr>
            </a:br>
            <a:r>
              <a:rPr lang="pl-PL" altLang="pl-PL" sz="6600" dirty="0">
                <a:solidFill>
                  <a:schemeClr val="bg1"/>
                </a:solidFill>
                <a:latin typeface="DejaVu Sans Condensed" panose="020B0606030804020204" pitchFamily="34" charset="2"/>
              </a:rPr>
              <a:t>tych wszystkich odważnych słów, </a:t>
            </a:r>
            <a:r>
              <a:rPr lang="pl-PL" altLang="pl-PL" sz="6600" dirty="0">
                <a:solidFill>
                  <a:srgbClr val="FEFCDD"/>
                </a:solidFill>
                <a:latin typeface="DejaVu Sans Condensed" panose="020B0606030804020204" pitchFamily="34" charset="2"/>
              </a:rPr>
              <a:t/>
            </a:r>
            <a:br>
              <a:rPr lang="pl-PL" altLang="pl-PL" sz="6600" dirty="0">
                <a:solidFill>
                  <a:srgbClr val="FEFCDD"/>
                </a:solidFill>
                <a:latin typeface="DejaVu Sans Condensed" panose="020B0606030804020204" pitchFamily="34" charset="2"/>
              </a:rPr>
            </a:br>
            <a:r>
              <a:rPr lang="pl-PL" altLang="pl-PL" sz="6600" dirty="0">
                <a:solidFill>
                  <a:srgbClr val="FFFF00"/>
                </a:solidFill>
                <a:latin typeface="DejaVu Sans Condensed" panose="020B0606030804020204" pitchFamily="34" charset="2"/>
              </a:rPr>
              <a:t>nie wyjaśniłem jeszcze pochodzenia </a:t>
            </a:r>
            <a:br>
              <a:rPr lang="pl-PL" altLang="pl-PL" sz="6600" dirty="0">
                <a:solidFill>
                  <a:srgbClr val="FFFF00"/>
                </a:solidFill>
                <a:latin typeface="DejaVu Sans Condensed" panose="020B0606030804020204" pitchFamily="34" charset="2"/>
              </a:rPr>
            </a:br>
            <a:r>
              <a:rPr lang="pl-PL" altLang="pl-PL" sz="6600" dirty="0">
                <a:solidFill>
                  <a:srgbClr val="FFFF00"/>
                </a:solidFill>
                <a:latin typeface="DejaVu Sans Condensed" panose="020B0606030804020204" pitchFamily="34" charset="2"/>
              </a:rPr>
              <a:t>Wszechświata</a:t>
            </a:r>
            <a:r>
              <a:rPr lang="pl-PL" altLang="pl-PL" sz="6600" dirty="0">
                <a:solidFill>
                  <a:schemeClr val="bg1"/>
                </a:solidFill>
                <a:latin typeface="DejaVu Sans Condensed" panose="020B0606030804020204" pitchFamily="34" charset="2"/>
              </a:rPr>
              <a:t>. Przyczyną jest oczywiście</a:t>
            </a:r>
            <a:br>
              <a:rPr lang="pl-PL" altLang="pl-PL" sz="6600" dirty="0">
                <a:solidFill>
                  <a:schemeClr val="bg1"/>
                </a:solidFill>
                <a:latin typeface="DejaVu Sans Condensed" panose="020B0606030804020204" pitchFamily="34" charset="2"/>
              </a:rPr>
            </a:br>
            <a:r>
              <a:rPr lang="pl-PL" altLang="pl-PL" sz="6600" dirty="0">
                <a:solidFill>
                  <a:schemeClr val="bg1"/>
                </a:solidFill>
                <a:latin typeface="DejaVu Sans Condensed" panose="020B0606030804020204" pitchFamily="34" charset="2"/>
              </a:rPr>
              <a:t>fakt, że jest to kwestia, co do której </a:t>
            </a:r>
            <a:br>
              <a:rPr lang="pl-PL" altLang="pl-PL" sz="6600" dirty="0">
                <a:solidFill>
                  <a:schemeClr val="bg1"/>
                </a:solidFill>
                <a:latin typeface="DejaVu Sans Condensed" panose="020B0606030804020204" pitchFamily="34" charset="2"/>
              </a:rPr>
            </a:br>
            <a:r>
              <a:rPr lang="pl-PL" altLang="pl-PL" sz="6600" dirty="0">
                <a:solidFill>
                  <a:schemeClr val="bg1"/>
                </a:solidFill>
                <a:latin typeface="DejaVu Sans Condensed" panose="020B0606030804020204" pitchFamily="34" charset="2"/>
              </a:rPr>
              <a:t>naukowcy</a:t>
            </a:r>
            <a:r>
              <a:rPr lang="pl-PL" altLang="pl-PL" sz="6600" dirty="0">
                <a:solidFill>
                  <a:srgbClr val="FEFCDD"/>
                </a:solidFill>
                <a:latin typeface="DejaVu Sans Condensed" panose="020B0606030804020204" pitchFamily="34" charset="2"/>
              </a:rPr>
              <a:t> </a:t>
            </a:r>
            <a:r>
              <a:rPr lang="pl-PL" altLang="pl-PL" sz="6600" dirty="0">
                <a:solidFill>
                  <a:srgbClr val="FFFF00"/>
                </a:solidFill>
                <a:latin typeface="DejaVu Sans Condensed" panose="020B0606030804020204" pitchFamily="34" charset="2"/>
              </a:rPr>
              <a:t>wciąż nie mają jasnego </a:t>
            </a:r>
            <a:br>
              <a:rPr lang="pl-PL" altLang="pl-PL" sz="6600" dirty="0">
                <a:solidFill>
                  <a:srgbClr val="FFFF00"/>
                </a:solidFill>
                <a:latin typeface="DejaVu Sans Condensed" panose="020B0606030804020204" pitchFamily="34" charset="2"/>
              </a:rPr>
            </a:br>
            <a:r>
              <a:rPr lang="pl-PL" altLang="pl-PL" sz="6600" dirty="0">
                <a:solidFill>
                  <a:srgbClr val="FFFF00"/>
                </a:solidFill>
                <a:latin typeface="DejaVu Sans Condensed" panose="020B0606030804020204" pitchFamily="34" charset="2"/>
              </a:rPr>
              <a:t>poglądu[...] Możliwe, że nigdy się tego </a:t>
            </a:r>
            <a:br>
              <a:rPr lang="pl-PL" altLang="pl-PL" sz="6600" dirty="0">
                <a:solidFill>
                  <a:srgbClr val="FFFF00"/>
                </a:solidFill>
                <a:latin typeface="DejaVu Sans Condensed" panose="020B0606030804020204" pitchFamily="34" charset="2"/>
              </a:rPr>
            </a:br>
            <a:r>
              <a:rPr lang="pl-PL" altLang="pl-PL" sz="6600" dirty="0">
                <a:solidFill>
                  <a:srgbClr val="FFFF00"/>
                </a:solidFill>
                <a:latin typeface="DejaVu Sans Condensed" panose="020B0606030804020204" pitchFamily="34" charset="2"/>
              </a:rPr>
              <a:t>nie dowiemy</a:t>
            </a:r>
            <a:r>
              <a:rPr lang="pl-PL" altLang="pl-PL" sz="6600" dirty="0">
                <a:solidFill>
                  <a:schemeClr val="bg1"/>
                </a:solidFill>
                <a:latin typeface="DejaVu Sans Condensed" panose="020B0606030804020204" pitchFamily="34" charset="2"/>
              </a:rPr>
              <a:t>, tak jak nigdy być może nie poznamy ostatecznych praw przyrody. Ale o to bym się </a:t>
            </a:r>
            <a:br>
              <a:rPr lang="pl-PL" altLang="pl-PL" sz="6600" dirty="0">
                <a:solidFill>
                  <a:schemeClr val="bg1"/>
                </a:solidFill>
                <a:latin typeface="DejaVu Sans Condensed" panose="020B0606030804020204" pitchFamily="34" charset="2"/>
              </a:rPr>
            </a:br>
            <a:r>
              <a:rPr lang="pl-PL" altLang="pl-PL" sz="6600" dirty="0">
                <a:solidFill>
                  <a:schemeClr val="bg1"/>
                </a:solidFill>
                <a:latin typeface="DejaVu Sans Condensed" panose="020B0606030804020204" pitchFamily="34" charset="2"/>
              </a:rPr>
              <a:t>nie zakładał”.</a:t>
            </a:r>
          </a:p>
        </p:txBody>
      </p:sp>
      <p:sp>
        <p:nvSpPr>
          <p:cNvPr id="513027" name="Rectangle 3">
            <a:extLst>
              <a:ext uri="{FF2B5EF4-FFF2-40B4-BE49-F238E27FC236}">
                <a16:creationId xmlns:a16="http://schemas.microsoft.com/office/drawing/2014/main" xmlns="" id="{EAA0F5D0-350B-E749-907B-F0A906F43EB9}"/>
              </a:ext>
            </a:extLst>
          </p:cNvPr>
          <p:cNvSpPr>
            <a:spLocks noGrp="1" noChangeArrowheads="1"/>
          </p:cNvSpPr>
          <p:nvPr>
            <p:ph type="body" idx="4294967295"/>
          </p:nvPr>
        </p:nvSpPr>
        <p:spPr>
          <a:xfrm>
            <a:off x="892175" y="11610975"/>
            <a:ext cx="19570700" cy="1574800"/>
          </a:xfrm>
        </p:spPr>
        <p:txBody>
          <a:bodyPr anchor="t"/>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4400" dirty="0">
                <a:solidFill>
                  <a:schemeClr val="bg1"/>
                </a:solidFill>
              </a:rPr>
              <a:t>Steven Weinberg, “</a:t>
            </a:r>
            <a:r>
              <a:rPr lang="pl-PL" altLang="pl-PL" sz="4400" dirty="0" err="1">
                <a:solidFill>
                  <a:schemeClr val="bg1"/>
                </a:solidFill>
              </a:rPr>
              <a:t>Origins</a:t>
            </a:r>
            <a:r>
              <a:rPr lang="pl-PL" altLang="pl-PL" sz="4400" dirty="0">
                <a:solidFill>
                  <a:schemeClr val="bg1"/>
                </a:solidFill>
              </a:rPr>
              <a:t>,” </a:t>
            </a:r>
            <a:r>
              <a:rPr lang="pl-PL" altLang="pl-PL" sz="4400" dirty="0">
                <a:solidFill>
                  <a:schemeClr val="bg1"/>
                </a:solidFill>
                <a:latin typeface="DejaVu Sans Condensed Oblique" panose="020B06060303040B0204" pitchFamily="34" charset="0"/>
              </a:rPr>
              <a:t>Science</a:t>
            </a:r>
            <a:r>
              <a:rPr lang="pl-PL" altLang="pl-PL" sz="4400" dirty="0">
                <a:solidFill>
                  <a:schemeClr val="bg1"/>
                </a:solidFill>
              </a:rPr>
              <a:t>, 230:4721 (</a:t>
            </a:r>
            <a:r>
              <a:rPr lang="pl-PL" altLang="pl-PL" sz="4400" dirty="0" err="1">
                <a:solidFill>
                  <a:schemeClr val="bg1"/>
                </a:solidFill>
              </a:rPr>
              <a:t>Oct</a:t>
            </a:r>
            <a:r>
              <a:rPr lang="pl-PL" altLang="pl-PL" sz="4400" dirty="0">
                <a:solidFill>
                  <a:schemeClr val="bg1"/>
                </a:solidFill>
              </a:rPr>
              <a:t>. 4, 1985), p. 18.</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5073" name="Rectangle 1">
            <a:extLst>
              <a:ext uri="{FF2B5EF4-FFF2-40B4-BE49-F238E27FC236}">
                <a16:creationId xmlns:a16="http://schemas.microsoft.com/office/drawing/2014/main" xmlns="" id="{188E1EDE-F50D-AD45-BC39-43A971B5E5DB}"/>
              </a:ext>
            </a:extLst>
          </p:cNvPr>
          <p:cNvSpPr>
            <a:spLocks noGrp="1" noChangeArrowheads="1"/>
          </p:cNvSpPr>
          <p:nvPr>
            <p:ph type="title" idx="4294967295"/>
          </p:nvPr>
        </p:nvSpPr>
        <p:spPr>
          <a:xfrm>
            <a:off x="1606550" y="1206500"/>
            <a:ext cx="21170900" cy="9715500"/>
          </a:xfrm>
        </p:spPr>
        <p:txBody>
          <a:bodyPr/>
          <a:lstStyle/>
          <a:p>
            <a:pPr marL="41275"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6600" dirty="0">
                <a:solidFill>
                  <a:schemeClr val="bg1"/>
                </a:solidFill>
                <a:latin typeface="DejaVu Sans Condensed" panose="020B0606030804020204" pitchFamily="34" charset="2"/>
              </a:rPr>
              <a:t>„Nie dajcie się ogłupić kosmologom. Oni też nie mają bladego pojęcia [...] ‘Na początku,’ powiedzą: 'nie było nic—nie było czasu, przestrzeni, materii ani energii. Potem nastąpiła kwantowa fluktuacja, z której – Hola!! Tu warto się zatrzymać. Widzicie co oni mówią? Najpierw nie ma nic, a potem jest </a:t>
            </a:r>
            <a:r>
              <a:rPr lang="pl-PL" altLang="pl-PL" sz="6600" i="1" dirty="0">
                <a:solidFill>
                  <a:schemeClr val="bg1"/>
                </a:solidFill>
                <a:latin typeface="DejaVu Sans Condensed" panose="020B0606030804020204" pitchFamily="34" charset="2"/>
              </a:rPr>
              <a:t>coś</a:t>
            </a:r>
            <a:r>
              <a:rPr lang="pl-PL" altLang="pl-PL" sz="6600" dirty="0">
                <a:solidFill>
                  <a:schemeClr val="bg1"/>
                </a:solidFill>
                <a:latin typeface="DejaVu Sans Condensed" panose="020B0606030804020204" pitchFamily="34" charset="2"/>
              </a:rPr>
              <a:t>—a zanim się obejrzycie, wyciągną ze swoich kwantowych kapeluszy sto miliardów galaktyk”.</a:t>
            </a:r>
          </a:p>
        </p:txBody>
      </p:sp>
      <p:sp>
        <p:nvSpPr>
          <p:cNvPr id="515074" name="Rectangle 2">
            <a:extLst>
              <a:ext uri="{FF2B5EF4-FFF2-40B4-BE49-F238E27FC236}">
                <a16:creationId xmlns:a16="http://schemas.microsoft.com/office/drawing/2014/main" xmlns="" id="{70CBA671-FD50-084F-AF20-7DC1027B80E9}"/>
              </a:ext>
            </a:extLst>
          </p:cNvPr>
          <p:cNvSpPr>
            <a:spLocks noGrp="1" noChangeArrowheads="1"/>
          </p:cNvSpPr>
          <p:nvPr>
            <p:ph type="body" idx="4294967295"/>
          </p:nvPr>
        </p:nvSpPr>
        <p:spPr>
          <a:xfrm>
            <a:off x="1751013" y="10745788"/>
            <a:ext cx="19570700" cy="1574800"/>
          </a:xfrm>
        </p:spPr>
        <p:txBody>
          <a:bodyPr anchor="t"/>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4400" dirty="0">
                <a:solidFill>
                  <a:schemeClr val="bg1"/>
                </a:solidFill>
              </a:rPr>
              <a:t>David </a:t>
            </a:r>
            <a:r>
              <a:rPr lang="pl-PL" altLang="pl-PL" sz="4400" dirty="0" err="1">
                <a:solidFill>
                  <a:schemeClr val="bg1"/>
                </a:solidFill>
              </a:rPr>
              <a:t>Darling</a:t>
            </a:r>
            <a:r>
              <a:rPr lang="pl-PL" altLang="pl-PL" sz="4400" dirty="0">
                <a:solidFill>
                  <a:schemeClr val="bg1"/>
                </a:solidFill>
              </a:rPr>
              <a:t>, “On </a:t>
            </a:r>
            <a:r>
              <a:rPr lang="pl-PL" altLang="pl-PL" sz="4400" dirty="0" err="1">
                <a:solidFill>
                  <a:schemeClr val="bg1"/>
                </a:solidFill>
              </a:rPr>
              <a:t>creating</a:t>
            </a:r>
            <a:r>
              <a:rPr lang="pl-PL" altLang="pl-PL" sz="4400" dirty="0">
                <a:solidFill>
                  <a:schemeClr val="bg1"/>
                </a:solidFill>
              </a:rPr>
              <a:t> </a:t>
            </a:r>
            <a:r>
              <a:rPr lang="pl-PL" altLang="pl-PL" sz="4400" dirty="0" err="1">
                <a:solidFill>
                  <a:schemeClr val="bg1"/>
                </a:solidFill>
              </a:rPr>
              <a:t>something</a:t>
            </a:r>
            <a:r>
              <a:rPr lang="pl-PL" altLang="pl-PL" sz="4400" dirty="0">
                <a:solidFill>
                  <a:schemeClr val="bg1"/>
                </a:solidFill>
              </a:rPr>
              <a:t> from </a:t>
            </a:r>
            <a:r>
              <a:rPr lang="pl-PL" altLang="pl-PL" sz="4400" dirty="0" err="1">
                <a:solidFill>
                  <a:schemeClr val="bg1"/>
                </a:solidFill>
              </a:rPr>
              <a:t>nothing</a:t>
            </a:r>
            <a:r>
              <a:rPr lang="pl-PL" altLang="pl-PL" sz="4400" dirty="0">
                <a:solidFill>
                  <a:schemeClr val="bg1"/>
                </a:solidFill>
              </a:rPr>
              <a:t>,” </a:t>
            </a:r>
            <a:r>
              <a:rPr lang="pl-PL" altLang="pl-PL" sz="4400" dirty="0">
                <a:solidFill>
                  <a:schemeClr val="bg1"/>
                </a:solidFill>
                <a:latin typeface="DejaVu Sans Condensed Oblique" panose="020B06060303040B0204" pitchFamily="34" charset="0"/>
              </a:rPr>
              <a:t>New </a:t>
            </a:r>
            <a:r>
              <a:rPr lang="pl-PL" altLang="pl-PL" sz="4400" dirty="0" err="1">
                <a:solidFill>
                  <a:schemeClr val="bg1"/>
                </a:solidFill>
                <a:latin typeface="DejaVu Sans Condensed Oblique" panose="020B06060303040B0204" pitchFamily="34" charset="0"/>
              </a:rPr>
              <a:t>Scientist</a:t>
            </a:r>
            <a:r>
              <a:rPr lang="pl-PL" altLang="pl-PL" sz="4400" dirty="0">
                <a:solidFill>
                  <a:schemeClr val="bg1"/>
                </a:solidFill>
              </a:rPr>
              <a:t>, Vol. 151 (14 Sept. 1996), p. 46.</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7121" name="Rectangle 1">
            <a:extLst>
              <a:ext uri="{FF2B5EF4-FFF2-40B4-BE49-F238E27FC236}">
                <a16:creationId xmlns:a16="http://schemas.microsoft.com/office/drawing/2014/main" xmlns="" id="{0FD26C9F-94EB-9047-963D-0A7BB8C23FB9}"/>
              </a:ext>
            </a:extLst>
          </p:cNvPr>
          <p:cNvSpPr>
            <a:spLocks noGrp="1" noChangeArrowheads="1"/>
          </p:cNvSpPr>
          <p:nvPr>
            <p:ph type="title" idx="4294967295"/>
          </p:nvPr>
        </p:nvSpPr>
        <p:spPr>
          <a:xfrm>
            <a:off x="1822450" y="1206500"/>
            <a:ext cx="21242338" cy="97155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6600" dirty="0">
                <a:solidFill>
                  <a:schemeClr val="bg1"/>
                </a:solidFill>
                <a:latin typeface="DejaVu Sans Condensed" panose="020B0606030804020204" pitchFamily="34" charset="2"/>
              </a:rPr>
              <a:t>„</a:t>
            </a:r>
            <a:r>
              <a:rPr lang="pl-PL" altLang="pl-PL" sz="6600" dirty="0">
                <a:solidFill>
                  <a:srgbClr val="FFFF00"/>
                </a:solidFill>
                <a:latin typeface="DejaVu Sans Condensed" panose="020B0606030804020204" pitchFamily="34" charset="2"/>
              </a:rPr>
              <a:t>Ciemna materia </a:t>
            </a:r>
            <a:r>
              <a:rPr lang="pl-PL" altLang="pl-PL" sz="6600" dirty="0">
                <a:solidFill>
                  <a:schemeClr val="bg1"/>
                </a:solidFill>
                <a:latin typeface="DejaVu Sans Condensed" panose="020B0606030804020204" pitchFamily="34" charset="2"/>
              </a:rPr>
              <a:t>jest jedną z największych tajemnic współczesnej nauki. Chociaż jest niewidzialna, to na podstawie skutków działania jej grawitacji astronomowie doszli do przekonania, że jej masa stanowi co najmniej 90% masy całego Wszechświata. Jednak nie wiedzą oni, czym jest owa ciemna materia ani jak jest rozmieszczona. </a:t>
            </a:r>
            <a:r>
              <a:rPr lang="pl-PL" altLang="pl-PL" sz="6600" dirty="0">
                <a:solidFill>
                  <a:srgbClr val="FFFF00"/>
                </a:solidFill>
                <a:latin typeface="DejaVu Sans Condensed" panose="020B0606030804020204" pitchFamily="34" charset="2"/>
              </a:rPr>
              <a:t>Dopóki zagadka ciemnej materii nie zostanie rozwiązana, astronomowie nie mogą twierdzić, że posiedli jakieś głębsze zrozumienie Kosmosu</a:t>
            </a:r>
            <a:r>
              <a:rPr lang="pl-PL" altLang="pl-PL" sz="6600" dirty="0">
                <a:solidFill>
                  <a:srgbClr val="FEFCDD"/>
                </a:solidFill>
                <a:latin typeface="DejaVu Sans Condensed" panose="020B0606030804020204" pitchFamily="34" charset="2"/>
              </a:rPr>
              <a:t>”.</a:t>
            </a:r>
          </a:p>
        </p:txBody>
      </p:sp>
      <p:sp>
        <p:nvSpPr>
          <p:cNvPr id="517122" name="Rectangle 2">
            <a:extLst>
              <a:ext uri="{FF2B5EF4-FFF2-40B4-BE49-F238E27FC236}">
                <a16:creationId xmlns:a16="http://schemas.microsoft.com/office/drawing/2014/main" xmlns="" id="{3D87D239-0102-4B45-B211-63E0EF8FEA24}"/>
              </a:ext>
            </a:extLst>
          </p:cNvPr>
          <p:cNvSpPr>
            <a:spLocks noGrp="1" noChangeArrowheads="1"/>
          </p:cNvSpPr>
          <p:nvPr>
            <p:ph type="body" idx="4294967295"/>
          </p:nvPr>
        </p:nvSpPr>
        <p:spPr>
          <a:xfrm>
            <a:off x="1895475" y="11537950"/>
            <a:ext cx="19570700" cy="1574800"/>
          </a:xfrm>
        </p:spPr>
        <p:txBody>
          <a:bodyPr anchor="t"/>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4400" dirty="0">
                <a:solidFill>
                  <a:schemeClr val="bg1"/>
                </a:solidFill>
              </a:rPr>
              <a:t>David </a:t>
            </a:r>
            <a:r>
              <a:rPr lang="pl-PL" altLang="pl-PL" sz="4400" dirty="0" err="1">
                <a:solidFill>
                  <a:schemeClr val="bg1"/>
                </a:solidFill>
              </a:rPr>
              <a:t>Whitehouse</a:t>
            </a:r>
            <a:r>
              <a:rPr lang="pl-PL" altLang="pl-PL" sz="4400" dirty="0">
                <a:solidFill>
                  <a:schemeClr val="bg1"/>
                </a:solidFill>
              </a:rPr>
              <a:t> (science </a:t>
            </a:r>
            <a:r>
              <a:rPr lang="pl-PL" altLang="pl-PL" sz="4400" dirty="0" err="1">
                <a:solidFill>
                  <a:schemeClr val="bg1"/>
                </a:solidFill>
              </a:rPr>
              <a:t>editor</a:t>
            </a:r>
            <a:r>
              <a:rPr lang="pl-PL" altLang="pl-PL" sz="4400" dirty="0">
                <a:solidFill>
                  <a:schemeClr val="bg1"/>
                </a:solidFill>
              </a:rPr>
              <a:t>), “New </a:t>
            </a:r>
            <a:r>
              <a:rPr lang="pl-PL" altLang="pl-PL" sz="4400" dirty="0" err="1">
                <a:solidFill>
                  <a:schemeClr val="bg1"/>
                </a:solidFill>
              </a:rPr>
              <a:t>light</a:t>
            </a:r>
            <a:r>
              <a:rPr lang="pl-PL" altLang="pl-PL" sz="4400" dirty="0">
                <a:solidFill>
                  <a:schemeClr val="bg1"/>
                </a:solidFill>
              </a:rPr>
              <a:t> on </a:t>
            </a:r>
            <a:r>
              <a:rPr lang="pl-PL" altLang="pl-PL" sz="4400" dirty="0" err="1">
                <a:solidFill>
                  <a:schemeClr val="bg1"/>
                </a:solidFill>
              </a:rPr>
              <a:t>dark</a:t>
            </a:r>
            <a:r>
              <a:rPr lang="pl-PL" altLang="pl-PL" sz="4400" dirty="0">
                <a:solidFill>
                  <a:schemeClr val="bg1"/>
                </a:solidFill>
              </a:rPr>
              <a:t> </a:t>
            </a:r>
            <a:r>
              <a:rPr lang="pl-PL" altLang="pl-PL" sz="4400" dirty="0" err="1">
                <a:solidFill>
                  <a:schemeClr val="bg1"/>
                </a:solidFill>
              </a:rPr>
              <a:t>matter</a:t>
            </a:r>
            <a:r>
              <a:rPr lang="pl-PL" altLang="pl-PL" sz="4400" dirty="0">
                <a:solidFill>
                  <a:schemeClr val="bg1"/>
                </a:solidFill>
              </a:rPr>
              <a:t>,” </a:t>
            </a:r>
            <a:r>
              <a:rPr lang="pl-PL" altLang="pl-PL" sz="4400" dirty="0">
                <a:solidFill>
                  <a:schemeClr val="bg1"/>
                </a:solidFill>
                <a:latin typeface="DejaVu Sans Condensed Oblique" panose="020B06060303040B0204" pitchFamily="34" charset="0"/>
              </a:rPr>
              <a:t>BBC News Online</a:t>
            </a:r>
            <a:r>
              <a:rPr lang="pl-PL" altLang="pl-PL" sz="4400" dirty="0">
                <a:solidFill>
                  <a:schemeClr val="bg1"/>
                </a:solidFill>
              </a:rPr>
              <a:t>, 9 March 2000.</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7" name="Rectangle 1">
            <a:extLst>
              <a:ext uri="{FF2B5EF4-FFF2-40B4-BE49-F238E27FC236}">
                <a16:creationId xmlns:a16="http://schemas.microsoft.com/office/drawing/2014/main" xmlns="" id="{24C659A0-6FD5-1246-8EA3-EFD0523151D0}"/>
              </a:ext>
            </a:extLst>
          </p:cNvPr>
          <p:cNvSpPr>
            <a:spLocks noGrp="1" noChangeArrowheads="1"/>
          </p:cNvSpPr>
          <p:nvPr>
            <p:ph type="title" idx="4294967295"/>
          </p:nvPr>
        </p:nvSpPr>
        <p:spPr>
          <a:xfrm>
            <a:off x="4502150" y="1231900"/>
            <a:ext cx="18275300" cy="9715500"/>
          </a:xfrm>
        </p:spPr>
        <p:txBody>
          <a:bodyPr/>
          <a:lstStyle/>
          <a:p>
            <a:pPr marL="41275"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pPr>
            <a:r>
              <a:rPr lang="pl-PL" altLang="pl-PL" sz="6000" dirty="0">
                <a:solidFill>
                  <a:schemeClr val="bg1"/>
                </a:solidFill>
                <a:latin typeface="DejaVu Sans" panose="020B0603030804020204" pitchFamily="34" charset="2"/>
              </a:rPr>
              <a:t>„Teoria wielkiego wybuchu opiera się </a:t>
            </a:r>
            <a:br>
              <a:rPr lang="pl-PL" altLang="pl-PL" sz="6000" dirty="0">
                <a:solidFill>
                  <a:schemeClr val="bg1"/>
                </a:solidFill>
                <a:latin typeface="DejaVu Sans" panose="020B0603030804020204" pitchFamily="34" charset="2"/>
              </a:rPr>
            </a:br>
            <a:r>
              <a:rPr lang="pl-PL" altLang="pl-PL" sz="6000" dirty="0">
                <a:solidFill>
                  <a:schemeClr val="bg1"/>
                </a:solidFill>
                <a:latin typeface="DejaVu Sans" panose="020B0603030804020204" pitchFamily="34" charset="2"/>
              </a:rPr>
              <a:t>na coraz większej liczbie</a:t>
            </a:r>
            <a:r>
              <a:rPr lang="pl-PL" altLang="pl-PL" sz="6000" dirty="0">
                <a:solidFill>
                  <a:srgbClr val="FEFCDD"/>
                </a:solidFill>
                <a:latin typeface="DejaVu Sans" panose="020B0603030804020204" pitchFamily="34" charset="2"/>
              </a:rPr>
              <a:t> </a:t>
            </a:r>
            <a:r>
              <a:rPr lang="pl-PL" altLang="pl-PL" sz="6000" dirty="0">
                <a:solidFill>
                  <a:srgbClr val="FFFF00"/>
                </a:solidFill>
                <a:latin typeface="DejaVu Sans" panose="020B0603030804020204" pitchFamily="34" charset="2"/>
              </a:rPr>
              <a:t>hipotetycznych </a:t>
            </a:r>
            <a:r>
              <a:rPr lang="pl-PL" altLang="pl-PL" sz="6000" dirty="0">
                <a:solidFill>
                  <a:schemeClr val="bg1"/>
                </a:solidFill>
                <a:latin typeface="DejaVu Sans" panose="020B0603030804020204" pitchFamily="34" charset="2"/>
              </a:rPr>
              <a:t>bytów—których </a:t>
            </a:r>
            <a:r>
              <a:rPr lang="pl-PL" altLang="pl-PL" sz="6000" dirty="0">
                <a:solidFill>
                  <a:srgbClr val="FFFF00"/>
                </a:solidFill>
                <a:latin typeface="DejaVu Sans" panose="020B0603030804020204" pitchFamily="34" charset="2"/>
              </a:rPr>
              <a:t>nigdy nie obserwowano</a:t>
            </a:r>
            <a:r>
              <a:rPr lang="pl-PL" altLang="pl-PL" sz="6000" dirty="0">
                <a:solidFill>
                  <a:srgbClr val="FEFCDD"/>
                </a:solidFill>
                <a:latin typeface="DejaVu Sans" panose="020B0603030804020204" pitchFamily="34" charset="2"/>
              </a:rPr>
              <a:t>. </a:t>
            </a:r>
            <a:r>
              <a:rPr lang="pl-PL" altLang="pl-PL" sz="6000" dirty="0">
                <a:solidFill>
                  <a:schemeClr val="bg1"/>
                </a:solidFill>
                <a:latin typeface="DejaVu Sans" panose="020B0603030804020204" pitchFamily="34" charset="2"/>
              </a:rPr>
              <a:t>Wśród nich najbardziej znaczącymi są: inflacja, ciemna materia i ciemna energia. Bez nich, wystąpiłaby </a:t>
            </a:r>
            <a:r>
              <a:rPr lang="pl-PL" altLang="pl-PL" sz="6000" dirty="0">
                <a:solidFill>
                  <a:srgbClr val="FFFF00"/>
                </a:solidFill>
                <a:latin typeface="DejaVu Sans" panose="020B0603030804020204" pitchFamily="34" charset="2"/>
              </a:rPr>
              <a:t>druzgocąca </a:t>
            </a:r>
            <a:r>
              <a:rPr lang="pl-PL" altLang="pl-PL" sz="6000" dirty="0">
                <a:solidFill>
                  <a:schemeClr val="bg1"/>
                </a:solidFill>
                <a:latin typeface="DejaVu Sans" panose="020B0603030804020204" pitchFamily="34" charset="2"/>
              </a:rPr>
              <a:t>sprzeczność pomiędzy obserwacjami astronomów a przewidywaniami teorii wielkiego wybuchu”.</a:t>
            </a:r>
          </a:p>
        </p:txBody>
      </p:sp>
      <p:sp>
        <p:nvSpPr>
          <p:cNvPr id="519170" name="Rectangle 2">
            <a:extLst>
              <a:ext uri="{FF2B5EF4-FFF2-40B4-BE49-F238E27FC236}">
                <a16:creationId xmlns:a16="http://schemas.microsoft.com/office/drawing/2014/main" xmlns="" id="{7D9AA280-3C3A-FA48-A0FB-27249C0FA40E}"/>
              </a:ext>
            </a:extLst>
          </p:cNvPr>
          <p:cNvSpPr>
            <a:spLocks noGrp="1" noChangeArrowheads="1"/>
          </p:cNvSpPr>
          <p:nvPr>
            <p:ph type="body" idx="4294967295"/>
          </p:nvPr>
        </p:nvSpPr>
        <p:spPr>
          <a:xfrm>
            <a:off x="2374900" y="11259864"/>
            <a:ext cx="19634200" cy="1574800"/>
          </a:xfrm>
        </p:spPr>
        <p:txBody>
          <a:bodyPr anchor="t"/>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4000" dirty="0" err="1">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Eric</a:t>
            </a:r>
            <a:r>
              <a:rPr lang="pl-PL" altLang="pl-PL" sz="4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pl-PL" altLang="pl-PL" sz="4000" dirty="0" err="1">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Lerner</a:t>
            </a:r>
            <a:r>
              <a:rPr lang="pl-PL" altLang="pl-PL" sz="4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pl-PL" altLang="pl-PL" sz="4000" dirty="0" err="1">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Bucking</a:t>
            </a:r>
            <a:r>
              <a:rPr lang="pl-PL" altLang="pl-PL" sz="4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the Big </a:t>
            </a:r>
            <a:r>
              <a:rPr lang="pl-PL" altLang="pl-PL" sz="4000" dirty="0" err="1">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Bang</a:t>
            </a:r>
            <a:r>
              <a:rPr lang="pl-PL" altLang="pl-PL" sz="4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New </a:t>
            </a:r>
            <a:r>
              <a:rPr lang="pl-PL" altLang="pl-PL" sz="4000" dirty="0" err="1">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Scientist</a:t>
            </a:r>
            <a:r>
              <a:rPr lang="pl-PL" altLang="pl-PL" sz="40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 182:2448 (22 May 2004), p. 20. </a:t>
            </a:r>
          </a:p>
        </p:txBody>
      </p:sp>
      <p:pic>
        <p:nvPicPr>
          <p:cNvPr id="519171" name="Picture 3">
            <a:extLst>
              <a:ext uri="{FF2B5EF4-FFF2-40B4-BE49-F238E27FC236}">
                <a16:creationId xmlns:a16="http://schemas.microsoft.com/office/drawing/2014/main" xmlns="" id="{E862A37E-BF7E-D740-91FF-9C2FE263DA2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950" y="1444625"/>
            <a:ext cx="2859088" cy="3944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 name="Rectangle 2">
            <a:extLst>
              <a:ext uri="{FF2B5EF4-FFF2-40B4-BE49-F238E27FC236}">
                <a16:creationId xmlns:a16="http://schemas.microsoft.com/office/drawing/2014/main" xmlns="" id="{BBA0939C-B681-894A-A200-9E14404ED19D}"/>
              </a:ext>
            </a:extLst>
          </p:cNvPr>
          <p:cNvSpPr txBox="1">
            <a:spLocks noChangeArrowheads="1"/>
          </p:cNvSpPr>
          <p:nvPr/>
        </p:nvSpPr>
        <p:spPr bwMode="auto">
          <a:xfrm>
            <a:off x="5798294" y="8874224"/>
            <a:ext cx="16258802" cy="2073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kern="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2004: Podpisane przez 34 naukowców z 10 krajów.</a:t>
            </a:r>
          </a:p>
        </p:txBody>
      </p:sp>
      <p:sp>
        <p:nvSpPr>
          <p:cNvPr id="6" name="Rectangle 2">
            <a:extLst>
              <a:ext uri="{FF2B5EF4-FFF2-40B4-BE49-F238E27FC236}">
                <a16:creationId xmlns:a16="http://schemas.microsoft.com/office/drawing/2014/main" xmlns="" id="{9D1A437A-1E2F-224C-A895-CCD41DD77066}"/>
              </a:ext>
            </a:extLst>
          </p:cNvPr>
          <p:cNvSpPr txBox="1">
            <a:spLocks noChangeArrowheads="1"/>
          </p:cNvSpPr>
          <p:nvPr/>
        </p:nvSpPr>
        <p:spPr bwMode="auto">
          <a:xfrm>
            <a:off x="5783288" y="8874224"/>
            <a:ext cx="16561840" cy="207317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5000" rIns="90000" bIns="45000" numCol="1" anchor="t" anchorCtr="0" compatLnSpc="1">
            <a:prstTxWarp prst="textNoShape">
              <a:avLst/>
            </a:prstTxWarp>
          </a:bodyPr>
          <a:lstStyle>
            <a:lvl1pPr marL="342900" indent="-342900" algn="l" defTabSz="449263" rtl="0" eaLnBrk="0" fontAlgn="base" hangingPunct="0">
              <a:lnSpc>
                <a:spcPct val="84000"/>
              </a:lnSpc>
              <a:spcBef>
                <a:spcPct val="0"/>
              </a:spcBef>
              <a:spcAft>
                <a:spcPts val="1425"/>
              </a:spcAft>
              <a:buClr>
                <a:srgbClr val="000000"/>
              </a:buClr>
              <a:buSzPct val="100000"/>
              <a:buFont typeface="Times New Roman" panose="02020603050405020304" pitchFamily="18" charset="0"/>
              <a:defRPr sz="7200">
                <a:solidFill>
                  <a:srgbClr val="FEFCDD"/>
                </a:solidFill>
                <a:latin typeface="+mn-lt"/>
                <a:ea typeface="+mn-ea"/>
                <a:cs typeface="+mn-cs"/>
              </a:defRPr>
            </a:lvl1pPr>
            <a:lvl2pPr marL="742950" indent="-285750" algn="l" defTabSz="449263" rtl="0" eaLnBrk="0" fontAlgn="base" hangingPunct="0">
              <a:lnSpc>
                <a:spcPct val="84000"/>
              </a:lnSpc>
              <a:spcBef>
                <a:spcPct val="0"/>
              </a:spcBef>
              <a:spcAft>
                <a:spcPts val="1138"/>
              </a:spcAft>
              <a:buClr>
                <a:srgbClr val="000000"/>
              </a:buClr>
              <a:buSzPct val="100000"/>
              <a:buFont typeface="Times New Roman" panose="02020603050405020304" pitchFamily="18" charset="0"/>
              <a:defRPr sz="7200">
                <a:solidFill>
                  <a:srgbClr val="FEFCDD"/>
                </a:solidFill>
                <a:latin typeface="+mn-lt"/>
                <a:cs typeface="+mn-cs"/>
              </a:defRPr>
            </a:lvl2pPr>
            <a:lvl3pPr marL="1143000" indent="-228600" algn="l" defTabSz="449263" rtl="0" eaLnBrk="0" fontAlgn="base" hangingPunct="0">
              <a:lnSpc>
                <a:spcPct val="84000"/>
              </a:lnSpc>
              <a:spcBef>
                <a:spcPct val="0"/>
              </a:spcBef>
              <a:spcAft>
                <a:spcPts val="850"/>
              </a:spcAft>
              <a:buClr>
                <a:srgbClr val="000000"/>
              </a:buClr>
              <a:buSzPct val="100000"/>
              <a:buFont typeface="Times New Roman" panose="02020603050405020304" pitchFamily="18" charset="0"/>
              <a:defRPr sz="7200">
                <a:solidFill>
                  <a:srgbClr val="FEFCDD"/>
                </a:solidFill>
                <a:latin typeface="+mn-lt"/>
                <a:cs typeface="+mn-cs"/>
              </a:defRPr>
            </a:lvl3pPr>
            <a:lvl4pPr marL="1600200" indent="-228600" algn="l" defTabSz="449263" rtl="0" eaLnBrk="0" fontAlgn="base" hangingPunct="0">
              <a:lnSpc>
                <a:spcPct val="84000"/>
              </a:lnSpc>
              <a:spcBef>
                <a:spcPct val="0"/>
              </a:spcBef>
              <a:spcAft>
                <a:spcPts val="575"/>
              </a:spcAft>
              <a:buClr>
                <a:srgbClr val="000000"/>
              </a:buClr>
              <a:buSzPct val="100000"/>
              <a:buFont typeface="Times New Roman" panose="02020603050405020304" pitchFamily="18" charset="0"/>
              <a:defRPr sz="7200">
                <a:solidFill>
                  <a:srgbClr val="FEFCDD"/>
                </a:solidFill>
                <a:latin typeface="+mn-lt"/>
                <a:cs typeface="+mn-cs"/>
              </a:defRPr>
            </a:lvl4pPr>
            <a:lvl5pPr marL="2057400" indent="-228600" algn="l" defTabSz="449263" rtl="0" eaLnBrk="0" fontAlgn="base" hangingPunct="0">
              <a:lnSpc>
                <a:spcPct val="84000"/>
              </a:lnSpc>
              <a:spcBef>
                <a:spcPct val="0"/>
              </a:spcBef>
              <a:spcAft>
                <a:spcPts val="288"/>
              </a:spcAft>
              <a:buClr>
                <a:srgbClr val="000000"/>
              </a:buClr>
              <a:buSzPct val="100000"/>
              <a:buFont typeface="Times New Roman" panose="02020603050405020304" pitchFamily="18" charset="0"/>
              <a:defRPr sz="2000">
                <a:solidFill>
                  <a:srgbClr val="FEFCDD"/>
                </a:solidFill>
                <a:latin typeface="+mn-lt"/>
                <a:cs typeface="+mn-cs"/>
              </a:defRPr>
            </a:lvl5pPr>
            <a:lvl6pPr marL="25146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6pPr>
            <a:lvl7pPr marL="29718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7pPr>
            <a:lvl8pPr marL="34290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8pPr>
            <a:lvl9pPr marL="3886200" indent="-228600" algn="l" defTabSz="449263" rtl="0" fontAlgn="base" hangingPunct="0">
              <a:lnSpc>
                <a:spcPct val="84000"/>
              </a:lnSpc>
              <a:spcBef>
                <a:spcPct val="0"/>
              </a:spcBef>
              <a:spcAft>
                <a:spcPts val="288"/>
              </a:spcAft>
              <a:buClr>
                <a:srgbClr val="000000"/>
              </a:buClr>
              <a:buSzPct val="100000"/>
              <a:buFont typeface="Times New Roman" pitchFamily="16" charset="0"/>
              <a:defRPr sz="2000">
                <a:solidFill>
                  <a:srgbClr val="FEFCDD"/>
                </a:solidFill>
                <a:latin typeface="+mn-lt"/>
                <a:cs typeface="+mn-cs"/>
              </a:defRPr>
            </a:lvl9pPr>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kern="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2009: Podpisane przez 400 naukowców z 50 krajów.</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indefinite" fill="hold"/>
                                        <p:tgtEl>
                                          <p:spTgt spid="96257"/>
                                        </p:tgtEl>
                                        <p:attrNameLst>
                                          <p:attrName>style.visibility</p:attrName>
                                        </p:attrNameLst>
                                      </p:cBhvr>
                                      <p:to>
                                        <p:strVal val="visible"/>
                                      </p:to>
                                    </p:set>
                                    <p:animEffect transition="in" filter="dissolve">
                                      <p:cBhvr additive="repl">
                                        <p:cTn id="7" dur="500"/>
                                        <p:tgtEl>
                                          <p:spTgt spid="96257"/>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dissolv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xit" presetSubtype="0" fill="hold" grpId="1" nodeType="clickEffect">
                                  <p:stCondLst>
                                    <p:cond delay="0"/>
                                  </p:stCondLst>
                                  <p:childTnLst>
                                    <p:animEffect transition="out" filter="dissolve">
                                      <p:cBhvr>
                                        <p:cTn id="16" dur="500"/>
                                        <p:tgtEl>
                                          <p:spTgt spid="5"/>
                                        </p:tgtEl>
                                      </p:cBhvr>
                                    </p:animEffect>
                                    <p:set>
                                      <p:cBhvr>
                                        <p:cTn id="17" dur="1" fill="hold">
                                          <p:stCondLst>
                                            <p:cond delay="499"/>
                                          </p:stCondLst>
                                        </p:cTn>
                                        <p:tgtEl>
                                          <p:spTgt spid="5"/>
                                        </p:tgtEl>
                                        <p:attrNameLst>
                                          <p:attrName>style.visibility</p:attrName>
                                        </p:attrNameLst>
                                      </p:cBhvr>
                                      <p:to>
                                        <p:strVal val="hidden"/>
                                      </p:to>
                                    </p:set>
                                  </p:childTnLst>
                                </p:cTn>
                              </p:par>
                              <p:par>
                                <p:cTn id="18" presetID="9"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dissolve">
                                      <p:cBhvr>
                                        <p:cTn id="2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6"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1217" name="Rectangle 1">
            <a:extLst>
              <a:ext uri="{FF2B5EF4-FFF2-40B4-BE49-F238E27FC236}">
                <a16:creationId xmlns:a16="http://schemas.microsoft.com/office/drawing/2014/main" xmlns="" id="{1FBE5889-A8AB-3940-9CF5-52C911733F59}"/>
              </a:ext>
            </a:extLst>
          </p:cNvPr>
          <p:cNvSpPr>
            <a:spLocks noGrp="1" noChangeArrowheads="1"/>
          </p:cNvSpPr>
          <p:nvPr>
            <p:ph type="title" idx="4294967295"/>
          </p:nvPr>
        </p:nvSpPr>
        <p:spPr>
          <a:xfrm>
            <a:off x="4579938" y="1231900"/>
            <a:ext cx="17606962" cy="10147300"/>
          </a:xfrm>
        </p:spPr>
        <p:txBody>
          <a:bodyPr/>
          <a:lstStyle/>
          <a:p>
            <a:pPr marL="41275" eaLnBrk="1">
              <a:lnSpc>
                <a:spcPct val="95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pPr>
            <a:r>
              <a:rPr lang="pl-PL" altLang="pl-PL" sz="6000" dirty="0">
                <a:solidFill>
                  <a:schemeClr val="bg1"/>
                </a:solidFill>
                <a:latin typeface="DejaVu Sans" panose="020B0603030804020204" pitchFamily="34" charset="2"/>
              </a:rPr>
              <a:t>„</a:t>
            </a:r>
            <a:r>
              <a:rPr lang="pl-PL" altLang="pl-PL" sz="6000" dirty="0">
                <a:solidFill>
                  <a:srgbClr val="FFFF00"/>
                </a:solidFill>
                <a:latin typeface="DejaVu Sans" panose="020B0603030804020204" pitchFamily="34" charset="2"/>
              </a:rPr>
              <a:t>Otwarta wymiana idei jest tym, czego brakuje</a:t>
            </a:r>
            <a:r>
              <a:rPr lang="pl-PL" altLang="pl-PL" sz="6000" dirty="0">
                <a:solidFill>
                  <a:srgbClr val="FEFCDD"/>
                </a:solidFill>
                <a:latin typeface="DejaVu Sans" panose="020B0603030804020204" pitchFamily="34" charset="2"/>
              </a:rPr>
              <a:t> </a:t>
            </a:r>
            <a:r>
              <a:rPr lang="pl-PL" altLang="pl-PL" sz="6000" dirty="0">
                <a:solidFill>
                  <a:schemeClr val="bg1"/>
                </a:solidFill>
                <a:latin typeface="DejaVu Sans" panose="020B0603030804020204" pitchFamily="34" charset="2"/>
              </a:rPr>
              <a:t>na większości </a:t>
            </a:r>
            <a:r>
              <a:rPr lang="pl-PL" altLang="pl-PL" sz="6000" dirty="0" err="1">
                <a:solidFill>
                  <a:schemeClr val="bg1"/>
                </a:solidFill>
                <a:latin typeface="DejaVu Sans" panose="020B0603030804020204" pitchFamily="34" charset="2"/>
              </a:rPr>
              <a:t>mainstreamowych</a:t>
            </a:r>
            <a:r>
              <a:rPr lang="pl-PL" altLang="pl-PL" sz="6000" dirty="0">
                <a:solidFill>
                  <a:schemeClr val="bg1"/>
                </a:solidFill>
                <a:latin typeface="DejaVu Sans" panose="020B0603030804020204" pitchFamily="34" charset="2"/>
              </a:rPr>
              <a:t> konferencji. Choć, jak powiedziałby Richard Feynman, ‘nauka jest sztuką wątpienia’, </a:t>
            </a:r>
            <a:br>
              <a:rPr lang="pl-PL" altLang="pl-PL" sz="6000" dirty="0">
                <a:solidFill>
                  <a:schemeClr val="bg1"/>
                </a:solidFill>
                <a:latin typeface="DejaVu Sans" panose="020B0603030804020204" pitchFamily="34" charset="2"/>
              </a:rPr>
            </a:br>
            <a:r>
              <a:rPr lang="pl-PL" altLang="pl-PL" sz="6000" dirty="0">
                <a:solidFill>
                  <a:schemeClr val="bg1"/>
                </a:solidFill>
                <a:latin typeface="DejaVu Sans" panose="020B0603030804020204" pitchFamily="34" charset="2"/>
              </a:rPr>
              <a:t>to </a:t>
            </a:r>
            <a:r>
              <a:rPr lang="pl-PL" altLang="pl-PL" sz="6000" dirty="0">
                <a:solidFill>
                  <a:srgbClr val="FFFF00"/>
                </a:solidFill>
                <a:latin typeface="DejaVu Sans" panose="020B0603030804020204" pitchFamily="34" charset="2"/>
              </a:rPr>
              <a:t>w dzisiejszej kosmologii wątpliwości </a:t>
            </a:r>
            <a:br>
              <a:rPr lang="pl-PL" altLang="pl-PL" sz="6000" dirty="0">
                <a:solidFill>
                  <a:srgbClr val="FFFF00"/>
                </a:solidFill>
                <a:latin typeface="DejaVu Sans" panose="020B0603030804020204" pitchFamily="34" charset="2"/>
              </a:rPr>
            </a:br>
            <a:r>
              <a:rPr lang="pl-PL" altLang="pl-PL" sz="6000" dirty="0">
                <a:solidFill>
                  <a:srgbClr val="FFFF00"/>
                </a:solidFill>
                <a:latin typeface="DejaVu Sans" panose="020B0603030804020204" pitchFamily="34" charset="2"/>
              </a:rPr>
              <a:t>i odmienne poglądy nie są tolerowane</a:t>
            </a:r>
            <a:r>
              <a:rPr lang="pl-PL" altLang="pl-PL" sz="6000" dirty="0">
                <a:solidFill>
                  <a:srgbClr val="FEFCDD"/>
                </a:solidFill>
                <a:latin typeface="DejaVu Sans" panose="020B0603030804020204" pitchFamily="34" charset="2"/>
              </a:rPr>
              <a:t>. </a:t>
            </a:r>
            <a:r>
              <a:rPr lang="pl-PL" altLang="pl-PL" sz="6000" dirty="0">
                <a:solidFill>
                  <a:schemeClr val="bg1"/>
                </a:solidFill>
                <a:latin typeface="DejaVu Sans" panose="020B0603030804020204" pitchFamily="34" charset="2"/>
              </a:rPr>
              <a:t>Młodzi naukowcy uczą się, by raczej milczeć, niż powiedzieć coś negatywnego o standardowym modelu wielkiego wybuchu”.</a:t>
            </a:r>
          </a:p>
        </p:txBody>
      </p:sp>
      <p:pic>
        <p:nvPicPr>
          <p:cNvPr id="521218" name="Picture 2">
            <a:extLst>
              <a:ext uri="{FF2B5EF4-FFF2-40B4-BE49-F238E27FC236}">
                <a16:creationId xmlns:a16="http://schemas.microsoft.com/office/drawing/2014/main" xmlns="" id="{886CC631-BDA7-7946-A54E-65F320349B4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950" y="1444625"/>
            <a:ext cx="2859088" cy="3944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1219" name="Rectangle 3">
            <a:extLst>
              <a:ext uri="{FF2B5EF4-FFF2-40B4-BE49-F238E27FC236}">
                <a16:creationId xmlns:a16="http://schemas.microsoft.com/office/drawing/2014/main" xmlns="" id="{3F681C26-CE75-714C-978D-2A83D9B1F628}"/>
              </a:ext>
            </a:extLst>
          </p:cNvPr>
          <p:cNvSpPr>
            <a:spLocks noGrp="1" noChangeArrowheads="1"/>
          </p:cNvSpPr>
          <p:nvPr>
            <p:ph type="body" idx="4294967295"/>
          </p:nvPr>
        </p:nvSpPr>
        <p:spPr>
          <a:xfrm>
            <a:off x="2374900" y="10769600"/>
            <a:ext cx="19634200" cy="1574800"/>
          </a:xfrm>
        </p:spPr>
        <p:txBody>
          <a:bodyPr anchor="t"/>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4000" dirty="0" err="1">
                <a:solidFill>
                  <a:schemeClr val="bg1"/>
                </a:solidFill>
              </a:rPr>
              <a:t>Eric</a:t>
            </a:r>
            <a:r>
              <a:rPr lang="pl-PL" altLang="pl-PL" sz="4000" dirty="0">
                <a:solidFill>
                  <a:schemeClr val="bg1"/>
                </a:solidFill>
              </a:rPr>
              <a:t> </a:t>
            </a:r>
            <a:r>
              <a:rPr lang="pl-PL" altLang="pl-PL" sz="4000" dirty="0" err="1">
                <a:solidFill>
                  <a:schemeClr val="bg1"/>
                </a:solidFill>
              </a:rPr>
              <a:t>Lerner</a:t>
            </a:r>
            <a:r>
              <a:rPr lang="pl-PL" altLang="pl-PL" sz="4000" dirty="0">
                <a:solidFill>
                  <a:schemeClr val="bg1"/>
                </a:solidFill>
              </a:rPr>
              <a:t>, “</a:t>
            </a:r>
            <a:r>
              <a:rPr lang="pl-PL" altLang="pl-PL" sz="4000" dirty="0" err="1">
                <a:solidFill>
                  <a:schemeClr val="bg1"/>
                </a:solidFill>
              </a:rPr>
              <a:t>Bucking</a:t>
            </a:r>
            <a:r>
              <a:rPr lang="pl-PL" altLang="pl-PL" sz="4000" dirty="0">
                <a:solidFill>
                  <a:schemeClr val="bg1"/>
                </a:solidFill>
              </a:rPr>
              <a:t> the Big </a:t>
            </a:r>
            <a:r>
              <a:rPr lang="pl-PL" altLang="pl-PL" sz="4000" dirty="0" err="1">
                <a:solidFill>
                  <a:schemeClr val="bg1"/>
                </a:solidFill>
              </a:rPr>
              <a:t>Bang</a:t>
            </a:r>
            <a:r>
              <a:rPr lang="pl-PL" altLang="pl-PL" sz="4000" dirty="0">
                <a:solidFill>
                  <a:schemeClr val="bg1"/>
                </a:solidFill>
              </a:rPr>
              <a:t>,” </a:t>
            </a:r>
            <a:r>
              <a:rPr lang="pl-PL" altLang="pl-PL" sz="4000" dirty="0">
                <a:solidFill>
                  <a:schemeClr val="bg1"/>
                </a:solidFill>
                <a:latin typeface="DejaVu Sans Condensed Oblique" panose="020B06060303040B0204" pitchFamily="34" charset="0"/>
              </a:rPr>
              <a:t>New </a:t>
            </a:r>
            <a:r>
              <a:rPr lang="pl-PL" altLang="pl-PL" sz="4000" dirty="0" err="1">
                <a:solidFill>
                  <a:schemeClr val="bg1"/>
                </a:solidFill>
                <a:latin typeface="DejaVu Sans Condensed Oblique" panose="020B06060303040B0204" pitchFamily="34" charset="0"/>
              </a:rPr>
              <a:t>Scientis</a:t>
            </a:r>
            <a:r>
              <a:rPr lang="pl-PL" altLang="pl-PL" sz="4000" dirty="0" err="1">
                <a:solidFill>
                  <a:schemeClr val="bg1"/>
                </a:solidFill>
              </a:rPr>
              <a:t>t</a:t>
            </a:r>
            <a:r>
              <a:rPr lang="pl-PL" altLang="pl-PL" sz="4000" dirty="0">
                <a:solidFill>
                  <a:schemeClr val="bg1"/>
                </a:solidFill>
              </a:rPr>
              <a:t>, 182:2448 (22 May 2004), p. 20.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3265" name="Rectangle 1">
            <a:extLst>
              <a:ext uri="{FF2B5EF4-FFF2-40B4-BE49-F238E27FC236}">
                <a16:creationId xmlns:a16="http://schemas.microsoft.com/office/drawing/2014/main" xmlns="" id="{BCCED124-17AF-5D4F-A7D5-9E4F051CEDA5}"/>
              </a:ext>
            </a:extLst>
          </p:cNvPr>
          <p:cNvSpPr>
            <a:spLocks noGrp="1" noChangeArrowheads="1"/>
          </p:cNvSpPr>
          <p:nvPr>
            <p:ph type="title" idx="4294967295"/>
          </p:nvPr>
        </p:nvSpPr>
        <p:spPr>
          <a:xfrm>
            <a:off x="4651375" y="1231900"/>
            <a:ext cx="17535525" cy="10147300"/>
          </a:xfrm>
        </p:spPr>
        <p:txBody>
          <a:bodyPr/>
          <a:lstStyle/>
          <a:p>
            <a:pPr marL="41275" eaLnBrk="1">
              <a:lnSpc>
                <a:spcPct val="95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pPr>
            <a:r>
              <a:rPr lang="pl-PL" altLang="pl-PL" sz="7200" dirty="0">
                <a:solidFill>
                  <a:srgbClr val="FFFF00"/>
                </a:solidFill>
                <a:latin typeface="DejaVu Sans" panose="020B0603030804020204" pitchFamily="34" charset="2"/>
              </a:rPr>
              <a:t>„Ci, którzy kwestionują teorię wielkiego wybuchu, obawiają się, </a:t>
            </a:r>
            <a:br>
              <a:rPr lang="pl-PL" altLang="pl-PL" sz="7200" dirty="0">
                <a:solidFill>
                  <a:srgbClr val="FFFF00"/>
                </a:solidFill>
                <a:latin typeface="DejaVu Sans" panose="020B0603030804020204" pitchFamily="34" charset="2"/>
              </a:rPr>
            </a:br>
            <a:r>
              <a:rPr lang="pl-PL" altLang="pl-PL" sz="7200" dirty="0">
                <a:solidFill>
                  <a:srgbClr val="FFFF00"/>
                </a:solidFill>
                <a:latin typeface="DejaVu Sans" panose="020B0603030804020204" pitchFamily="34" charset="2"/>
              </a:rPr>
              <a:t>że jeśli będą o tym mówić głośno, </a:t>
            </a:r>
            <a:br>
              <a:rPr lang="pl-PL" altLang="pl-PL" sz="7200" dirty="0">
                <a:solidFill>
                  <a:srgbClr val="FFFF00"/>
                </a:solidFill>
                <a:latin typeface="DejaVu Sans" panose="020B0603030804020204" pitchFamily="34" charset="2"/>
              </a:rPr>
            </a:br>
            <a:r>
              <a:rPr lang="pl-PL" altLang="pl-PL" sz="7200" dirty="0">
                <a:solidFill>
                  <a:srgbClr val="FFFF00"/>
                </a:solidFill>
                <a:latin typeface="DejaVu Sans" panose="020B0603030804020204" pitchFamily="34" charset="2"/>
              </a:rPr>
              <a:t>to stracą fundusze”.</a:t>
            </a:r>
          </a:p>
        </p:txBody>
      </p:sp>
      <p:pic>
        <p:nvPicPr>
          <p:cNvPr id="523266" name="Picture 2">
            <a:extLst>
              <a:ext uri="{FF2B5EF4-FFF2-40B4-BE49-F238E27FC236}">
                <a16:creationId xmlns:a16="http://schemas.microsoft.com/office/drawing/2014/main" xmlns="" id="{D2964DE0-838A-614B-86E2-637DB841B15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7950" y="1444625"/>
            <a:ext cx="2859088" cy="39449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3267" name="Rectangle 3">
            <a:extLst>
              <a:ext uri="{FF2B5EF4-FFF2-40B4-BE49-F238E27FC236}">
                <a16:creationId xmlns:a16="http://schemas.microsoft.com/office/drawing/2014/main" xmlns="" id="{0150BE6B-6AB9-8C4F-B2A1-6E3BF88E9867}"/>
              </a:ext>
            </a:extLst>
          </p:cNvPr>
          <p:cNvSpPr>
            <a:spLocks noGrp="1" noChangeArrowheads="1"/>
          </p:cNvSpPr>
          <p:nvPr>
            <p:ph type="body" idx="4294967295"/>
          </p:nvPr>
        </p:nvSpPr>
        <p:spPr>
          <a:xfrm>
            <a:off x="2374900" y="10769600"/>
            <a:ext cx="19634200" cy="1574800"/>
          </a:xfrm>
        </p:spPr>
        <p:txBody>
          <a:bodyPr anchor="t"/>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4000" dirty="0" err="1">
                <a:solidFill>
                  <a:schemeClr val="bg1"/>
                </a:solidFill>
              </a:rPr>
              <a:t>Eric</a:t>
            </a:r>
            <a:r>
              <a:rPr lang="pl-PL" altLang="pl-PL" sz="4000" dirty="0">
                <a:solidFill>
                  <a:schemeClr val="bg1"/>
                </a:solidFill>
              </a:rPr>
              <a:t> </a:t>
            </a:r>
            <a:r>
              <a:rPr lang="pl-PL" altLang="pl-PL" sz="4000" dirty="0" err="1">
                <a:solidFill>
                  <a:schemeClr val="bg1"/>
                </a:solidFill>
              </a:rPr>
              <a:t>Lerner</a:t>
            </a:r>
            <a:r>
              <a:rPr lang="pl-PL" altLang="pl-PL" sz="4000" dirty="0">
                <a:solidFill>
                  <a:schemeClr val="bg1"/>
                </a:solidFill>
              </a:rPr>
              <a:t>, “</a:t>
            </a:r>
            <a:r>
              <a:rPr lang="pl-PL" altLang="pl-PL" sz="4000" dirty="0" err="1">
                <a:solidFill>
                  <a:schemeClr val="bg1"/>
                </a:solidFill>
              </a:rPr>
              <a:t>Bucking</a:t>
            </a:r>
            <a:r>
              <a:rPr lang="pl-PL" altLang="pl-PL" sz="4000" dirty="0">
                <a:solidFill>
                  <a:schemeClr val="bg1"/>
                </a:solidFill>
              </a:rPr>
              <a:t> the Big </a:t>
            </a:r>
            <a:r>
              <a:rPr lang="pl-PL" altLang="pl-PL" sz="4000" dirty="0" err="1">
                <a:solidFill>
                  <a:schemeClr val="bg1"/>
                </a:solidFill>
              </a:rPr>
              <a:t>Bang</a:t>
            </a:r>
            <a:r>
              <a:rPr lang="pl-PL" altLang="pl-PL" sz="4000" dirty="0">
                <a:solidFill>
                  <a:schemeClr val="bg1"/>
                </a:solidFill>
              </a:rPr>
              <a:t>,” </a:t>
            </a:r>
            <a:r>
              <a:rPr lang="pl-PL" altLang="pl-PL" sz="4000" dirty="0">
                <a:solidFill>
                  <a:schemeClr val="bg1"/>
                </a:solidFill>
                <a:latin typeface="DejaVu Sans Condensed Oblique" panose="020B06060303040B0204" pitchFamily="34" charset="0"/>
              </a:rPr>
              <a:t>New </a:t>
            </a:r>
            <a:r>
              <a:rPr lang="pl-PL" altLang="pl-PL" sz="4000" dirty="0" err="1">
                <a:solidFill>
                  <a:schemeClr val="bg1"/>
                </a:solidFill>
                <a:latin typeface="DejaVu Sans Condensed Oblique" panose="020B06060303040B0204" pitchFamily="34" charset="0"/>
              </a:rPr>
              <a:t>Scientis</a:t>
            </a:r>
            <a:r>
              <a:rPr lang="pl-PL" altLang="pl-PL" sz="4000" dirty="0" err="1">
                <a:solidFill>
                  <a:schemeClr val="bg1"/>
                </a:solidFill>
              </a:rPr>
              <a:t>t</a:t>
            </a:r>
            <a:r>
              <a:rPr lang="pl-PL" altLang="pl-PL" sz="4000" dirty="0">
                <a:solidFill>
                  <a:schemeClr val="bg1"/>
                </a:solidFill>
              </a:rPr>
              <a:t>, 182:2448 (22 May 2004), p. 20.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1">
            <a:extLst>
              <a:ext uri="{FF2B5EF4-FFF2-40B4-BE49-F238E27FC236}">
                <a16:creationId xmlns:a16="http://schemas.microsoft.com/office/drawing/2014/main" xmlns="" id="{640F27D2-1E84-9247-860F-118C18726C26}"/>
              </a:ext>
            </a:extLst>
          </p:cNvPr>
          <p:cNvSpPr>
            <a:spLocks noGrp="1" noChangeArrowheads="1"/>
          </p:cNvSpPr>
          <p:nvPr>
            <p:ph type="title" idx="4294967295"/>
          </p:nvPr>
        </p:nvSpPr>
        <p:spPr>
          <a:xfrm>
            <a:off x="6199188" y="3462338"/>
            <a:ext cx="17225962" cy="5527675"/>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pPr>
            <a:r>
              <a:rPr lang="pl-PL" altLang="pl-PL" sz="6800" dirty="0">
                <a:solidFill>
                  <a:schemeClr val="bg1"/>
                </a:solidFill>
                <a:latin typeface="DejaVu Sans Condensed" panose="020B0606030804020204" pitchFamily="34" charset="2"/>
              </a:rPr>
              <a:t>„To, że teoria Wielkiego Wybuchu przejdzie do historii jako artefakt ludzkiej</a:t>
            </a:r>
            <a:r>
              <a:rPr lang="pl-PL" altLang="pl-PL" sz="6800" dirty="0">
                <a:solidFill>
                  <a:srgbClr val="FEFCDD"/>
                </a:solidFill>
                <a:latin typeface="DejaVu Sans Condensed" panose="020B0606030804020204" pitchFamily="34" charset="2"/>
              </a:rPr>
              <a:t> </a:t>
            </a:r>
            <a:r>
              <a:rPr lang="pl-PL" altLang="pl-PL" sz="6800" dirty="0">
                <a:solidFill>
                  <a:srgbClr val="FFFF00"/>
                </a:solidFill>
                <a:latin typeface="DejaVu Sans Condensed" panose="020B0606030804020204" pitchFamily="34" charset="2"/>
              </a:rPr>
              <a:t>obsesji na punkcie dogmatycznych</a:t>
            </a:r>
            <a:r>
              <a:rPr lang="pl-PL" altLang="pl-PL" sz="6800" dirty="0">
                <a:solidFill>
                  <a:srgbClr val="FEFCDD"/>
                </a:solidFill>
                <a:latin typeface="DejaVu Sans Condensed" panose="020B0606030804020204" pitchFamily="34" charset="2"/>
              </a:rPr>
              <a:t> </a:t>
            </a:r>
            <a:r>
              <a:rPr lang="pl-PL" altLang="pl-PL" sz="6800" dirty="0">
                <a:solidFill>
                  <a:schemeClr val="bg1"/>
                </a:solidFill>
                <a:latin typeface="DejaVu Sans Condensed" panose="020B0606030804020204" pitchFamily="34" charset="2"/>
              </a:rPr>
              <a:t>twierdzeń, jest absolutnie pewne; i nawet będzie to </a:t>
            </a:r>
            <a:br>
              <a:rPr lang="pl-PL" altLang="pl-PL" sz="6800" dirty="0">
                <a:solidFill>
                  <a:schemeClr val="bg1"/>
                </a:solidFill>
                <a:latin typeface="DejaVu Sans Condensed" panose="020B0606030804020204" pitchFamily="34" charset="2"/>
              </a:rPr>
            </a:br>
            <a:r>
              <a:rPr lang="pl-PL" altLang="pl-PL" sz="6800" dirty="0">
                <a:solidFill>
                  <a:schemeClr val="bg1"/>
                </a:solidFill>
                <a:latin typeface="DejaVu Sans Condensed" panose="020B0606030804020204" pitchFamily="34" charset="2"/>
              </a:rPr>
              <a:t>dla jej własnego dobra, gdyż jest to kolos </a:t>
            </a:r>
            <a:br>
              <a:rPr lang="pl-PL" altLang="pl-PL" sz="6800" dirty="0">
                <a:solidFill>
                  <a:schemeClr val="bg1"/>
                </a:solidFill>
                <a:latin typeface="DejaVu Sans Condensed" panose="020B0606030804020204" pitchFamily="34" charset="2"/>
              </a:rPr>
            </a:br>
            <a:r>
              <a:rPr lang="pl-PL" altLang="pl-PL" sz="6800" dirty="0">
                <a:solidFill>
                  <a:schemeClr val="bg1"/>
                </a:solidFill>
                <a:latin typeface="DejaVu Sans Condensed" panose="020B0606030804020204" pitchFamily="34" charset="2"/>
              </a:rPr>
              <a:t>na glinianych nogach”.</a:t>
            </a:r>
          </a:p>
        </p:txBody>
      </p:sp>
      <p:sp>
        <p:nvSpPr>
          <p:cNvPr id="525314" name="Rectangle 2">
            <a:extLst>
              <a:ext uri="{FF2B5EF4-FFF2-40B4-BE49-F238E27FC236}">
                <a16:creationId xmlns:a16="http://schemas.microsoft.com/office/drawing/2014/main" xmlns="" id="{824A58DC-BB5B-A544-ADF8-0729923F57C8}"/>
              </a:ext>
            </a:extLst>
          </p:cNvPr>
          <p:cNvSpPr>
            <a:spLocks noGrp="1" noChangeArrowheads="1"/>
          </p:cNvSpPr>
          <p:nvPr>
            <p:ph type="body" idx="4294967295"/>
          </p:nvPr>
        </p:nvSpPr>
        <p:spPr>
          <a:xfrm>
            <a:off x="1831975" y="11364913"/>
            <a:ext cx="20839113" cy="1574800"/>
          </a:xfrm>
        </p:spPr>
        <p:txBody>
          <a:bodyPr anchor="t"/>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pl-PL" sz="4400" dirty="0">
                <a:solidFill>
                  <a:schemeClr val="bg1"/>
                </a:solidFill>
              </a:rPr>
              <a:t>Hilton </a:t>
            </a:r>
            <a:r>
              <a:rPr lang="pl-PL" altLang="pl-PL" sz="4400" dirty="0" err="1">
                <a:solidFill>
                  <a:schemeClr val="bg1"/>
                </a:solidFill>
              </a:rPr>
              <a:t>Ratcliffe</a:t>
            </a:r>
            <a:r>
              <a:rPr lang="pl-PL" altLang="pl-PL" sz="4400" dirty="0">
                <a:solidFill>
                  <a:schemeClr val="bg1"/>
                </a:solidFill>
              </a:rPr>
              <a:t>, “The First </a:t>
            </a:r>
            <a:r>
              <a:rPr lang="pl-PL" altLang="pl-PL" sz="4400" dirty="0" err="1">
                <a:solidFill>
                  <a:schemeClr val="bg1"/>
                </a:solidFill>
              </a:rPr>
              <a:t>Crisis</a:t>
            </a:r>
            <a:r>
              <a:rPr lang="pl-PL" altLang="pl-PL" sz="4400" dirty="0">
                <a:solidFill>
                  <a:schemeClr val="bg1"/>
                </a:solidFill>
              </a:rPr>
              <a:t> in </a:t>
            </a:r>
            <a:r>
              <a:rPr lang="pl-PL" altLang="pl-PL" sz="4400" dirty="0" err="1">
                <a:solidFill>
                  <a:schemeClr val="bg1"/>
                </a:solidFill>
              </a:rPr>
              <a:t>Cosmology</a:t>
            </a:r>
            <a:r>
              <a:rPr lang="pl-PL" altLang="pl-PL" sz="4400" dirty="0">
                <a:solidFill>
                  <a:schemeClr val="bg1"/>
                </a:solidFill>
              </a:rPr>
              <a:t> Conference,” </a:t>
            </a:r>
            <a:r>
              <a:rPr lang="pl-PL" altLang="pl-PL" sz="4400" dirty="0">
                <a:solidFill>
                  <a:schemeClr val="bg1"/>
                </a:solidFill>
                <a:latin typeface="DejaVu Sans Condensed Oblique" panose="020B06060303040B0204" pitchFamily="34" charset="0"/>
              </a:rPr>
              <a:t>Progress in </a:t>
            </a:r>
            <a:r>
              <a:rPr lang="pl-PL" altLang="pl-PL" sz="4400" dirty="0" err="1">
                <a:solidFill>
                  <a:schemeClr val="bg1"/>
                </a:solidFill>
                <a:latin typeface="DejaVu Sans Condensed Oblique" panose="020B06060303040B0204" pitchFamily="34" charset="0"/>
              </a:rPr>
              <a:t>Physics</a:t>
            </a:r>
            <a:r>
              <a:rPr lang="pl-PL" altLang="pl-PL" sz="4400" dirty="0">
                <a:solidFill>
                  <a:schemeClr val="bg1"/>
                </a:solidFill>
              </a:rPr>
              <a:t> Vol. 3 (Dec. 2005): 24.</a:t>
            </a:r>
          </a:p>
        </p:txBody>
      </p:sp>
      <p:sp>
        <p:nvSpPr>
          <p:cNvPr id="525315" name="Rectangle 3">
            <a:extLst>
              <a:ext uri="{FF2B5EF4-FFF2-40B4-BE49-F238E27FC236}">
                <a16:creationId xmlns:a16="http://schemas.microsoft.com/office/drawing/2014/main" xmlns="" id="{46411500-5CCF-0340-9FE5-3179468B8B94}"/>
              </a:ext>
            </a:extLst>
          </p:cNvPr>
          <p:cNvSpPr>
            <a:spLocks noChangeArrowheads="1"/>
          </p:cNvSpPr>
          <p:nvPr/>
        </p:nvSpPr>
        <p:spPr bwMode="auto">
          <a:xfrm>
            <a:off x="1704975" y="6376988"/>
            <a:ext cx="4165600" cy="65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1600"/>
              </a:spcBef>
            </a:pPr>
            <a:r>
              <a:rPr lang="pl-PL" altLang="pl-PL" sz="3600">
                <a:solidFill>
                  <a:srgbClr val="FFFFFF"/>
                </a:solidFill>
                <a:latin typeface="DejaVu Sans" panose="020B0603030804020204" pitchFamily="34" charset="2"/>
              </a:rPr>
              <a:t>Hilton Ratcliffe</a:t>
            </a:r>
          </a:p>
        </p:txBody>
      </p:sp>
      <p:pic>
        <p:nvPicPr>
          <p:cNvPr id="525316" name="Picture 4">
            <a:extLst>
              <a:ext uri="{FF2B5EF4-FFF2-40B4-BE49-F238E27FC236}">
                <a16:creationId xmlns:a16="http://schemas.microsoft.com/office/drawing/2014/main" xmlns="" id="{CB4DB819-658B-7346-8D63-51DD0642F3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1468438"/>
            <a:ext cx="4165600" cy="4848225"/>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25317" name="Rectangle 5">
            <a:extLst>
              <a:ext uri="{FF2B5EF4-FFF2-40B4-BE49-F238E27FC236}">
                <a16:creationId xmlns:a16="http://schemas.microsoft.com/office/drawing/2014/main" xmlns="" id="{C9095B3F-3586-1144-8593-54355C59B9F1}"/>
              </a:ext>
            </a:extLst>
          </p:cNvPr>
          <p:cNvSpPr>
            <a:spLocks noChangeArrowheads="1"/>
          </p:cNvSpPr>
          <p:nvPr/>
        </p:nvSpPr>
        <p:spPr bwMode="auto">
          <a:xfrm>
            <a:off x="6169025" y="1231900"/>
            <a:ext cx="16679863" cy="1827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pPr>
            <a:r>
              <a:rPr lang="pl-PL" altLang="pl-PL" sz="5600">
                <a:solidFill>
                  <a:srgbClr val="FFFFFF"/>
                </a:solidFill>
                <a:latin typeface="DejaVu Sans Condensed" panose="020B0606030804020204" pitchFamily="34" charset="2"/>
              </a:rPr>
              <a:t>Relacja z konferencji „ Pierwszy Kryzys w Kosmologii” która odbyła się w Portugalii w 2005r:</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indefinite" fill="hold"/>
                                        <p:tgtEl>
                                          <p:spTgt spid="99329"/>
                                        </p:tgtEl>
                                        <p:attrNameLst>
                                          <p:attrName>style.visibility</p:attrName>
                                        </p:attrNameLst>
                                      </p:cBhvr>
                                      <p:to>
                                        <p:strVal val="visible"/>
                                      </p:to>
                                    </p:set>
                                    <p:animEffect transition="in" filter="dissolve">
                                      <p:cBhvr additive="repl">
                                        <p:cTn id="7" dur="499"/>
                                        <p:tgtEl>
                                          <p:spTgt spid="99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1">
            <a:extLst>
              <a:ext uri="{FF2B5EF4-FFF2-40B4-BE49-F238E27FC236}">
                <a16:creationId xmlns:a16="http://schemas.microsoft.com/office/drawing/2014/main" xmlns="" id="{76210D4D-3344-AB4A-970C-9180BE0B61D9}"/>
              </a:ext>
            </a:extLst>
          </p:cNvPr>
          <p:cNvSpPr>
            <a:spLocks noChangeArrowheads="1"/>
          </p:cNvSpPr>
          <p:nvPr/>
        </p:nvSpPr>
        <p:spPr bwMode="auto">
          <a:xfrm>
            <a:off x="16849725" y="703263"/>
            <a:ext cx="6353175" cy="9556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600">
                <a:solidFill>
                  <a:srgbClr val="000000"/>
                </a:solidFill>
                <a:latin typeface="DejaVu Sans Condensed" panose="020B0606030804020204" pitchFamily="34" charset="2"/>
              </a:rPr>
              <a:t>Dr. Terry Mortenson</a:t>
            </a:r>
          </a:p>
        </p:txBody>
      </p:sp>
      <p:sp>
        <p:nvSpPr>
          <p:cNvPr id="398338" name="Rectangle 2">
            <a:extLst>
              <a:ext uri="{FF2B5EF4-FFF2-40B4-BE49-F238E27FC236}">
                <a16:creationId xmlns:a16="http://schemas.microsoft.com/office/drawing/2014/main" xmlns="" id="{ADE8AC9D-9807-C546-9B2C-5CB30C09E99A}"/>
              </a:ext>
            </a:extLst>
          </p:cNvPr>
          <p:cNvSpPr>
            <a:spLocks noChangeArrowheads="1"/>
          </p:cNvSpPr>
          <p:nvPr/>
        </p:nvSpPr>
        <p:spPr bwMode="auto">
          <a:xfrm>
            <a:off x="4775200" y="4745038"/>
            <a:ext cx="18865850" cy="37179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nchor="ctr">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pPr>
            <a:r>
              <a:rPr lang="pl-PL" altLang="pl-PL" sz="12500">
                <a:solidFill>
                  <a:schemeClr val="bg1"/>
                </a:solidFill>
                <a:latin typeface="DejaVu Sans Condensed" panose="020B0606030804020204" pitchFamily="34" charset="2"/>
              </a:rPr>
              <a:t>Wielki Wybuch: </a:t>
            </a:r>
          </a:p>
          <a:p>
            <a:pPr eaLnBrk="1">
              <a:lnSpc>
                <a:spcPct val="100000"/>
              </a:lnSpc>
            </a:pPr>
            <a:r>
              <a:rPr lang="pl-PL" altLang="pl-PL" sz="11000">
                <a:solidFill>
                  <a:schemeClr val="bg1"/>
                </a:solidFill>
                <a:latin typeface="DejaVu Sans Condensed" panose="020B0606030804020204" pitchFamily="34" charset="2"/>
              </a:rPr>
              <a:t>wysadzanie mitu w powietrze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7361" name="Rectangle 1">
            <a:extLst>
              <a:ext uri="{FF2B5EF4-FFF2-40B4-BE49-F238E27FC236}">
                <a16:creationId xmlns:a16="http://schemas.microsoft.com/office/drawing/2014/main" xmlns="" id="{BEB33AFF-9AF0-8446-A583-833E2E2A239A}"/>
              </a:ext>
            </a:extLst>
          </p:cNvPr>
          <p:cNvSpPr>
            <a:spLocks noGrp="1" noChangeArrowheads="1"/>
          </p:cNvSpPr>
          <p:nvPr>
            <p:ph type="title" idx="4294967295"/>
          </p:nvPr>
        </p:nvSpPr>
        <p:spPr>
          <a:xfrm>
            <a:off x="6199188" y="1273175"/>
            <a:ext cx="16578262" cy="7558088"/>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pPr>
            <a:r>
              <a:rPr lang="pl-PL" altLang="pl-PL" sz="6800" dirty="0">
                <a:solidFill>
                  <a:schemeClr val="bg1"/>
                </a:solidFill>
                <a:latin typeface="DejaVu Sans Condensed" panose="020B0606030804020204" pitchFamily="34" charset="2"/>
              </a:rPr>
              <a:t>„[...] Prace zaprezentowane na konferencji przez</a:t>
            </a:r>
            <a:r>
              <a:rPr lang="pl-PL" altLang="pl-PL" sz="6800" dirty="0">
                <a:solidFill>
                  <a:srgbClr val="FEFCDD"/>
                </a:solidFill>
                <a:latin typeface="DejaVu Sans Condensed" panose="020B0606030804020204" pitchFamily="34" charset="2"/>
              </a:rPr>
              <a:t> </a:t>
            </a:r>
            <a:r>
              <a:rPr lang="pl-PL" altLang="pl-PL" sz="6800" dirty="0">
                <a:solidFill>
                  <a:srgbClr val="FFFF00"/>
                </a:solidFill>
                <a:latin typeface="DejaVu Sans Condensed" panose="020B0606030804020204" pitchFamily="34" charset="2"/>
              </a:rPr>
              <a:t>czołowych światowych naukowców pokazały jasno i ponad wszelką wątpliwość</a:t>
            </a:r>
            <a:r>
              <a:rPr lang="pl-PL" altLang="pl-PL" sz="6800" dirty="0">
                <a:solidFill>
                  <a:schemeClr val="bg1"/>
                </a:solidFill>
                <a:latin typeface="DejaVu Sans Condensed" panose="020B0606030804020204" pitchFamily="34" charset="2"/>
              </a:rPr>
              <a:t>, że solidne dane naukowe wskazują no to, iż dominująca teoria o pochodzeniu i przeznaczeniu Wszechświata jest</a:t>
            </a:r>
            <a:r>
              <a:rPr lang="pl-PL" altLang="pl-PL" sz="6800" dirty="0">
                <a:solidFill>
                  <a:srgbClr val="FEFCDD"/>
                </a:solidFill>
                <a:latin typeface="DejaVu Sans Condensed" panose="020B0606030804020204" pitchFamily="34" charset="2"/>
              </a:rPr>
              <a:t> </a:t>
            </a:r>
            <a:r>
              <a:rPr lang="pl-PL" altLang="pl-PL" sz="6800" dirty="0">
                <a:solidFill>
                  <a:srgbClr val="FFFF00"/>
                </a:solidFill>
                <a:latin typeface="DejaVu Sans Condensed" panose="020B0606030804020204" pitchFamily="34" charset="2"/>
              </a:rPr>
              <a:t>głęboko wadliwa</a:t>
            </a:r>
            <a:r>
              <a:rPr lang="pl-PL" altLang="pl-PL" sz="6800" dirty="0">
                <a:solidFill>
                  <a:schemeClr val="bg1"/>
                </a:solidFill>
                <a:latin typeface="DejaVu Sans Condensed" panose="020B0606030804020204" pitchFamily="34" charset="2"/>
              </a:rPr>
              <a:t>”.</a:t>
            </a:r>
          </a:p>
        </p:txBody>
      </p:sp>
      <p:sp>
        <p:nvSpPr>
          <p:cNvPr id="527362" name="Rectangle 2">
            <a:extLst>
              <a:ext uri="{FF2B5EF4-FFF2-40B4-BE49-F238E27FC236}">
                <a16:creationId xmlns:a16="http://schemas.microsoft.com/office/drawing/2014/main" xmlns="" id="{7825B23E-B6A3-694F-8A59-E91A61177DCC}"/>
              </a:ext>
            </a:extLst>
          </p:cNvPr>
          <p:cNvSpPr>
            <a:spLocks noGrp="1" noChangeArrowheads="1"/>
          </p:cNvSpPr>
          <p:nvPr>
            <p:ph type="body" idx="4294967295"/>
          </p:nvPr>
        </p:nvSpPr>
        <p:spPr>
          <a:xfrm>
            <a:off x="1831975" y="11364913"/>
            <a:ext cx="20839113" cy="1574800"/>
          </a:xfrm>
        </p:spPr>
        <p:txBody>
          <a:bodyPr anchor="t"/>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pl-PL" sz="4400" dirty="0">
                <a:solidFill>
                  <a:schemeClr val="bg1"/>
                </a:solidFill>
              </a:rPr>
              <a:t>Hilton </a:t>
            </a:r>
            <a:r>
              <a:rPr lang="pl-PL" altLang="pl-PL" sz="4400" dirty="0" err="1">
                <a:solidFill>
                  <a:schemeClr val="bg1"/>
                </a:solidFill>
              </a:rPr>
              <a:t>Ratcliffe</a:t>
            </a:r>
            <a:r>
              <a:rPr lang="pl-PL" altLang="pl-PL" sz="4400" dirty="0">
                <a:solidFill>
                  <a:schemeClr val="bg1"/>
                </a:solidFill>
              </a:rPr>
              <a:t>, “The First </a:t>
            </a:r>
            <a:r>
              <a:rPr lang="pl-PL" altLang="pl-PL" sz="4400" dirty="0" err="1">
                <a:solidFill>
                  <a:schemeClr val="bg1"/>
                </a:solidFill>
              </a:rPr>
              <a:t>Crisis</a:t>
            </a:r>
            <a:r>
              <a:rPr lang="pl-PL" altLang="pl-PL" sz="4400" dirty="0">
                <a:solidFill>
                  <a:schemeClr val="bg1"/>
                </a:solidFill>
              </a:rPr>
              <a:t> in </a:t>
            </a:r>
            <a:r>
              <a:rPr lang="pl-PL" altLang="pl-PL" sz="4400" dirty="0" err="1">
                <a:solidFill>
                  <a:schemeClr val="bg1"/>
                </a:solidFill>
              </a:rPr>
              <a:t>Cosmology</a:t>
            </a:r>
            <a:r>
              <a:rPr lang="pl-PL" altLang="pl-PL" sz="4400" dirty="0">
                <a:solidFill>
                  <a:schemeClr val="bg1"/>
                </a:solidFill>
              </a:rPr>
              <a:t> Conference,” </a:t>
            </a:r>
            <a:r>
              <a:rPr lang="pl-PL" altLang="pl-PL" sz="4400" dirty="0">
                <a:solidFill>
                  <a:schemeClr val="bg1"/>
                </a:solidFill>
                <a:latin typeface="DejaVu Sans Condensed Oblique" panose="020B06060303040B0204" pitchFamily="34" charset="0"/>
              </a:rPr>
              <a:t>Progress in </a:t>
            </a:r>
            <a:r>
              <a:rPr lang="pl-PL" altLang="pl-PL" sz="4400" dirty="0" err="1">
                <a:solidFill>
                  <a:schemeClr val="bg1"/>
                </a:solidFill>
                <a:latin typeface="DejaVu Sans Condensed Oblique" panose="020B06060303040B0204" pitchFamily="34" charset="0"/>
              </a:rPr>
              <a:t>Physics</a:t>
            </a:r>
            <a:r>
              <a:rPr lang="pl-PL" altLang="pl-PL" sz="4400" dirty="0">
                <a:solidFill>
                  <a:schemeClr val="bg1"/>
                </a:solidFill>
              </a:rPr>
              <a:t> Vol. 3 (Dec. 2005): 24.</a:t>
            </a:r>
          </a:p>
        </p:txBody>
      </p:sp>
      <p:sp>
        <p:nvSpPr>
          <p:cNvPr id="527363" name="Rectangle 3">
            <a:extLst>
              <a:ext uri="{FF2B5EF4-FFF2-40B4-BE49-F238E27FC236}">
                <a16:creationId xmlns:a16="http://schemas.microsoft.com/office/drawing/2014/main" xmlns="" id="{B54BF4CC-E228-8946-8B09-1E5ACB61F068}"/>
              </a:ext>
            </a:extLst>
          </p:cNvPr>
          <p:cNvSpPr>
            <a:spLocks noChangeArrowheads="1"/>
          </p:cNvSpPr>
          <p:nvPr/>
        </p:nvSpPr>
        <p:spPr bwMode="auto">
          <a:xfrm>
            <a:off x="1704975" y="6376988"/>
            <a:ext cx="4165600" cy="65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1600"/>
              </a:spcBef>
            </a:pPr>
            <a:r>
              <a:rPr lang="pl-PL" altLang="pl-PL" sz="3600">
                <a:solidFill>
                  <a:srgbClr val="FFFFFF"/>
                </a:solidFill>
                <a:latin typeface="DejaVu Sans" panose="020B0603030804020204" pitchFamily="34" charset="2"/>
              </a:rPr>
              <a:t>Hilton Ratcliffe</a:t>
            </a:r>
          </a:p>
        </p:txBody>
      </p:sp>
      <p:pic>
        <p:nvPicPr>
          <p:cNvPr id="527364" name="Picture 4">
            <a:extLst>
              <a:ext uri="{FF2B5EF4-FFF2-40B4-BE49-F238E27FC236}">
                <a16:creationId xmlns:a16="http://schemas.microsoft.com/office/drawing/2014/main" xmlns="" id="{9CD021E7-E805-9B41-A381-F3A8DB798A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1468438"/>
            <a:ext cx="4165600" cy="4848225"/>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9409" name="Rectangle 1">
            <a:extLst>
              <a:ext uri="{FF2B5EF4-FFF2-40B4-BE49-F238E27FC236}">
                <a16:creationId xmlns:a16="http://schemas.microsoft.com/office/drawing/2014/main" xmlns="" id="{13480B4B-6D45-C747-94E2-16900B341D40}"/>
              </a:ext>
            </a:extLst>
          </p:cNvPr>
          <p:cNvSpPr>
            <a:spLocks noGrp="1" noChangeArrowheads="1"/>
          </p:cNvSpPr>
          <p:nvPr>
            <p:ph type="title" idx="4294967295"/>
          </p:nvPr>
        </p:nvSpPr>
        <p:spPr>
          <a:xfrm>
            <a:off x="6840538" y="1393825"/>
            <a:ext cx="15809912" cy="7894638"/>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Lst>
            </a:pPr>
            <a:r>
              <a:rPr lang="pl-PL" altLang="pl-PL" sz="7000" dirty="0">
                <a:solidFill>
                  <a:schemeClr val="bg1"/>
                </a:solidFill>
                <a:latin typeface="DejaVu Sans Condensed" panose="020B0606030804020204" pitchFamily="34" charset="2"/>
              </a:rPr>
              <a:t>„</a:t>
            </a:r>
            <a:r>
              <a:rPr lang="pl-PL" altLang="pl-PL" sz="7000" dirty="0">
                <a:solidFill>
                  <a:srgbClr val="FFFF00"/>
                </a:solidFill>
                <a:latin typeface="DejaVu Sans Condensed" panose="020B0606030804020204" pitchFamily="34" charset="2"/>
              </a:rPr>
              <a:t>Implikacje tego nieszczęsnego konsensusu</a:t>
            </a:r>
            <a:r>
              <a:rPr lang="pl-PL" altLang="pl-PL" sz="7000" dirty="0">
                <a:solidFill>
                  <a:srgbClr val="FEFCDD"/>
                </a:solidFill>
                <a:latin typeface="DejaVu Sans Condensed" panose="020B0606030804020204" pitchFamily="34" charset="2"/>
              </a:rPr>
              <a:t> </a:t>
            </a:r>
            <a:r>
              <a:rPr lang="pl-PL" altLang="pl-PL" sz="7000" dirty="0">
                <a:solidFill>
                  <a:schemeClr val="bg1"/>
                </a:solidFill>
                <a:latin typeface="DejaVu Sans Condensed" panose="020B0606030804020204" pitchFamily="34" charset="2"/>
              </a:rPr>
              <a:t>są w rzeczy samej poważne i z czasem wpłyną zasadniczo nie tylko na kierunek wielu dziedzin naukowych, ale zagrożą </a:t>
            </a:r>
            <a:br>
              <a:rPr lang="pl-PL" altLang="pl-PL" sz="7000" dirty="0">
                <a:solidFill>
                  <a:schemeClr val="bg1"/>
                </a:solidFill>
                <a:latin typeface="DejaVu Sans Condensed" panose="020B0606030804020204" pitchFamily="34" charset="2"/>
              </a:rPr>
            </a:br>
            <a:r>
              <a:rPr lang="pl-PL" altLang="pl-PL" sz="7000" dirty="0">
                <a:solidFill>
                  <a:schemeClr val="bg1"/>
                </a:solidFill>
                <a:latin typeface="DejaVu Sans Condensed" panose="020B0606030804020204" pitchFamily="34" charset="2"/>
              </a:rPr>
              <a:t>też sposobowi, w jaki w ogóle uprawia się naukę”.</a:t>
            </a:r>
          </a:p>
        </p:txBody>
      </p:sp>
      <p:sp>
        <p:nvSpPr>
          <p:cNvPr id="529410" name="Rectangle 2">
            <a:extLst>
              <a:ext uri="{FF2B5EF4-FFF2-40B4-BE49-F238E27FC236}">
                <a16:creationId xmlns:a16="http://schemas.microsoft.com/office/drawing/2014/main" xmlns="" id="{947AF242-CAFD-1843-B94B-97C74692C751}"/>
              </a:ext>
            </a:extLst>
          </p:cNvPr>
          <p:cNvSpPr>
            <a:spLocks noGrp="1" noChangeArrowheads="1"/>
          </p:cNvSpPr>
          <p:nvPr>
            <p:ph type="body" idx="4294967295"/>
          </p:nvPr>
        </p:nvSpPr>
        <p:spPr>
          <a:xfrm>
            <a:off x="1831975" y="11364913"/>
            <a:ext cx="20839113" cy="1574800"/>
          </a:xfrm>
        </p:spPr>
        <p:txBody>
          <a:bodyPr anchor="t"/>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pl-PL" sz="4400" dirty="0">
                <a:solidFill>
                  <a:schemeClr val="bg1"/>
                </a:solidFill>
              </a:rPr>
              <a:t>Hilton </a:t>
            </a:r>
            <a:r>
              <a:rPr lang="pl-PL" altLang="pl-PL" sz="4400" dirty="0" err="1">
                <a:solidFill>
                  <a:schemeClr val="bg1"/>
                </a:solidFill>
              </a:rPr>
              <a:t>Ratcliffe</a:t>
            </a:r>
            <a:r>
              <a:rPr lang="pl-PL" altLang="pl-PL" sz="4400" dirty="0">
                <a:solidFill>
                  <a:schemeClr val="bg1"/>
                </a:solidFill>
              </a:rPr>
              <a:t>, “The First </a:t>
            </a:r>
            <a:r>
              <a:rPr lang="pl-PL" altLang="pl-PL" sz="4400" dirty="0" err="1">
                <a:solidFill>
                  <a:schemeClr val="bg1"/>
                </a:solidFill>
              </a:rPr>
              <a:t>Crisis</a:t>
            </a:r>
            <a:r>
              <a:rPr lang="pl-PL" altLang="pl-PL" sz="4400" dirty="0">
                <a:solidFill>
                  <a:schemeClr val="bg1"/>
                </a:solidFill>
              </a:rPr>
              <a:t> in </a:t>
            </a:r>
            <a:r>
              <a:rPr lang="pl-PL" altLang="pl-PL" sz="4400" dirty="0" err="1">
                <a:solidFill>
                  <a:schemeClr val="bg1"/>
                </a:solidFill>
              </a:rPr>
              <a:t>Cosmology</a:t>
            </a:r>
            <a:r>
              <a:rPr lang="pl-PL" altLang="pl-PL" sz="4400" dirty="0">
                <a:solidFill>
                  <a:schemeClr val="bg1"/>
                </a:solidFill>
              </a:rPr>
              <a:t> Conference,” </a:t>
            </a:r>
            <a:r>
              <a:rPr lang="pl-PL" altLang="pl-PL" sz="4400" dirty="0">
                <a:solidFill>
                  <a:schemeClr val="bg1"/>
                </a:solidFill>
                <a:latin typeface="DejaVu Sans Condensed Oblique" panose="020B06060303040B0204" pitchFamily="34" charset="0"/>
              </a:rPr>
              <a:t>Progress in </a:t>
            </a:r>
            <a:r>
              <a:rPr lang="pl-PL" altLang="pl-PL" sz="4400" dirty="0" err="1">
                <a:solidFill>
                  <a:schemeClr val="bg1"/>
                </a:solidFill>
                <a:latin typeface="DejaVu Sans Condensed Oblique" panose="020B06060303040B0204" pitchFamily="34" charset="0"/>
              </a:rPr>
              <a:t>Physics</a:t>
            </a:r>
            <a:r>
              <a:rPr lang="pl-PL" altLang="pl-PL" sz="4400" dirty="0">
                <a:solidFill>
                  <a:schemeClr val="bg1"/>
                </a:solidFill>
              </a:rPr>
              <a:t> Vol. 3 (Dec. 2005): 24.</a:t>
            </a:r>
          </a:p>
        </p:txBody>
      </p:sp>
      <p:sp>
        <p:nvSpPr>
          <p:cNvPr id="529411" name="Rectangle 3">
            <a:extLst>
              <a:ext uri="{FF2B5EF4-FFF2-40B4-BE49-F238E27FC236}">
                <a16:creationId xmlns:a16="http://schemas.microsoft.com/office/drawing/2014/main" xmlns="" id="{3777382B-7358-1F4E-837B-9442A754BF1B}"/>
              </a:ext>
            </a:extLst>
          </p:cNvPr>
          <p:cNvSpPr>
            <a:spLocks noChangeArrowheads="1"/>
          </p:cNvSpPr>
          <p:nvPr/>
        </p:nvSpPr>
        <p:spPr bwMode="auto">
          <a:xfrm>
            <a:off x="1704975" y="6376988"/>
            <a:ext cx="4165600" cy="650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1600"/>
              </a:spcBef>
            </a:pPr>
            <a:r>
              <a:rPr lang="pl-PL" altLang="pl-PL" sz="3600">
                <a:solidFill>
                  <a:srgbClr val="FFFFFF"/>
                </a:solidFill>
                <a:latin typeface="DejaVu Sans" panose="020B0603030804020204" pitchFamily="34" charset="2"/>
              </a:rPr>
              <a:t>Hilton Ratcliffe</a:t>
            </a:r>
          </a:p>
        </p:txBody>
      </p:sp>
      <p:pic>
        <p:nvPicPr>
          <p:cNvPr id="529412" name="Picture 4">
            <a:extLst>
              <a:ext uri="{FF2B5EF4-FFF2-40B4-BE49-F238E27FC236}">
                <a16:creationId xmlns:a16="http://schemas.microsoft.com/office/drawing/2014/main" xmlns="" id="{BA8D68BC-1C67-6F4B-9B3E-361B20D5ABA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04975" y="1468438"/>
            <a:ext cx="4165600" cy="4848225"/>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1" name="Rectangle 1">
            <a:extLst>
              <a:ext uri="{FF2B5EF4-FFF2-40B4-BE49-F238E27FC236}">
                <a16:creationId xmlns:a16="http://schemas.microsoft.com/office/drawing/2014/main" xmlns="" id="{14FA7384-8D61-CC48-8806-0BBF57DAEB25}"/>
              </a:ext>
            </a:extLst>
          </p:cNvPr>
          <p:cNvSpPr>
            <a:spLocks noGrp="1" noChangeArrowheads="1"/>
          </p:cNvSpPr>
          <p:nvPr>
            <p:ph type="title" idx="4294967295"/>
          </p:nvPr>
        </p:nvSpPr>
        <p:spPr>
          <a:xfrm>
            <a:off x="1462088" y="2609850"/>
            <a:ext cx="10007600" cy="74549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Lst>
            </a:pPr>
            <a:r>
              <a:rPr lang="pl-PL" altLang="pl-PL" sz="7200" dirty="0">
                <a:solidFill>
                  <a:schemeClr val="bg1"/>
                </a:solidFill>
                <a:latin typeface="DejaVu Sans Condensed" panose="020B0606030804020204" pitchFamily="34" charset="2"/>
              </a:rPr>
              <a:t>Dlaczego nasze najlepsze wyjaśnienie</a:t>
            </a:r>
            <a:br>
              <a:rPr lang="pl-PL" altLang="pl-PL" sz="7200" dirty="0">
                <a:solidFill>
                  <a:schemeClr val="bg1"/>
                </a:solidFill>
                <a:latin typeface="DejaVu Sans Condensed" panose="020B0606030804020204" pitchFamily="34" charset="2"/>
              </a:rPr>
            </a:br>
            <a:r>
              <a:rPr lang="pl-PL" altLang="pl-PL" sz="7200" dirty="0">
                <a:solidFill>
                  <a:schemeClr val="bg1"/>
                </a:solidFill>
                <a:latin typeface="DejaVu Sans Condensed" panose="020B0606030804020204" pitchFamily="34" charset="2"/>
              </a:rPr>
              <a:t>tego, jak powstał Wszechświat, musi być </a:t>
            </a:r>
            <a:r>
              <a:rPr lang="pl-PL" altLang="pl-PL" sz="7200" dirty="0">
                <a:solidFill>
                  <a:srgbClr val="FFFF00"/>
                </a:solidFill>
                <a:latin typeface="DejaVu Sans Condensed" panose="020B0606030804020204" pitchFamily="34" charset="2"/>
              </a:rPr>
              <a:t>poprawione</a:t>
            </a:r>
            <a:r>
              <a:rPr lang="pl-PL" altLang="pl-PL" sz="7200" dirty="0">
                <a:solidFill>
                  <a:schemeClr val="bg1"/>
                </a:solidFill>
                <a:latin typeface="DejaVu Sans Condensed" panose="020B0606030804020204" pitchFamily="34" charset="2"/>
              </a:rPr>
              <a:t>—lub</a:t>
            </a:r>
            <a:r>
              <a:rPr lang="pl-PL" altLang="pl-PL" sz="7200" dirty="0">
                <a:solidFill>
                  <a:srgbClr val="FEFCDD"/>
                </a:solidFill>
                <a:latin typeface="DejaVu Sans Condensed" panose="020B0606030804020204" pitchFamily="34" charset="2"/>
              </a:rPr>
              <a:t> </a:t>
            </a:r>
            <a:r>
              <a:rPr lang="pl-PL" altLang="pl-PL" sz="7200" dirty="0">
                <a:solidFill>
                  <a:srgbClr val="FFFF00"/>
                </a:solidFill>
                <a:latin typeface="DejaVu Sans Condensed" panose="020B0606030804020204" pitchFamily="34" charset="2"/>
              </a:rPr>
              <a:t>zastąpione</a:t>
            </a:r>
            <a:r>
              <a:rPr lang="pl-PL" altLang="pl-PL" sz="7200" dirty="0">
                <a:solidFill>
                  <a:srgbClr val="FEFCDD"/>
                </a:solidFill>
                <a:latin typeface="DejaVu Sans Condensed" panose="020B0606030804020204" pitchFamily="34" charset="2"/>
              </a:rPr>
              <a:t> </a:t>
            </a:r>
            <a:r>
              <a:rPr lang="pl-PL" altLang="pl-PL" sz="7200" dirty="0">
                <a:solidFill>
                  <a:schemeClr val="bg1"/>
                </a:solidFill>
                <a:latin typeface="DejaVu Sans Condensed" panose="020B0606030804020204" pitchFamily="34" charset="2"/>
              </a:rPr>
              <a:t>innym?</a:t>
            </a:r>
          </a:p>
        </p:txBody>
      </p:sp>
      <p:grpSp>
        <p:nvGrpSpPr>
          <p:cNvPr id="531458" name="Group 2">
            <a:extLst>
              <a:ext uri="{FF2B5EF4-FFF2-40B4-BE49-F238E27FC236}">
                <a16:creationId xmlns:a16="http://schemas.microsoft.com/office/drawing/2014/main" xmlns="" id="{DEE9A14D-EDC5-984B-B788-658D7CAE06BF}"/>
              </a:ext>
            </a:extLst>
          </p:cNvPr>
          <p:cNvGrpSpPr>
            <a:grpSpLocks/>
          </p:cNvGrpSpPr>
          <p:nvPr/>
        </p:nvGrpSpPr>
        <p:grpSpPr bwMode="auto">
          <a:xfrm>
            <a:off x="14006513" y="1054100"/>
            <a:ext cx="8812212" cy="11606213"/>
            <a:chOff x="8823" y="664"/>
            <a:chExt cx="5551" cy="7311"/>
          </a:xfrm>
        </p:grpSpPr>
        <p:pic>
          <p:nvPicPr>
            <p:cNvPr id="531461" name="Picture 3">
              <a:extLst>
                <a:ext uri="{FF2B5EF4-FFF2-40B4-BE49-F238E27FC236}">
                  <a16:creationId xmlns:a16="http://schemas.microsoft.com/office/drawing/2014/main" xmlns="" id="{C7965B07-A266-0A42-9850-7FD3238436D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55" y="696"/>
              <a:ext cx="5487" cy="724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1462" name="Picture 4">
              <a:extLst>
                <a:ext uri="{FF2B5EF4-FFF2-40B4-BE49-F238E27FC236}">
                  <a16:creationId xmlns:a16="http://schemas.microsoft.com/office/drawing/2014/main" xmlns="" id="{7261610C-2631-5B4D-8240-F2F48F80FC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23" y="664"/>
              <a:ext cx="5551" cy="731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531459" name="Rectangle 5">
            <a:extLst>
              <a:ext uri="{FF2B5EF4-FFF2-40B4-BE49-F238E27FC236}">
                <a16:creationId xmlns:a16="http://schemas.microsoft.com/office/drawing/2014/main" xmlns="" id="{825D8E7E-F685-804A-938F-D5DA8D660EBA}"/>
              </a:ext>
            </a:extLst>
          </p:cNvPr>
          <p:cNvSpPr>
            <a:spLocks noChangeArrowheads="1"/>
          </p:cNvSpPr>
          <p:nvPr/>
        </p:nvSpPr>
        <p:spPr bwMode="auto">
          <a:xfrm>
            <a:off x="1462088" y="1030288"/>
            <a:ext cx="7920037" cy="12112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spcBef>
                <a:spcPts val="2100"/>
              </a:spcBef>
            </a:pPr>
            <a:r>
              <a:rPr lang="pl-PL" altLang="pl-PL" sz="7200">
                <a:solidFill>
                  <a:srgbClr val="FFFFFF"/>
                </a:solidFill>
                <a:latin typeface="DejaVu Sans" panose="020B0603030804020204" pitchFamily="34" charset="2"/>
              </a:rPr>
              <a:t>Kwiecień 2011</a:t>
            </a:r>
          </a:p>
        </p:txBody>
      </p:sp>
      <p:sp>
        <p:nvSpPr>
          <p:cNvPr id="102406" name="Freeform 6">
            <a:extLst>
              <a:ext uri="{FF2B5EF4-FFF2-40B4-BE49-F238E27FC236}">
                <a16:creationId xmlns:a16="http://schemas.microsoft.com/office/drawing/2014/main" xmlns="" id="{2097731B-1AE0-1241-8BEC-8F0A5E008811}"/>
              </a:ext>
            </a:extLst>
          </p:cNvPr>
          <p:cNvSpPr>
            <a:spLocks/>
          </p:cNvSpPr>
          <p:nvPr/>
        </p:nvSpPr>
        <p:spPr bwMode="auto">
          <a:xfrm>
            <a:off x="10680700" y="7099300"/>
            <a:ext cx="3500438" cy="1588"/>
          </a:xfrm>
          <a:custGeom>
            <a:avLst/>
            <a:gdLst>
              <a:gd name="T0" fmla="*/ 0 w 9725"/>
              <a:gd name="T1" fmla="*/ 0 h 1"/>
              <a:gd name="T2" fmla="*/ 2147483646 w 9725"/>
              <a:gd name="T3" fmla="*/ 0 h 1"/>
              <a:gd name="T4" fmla="*/ 0 60000 65536"/>
              <a:gd name="T5" fmla="*/ 0 60000 65536"/>
            </a:gdLst>
            <a:ahLst/>
            <a:cxnLst>
              <a:cxn ang="T4">
                <a:pos x="T0" y="T1"/>
              </a:cxn>
              <a:cxn ang="T5">
                <a:pos x="T2" y="T3"/>
              </a:cxn>
            </a:cxnLst>
            <a:rect l="0" t="0" r="r" b="b"/>
            <a:pathLst>
              <a:path w="9725" h="1">
                <a:moveTo>
                  <a:pt x="0" y="0"/>
                </a:moveTo>
                <a:lnTo>
                  <a:pt x="9724" y="0"/>
                </a:lnTo>
              </a:path>
            </a:pathLst>
          </a:custGeom>
          <a:noFill/>
          <a:ln w="190440" cap="flat">
            <a:solidFill>
              <a:srgbClr val="F4E915"/>
            </a:solidFill>
            <a:miter lim="800000"/>
            <a:headEnd type="triangle" w="med" len="me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additive="repl">
                                        <p:cTn id="6" dur="indefinite" fill="hold"/>
                                        <p:tgtEl>
                                          <p:spTgt spid="102406"/>
                                        </p:tgtEl>
                                        <p:attrNameLst>
                                          <p:attrName>style.visibility</p:attrName>
                                        </p:attrNameLst>
                                      </p:cBhvr>
                                      <p:to>
                                        <p:strVal val="visible"/>
                                      </p:to>
                                    </p:set>
                                    <p:animEffect transition="in" filter="wipe(right)">
                                      <p:cBhvr additive="repl">
                                        <p:cTn id="7" dur="300"/>
                                        <p:tgtEl>
                                          <p:spTgt spid="102406"/>
                                        </p:tgtEl>
                                      </p:cBhvr>
                                    </p:animEffect>
                                  </p:childTnLst>
                                </p:cTn>
                              </p:par>
                            </p:childTnLst>
                          </p:cTn>
                        </p:par>
                        <p:par>
                          <p:cTn id="8" fill="hold" nodeType="afterGroup">
                            <p:stCondLst>
                              <p:cond delay="300"/>
                            </p:stCondLst>
                            <p:childTnLst>
                              <p:par>
                                <p:cTn id="9" presetID="22" presetClass="entr" presetSubtype="2" fill="hold" nodeType="afterEffect">
                                  <p:stCondLst>
                                    <p:cond delay="0"/>
                                  </p:stCondLst>
                                  <p:childTnLst>
                                    <p:set>
                                      <p:cBhvr additive="repl">
                                        <p:cTn id="10" dur="indefinite" fill="hold"/>
                                        <p:tgtEl>
                                          <p:spTgt spid="102401"/>
                                        </p:tgtEl>
                                        <p:attrNameLst>
                                          <p:attrName>style.visibility</p:attrName>
                                        </p:attrNameLst>
                                      </p:cBhvr>
                                      <p:to>
                                        <p:strVal val="visible"/>
                                      </p:to>
                                    </p:set>
                                    <p:animEffect transition="in" filter="wipe(right)">
                                      <p:cBhvr additive="repl">
                                        <p:cTn id="11" dur="500"/>
                                        <p:tgtEl>
                                          <p:spTgt spid="1024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5" name="Rectangle 1">
            <a:extLst>
              <a:ext uri="{FF2B5EF4-FFF2-40B4-BE49-F238E27FC236}">
                <a16:creationId xmlns:a16="http://schemas.microsoft.com/office/drawing/2014/main" xmlns="" id="{27FA5A4A-0982-6541-BC18-C7D16C7D21D8}"/>
              </a:ext>
            </a:extLst>
          </p:cNvPr>
          <p:cNvSpPr>
            <a:spLocks noGrp="1" noChangeArrowheads="1"/>
          </p:cNvSpPr>
          <p:nvPr>
            <p:ph type="title" idx="4294967295"/>
          </p:nvPr>
        </p:nvSpPr>
        <p:spPr>
          <a:xfrm>
            <a:off x="14582775" y="1206500"/>
            <a:ext cx="8961438" cy="5980113"/>
          </a:xfrm>
        </p:spPr>
        <p:txBody>
          <a:bodyPr/>
          <a:lstStyle/>
          <a:p>
            <a:pPr algn="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pl-PL" altLang="pl-PL" sz="7200" dirty="0">
                <a:solidFill>
                  <a:schemeClr val="bg1"/>
                </a:solidFill>
                <a:latin typeface="DejaVu Sans Condensed" panose="020B0606030804020204" pitchFamily="34" charset="2"/>
              </a:rPr>
              <a:t>Czy teoria znajdująca się w sercu współczesnej kosmologii jest głęboko wadliwa?</a:t>
            </a:r>
          </a:p>
        </p:txBody>
      </p:sp>
      <p:sp>
        <p:nvSpPr>
          <p:cNvPr id="533506" name="Rectangle 2">
            <a:extLst>
              <a:ext uri="{FF2B5EF4-FFF2-40B4-BE49-F238E27FC236}">
                <a16:creationId xmlns:a16="http://schemas.microsoft.com/office/drawing/2014/main" xmlns="" id="{D1FBCEA3-E2FD-044D-A1A3-E7F1A7C6B42A}"/>
              </a:ext>
            </a:extLst>
          </p:cNvPr>
          <p:cNvSpPr>
            <a:spLocks noGrp="1" noChangeArrowheads="1"/>
          </p:cNvSpPr>
          <p:nvPr>
            <p:ph type="body" idx="4294967295"/>
          </p:nvPr>
        </p:nvSpPr>
        <p:spPr>
          <a:xfrm>
            <a:off x="12263438" y="8945563"/>
            <a:ext cx="11212512" cy="5295900"/>
          </a:xfrm>
        </p:spPr>
        <p:txBody>
          <a:bodyPr anchor="t"/>
          <a:lstStyle/>
          <a:p>
            <a:pPr marL="41275" indent="342900" algn="r" eaLnBrk="1">
              <a:lnSpc>
                <a:spcPct val="90000"/>
              </a:lnSpc>
              <a:spcBef>
                <a:spcPts val="16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pPr>
            <a:r>
              <a:rPr lang="pl-PL" altLang="pl-PL" sz="4800" dirty="0">
                <a:solidFill>
                  <a:schemeClr val="bg1"/>
                </a:solidFill>
                <a:latin typeface="DejaVu Sans" panose="020B0603030804020204" pitchFamily="34" charset="2"/>
              </a:rPr>
              <a:t>Paul J. </a:t>
            </a:r>
            <a:r>
              <a:rPr lang="pl-PL" altLang="pl-PL" sz="4800" dirty="0" err="1">
                <a:solidFill>
                  <a:schemeClr val="bg1"/>
                </a:solidFill>
                <a:latin typeface="DejaVu Sans" panose="020B0603030804020204" pitchFamily="34" charset="2"/>
              </a:rPr>
              <a:t>Steinhardt</a:t>
            </a:r>
            <a:endParaRPr lang="pl-PL" altLang="pl-PL" sz="4800" dirty="0">
              <a:solidFill>
                <a:schemeClr val="bg1"/>
              </a:solidFill>
              <a:latin typeface="DejaVu Sans" panose="020B0603030804020204" pitchFamily="34" charset="2"/>
            </a:endParaRPr>
          </a:p>
          <a:p>
            <a:pPr marL="41275" indent="342900" algn="r" eaLnBrk="1">
              <a:lnSpc>
                <a:spcPct val="90000"/>
              </a:lnSpc>
              <a:spcBef>
                <a:spcPts val="16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pPr>
            <a:r>
              <a:rPr lang="pl-PL" altLang="pl-PL" sz="4800" dirty="0">
                <a:solidFill>
                  <a:schemeClr val="bg1"/>
                </a:solidFill>
                <a:latin typeface="DejaVu Sans" panose="020B0603030804020204" pitchFamily="34" charset="2"/>
              </a:rPr>
              <a:t>Albert Einstein </a:t>
            </a:r>
            <a:r>
              <a:rPr lang="pl-PL" altLang="pl-PL" sz="4800" dirty="0" err="1">
                <a:solidFill>
                  <a:schemeClr val="bg1"/>
                </a:solidFill>
                <a:latin typeface="DejaVu Sans" panose="020B0603030804020204" pitchFamily="34" charset="2"/>
              </a:rPr>
              <a:t>Professor</a:t>
            </a:r>
            <a:r>
              <a:rPr lang="pl-PL" altLang="pl-PL" sz="4800" dirty="0">
                <a:solidFill>
                  <a:schemeClr val="bg1"/>
                </a:solidFill>
                <a:latin typeface="DejaVu Sans" panose="020B0603030804020204" pitchFamily="34" charset="2"/>
              </a:rPr>
              <a:t> in Science &amp; </a:t>
            </a:r>
            <a:r>
              <a:rPr lang="pl-PL" altLang="pl-PL" sz="4800" dirty="0" err="1">
                <a:solidFill>
                  <a:schemeClr val="bg1"/>
                </a:solidFill>
                <a:latin typeface="DejaVu Sans" panose="020B0603030804020204" pitchFamily="34" charset="2"/>
              </a:rPr>
              <a:t>Director</a:t>
            </a:r>
            <a:r>
              <a:rPr lang="pl-PL" altLang="pl-PL" sz="4800" dirty="0">
                <a:solidFill>
                  <a:schemeClr val="bg1"/>
                </a:solidFill>
                <a:latin typeface="DejaVu Sans" panose="020B0603030804020204" pitchFamily="34" charset="2"/>
              </a:rPr>
              <a:t> of the </a:t>
            </a:r>
            <a:r>
              <a:rPr lang="pl-PL" altLang="pl-PL" sz="4800" dirty="0" err="1">
                <a:solidFill>
                  <a:schemeClr val="bg1"/>
                </a:solidFill>
                <a:latin typeface="DejaVu Sans" panose="020B0603030804020204" pitchFamily="34" charset="2"/>
              </a:rPr>
              <a:t>Princeton</a:t>
            </a:r>
            <a:r>
              <a:rPr lang="pl-PL" altLang="pl-PL" sz="4800" dirty="0">
                <a:solidFill>
                  <a:schemeClr val="bg1"/>
                </a:solidFill>
                <a:latin typeface="DejaVu Sans" panose="020B0603030804020204" pitchFamily="34" charset="2"/>
              </a:rPr>
              <a:t> Center for </a:t>
            </a:r>
            <a:r>
              <a:rPr lang="pl-PL" altLang="pl-PL" sz="4800" dirty="0" err="1">
                <a:solidFill>
                  <a:schemeClr val="bg1"/>
                </a:solidFill>
                <a:latin typeface="DejaVu Sans" panose="020B0603030804020204" pitchFamily="34" charset="2"/>
              </a:rPr>
              <a:t>Theoretical</a:t>
            </a:r>
            <a:r>
              <a:rPr lang="pl-PL" altLang="pl-PL" sz="4800" dirty="0">
                <a:solidFill>
                  <a:schemeClr val="bg1"/>
                </a:solidFill>
                <a:latin typeface="DejaVu Sans" panose="020B0603030804020204" pitchFamily="34" charset="2"/>
              </a:rPr>
              <a:t> Science, </a:t>
            </a:r>
          </a:p>
          <a:p>
            <a:pPr marL="41275" indent="342900" algn="r" eaLnBrk="1">
              <a:lnSpc>
                <a:spcPct val="90000"/>
              </a:lnSpc>
              <a:spcBef>
                <a:spcPts val="16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pPr>
            <a:r>
              <a:rPr lang="pl-PL" altLang="pl-PL" sz="4800" dirty="0" err="1">
                <a:solidFill>
                  <a:schemeClr val="bg1"/>
                </a:solidFill>
                <a:latin typeface="DejaVu Sans" panose="020B0603030804020204" pitchFamily="34" charset="2"/>
              </a:rPr>
              <a:t>Princeton</a:t>
            </a:r>
            <a:r>
              <a:rPr lang="pl-PL" altLang="pl-PL" sz="4800" dirty="0">
                <a:solidFill>
                  <a:schemeClr val="bg1"/>
                </a:solidFill>
                <a:latin typeface="DejaVu Sans" panose="020B0603030804020204" pitchFamily="34" charset="2"/>
              </a:rPr>
              <a:t> University</a:t>
            </a:r>
          </a:p>
        </p:txBody>
      </p:sp>
      <p:grpSp>
        <p:nvGrpSpPr>
          <p:cNvPr id="533507" name="Group 3">
            <a:extLst>
              <a:ext uri="{FF2B5EF4-FFF2-40B4-BE49-F238E27FC236}">
                <a16:creationId xmlns:a16="http://schemas.microsoft.com/office/drawing/2014/main" xmlns="" id="{18B67323-7991-9340-9FA9-44A1118CDEBB}"/>
              </a:ext>
            </a:extLst>
          </p:cNvPr>
          <p:cNvGrpSpPr>
            <a:grpSpLocks/>
          </p:cNvGrpSpPr>
          <p:nvPr/>
        </p:nvGrpSpPr>
        <p:grpSpPr bwMode="auto">
          <a:xfrm>
            <a:off x="2244725" y="1136650"/>
            <a:ext cx="8316913" cy="11441113"/>
            <a:chOff x="1414" y="716"/>
            <a:chExt cx="5239" cy="7207"/>
          </a:xfrm>
        </p:grpSpPr>
        <p:pic>
          <p:nvPicPr>
            <p:cNvPr id="533509" name="Picture 4">
              <a:extLst>
                <a:ext uri="{FF2B5EF4-FFF2-40B4-BE49-F238E27FC236}">
                  <a16:creationId xmlns:a16="http://schemas.microsoft.com/office/drawing/2014/main" xmlns="" id="{EFE427CB-DDF5-FD4E-82DF-A851C53950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2" y="724"/>
              <a:ext cx="5223" cy="7191"/>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33510" name="Picture 5">
              <a:extLst>
                <a:ext uri="{FF2B5EF4-FFF2-40B4-BE49-F238E27FC236}">
                  <a16:creationId xmlns:a16="http://schemas.microsoft.com/office/drawing/2014/main" xmlns="" id="{959E7F01-0345-A341-929B-2E8796C4B24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14" y="716"/>
              <a:ext cx="5239" cy="720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sp>
        <p:nvSpPr>
          <p:cNvPr id="103430" name="Freeform 6">
            <a:extLst>
              <a:ext uri="{FF2B5EF4-FFF2-40B4-BE49-F238E27FC236}">
                <a16:creationId xmlns:a16="http://schemas.microsoft.com/office/drawing/2014/main" xmlns="" id="{E5803B32-4B98-1A44-99D3-BF7E77D200E4}"/>
              </a:ext>
            </a:extLst>
          </p:cNvPr>
          <p:cNvSpPr>
            <a:spLocks/>
          </p:cNvSpPr>
          <p:nvPr/>
        </p:nvSpPr>
        <p:spPr bwMode="auto">
          <a:xfrm>
            <a:off x="7289800" y="3406775"/>
            <a:ext cx="7607300" cy="3357563"/>
          </a:xfrm>
          <a:custGeom>
            <a:avLst/>
            <a:gdLst>
              <a:gd name="T0" fmla="*/ 2147483646 w 21131"/>
              <a:gd name="T1" fmla="*/ 0 h 9326"/>
              <a:gd name="T2" fmla="*/ 0 w 21131"/>
              <a:gd name="T3" fmla="*/ 2147483646 h 9326"/>
              <a:gd name="T4" fmla="*/ 0 60000 65536"/>
              <a:gd name="T5" fmla="*/ 0 60000 65536"/>
            </a:gdLst>
            <a:ahLst/>
            <a:cxnLst>
              <a:cxn ang="T4">
                <a:pos x="T0" y="T1"/>
              </a:cxn>
              <a:cxn ang="T5">
                <a:pos x="T2" y="T3"/>
              </a:cxn>
            </a:cxnLst>
            <a:rect l="0" t="0" r="r" b="b"/>
            <a:pathLst>
              <a:path w="21131" h="9326">
                <a:moveTo>
                  <a:pt x="21130" y="0"/>
                </a:moveTo>
                <a:lnTo>
                  <a:pt x="0" y="9325"/>
                </a:lnTo>
              </a:path>
            </a:pathLst>
          </a:custGeom>
          <a:noFill/>
          <a:ln w="190440" cap="flat">
            <a:solidFill>
              <a:srgbClr val="F4E915"/>
            </a:solidFill>
            <a:miter lim="800000"/>
            <a:headEnd type="triangle" w="med" len="me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indefinite" fill="hold"/>
                                        <p:tgtEl>
                                          <p:spTgt spid="103430"/>
                                        </p:tgtEl>
                                        <p:attrNameLst>
                                          <p:attrName>style.visibility</p:attrName>
                                        </p:attrNameLst>
                                      </p:cBhvr>
                                      <p:to>
                                        <p:strVal val="visible"/>
                                      </p:to>
                                    </p:set>
                                    <p:animEffect transition="in" filter="wipe(left)">
                                      <p:cBhvr additive="repl">
                                        <p:cTn id="7" dur="500"/>
                                        <p:tgtEl>
                                          <p:spTgt spid="103430"/>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additive="repl">
                                        <p:cTn id="10" dur="indefinite" fill="hold"/>
                                        <p:tgtEl>
                                          <p:spTgt spid="103425"/>
                                        </p:tgtEl>
                                        <p:attrNameLst>
                                          <p:attrName>style.visibility</p:attrName>
                                        </p:attrNameLst>
                                      </p:cBhvr>
                                      <p:to>
                                        <p:strVal val="visible"/>
                                      </p:to>
                                    </p:set>
                                    <p:animEffect transition="in" filter="wipe(left)">
                                      <p:cBhvr additive="repl">
                                        <p:cTn id="11" dur="500"/>
                                        <p:tgtEl>
                                          <p:spTgt spid="1034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1">
            <a:extLst>
              <a:ext uri="{FF2B5EF4-FFF2-40B4-BE49-F238E27FC236}">
                <a16:creationId xmlns:a16="http://schemas.microsoft.com/office/drawing/2014/main" xmlns="" id="{C94FA766-A9CD-D74C-B0A9-206D16FC4D3D}"/>
              </a:ext>
            </a:extLst>
          </p:cNvPr>
          <p:cNvSpPr>
            <a:spLocks noChangeArrowheads="1"/>
          </p:cNvSpPr>
          <p:nvPr/>
        </p:nvSpPr>
        <p:spPr bwMode="auto">
          <a:xfrm>
            <a:off x="-338138" y="-271463"/>
            <a:ext cx="24747538" cy="13998576"/>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535554" name="Text Box 2">
            <a:extLst>
              <a:ext uri="{FF2B5EF4-FFF2-40B4-BE49-F238E27FC236}">
                <a16:creationId xmlns:a16="http://schemas.microsoft.com/office/drawing/2014/main" xmlns="" id="{A2D4242A-730F-444B-BB74-273C80EFC4CC}"/>
              </a:ext>
            </a:extLst>
          </p:cNvPr>
          <p:cNvSpPr txBox="1">
            <a:spLocks noChangeArrowheads="1"/>
          </p:cNvSpPr>
          <p:nvPr/>
        </p:nvSpPr>
        <p:spPr bwMode="auto">
          <a:xfrm>
            <a:off x="22723475" y="13061950"/>
            <a:ext cx="4445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6F388FB9-4C78-EF42-9497-8615F358D306}"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74</a:t>
            </a:fld>
            <a:endParaRPr lang="pl-PL" altLang="pl-PL" sz="2400">
              <a:solidFill>
                <a:srgbClr val="000000"/>
              </a:solidFill>
              <a:latin typeface="Gill Sans" panose="020B0502020104020203" pitchFamily="34" charset="-79"/>
            </a:endParaRPr>
          </a:p>
        </p:txBody>
      </p:sp>
      <p:pic>
        <p:nvPicPr>
          <p:cNvPr id="535555" name="Picture 3">
            <a:extLst>
              <a:ext uri="{FF2B5EF4-FFF2-40B4-BE49-F238E27FC236}">
                <a16:creationId xmlns:a16="http://schemas.microsoft.com/office/drawing/2014/main" xmlns="" id="{ABB99314-4C1F-7341-895B-1132EA14A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4175" y="1336675"/>
            <a:ext cx="13449300" cy="1104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8" name="Group 7">
            <a:extLst>
              <a:ext uri="{FF2B5EF4-FFF2-40B4-BE49-F238E27FC236}">
                <a16:creationId xmlns:a16="http://schemas.microsoft.com/office/drawing/2014/main" xmlns="" id="{EAC097A6-F611-0D43-9EBB-7B1F6168406B}"/>
              </a:ext>
            </a:extLst>
          </p:cNvPr>
          <p:cNvGrpSpPr/>
          <p:nvPr/>
        </p:nvGrpSpPr>
        <p:grpSpPr>
          <a:xfrm>
            <a:off x="4052888" y="1340916"/>
            <a:ext cx="16271875" cy="11061700"/>
            <a:chOff x="4052888" y="1340916"/>
            <a:chExt cx="16271875" cy="11061700"/>
          </a:xfrm>
        </p:grpSpPr>
        <p:pic>
          <p:nvPicPr>
            <p:cNvPr id="104452" name="Picture 4">
              <a:extLst>
                <a:ext uri="{FF2B5EF4-FFF2-40B4-BE49-F238E27FC236}">
                  <a16:creationId xmlns:a16="http://schemas.microsoft.com/office/drawing/2014/main" xmlns="" id="{9A90FE8F-07E0-E44E-ACB5-BF746B894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397" r="33269" b="10245"/>
            <a:stretch>
              <a:fillRect/>
            </a:stretch>
          </p:blipFill>
          <p:spPr bwMode="auto">
            <a:xfrm>
              <a:off x="4052888" y="1340916"/>
              <a:ext cx="16271875" cy="11061700"/>
            </a:xfrm>
            <a:prstGeom prst="rect">
              <a:avLst/>
            </a:prstGeom>
            <a:noFill/>
            <a:ln>
              <a:noFill/>
            </a:ln>
            <a:effectLst/>
            <a:extLst>
              <a:ext uri="{909E8E84-426E-40dd-AFC4-6F175D3DCCD1}">
                <a14:hiddenFill xmlns:a14="http://schemas.microsoft.com/office/drawing/2010/main">
                  <a:blipFill dpi="0" rotWithShape="0">
                    <a:blip/>
                    <a:srcRect t="33397" r="33269" b="10245"/>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xmlns="" id="{CEE4BAD8-56CE-7048-B14B-598145D02465}"/>
                </a:ext>
              </a:extLst>
            </p:cNvPr>
            <p:cNvSpPr txBox="1"/>
            <p:nvPr/>
          </p:nvSpPr>
          <p:spPr>
            <a:xfrm>
              <a:off x="7007424" y="1457400"/>
              <a:ext cx="3600400" cy="646331"/>
            </a:xfrm>
            <a:prstGeom prst="rect">
              <a:avLst/>
            </a:prstGeom>
            <a:solidFill>
              <a:schemeClr val="bg1"/>
            </a:solidFill>
          </p:spPr>
          <p:txBody>
            <a:bodyPr wrap="square" rtlCol="0">
              <a:spAutoFit/>
            </a:bodyPr>
            <a:lstStyle/>
            <a:p>
              <a:r>
                <a:rPr lang="en-US" sz="3600" b="1" dirty="0" err="1"/>
                <a:t>Wielki</a:t>
              </a:r>
              <a:r>
                <a:rPr lang="en-US" sz="3600" b="1" dirty="0"/>
                <a:t> </a:t>
              </a:r>
              <a:r>
                <a:rPr lang="en-US" sz="3600" b="1" dirty="0" err="1"/>
                <a:t>Wybuch</a:t>
              </a:r>
              <a:endParaRPr lang="en-US" sz="3600" b="1" dirty="0"/>
            </a:p>
          </p:txBody>
        </p:sp>
        <p:sp>
          <p:nvSpPr>
            <p:cNvPr id="9" name="TextBox 8">
              <a:extLst>
                <a:ext uri="{FF2B5EF4-FFF2-40B4-BE49-F238E27FC236}">
                  <a16:creationId xmlns:a16="http://schemas.microsoft.com/office/drawing/2014/main" xmlns="" id="{27F60A01-8285-4547-820D-0AA0543C2958}"/>
                </a:ext>
              </a:extLst>
            </p:cNvPr>
            <p:cNvSpPr txBox="1"/>
            <p:nvPr/>
          </p:nvSpPr>
          <p:spPr>
            <a:xfrm>
              <a:off x="4245187" y="1457400"/>
              <a:ext cx="1394085" cy="646331"/>
            </a:xfrm>
            <a:prstGeom prst="rect">
              <a:avLst/>
            </a:prstGeom>
            <a:solidFill>
              <a:schemeClr val="bg1"/>
            </a:solidFill>
          </p:spPr>
          <p:txBody>
            <a:bodyPr wrap="square" rtlCol="0">
              <a:spAutoFit/>
            </a:bodyPr>
            <a:lstStyle/>
            <a:p>
              <a:r>
                <a:rPr lang="en-US" sz="3600" b="1" dirty="0" err="1"/>
                <a:t>Czas</a:t>
              </a:r>
              <a:endParaRPr lang="en-US" sz="3600" b="1" dirty="0"/>
            </a:p>
          </p:txBody>
        </p:sp>
        <p:sp>
          <p:nvSpPr>
            <p:cNvPr id="10" name="TextBox 9">
              <a:extLst>
                <a:ext uri="{FF2B5EF4-FFF2-40B4-BE49-F238E27FC236}">
                  <a16:creationId xmlns:a16="http://schemas.microsoft.com/office/drawing/2014/main" xmlns="" id="{95CD8D6E-2500-A740-8CED-6DD9D5203E3D}"/>
                </a:ext>
              </a:extLst>
            </p:cNvPr>
            <p:cNvSpPr txBox="1"/>
            <p:nvPr/>
          </p:nvSpPr>
          <p:spPr>
            <a:xfrm>
              <a:off x="17519390" y="11540261"/>
              <a:ext cx="2613073" cy="646331"/>
            </a:xfrm>
            <a:prstGeom prst="rect">
              <a:avLst/>
            </a:prstGeom>
            <a:solidFill>
              <a:schemeClr val="bg1"/>
            </a:solidFill>
          </p:spPr>
          <p:txBody>
            <a:bodyPr wrap="square" rtlCol="0">
              <a:spAutoFit/>
            </a:bodyPr>
            <a:lstStyle/>
            <a:p>
              <a:r>
                <a:rPr lang="en-US" sz="3600" b="1" dirty="0" err="1"/>
                <a:t>Obecnie</a:t>
              </a:r>
              <a:endParaRPr lang="en-US" sz="3600" b="1" dirty="0"/>
            </a:p>
          </p:txBody>
        </p:sp>
        <p:sp>
          <p:nvSpPr>
            <p:cNvPr id="14" name="TextBox 13">
              <a:extLst>
                <a:ext uri="{FF2B5EF4-FFF2-40B4-BE49-F238E27FC236}">
                  <a16:creationId xmlns:a16="http://schemas.microsoft.com/office/drawing/2014/main" xmlns="" id="{CC407BDA-B99A-664F-8460-4B68398BD6F9}"/>
                </a:ext>
              </a:extLst>
            </p:cNvPr>
            <p:cNvSpPr txBox="1"/>
            <p:nvPr/>
          </p:nvSpPr>
          <p:spPr>
            <a:xfrm>
              <a:off x="17720195" y="2753544"/>
              <a:ext cx="2604567" cy="646331"/>
            </a:xfrm>
            <a:prstGeom prst="rect">
              <a:avLst/>
            </a:prstGeom>
            <a:solidFill>
              <a:schemeClr val="bg1"/>
            </a:solidFill>
          </p:spPr>
          <p:txBody>
            <a:bodyPr wrap="square" rtlCol="0">
              <a:spAutoFit/>
            </a:bodyPr>
            <a:lstStyle/>
            <a:p>
              <a:r>
                <a:rPr lang="en-US" sz="3600" b="1" dirty="0"/>
                <a:t>Era </a:t>
              </a:r>
              <a:r>
                <a:rPr lang="en-US" sz="3600" b="1" dirty="0" err="1"/>
                <a:t>inflacji</a:t>
              </a:r>
              <a:endParaRPr lang="en-US" sz="3600" b="1" dirty="0"/>
            </a:p>
          </p:txBody>
        </p:sp>
      </p:grpSp>
      <p:sp>
        <p:nvSpPr>
          <p:cNvPr id="11" name="TextBox 10">
            <a:extLst>
              <a:ext uri="{FF2B5EF4-FFF2-40B4-BE49-F238E27FC236}">
                <a16:creationId xmlns:a16="http://schemas.microsoft.com/office/drawing/2014/main" xmlns="" id="{A1859782-CDF5-8E4C-B3A5-3D106BAE32E2}"/>
              </a:ext>
            </a:extLst>
          </p:cNvPr>
          <p:cNvSpPr txBox="1"/>
          <p:nvPr/>
        </p:nvSpPr>
        <p:spPr>
          <a:xfrm>
            <a:off x="7007424" y="8875380"/>
            <a:ext cx="10009112" cy="646331"/>
          </a:xfrm>
          <a:prstGeom prst="rect">
            <a:avLst/>
          </a:prstGeom>
          <a:solidFill>
            <a:srgbClr val="FFFF00"/>
          </a:solidFill>
        </p:spPr>
        <p:txBody>
          <a:bodyPr wrap="square" rtlCol="0">
            <a:spAutoFit/>
          </a:bodyPr>
          <a:lstStyle/>
          <a:p>
            <a:r>
              <a:rPr lang="en-US" sz="3600" b="1" dirty="0" err="1"/>
              <a:t>Granica</a:t>
            </a:r>
            <a:r>
              <a:rPr lang="en-US" sz="3600" b="1" dirty="0"/>
              <a:t> </a:t>
            </a:r>
            <a:r>
              <a:rPr lang="en-US" sz="3600" b="1" dirty="0" err="1"/>
              <a:t>obserwacji</a:t>
            </a:r>
            <a:r>
              <a:rPr lang="en-US" sz="3600" b="1" dirty="0"/>
              <a:t> </a:t>
            </a:r>
            <a:r>
              <a:rPr lang="en-US" sz="3600" b="1" dirty="0" err="1"/>
              <a:t>bezpośredniej</a:t>
            </a:r>
            <a:endParaRPr lang="en-US" sz="3600" b="1" dirty="0"/>
          </a:p>
        </p:txBody>
      </p:sp>
      <p:sp>
        <p:nvSpPr>
          <p:cNvPr id="4" name="Right Arrow 3">
            <a:extLst>
              <a:ext uri="{FF2B5EF4-FFF2-40B4-BE49-F238E27FC236}">
                <a16:creationId xmlns:a16="http://schemas.microsoft.com/office/drawing/2014/main" xmlns="" id="{131DBAB3-426F-5F46-A630-1664570751AC}"/>
              </a:ext>
            </a:extLst>
          </p:cNvPr>
          <p:cNvSpPr/>
          <p:nvPr/>
        </p:nvSpPr>
        <p:spPr bwMode="auto">
          <a:xfrm rot="10800000">
            <a:off x="18815534" y="9017654"/>
            <a:ext cx="3457586" cy="1008697"/>
          </a:xfrm>
          <a:prstGeom prst="right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a typeface="Microsoft YaHei" charset="-122"/>
            </a:endParaRP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animEffect transition="in" filter="fade">
                                      <p:cBhvr>
                                        <p:cTn id="9" dur="5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2"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right)">
                                      <p:cBhvr>
                                        <p:cTn id="14" dur="500"/>
                                        <p:tgtEl>
                                          <p:spTgt spid="4"/>
                                        </p:tgtEl>
                                      </p:cBhvr>
                                    </p:animEffect>
                                  </p:childTnLst>
                                </p:cTn>
                              </p:par>
                              <p:par>
                                <p:cTn id="15" presetID="9"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dissolv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 grpId="0" animBg="1"/>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7601" name="Rectangle 1">
            <a:extLst>
              <a:ext uri="{FF2B5EF4-FFF2-40B4-BE49-F238E27FC236}">
                <a16:creationId xmlns:a16="http://schemas.microsoft.com/office/drawing/2014/main" xmlns="" id="{519A2D2E-0466-2945-B355-294030D7137D}"/>
              </a:ext>
            </a:extLst>
          </p:cNvPr>
          <p:cNvSpPr>
            <a:spLocks noChangeArrowheads="1"/>
          </p:cNvSpPr>
          <p:nvPr/>
        </p:nvSpPr>
        <p:spPr bwMode="auto">
          <a:xfrm>
            <a:off x="-338138" y="-271463"/>
            <a:ext cx="24747538" cy="13998576"/>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537602" name="Text Box 2">
            <a:extLst>
              <a:ext uri="{FF2B5EF4-FFF2-40B4-BE49-F238E27FC236}">
                <a16:creationId xmlns:a16="http://schemas.microsoft.com/office/drawing/2014/main" xmlns="" id="{2DFBAB01-3981-B04E-9CCB-A1A203B97145}"/>
              </a:ext>
            </a:extLst>
          </p:cNvPr>
          <p:cNvSpPr txBox="1">
            <a:spLocks noChangeArrowheads="1"/>
          </p:cNvSpPr>
          <p:nvPr/>
        </p:nvSpPr>
        <p:spPr bwMode="auto">
          <a:xfrm>
            <a:off x="22723475" y="13061950"/>
            <a:ext cx="4445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C522E22F-462A-5848-B1FF-ED29BE0A2125}"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75</a:t>
            </a:fld>
            <a:endParaRPr lang="pl-PL" altLang="pl-PL" sz="2400">
              <a:solidFill>
                <a:srgbClr val="000000"/>
              </a:solidFill>
              <a:latin typeface="Gill Sans" panose="020B0502020104020203" pitchFamily="34" charset="-79"/>
            </a:endParaRPr>
          </a:p>
        </p:txBody>
      </p:sp>
      <p:grpSp>
        <p:nvGrpSpPr>
          <p:cNvPr id="537603" name="Group 3">
            <a:extLst>
              <a:ext uri="{FF2B5EF4-FFF2-40B4-BE49-F238E27FC236}">
                <a16:creationId xmlns:a16="http://schemas.microsoft.com/office/drawing/2014/main" xmlns="" id="{25548800-5BED-1C43-A2B7-03BC0A85DEE0}"/>
              </a:ext>
            </a:extLst>
          </p:cNvPr>
          <p:cNvGrpSpPr>
            <a:grpSpLocks/>
          </p:cNvGrpSpPr>
          <p:nvPr/>
        </p:nvGrpSpPr>
        <p:grpSpPr bwMode="auto">
          <a:xfrm>
            <a:off x="4332288" y="995363"/>
            <a:ext cx="8005762" cy="11818937"/>
            <a:chOff x="2729" y="627"/>
            <a:chExt cx="5043" cy="7445"/>
          </a:xfrm>
        </p:grpSpPr>
        <p:pic>
          <p:nvPicPr>
            <p:cNvPr id="537613" name="Picture 4">
              <a:extLst>
                <a:ext uri="{FF2B5EF4-FFF2-40B4-BE49-F238E27FC236}">
                  <a16:creationId xmlns:a16="http://schemas.microsoft.com/office/drawing/2014/main" xmlns="" id="{762F46DD-CF72-2D4B-9008-32D36A3658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49171" b="2155"/>
            <a:stretch>
              <a:fillRect/>
            </a:stretch>
          </p:blipFill>
          <p:spPr bwMode="auto">
            <a:xfrm>
              <a:off x="2756" y="627"/>
              <a:ext cx="5016" cy="7445"/>
            </a:xfrm>
            <a:prstGeom prst="rect">
              <a:avLst/>
            </a:prstGeom>
            <a:noFill/>
            <a:ln>
              <a:noFill/>
            </a:ln>
            <a:effectLst/>
            <a:extLst>
              <a:ext uri="{909E8E84-426E-40dd-AFC4-6F175D3DCCD1}">
                <a14:hiddenFill xmlns:a14="http://schemas.microsoft.com/office/drawing/2010/main">
                  <a:blipFill dpi="0" rotWithShape="0">
                    <a:blip/>
                    <a:srcRect r="49171" b="2155"/>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7614" name="Rectangle 5">
              <a:extLst>
                <a:ext uri="{FF2B5EF4-FFF2-40B4-BE49-F238E27FC236}">
                  <a16:creationId xmlns:a16="http://schemas.microsoft.com/office/drawing/2014/main" xmlns="" id="{A5AAAB75-C7C5-7A47-AFA5-8517DC40EC47}"/>
                </a:ext>
              </a:extLst>
            </p:cNvPr>
            <p:cNvSpPr>
              <a:spLocks noChangeArrowheads="1"/>
            </p:cNvSpPr>
            <p:nvPr/>
          </p:nvSpPr>
          <p:spPr bwMode="auto">
            <a:xfrm>
              <a:off x="3005" y="6354"/>
              <a:ext cx="4546" cy="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3600" b="1">
                  <a:solidFill>
                    <a:srgbClr val="38131A"/>
                  </a:solidFill>
                </a:rPr>
                <a:t>700   650   600  550  500  450  400</a:t>
              </a:r>
            </a:p>
          </p:txBody>
        </p:sp>
        <p:sp>
          <p:nvSpPr>
            <p:cNvPr id="537615" name="Rectangle 6">
              <a:extLst>
                <a:ext uri="{FF2B5EF4-FFF2-40B4-BE49-F238E27FC236}">
                  <a16:creationId xmlns:a16="http://schemas.microsoft.com/office/drawing/2014/main" xmlns="" id="{04F7BB34-032B-4A40-957E-74869EA7AB8B}"/>
                </a:ext>
              </a:extLst>
            </p:cNvPr>
            <p:cNvSpPr>
              <a:spLocks noChangeArrowheads="1"/>
            </p:cNvSpPr>
            <p:nvPr/>
          </p:nvSpPr>
          <p:spPr bwMode="auto">
            <a:xfrm>
              <a:off x="2946" y="5856"/>
              <a:ext cx="4665" cy="5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900" b="1">
                  <a:solidFill>
                    <a:srgbClr val="38131A"/>
                  </a:solidFill>
                </a:rPr>
                <a:t>Długość fali</a:t>
              </a:r>
            </a:p>
          </p:txBody>
        </p:sp>
        <p:sp>
          <p:nvSpPr>
            <p:cNvPr id="537616" name="Rectangle 7">
              <a:extLst>
                <a:ext uri="{FF2B5EF4-FFF2-40B4-BE49-F238E27FC236}">
                  <a16:creationId xmlns:a16="http://schemas.microsoft.com/office/drawing/2014/main" xmlns="" id="{50BD9B09-B99E-1042-89D5-286F30844764}"/>
                </a:ext>
              </a:extLst>
            </p:cNvPr>
            <p:cNvSpPr>
              <a:spLocks noChangeArrowheads="1"/>
            </p:cNvSpPr>
            <p:nvPr/>
          </p:nvSpPr>
          <p:spPr bwMode="auto">
            <a:xfrm>
              <a:off x="2910" y="4424"/>
              <a:ext cx="2358" cy="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3600" b="1">
                  <a:solidFill>
                    <a:srgbClr val="38131A"/>
                  </a:solidFill>
                </a:rPr>
                <a:t>Spektrometr</a:t>
              </a:r>
            </a:p>
          </p:txBody>
        </p:sp>
        <p:sp>
          <p:nvSpPr>
            <p:cNvPr id="537617" name="Rectangle 8">
              <a:extLst>
                <a:ext uri="{FF2B5EF4-FFF2-40B4-BE49-F238E27FC236}">
                  <a16:creationId xmlns:a16="http://schemas.microsoft.com/office/drawing/2014/main" xmlns="" id="{58D6C549-ED1A-6C4E-B1EA-0CBDECE3C3E2}"/>
                </a:ext>
              </a:extLst>
            </p:cNvPr>
            <p:cNvSpPr>
              <a:spLocks noChangeArrowheads="1"/>
            </p:cNvSpPr>
            <p:nvPr/>
          </p:nvSpPr>
          <p:spPr bwMode="auto">
            <a:xfrm>
              <a:off x="2945" y="3143"/>
              <a:ext cx="2288" cy="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3600" b="1">
                  <a:solidFill>
                    <a:srgbClr val="38131A"/>
                  </a:solidFill>
                </a:rPr>
                <a:t>Kolimator</a:t>
              </a:r>
            </a:p>
          </p:txBody>
        </p:sp>
        <p:sp>
          <p:nvSpPr>
            <p:cNvPr id="537618" name="Rectangle 9">
              <a:extLst>
                <a:ext uri="{FF2B5EF4-FFF2-40B4-BE49-F238E27FC236}">
                  <a16:creationId xmlns:a16="http://schemas.microsoft.com/office/drawing/2014/main" xmlns="" id="{02C67583-A8CC-A640-8908-CC11006F5CB3}"/>
                </a:ext>
              </a:extLst>
            </p:cNvPr>
            <p:cNvSpPr>
              <a:spLocks noChangeArrowheads="1"/>
            </p:cNvSpPr>
            <p:nvPr/>
          </p:nvSpPr>
          <p:spPr bwMode="auto">
            <a:xfrm>
              <a:off x="2945" y="2092"/>
              <a:ext cx="2288" cy="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3600" b="1">
                  <a:solidFill>
                    <a:srgbClr val="38131A"/>
                  </a:solidFill>
                </a:rPr>
                <a:t>Promień światła</a:t>
              </a:r>
            </a:p>
          </p:txBody>
        </p:sp>
        <p:sp>
          <p:nvSpPr>
            <p:cNvPr id="537619" name="Rectangle 10">
              <a:extLst>
                <a:ext uri="{FF2B5EF4-FFF2-40B4-BE49-F238E27FC236}">
                  <a16:creationId xmlns:a16="http://schemas.microsoft.com/office/drawing/2014/main" xmlns="" id="{EA5D618C-80C3-0D48-9D8A-4BCE3BB0B071}"/>
                </a:ext>
              </a:extLst>
            </p:cNvPr>
            <p:cNvSpPr>
              <a:spLocks noChangeArrowheads="1"/>
            </p:cNvSpPr>
            <p:nvPr/>
          </p:nvSpPr>
          <p:spPr bwMode="auto">
            <a:xfrm>
              <a:off x="2729" y="1061"/>
              <a:ext cx="2288" cy="61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80000"/>
                </a:lnSpc>
              </a:pPr>
              <a:r>
                <a:rPr lang="pl-PL" altLang="pl-PL" sz="3600" b="1">
                  <a:solidFill>
                    <a:srgbClr val="38131A"/>
                  </a:solidFill>
                </a:rPr>
                <a:t>Źródło światła</a:t>
              </a:r>
            </a:p>
            <a:p>
              <a:pPr algn="ctr" eaLnBrk="1">
                <a:lnSpc>
                  <a:spcPct val="80000"/>
                </a:lnSpc>
              </a:pPr>
              <a:r>
                <a:rPr lang="pl-PL" altLang="pl-PL" sz="3600" b="1">
                  <a:solidFill>
                    <a:srgbClr val="38131A"/>
                  </a:solidFill>
                </a:rPr>
                <a:t>w laboratorium</a:t>
              </a:r>
            </a:p>
          </p:txBody>
        </p:sp>
      </p:grpSp>
      <p:sp>
        <p:nvSpPr>
          <p:cNvPr id="105483" name="Freeform 11">
            <a:extLst>
              <a:ext uri="{FF2B5EF4-FFF2-40B4-BE49-F238E27FC236}">
                <a16:creationId xmlns:a16="http://schemas.microsoft.com/office/drawing/2014/main" xmlns="" id="{CFD90300-1C31-8C4F-BDDD-42B75A54A5B8}"/>
              </a:ext>
            </a:extLst>
          </p:cNvPr>
          <p:cNvSpPr>
            <a:spLocks/>
          </p:cNvSpPr>
          <p:nvPr/>
        </p:nvSpPr>
        <p:spPr bwMode="auto">
          <a:xfrm>
            <a:off x="20137438" y="11353800"/>
            <a:ext cx="3030537" cy="1588"/>
          </a:xfrm>
          <a:custGeom>
            <a:avLst/>
            <a:gdLst>
              <a:gd name="T0" fmla="*/ 0 w 8418"/>
              <a:gd name="T1" fmla="*/ 0 h 1"/>
              <a:gd name="T2" fmla="*/ 2147483646 w 8418"/>
              <a:gd name="T3" fmla="*/ 0 h 1"/>
              <a:gd name="T4" fmla="*/ 0 60000 65536"/>
              <a:gd name="T5" fmla="*/ 0 60000 65536"/>
            </a:gdLst>
            <a:ahLst/>
            <a:cxnLst>
              <a:cxn ang="T4">
                <a:pos x="T0" y="T1"/>
              </a:cxn>
              <a:cxn ang="T5">
                <a:pos x="T2" y="T3"/>
              </a:cxn>
            </a:cxnLst>
            <a:rect l="0" t="0" r="r" b="b"/>
            <a:pathLst>
              <a:path w="8418" h="1">
                <a:moveTo>
                  <a:pt x="0" y="0"/>
                </a:moveTo>
                <a:lnTo>
                  <a:pt x="8417" y="0"/>
                </a:lnTo>
              </a:path>
            </a:pathLst>
          </a:custGeom>
          <a:noFill/>
          <a:ln w="190440" cap="flat">
            <a:solidFill>
              <a:srgbClr val="F4E915"/>
            </a:solidFill>
            <a:miter lim="800000"/>
            <a:headEnd type="triangle" w="med" len="me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en-US"/>
          </a:p>
        </p:txBody>
      </p:sp>
      <p:grpSp>
        <p:nvGrpSpPr>
          <p:cNvPr id="105484" name="Group 12">
            <a:extLst>
              <a:ext uri="{FF2B5EF4-FFF2-40B4-BE49-F238E27FC236}">
                <a16:creationId xmlns:a16="http://schemas.microsoft.com/office/drawing/2014/main" xmlns="" id="{2054A7C0-2D32-BB4E-B76F-64949BD00359}"/>
              </a:ext>
            </a:extLst>
          </p:cNvPr>
          <p:cNvGrpSpPr>
            <a:grpSpLocks/>
          </p:cNvGrpSpPr>
          <p:nvPr/>
        </p:nvGrpSpPr>
        <p:grpSpPr bwMode="auto">
          <a:xfrm>
            <a:off x="12120563" y="995363"/>
            <a:ext cx="7924800" cy="11818937"/>
            <a:chOff x="7635" y="627"/>
            <a:chExt cx="4992" cy="7445"/>
          </a:xfrm>
        </p:grpSpPr>
        <p:pic>
          <p:nvPicPr>
            <p:cNvPr id="537606" name="Picture 13">
              <a:extLst>
                <a:ext uri="{FF2B5EF4-FFF2-40B4-BE49-F238E27FC236}">
                  <a16:creationId xmlns:a16="http://schemas.microsoft.com/office/drawing/2014/main" xmlns="" id="{A346AA03-DBFE-3946-BB6F-6F3B8EAB2C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49416" b="2155"/>
            <a:stretch>
              <a:fillRect/>
            </a:stretch>
          </p:blipFill>
          <p:spPr bwMode="auto">
            <a:xfrm>
              <a:off x="7635" y="627"/>
              <a:ext cx="4992" cy="7445"/>
            </a:xfrm>
            <a:prstGeom prst="rect">
              <a:avLst/>
            </a:prstGeom>
            <a:noFill/>
            <a:ln>
              <a:noFill/>
            </a:ln>
            <a:effectLst/>
            <a:extLst>
              <a:ext uri="{909E8E84-426E-40dd-AFC4-6F175D3DCCD1}">
                <a14:hiddenFill xmlns:a14="http://schemas.microsoft.com/office/drawing/2010/main">
                  <a:blipFill dpi="0" rotWithShape="0">
                    <a:blip/>
                    <a:srcRect l="49416" b="2155"/>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37607" name="Rectangle 14">
              <a:extLst>
                <a:ext uri="{FF2B5EF4-FFF2-40B4-BE49-F238E27FC236}">
                  <a16:creationId xmlns:a16="http://schemas.microsoft.com/office/drawing/2014/main" xmlns="" id="{57ED6CD3-61B0-9541-87C2-320CE1DEF079}"/>
                </a:ext>
              </a:extLst>
            </p:cNvPr>
            <p:cNvSpPr>
              <a:spLocks noChangeArrowheads="1"/>
            </p:cNvSpPr>
            <p:nvPr/>
          </p:nvSpPr>
          <p:spPr bwMode="auto">
            <a:xfrm>
              <a:off x="7762" y="5856"/>
              <a:ext cx="4665" cy="534"/>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4900" b="1">
                  <a:solidFill>
                    <a:srgbClr val="38131A"/>
                  </a:solidFill>
                </a:rPr>
                <a:t>Długość fali</a:t>
              </a:r>
            </a:p>
          </p:txBody>
        </p:sp>
        <p:sp>
          <p:nvSpPr>
            <p:cNvPr id="537608" name="Rectangle 15">
              <a:extLst>
                <a:ext uri="{FF2B5EF4-FFF2-40B4-BE49-F238E27FC236}">
                  <a16:creationId xmlns:a16="http://schemas.microsoft.com/office/drawing/2014/main" xmlns="" id="{A69E0BCD-9AAA-4A4D-AABA-DE38DA0F37F9}"/>
                </a:ext>
              </a:extLst>
            </p:cNvPr>
            <p:cNvSpPr>
              <a:spLocks noChangeArrowheads="1"/>
            </p:cNvSpPr>
            <p:nvPr/>
          </p:nvSpPr>
          <p:spPr bwMode="auto">
            <a:xfrm>
              <a:off x="7777" y="4327"/>
              <a:ext cx="2358" cy="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3600" b="1">
                  <a:solidFill>
                    <a:srgbClr val="38131A"/>
                  </a:solidFill>
                </a:rPr>
                <a:t>Spektrometr</a:t>
              </a:r>
            </a:p>
          </p:txBody>
        </p:sp>
        <p:sp>
          <p:nvSpPr>
            <p:cNvPr id="537609" name="Rectangle 16">
              <a:extLst>
                <a:ext uri="{FF2B5EF4-FFF2-40B4-BE49-F238E27FC236}">
                  <a16:creationId xmlns:a16="http://schemas.microsoft.com/office/drawing/2014/main" xmlns="" id="{E17240BD-078D-8343-B824-4B34171179D4}"/>
                </a:ext>
              </a:extLst>
            </p:cNvPr>
            <p:cNvSpPr>
              <a:spLocks noChangeArrowheads="1"/>
            </p:cNvSpPr>
            <p:nvPr/>
          </p:nvSpPr>
          <p:spPr bwMode="auto">
            <a:xfrm>
              <a:off x="7812" y="3143"/>
              <a:ext cx="2188" cy="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3600" b="1">
                  <a:solidFill>
                    <a:srgbClr val="38131A"/>
                  </a:solidFill>
                </a:rPr>
                <a:t>Kolimator</a:t>
              </a:r>
            </a:p>
          </p:txBody>
        </p:sp>
        <p:sp>
          <p:nvSpPr>
            <p:cNvPr id="537610" name="Rectangle 17">
              <a:extLst>
                <a:ext uri="{FF2B5EF4-FFF2-40B4-BE49-F238E27FC236}">
                  <a16:creationId xmlns:a16="http://schemas.microsoft.com/office/drawing/2014/main" xmlns="" id="{B3442F70-BB29-B24F-BD2B-A476F8B70E18}"/>
                </a:ext>
              </a:extLst>
            </p:cNvPr>
            <p:cNvSpPr>
              <a:spLocks noChangeArrowheads="1"/>
            </p:cNvSpPr>
            <p:nvPr/>
          </p:nvSpPr>
          <p:spPr bwMode="auto">
            <a:xfrm>
              <a:off x="7812" y="2092"/>
              <a:ext cx="2288" cy="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3600" b="1">
                  <a:solidFill>
                    <a:srgbClr val="FFFFFF"/>
                  </a:solidFill>
                </a:rPr>
                <a:t>Światło</a:t>
              </a:r>
            </a:p>
          </p:txBody>
        </p:sp>
        <p:sp>
          <p:nvSpPr>
            <p:cNvPr id="537611" name="Rectangle 18">
              <a:extLst>
                <a:ext uri="{FF2B5EF4-FFF2-40B4-BE49-F238E27FC236}">
                  <a16:creationId xmlns:a16="http://schemas.microsoft.com/office/drawing/2014/main" xmlns="" id="{44E43509-4601-A541-9CD5-44A9870F1132}"/>
                </a:ext>
              </a:extLst>
            </p:cNvPr>
            <p:cNvSpPr>
              <a:spLocks noChangeArrowheads="1"/>
            </p:cNvSpPr>
            <p:nvPr/>
          </p:nvSpPr>
          <p:spPr bwMode="auto">
            <a:xfrm>
              <a:off x="7876" y="1164"/>
              <a:ext cx="2188" cy="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3600" b="1">
                  <a:solidFill>
                    <a:srgbClr val="FFFFFF"/>
                  </a:solidFill>
                </a:rPr>
                <a:t>Gwiazda</a:t>
              </a:r>
            </a:p>
          </p:txBody>
        </p:sp>
        <p:sp>
          <p:nvSpPr>
            <p:cNvPr id="537612" name="Rectangle 19">
              <a:extLst>
                <a:ext uri="{FF2B5EF4-FFF2-40B4-BE49-F238E27FC236}">
                  <a16:creationId xmlns:a16="http://schemas.microsoft.com/office/drawing/2014/main" xmlns="" id="{3B6E6626-AC6E-2743-AA91-708953A7BDC9}"/>
                </a:ext>
              </a:extLst>
            </p:cNvPr>
            <p:cNvSpPr>
              <a:spLocks noChangeArrowheads="1"/>
            </p:cNvSpPr>
            <p:nvPr/>
          </p:nvSpPr>
          <p:spPr bwMode="auto">
            <a:xfrm>
              <a:off x="7809" y="6354"/>
              <a:ext cx="4546" cy="40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3600" b="1">
                  <a:solidFill>
                    <a:srgbClr val="38131A"/>
                  </a:solidFill>
                </a:rPr>
                <a:t>700   650   600  550  500  450  400</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indefinite" fill="hold"/>
                                        <p:tgtEl>
                                          <p:spTgt spid="105484"/>
                                        </p:tgtEl>
                                        <p:attrNameLst>
                                          <p:attrName>style.visibility</p:attrName>
                                        </p:attrNameLst>
                                      </p:cBhvr>
                                      <p:to>
                                        <p:strVal val="visible"/>
                                      </p:to>
                                    </p:set>
                                    <p:animEffect transition="in" filter="dissolve">
                                      <p:cBhvr additive="repl">
                                        <p:cTn id="7" dur="499"/>
                                        <p:tgtEl>
                                          <p:spTgt spid="105484"/>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additive="repl">
                                        <p:cTn id="11" dur="indefinite" fill="hold"/>
                                        <p:tgtEl>
                                          <p:spTgt spid="105483"/>
                                        </p:tgtEl>
                                        <p:attrNameLst>
                                          <p:attrName>style.visibility</p:attrName>
                                        </p:attrNameLst>
                                      </p:cBhvr>
                                      <p:to>
                                        <p:strVal val="visible"/>
                                      </p:to>
                                    </p:set>
                                    <p:animEffect transition="in" filter="wipe(right)">
                                      <p:cBhvr additive="repl">
                                        <p:cTn id="12" dur="300"/>
                                        <p:tgtEl>
                                          <p:spTgt spid="10548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9649" name="Rectangle 1">
            <a:extLst>
              <a:ext uri="{FF2B5EF4-FFF2-40B4-BE49-F238E27FC236}">
                <a16:creationId xmlns:a16="http://schemas.microsoft.com/office/drawing/2014/main" xmlns="" id="{F3D1DE57-12F6-0B45-93F6-AB94C0D50020}"/>
              </a:ext>
            </a:extLst>
          </p:cNvPr>
          <p:cNvSpPr>
            <a:spLocks noChangeArrowheads="1"/>
          </p:cNvSpPr>
          <p:nvPr/>
        </p:nvSpPr>
        <p:spPr bwMode="auto">
          <a:xfrm>
            <a:off x="12700" y="1270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539650" name="Text Box 2">
            <a:extLst>
              <a:ext uri="{FF2B5EF4-FFF2-40B4-BE49-F238E27FC236}">
                <a16:creationId xmlns:a16="http://schemas.microsoft.com/office/drawing/2014/main" xmlns="" id="{0A04A2AF-8541-1542-B19B-B4988AF7B510}"/>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657E69DD-6C73-A747-831D-BD82A173C192}"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76</a:t>
            </a:fld>
            <a:endParaRPr lang="pl-PL" altLang="pl-PL" sz="2400">
              <a:solidFill>
                <a:srgbClr val="000000"/>
              </a:solidFill>
              <a:latin typeface="Gill Sans" panose="020B0502020104020203" pitchFamily="34" charset="-79"/>
            </a:endParaRPr>
          </a:p>
        </p:txBody>
      </p:sp>
      <p:pic>
        <p:nvPicPr>
          <p:cNvPr id="539651" name="Picture 3">
            <a:extLst>
              <a:ext uri="{FF2B5EF4-FFF2-40B4-BE49-F238E27FC236}">
                <a16:creationId xmlns:a16="http://schemas.microsoft.com/office/drawing/2014/main" xmlns="" id="{DE893D26-B7BE-354C-85B9-01C0A76306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24384000" cy="13716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5553" name="Rectangle 1">
            <a:extLst>
              <a:ext uri="{FF2B5EF4-FFF2-40B4-BE49-F238E27FC236}">
                <a16:creationId xmlns:a16="http://schemas.microsoft.com/office/drawing/2014/main" xmlns="" id="{C94FA766-A9CD-D74C-B0A9-206D16FC4D3D}"/>
              </a:ext>
            </a:extLst>
          </p:cNvPr>
          <p:cNvSpPr>
            <a:spLocks noChangeArrowheads="1"/>
          </p:cNvSpPr>
          <p:nvPr/>
        </p:nvSpPr>
        <p:spPr bwMode="auto">
          <a:xfrm>
            <a:off x="-358974" y="-141288"/>
            <a:ext cx="24747538" cy="13998576"/>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535554" name="Text Box 2">
            <a:extLst>
              <a:ext uri="{FF2B5EF4-FFF2-40B4-BE49-F238E27FC236}">
                <a16:creationId xmlns:a16="http://schemas.microsoft.com/office/drawing/2014/main" xmlns="" id="{A2D4242A-730F-444B-BB74-273C80EFC4CC}"/>
              </a:ext>
            </a:extLst>
          </p:cNvPr>
          <p:cNvSpPr txBox="1">
            <a:spLocks noChangeArrowheads="1"/>
          </p:cNvSpPr>
          <p:nvPr/>
        </p:nvSpPr>
        <p:spPr bwMode="auto">
          <a:xfrm>
            <a:off x="22723475" y="13061950"/>
            <a:ext cx="4445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6F388FB9-4C78-EF42-9497-8615F358D306}"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77</a:t>
            </a:fld>
            <a:endParaRPr lang="pl-PL" altLang="pl-PL" sz="2400">
              <a:solidFill>
                <a:srgbClr val="000000"/>
              </a:solidFill>
              <a:latin typeface="Gill Sans" panose="020B0502020104020203" pitchFamily="34" charset="-79"/>
            </a:endParaRPr>
          </a:p>
        </p:txBody>
      </p:sp>
      <p:pic>
        <p:nvPicPr>
          <p:cNvPr id="535555" name="Picture 3">
            <a:extLst>
              <a:ext uri="{FF2B5EF4-FFF2-40B4-BE49-F238E27FC236}">
                <a16:creationId xmlns:a16="http://schemas.microsoft.com/office/drawing/2014/main" xmlns="" id="{ABB99314-4C1F-7341-895B-1132EA14A0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464175" y="1336675"/>
            <a:ext cx="13449300" cy="11049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grpSp>
        <p:nvGrpSpPr>
          <p:cNvPr id="8" name="Group 7">
            <a:extLst>
              <a:ext uri="{FF2B5EF4-FFF2-40B4-BE49-F238E27FC236}">
                <a16:creationId xmlns:a16="http://schemas.microsoft.com/office/drawing/2014/main" xmlns="" id="{EAC097A6-F611-0D43-9EBB-7B1F6168406B}"/>
              </a:ext>
            </a:extLst>
          </p:cNvPr>
          <p:cNvGrpSpPr/>
          <p:nvPr/>
        </p:nvGrpSpPr>
        <p:grpSpPr>
          <a:xfrm>
            <a:off x="4052888" y="1340916"/>
            <a:ext cx="16271875" cy="11061700"/>
            <a:chOff x="4052888" y="1340916"/>
            <a:chExt cx="16271875" cy="11061700"/>
          </a:xfrm>
        </p:grpSpPr>
        <p:pic>
          <p:nvPicPr>
            <p:cNvPr id="104452" name="Picture 4">
              <a:extLst>
                <a:ext uri="{FF2B5EF4-FFF2-40B4-BE49-F238E27FC236}">
                  <a16:creationId xmlns:a16="http://schemas.microsoft.com/office/drawing/2014/main" xmlns="" id="{9A90FE8F-07E0-E44E-ACB5-BF746B894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3397" r="33269" b="10245"/>
            <a:stretch>
              <a:fillRect/>
            </a:stretch>
          </p:blipFill>
          <p:spPr bwMode="auto">
            <a:xfrm>
              <a:off x="4052888" y="1340916"/>
              <a:ext cx="16271875" cy="11061700"/>
            </a:xfrm>
            <a:prstGeom prst="rect">
              <a:avLst/>
            </a:prstGeom>
            <a:noFill/>
            <a:ln>
              <a:noFill/>
            </a:ln>
            <a:effectLst/>
            <a:extLst>
              <a:ext uri="{909E8E84-426E-40dd-AFC4-6F175D3DCCD1}">
                <a14:hiddenFill xmlns:a14="http://schemas.microsoft.com/office/drawing/2010/main">
                  <a:blipFill dpi="0" rotWithShape="0">
                    <a:blip/>
                    <a:srcRect t="33397" r="33269" b="10245"/>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extBox 2">
              <a:extLst>
                <a:ext uri="{FF2B5EF4-FFF2-40B4-BE49-F238E27FC236}">
                  <a16:creationId xmlns:a16="http://schemas.microsoft.com/office/drawing/2014/main" xmlns="" id="{CEE4BAD8-56CE-7048-B14B-598145D02465}"/>
                </a:ext>
              </a:extLst>
            </p:cNvPr>
            <p:cNvSpPr txBox="1"/>
            <p:nvPr/>
          </p:nvSpPr>
          <p:spPr>
            <a:xfrm>
              <a:off x="7007424" y="1457400"/>
              <a:ext cx="4824536" cy="646331"/>
            </a:xfrm>
            <a:prstGeom prst="rect">
              <a:avLst/>
            </a:prstGeom>
            <a:solidFill>
              <a:schemeClr val="bg1"/>
            </a:solidFill>
          </p:spPr>
          <p:txBody>
            <a:bodyPr wrap="square" rtlCol="0">
              <a:spAutoFit/>
            </a:bodyPr>
            <a:lstStyle/>
            <a:p>
              <a:r>
                <a:rPr lang="en-US" sz="3600" b="1" dirty="0" err="1"/>
                <a:t>Wielki</a:t>
              </a:r>
              <a:r>
                <a:rPr lang="en-US" sz="3600" b="1" dirty="0"/>
                <a:t> </a:t>
              </a:r>
              <a:r>
                <a:rPr lang="en-US" sz="3600" b="1" dirty="0" err="1"/>
                <a:t>Wybuch</a:t>
              </a:r>
              <a:endParaRPr lang="en-US" sz="3600" b="1" dirty="0"/>
            </a:p>
          </p:txBody>
        </p:sp>
        <p:sp>
          <p:nvSpPr>
            <p:cNvPr id="9" name="TextBox 8">
              <a:extLst>
                <a:ext uri="{FF2B5EF4-FFF2-40B4-BE49-F238E27FC236}">
                  <a16:creationId xmlns:a16="http://schemas.microsoft.com/office/drawing/2014/main" xmlns="" id="{27F60A01-8285-4547-820D-0AA0543C2958}"/>
                </a:ext>
              </a:extLst>
            </p:cNvPr>
            <p:cNvSpPr txBox="1"/>
            <p:nvPr/>
          </p:nvSpPr>
          <p:spPr>
            <a:xfrm>
              <a:off x="4245187" y="1457400"/>
              <a:ext cx="1394085" cy="646331"/>
            </a:xfrm>
            <a:prstGeom prst="rect">
              <a:avLst/>
            </a:prstGeom>
            <a:solidFill>
              <a:schemeClr val="bg1"/>
            </a:solidFill>
          </p:spPr>
          <p:txBody>
            <a:bodyPr wrap="square" rtlCol="0">
              <a:spAutoFit/>
            </a:bodyPr>
            <a:lstStyle/>
            <a:p>
              <a:r>
                <a:rPr lang="en-US" sz="3600" b="1" dirty="0" err="1"/>
                <a:t>Czas</a:t>
              </a:r>
              <a:endParaRPr lang="en-US" sz="3600" b="1" dirty="0"/>
            </a:p>
          </p:txBody>
        </p:sp>
        <p:sp>
          <p:nvSpPr>
            <p:cNvPr id="10" name="TextBox 9">
              <a:extLst>
                <a:ext uri="{FF2B5EF4-FFF2-40B4-BE49-F238E27FC236}">
                  <a16:creationId xmlns:a16="http://schemas.microsoft.com/office/drawing/2014/main" xmlns="" id="{95CD8D6E-2500-A740-8CED-6DD9D5203E3D}"/>
                </a:ext>
              </a:extLst>
            </p:cNvPr>
            <p:cNvSpPr txBox="1"/>
            <p:nvPr/>
          </p:nvSpPr>
          <p:spPr>
            <a:xfrm>
              <a:off x="17519390" y="11365374"/>
              <a:ext cx="2762510" cy="646331"/>
            </a:xfrm>
            <a:prstGeom prst="rect">
              <a:avLst/>
            </a:prstGeom>
            <a:solidFill>
              <a:schemeClr val="bg1"/>
            </a:solidFill>
          </p:spPr>
          <p:txBody>
            <a:bodyPr wrap="square" rtlCol="0">
              <a:spAutoFit/>
            </a:bodyPr>
            <a:lstStyle/>
            <a:p>
              <a:r>
                <a:rPr lang="en-US" sz="3600" b="1" dirty="0" err="1"/>
                <a:t>Obecnie</a:t>
              </a:r>
              <a:endParaRPr lang="en-US" sz="3600" b="1" dirty="0"/>
            </a:p>
          </p:txBody>
        </p:sp>
        <p:sp>
          <p:nvSpPr>
            <p:cNvPr id="14" name="TextBox 13">
              <a:extLst>
                <a:ext uri="{FF2B5EF4-FFF2-40B4-BE49-F238E27FC236}">
                  <a16:creationId xmlns:a16="http://schemas.microsoft.com/office/drawing/2014/main" xmlns="" id="{CC407BDA-B99A-664F-8460-4B68398BD6F9}"/>
                </a:ext>
              </a:extLst>
            </p:cNvPr>
            <p:cNvSpPr txBox="1"/>
            <p:nvPr/>
          </p:nvSpPr>
          <p:spPr>
            <a:xfrm>
              <a:off x="17720195" y="2753544"/>
              <a:ext cx="2604567" cy="646331"/>
            </a:xfrm>
            <a:prstGeom prst="rect">
              <a:avLst/>
            </a:prstGeom>
            <a:solidFill>
              <a:schemeClr val="bg1"/>
            </a:solidFill>
          </p:spPr>
          <p:txBody>
            <a:bodyPr wrap="square" rtlCol="0">
              <a:spAutoFit/>
            </a:bodyPr>
            <a:lstStyle/>
            <a:p>
              <a:r>
                <a:rPr lang="en-US" sz="3600" b="1" dirty="0"/>
                <a:t>Era </a:t>
              </a:r>
              <a:r>
                <a:rPr lang="en-US" sz="3600" b="1" dirty="0" err="1"/>
                <a:t>inflacji</a:t>
              </a:r>
              <a:endParaRPr lang="en-US" sz="3600" b="1" dirty="0"/>
            </a:p>
          </p:txBody>
        </p:sp>
      </p:grpSp>
      <p:sp>
        <p:nvSpPr>
          <p:cNvPr id="15" name="TextBox 14">
            <a:extLst>
              <a:ext uri="{FF2B5EF4-FFF2-40B4-BE49-F238E27FC236}">
                <a16:creationId xmlns:a16="http://schemas.microsoft.com/office/drawing/2014/main" xmlns="" id="{812DFF26-8604-A347-8383-C8DC5588EF3E}"/>
              </a:ext>
            </a:extLst>
          </p:cNvPr>
          <p:cNvSpPr txBox="1"/>
          <p:nvPr/>
        </p:nvSpPr>
        <p:spPr>
          <a:xfrm>
            <a:off x="7007424" y="7579237"/>
            <a:ext cx="10009112" cy="646331"/>
          </a:xfrm>
          <a:prstGeom prst="rect">
            <a:avLst/>
          </a:prstGeom>
          <a:solidFill>
            <a:srgbClr val="FFFF00"/>
          </a:solidFill>
        </p:spPr>
        <p:txBody>
          <a:bodyPr wrap="square" rtlCol="0">
            <a:spAutoFit/>
          </a:bodyPr>
          <a:lstStyle/>
          <a:p>
            <a:r>
              <a:rPr lang="en-US" sz="3600" b="1" dirty="0" err="1"/>
              <a:t>Granica</a:t>
            </a:r>
            <a:r>
              <a:rPr lang="en-US" sz="3600" b="1" dirty="0"/>
              <a:t> </a:t>
            </a:r>
            <a:r>
              <a:rPr lang="en-US" sz="3600" b="1" dirty="0" err="1"/>
              <a:t>obserwacji</a:t>
            </a:r>
            <a:r>
              <a:rPr lang="en-US" sz="3600" b="1" dirty="0"/>
              <a:t> </a:t>
            </a:r>
            <a:r>
              <a:rPr lang="en-US" sz="3600" b="1" dirty="0" err="1"/>
              <a:t>pośredniej</a:t>
            </a:r>
            <a:endParaRPr lang="en-US" sz="3600" b="1" dirty="0"/>
          </a:p>
        </p:txBody>
      </p:sp>
      <p:sp>
        <p:nvSpPr>
          <p:cNvPr id="16" name="Right Arrow 15">
            <a:extLst>
              <a:ext uri="{FF2B5EF4-FFF2-40B4-BE49-F238E27FC236}">
                <a16:creationId xmlns:a16="http://schemas.microsoft.com/office/drawing/2014/main" xmlns="" id="{F3042680-E196-1249-8AA9-32DE8A6A1E14}"/>
              </a:ext>
            </a:extLst>
          </p:cNvPr>
          <p:cNvSpPr/>
          <p:nvPr/>
        </p:nvSpPr>
        <p:spPr bwMode="auto">
          <a:xfrm rot="10800000">
            <a:off x="18815534" y="7721511"/>
            <a:ext cx="3457586" cy="1008697"/>
          </a:xfrm>
          <a:prstGeom prst="right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a typeface="Microsoft YaHei" charset="-122"/>
            </a:endParaRPr>
          </a:p>
        </p:txBody>
      </p:sp>
      <p:sp>
        <p:nvSpPr>
          <p:cNvPr id="11" name="TextBox 10">
            <a:extLst>
              <a:ext uri="{FF2B5EF4-FFF2-40B4-BE49-F238E27FC236}">
                <a16:creationId xmlns:a16="http://schemas.microsoft.com/office/drawing/2014/main" xmlns="" id="{A1859782-CDF5-8E4C-B3A5-3D106BAE32E2}"/>
              </a:ext>
            </a:extLst>
          </p:cNvPr>
          <p:cNvSpPr txBox="1"/>
          <p:nvPr/>
        </p:nvSpPr>
        <p:spPr>
          <a:xfrm>
            <a:off x="7007424" y="8875380"/>
            <a:ext cx="10009112" cy="646331"/>
          </a:xfrm>
          <a:prstGeom prst="rect">
            <a:avLst/>
          </a:prstGeom>
          <a:solidFill>
            <a:srgbClr val="FFFF00"/>
          </a:solidFill>
        </p:spPr>
        <p:txBody>
          <a:bodyPr wrap="square" rtlCol="0">
            <a:spAutoFit/>
          </a:bodyPr>
          <a:lstStyle/>
          <a:p>
            <a:r>
              <a:rPr lang="en-US" sz="3600" b="1" dirty="0" err="1"/>
              <a:t>Granica</a:t>
            </a:r>
            <a:r>
              <a:rPr lang="en-US" sz="3600" b="1" dirty="0"/>
              <a:t> </a:t>
            </a:r>
            <a:r>
              <a:rPr lang="en-US" sz="3600" b="1" dirty="0" err="1"/>
              <a:t>obserwacji</a:t>
            </a:r>
            <a:r>
              <a:rPr lang="en-US" sz="3600" b="1" dirty="0"/>
              <a:t> </a:t>
            </a:r>
            <a:r>
              <a:rPr lang="en-US" sz="3600" b="1" dirty="0" err="1"/>
              <a:t>bezpośredniej</a:t>
            </a:r>
            <a:endParaRPr lang="en-US" sz="3600" b="1" dirty="0"/>
          </a:p>
        </p:txBody>
      </p:sp>
      <p:sp>
        <p:nvSpPr>
          <p:cNvPr id="4" name="Right Arrow 3">
            <a:extLst>
              <a:ext uri="{FF2B5EF4-FFF2-40B4-BE49-F238E27FC236}">
                <a16:creationId xmlns:a16="http://schemas.microsoft.com/office/drawing/2014/main" xmlns="" id="{131DBAB3-426F-5F46-A630-1664570751AC}"/>
              </a:ext>
            </a:extLst>
          </p:cNvPr>
          <p:cNvSpPr/>
          <p:nvPr/>
        </p:nvSpPr>
        <p:spPr bwMode="auto">
          <a:xfrm rot="10800000">
            <a:off x="18815534" y="9017654"/>
            <a:ext cx="3457586" cy="1008697"/>
          </a:xfrm>
          <a:prstGeom prst="rightArrow">
            <a:avLst/>
          </a:prstGeom>
          <a:solidFill>
            <a:srgbClr val="FFFF00"/>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US" sz="1800" b="0" i="0" u="none" strike="noStrike" cap="none" normalizeH="0" baseline="0">
              <a:ln>
                <a:noFill/>
              </a:ln>
              <a:effectLst/>
              <a:latin typeface="Arial" charset="0"/>
              <a:ea typeface="Microsoft YaHei" charset="-122"/>
            </a:endParaRPr>
          </a:p>
        </p:txBody>
      </p:sp>
      <p:sp>
        <p:nvSpPr>
          <p:cNvPr id="17" name="Rectangle 6">
            <a:extLst>
              <a:ext uri="{FF2B5EF4-FFF2-40B4-BE49-F238E27FC236}">
                <a16:creationId xmlns:a16="http://schemas.microsoft.com/office/drawing/2014/main" xmlns="" id="{E4C88F5E-5B5B-0D4A-8418-3190CFA206C2}"/>
              </a:ext>
            </a:extLst>
          </p:cNvPr>
          <p:cNvSpPr>
            <a:spLocks noChangeArrowheads="1"/>
          </p:cNvSpPr>
          <p:nvPr/>
        </p:nvSpPr>
        <p:spPr bwMode="auto">
          <a:xfrm>
            <a:off x="5372100" y="1457400"/>
            <a:ext cx="14909800" cy="6794500"/>
          </a:xfrm>
          <a:prstGeom prst="rect">
            <a:avLst/>
          </a:prstGeom>
          <a:noFill/>
          <a:ln w="76320">
            <a:solidFill>
              <a:srgbClr val="FFFB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grpSp>
        <p:nvGrpSpPr>
          <p:cNvPr id="18" name="Group 7">
            <a:extLst>
              <a:ext uri="{FF2B5EF4-FFF2-40B4-BE49-F238E27FC236}">
                <a16:creationId xmlns:a16="http://schemas.microsoft.com/office/drawing/2014/main" xmlns="" id="{3609435F-2D2C-B34D-916C-07D5F1B3182C}"/>
              </a:ext>
            </a:extLst>
          </p:cNvPr>
          <p:cNvGrpSpPr>
            <a:grpSpLocks/>
          </p:cNvGrpSpPr>
          <p:nvPr/>
        </p:nvGrpSpPr>
        <p:grpSpPr bwMode="auto">
          <a:xfrm>
            <a:off x="5867400" y="3606800"/>
            <a:ext cx="13854113" cy="3436938"/>
            <a:chOff x="3696" y="2272"/>
            <a:chExt cx="8727" cy="2165"/>
          </a:xfrm>
        </p:grpSpPr>
        <p:sp>
          <p:nvSpPr>
            <p:cNvPr id="19" name="Rectangle 8">
              <a:extLst>
                <a:ext uri="{FF2B5EF4-FFF2-40B4-BE49-F238E27FC236}">
                  <a16:creationId xmlns:a16="http://schemas.microsoft.com/office/drawing/2014/main" xmlns="" id="{09947D07-8C16-2748-93D4-1F7B9D25DA3B}"/>
                </a:ext>
              </a:extLst>
            </p:cNvPr>
            <p:cNvSpPr>
              <a:spLocks noChangeArrowheads="1"/>
            </p:cNvSpPr>
            <p:nvPr/>
          </p:nvSpPr>
          <p:spPr bwMode="auto">
            <a:xfrm>
              <a:off x="3696" y="2272"/>
              <a:ext cx="8727" cy="2151"/>
            </a:xfrm>
            <a:prstGeom prst="rect">
              <a:avLst/>
            </a:prstGeom>
            <a:solidFill>
              <a:srgbClr val="F4E915"/>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20" name="Rectangle 9">
              <a:extLst>
                <a:ext uri="{FF2B5EF4-FFF2-40B4-BE49-F238E27FC236}">
                  <a16:creationId xmlns:a16="http://schemas.microsoft.com/office/drawing/2014/main" xmlns="" id="{C1B3B3B7-7CB8-214B-86A6-80CC47B97FB7}"/>
                </a:ext>
              </a:extLst>
            </p:cNvPr>
            <p:cNvSpPr>
              <a:spLocks noChangeArrowheads="1"/>
            </p:cNvSpPr>
            <p:nvPr/>
          </p:nvSpPr>
          <p:spPr bwMode="auto">
            <a:xfrm>
              <a:off x="3782" y="2279"/>
              <a:ext cx="8479" cy="215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spcBef>
                  <a:spcPts val="1800"/>
                </a:spcBef>
              </a:pPr>
              <a:r>
                <a:rPr lang="pl-PL" altLang="pl-PL" sz="5400" b="1">
                  <a:solidFill>
                    <a:srgbClr val="000000"/>
                  </a:solidFill>
                </a:rPr>
                <a:t>tylko wyobrażenia (nieobserwowalne) oparte na antybiblijnych, naturalistycznych (ateistycznych) założeniach</a:t>
              </a:r>
            </a:p>
          </p:txBody>
        </p:sp>
      </p:grpSp>
    </p:spTree>
    <p:extLst>
      <p:ext uri="{BB962C8B-B14F-4D97-AF65-F5344CB8AC3E}">
        <p14:creationId xmlns:p14="http://schemas.microsoft.com/office/powerpoint/2010/main" val="270966395"/>
      </p:ext>
    </p:extLst>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right)">
                                      <p:cBhvr>
                                        <p:cTn id="7" dur="5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dissolve">
                                      <p:cBhvr>
                                        <p:cTn id="10" dur="500"/>
                                        <p:tgtEl>
                                          <p:spTgt spid="1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2"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wipe(right)">
                                      <p:cBhvr>
                                        <p:cTn id="15" dur="500"/>
                                        <p:tgtEl>
                                          <p:spTgt spid="16"/>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dissolve">
                                      <p:cBhvr>
                                        <p:cTn id="18" dur="500"/>
                                        <p:tgtEl>
                                          <p:spTgt spid="15"/>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5"/>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6"/>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23" presetClass="entr" presetSubtype="16" fill="hold" grpId="0" nodeType="withEffect">
                                  <p:stCondLst>
                                    <p:cond delay="0"/>
                                  </p:stCondLst>
                                  <p:childTnLst>
                                    <p:set>
                                      <p:cBhvr additive="repl">
                                        <p:cTn id="30" dur="indefinite" fill="hold"/>
                                        <p:tgtEl>
                                          <p:spTgt spid="17"/>
                                        </p:tgtEl>
                                        <p:attrNameLst>
                                          <p:attrName>style.visibility</p:attrName>
                                        </p:attrNameLst>
                                      </p:cBhvr>
                                      <p:to>
                                        <p:strVal val="visible"/>
                                      </p:to>
                                    </p:set>
                                    <p:anim calcmode="lin" valueType="num">
                                      <p:cBhvr additive="repl">
                                        <p:cTn id="31" dur="500" fill="hold"/>
                                        <p:tgtEl>
                                          <p:spTgt spid="17"/>
                                        </p:tgtEl>
                                        <p:attrNameLst>
                                          <p:attrName>ppt_w</p:attrName>
                                        </p:attrNameLst>
                                      </p:cBhvr>
                                      <p:tavLst>
                                        <p:tav tm="100000">
                                          <p:val>
                                            <p:strVal val="0"/>
                                          </p:val>
                                        </p:tav>
                                        <p:tav>
                                          <p:val>
                                            <p:strVal val="#ppt_w"/>
                                          </p:val>
                                        </p:tav>
                                      </p:tavLst>
                                    </p:anim>
                                    <p:anim calcmode="lin" valueType="num">
                                      <p:cBhvr additive="repl">
                                        <p:cTn id="32" dur="500" fill="hold"/>
                                        <p:tgtEl>
                                          <p:spTgt spid="17"/>
                                        </p:tgtEl>
                                        <p:attrNameLst>
                                          <p:attrName>ppt_h</p:attrName>
                                        </p:attrNameLst>
                                      </p:cBhvr>
                                      <p:tavLst>
                                        <p:tav tm="100000">
                                          <p:val>
                                            <p:strVal val="0"/>
                                          </p:val>
                                        </p:tav>
                                        <p:tav>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3" presetClass="entr" presetSubtype="16" fill="hold" nodeType="clickEffect">
                                  <p:stCondLst>
                                    <p:cond delay="0"/>
                                  </p:stCondLst>
                                  <p:childTnLst>
                                    <p:set>
                                      <p:cBhvr additive="repl">
                                        <p:cTn id="36" dur="indefinite" fill="hold"/>
                                        <p:tgtEl>
                                          <p:spTgt spid="18"/>
                                        </p:tgtEl>
                                        <p:attrNameLst>
                                          <p:attrName>style.visibility</p:attrName>
                                        </p:attrNameLst>
                                      </p:cBhvr>
                                      <p:to>
                                        <p:strVal val="visible"/>
                                      </p:to>
                                    </p:set>
                                    <p:anim calcmode="lin" valueType="num">
                                      <p:cBhvr additive="repl">
                                        <p:cTn id="37" dur="500" fill="hold"/>
                                        <p:tgtEl>
                                          <p:spTgt spid="18"/>
                                        </p:tgtEl>
                                        <p:attrNameLst>
                                          <p:attrName>ppt_w</p:attrName>
                                        </p:attrNameLst>
                                      </p:cBhvr>
                                      <p:tavLst>
                                        <p:tav tm="100000">
                                          <p:val>
                                            <p:strVal val="0"/>
                                          </p:val>
                                        </p:tav>
                                        <p:tav>
                                          <p:val>
                                            <p:strVal val="#ppt_w"/>
                                          </p:val>
                                        </p:tav>
                                      </p:tavLst>
                                    </p:anim>
                                    <p:anim calcmode="lin" valueType="num">
                                      <p:cBhvr additive="repl">
                                        <p:cTn id="38" dur="500" fill="hold"/>
                                        <p:tgtEl>
                                          <p:spTgt spid="18"/>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5" grpId="1" animBg="1"/>
      <p:bldP spid="16" grpId="0" animBg="1"/>
      <p:bldP spid="16" grpId="1" animBg="1"/>
      <p:bldP spid="11" grpId="0" animBg="1"/>
      <p:bldP spid="11" grpId="1" animBg="1"/>
      <p:bldP spid="4" grpId="0" animBg="1"/>
      <p:bldP spid="4" grpId="1" animBg="1"/>
      <p:bldP spid="17"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3745" name="Rectangle 1">
            <a:extLst>
              <a:ext uri="{FF2B5EF4-FFF2-40B4-BE49-F238E27FC236}">
                <a16:creationId xmlns:a16="http://schemas.microsoft.com/office/drawing/2014/main" xmlns="" id="{0274F135-E322-2D44-9236-BCF5FF267742}"/>
              </a:ext>
            </a:extLst>
          </p:cNvPr>
          <p:cNvSpPr>
            <a:spLocks noGrp="1" noChangeArrowheads="1"/>
          </p:cNvSpPr>
          <p:nvPr>
            <p:ph type="title" idx="4294967295"/>
          </p:nvPr>
        </p:nvSpPr>
        <p:spPr>
          <a:xfrm>
            <a:off x="8585200" y="1206500"/>
            <a:ext cx="13398500" cy="97155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pPr>
            <a:r>
              <a:rPr lang="pl-PL" altLang="pl-PL" sz="7200" dirty="0">
                <a:solidFill>
                  <a:schemeClr val="bg1"/>
                </a:solidFill>
                <a:latin typeface="DejaVu Sans Condensed" panose="020B0606030804020204" pitchFamily="34" charset="2"/>
              </a:rPr>
              <a:t>„Dzisiejsza nauka</a:t>
            </a:r>
            <a:r>
              <a:rPr lang="pl-PL" altLang="pl-PL" sz="7200" dirty="0">
                <a:solidFill>
                  <a:srgbClr val="FEFCDD"/>
                </a:solidFill>
                <a:latin typeface="DejaVu Sans Condensed" panose="020B0606030804020204" pitchFamily="34" charset="2"/>
              </a:rPr>
              <a:t> </a:t>
            </a:r>
            <a:r>
              <a:rPr lang="pl-PL" altLang="pl-PL" sz="7200" dirty="0">
                <a:solidFill>
                  <a:srgbClr val="FFFF00"/>
                </a:solidFill>
                <a:latin typeface="DejaVu Sans Condensed" panose="020B0606030804020204" pitchFamily="34" charset="2"/>
              </a:rPr>
              <a:t>zamknięta jest w paradygmatach</a:t>
            </a:r>
            <a:r>
              <a:rPr lang="pl-PL" altLang="pl-PL" sz="7200" dirty="0">
                <a:solidFill>
                  <a:srgbClr val="FEFCDD"/>
                </a:solidFill>
                <a:latin typeface="DejaVu Sans Condensed" panose="020B0606030804020204" pitchFamily="34" charset="2"/>
              </a:rPr>
              <a:t>. </a:t>
            </a:r>
            <a:r>
              <a:rPr lang="pl-PL" altLang="pl-PL" sz="7200" dirty="0">
                <a:solidFill>
                  <a:schemeClr val="bg1"/>
                </a:solidFill>
                <a:latin typeface="DejaVu Sans Condensed" panose="020B0606030804020204" pitchFamily="34" charset="2"/>
              </a:rPr>
              <a:t>Wszystkie ścieżki </a:t>
            </a:r>
            <a:r>
              <a:rPr lang="pl-PL" altLang="pl-PL" sz="7200" dirty="0">
                <a:solidFill>
                  <a:srgbClr val="FFFF00"/>
                </a:solidFill>
                <a:latin typeface="DejaVu Sans Condensed" panose="020B0606030804020204" pitchFamily="34" charset="2"/>
              </a:rPr>
              <a:t>zablokowane są błędnymi wierzeniami.</a:t>
            </a:r>
            <a:r>
              <a:rPr lang="pl-PL" altLang="pl-PL" sz="7200" dirty="0">
                <a:solidFill>
                  <a:srgbClr val="FEFCDD"/>
                </a:solidFill>
                <a:latin typeface="DejaVu Sans Condensed" panose="020B0606030804020204" pitchFamily="34" charset="2"/>
              </a:rPr>
              <a:t> </a:t>
            </a:r>
            <a:r>
              <a:rPr lang="pl-PL" altLang="pl-PL" sz="7200" dirty="0">
                <a:solidFill>
                  <a:schemeClr val="bg1"/>
                </a:solidFill>
                <a:latin typeface="DejaVu Sans Condensed" panose="020B0606030804020204" pitchFamily="34" charset="2"/>
              </a:rPr>
              <a:t>Każdy, kto spróbuje opublikować coś w piśmie naukowym, natknie się na mur paradygmatu, a redaktorzy odrzucą jego artykuł”.</a:t>
            </a:r>
          </a:p>
        </p:txBody>
      </p:sp>
      <p:sp>
        <p:nvSpPr>
          <p:cNvPr id="543746" name="Rectangle 2">
            <a:extLst>
              <a:ext uri="{FF2B5EF4-FFF2-40B4-BE49-F238E27FC236}">
                <a16:creationId xmlns:a16="http://schemas.microsoft.com/office/drawing/2014/main" xmlns="" id="{03CC9A63-4DE2-DC45-A42D-8D3824F12E13}"/>
              </a:ext>
            </a:extLst>
          </p:cNvPr>
          <p:cNvSpPr>
            <a:spLocks noGrp="1" noChangeArrowheads="1"/>
          </p:cNvSpPr>
          <p:nvPr>
            <p:ph type="body" idx="4294967295"/>
          </p:nvPr>
        </p:nvSpPr>
        <p:spPr>
          <a:xfrm>
            <a:off x="2533650" y="11745913"/>
            <a:ext cx="19570700" cy="1574800"/>
          </a:xfrm>
        </p:spPr>
        <p:txBody>
          <a:bodyPr anchor="t"/>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4200" dirty="0">
                <a:solidFill>
                  <a:schemeClr val="bg1"/>
                </a:solidFill>
              </a:rPr>
              <a:t>J. </a:t>
            </a:r>
            <a:r>
              <a:rPr lang="pl-PL" altLang="pl-PL" sz="4200" dirty="0" err="1">
                <a:solidFill>
                  <a:schemeClr val="bg1"/>
                </a:solidFill>
              </a:rPr>
              <a:t>Horgan</a:t>
            </a:r>
            <a:r>
              <a:rPr lang="pl-PL" altLang="pl-PL" sz="4200" dirty="0">
                <a:solidFill>
                  <a:schemeClr val="bg1"/>
                </a:solidFill>
              </a:rPr>
              <a:t>, “Profile: Fred </a:t>
            </a:r>
            <a:r>
              <a:rPr lang="pl-PL" altLang="pl-PL" sz="4200" dirty="0" err="1">
                <a:solidFill>
                  <a:schemeClr val="bg1"/>
                </a:solidFill>
              </a:rPr>
              <a:t>Hoyle</a:t>
            </a:r>
            <a:r>
              <a:rPr lang="pl-PL" altLang="pl-PL" sz="4200" dirty="0">
                <a:solidFill>
                  <a:schemeClr val="bg1"/>
                </a:solidFill>
              </a:rPr>
              <a:t>,” </a:t>
            </a:r>
            <a:r>
              <a:rPr lang="pl-PL" altLang="pl-PL" sz="4200" dirty="0" err="1">
                <a:solidFill>
                  <a:schemeClr val="bg1"/>
                </a:solidFill>
                <a:latin typeface="DejaVu Sans Condensed Oblique" panose="020B06060303040B0204" pitchFamily="34" charset="0"/>
              </a:rPr>
              <a:t>Scientific</a:t>
            </a:r>
            <a:r>
              <a:rPr lang="pl-PL" altLang="pl-PL" sz="4200" dirty="0">
                <a:solidFill>
                  <a:schemeClr val="bg1"/>
                </a:solidFill>
                <a:latin typeface="DejaVu Sans Condensed Oblique" panose="020B06060303040B0204" pitchFamily="34" charset="0"/>
              </a:rPr>
              <a:t> American</a:t>
            </a:r>
            <a:r>
              <a:rPr lang="pl-PL" altLang="pl-PL" sz="4200" dirty="0">
                <a:solidFill>
                  <a:schemeClr val="bg1"/>
                </a:solidFill>
              </a:rPr>
              <a:t> 272:3 (1995), pp. 24–25.</a:t>
            </a:r>
          </a:p>
        </p:txBody>
      </p:sp>
      <p:pic>
        <p:nvPicPr>
          <p:cNvPr id="543747" name="Picture 3">
            <a:extLst>
              <a:ext uri="{FF2B5EF4-FFF2-40B4-BE49-F238E27FC236}">
                <a16:creationId xmlns:a16="http://schemas.microsoft.com/office/drawing/2014/main" xmlns="" id="{4B74F579-19E6-2240-95C2-20BEF54A55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6994" t="8447" r="12492"/>
          <a:stretch>
            <a:fillRect/>
          </a:stretch>
        </p:blipFill>
        <p:spPr bwMode="auto">
          <a:xfrm>
            <a:off x="2400300" y="1371600"/>
            <a:ext cx="4168775" cy="5410200"/>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l="16994" t="8447" r="12492"/>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3748" name="Rectangle 4">
            <a:extLst>
              <a:ext uri="{FF2B5EF4-FFF2-40B4-BE49-F238E27FC236}">
                <a16:creationId xmlns:a16="http://schemas.microsoft.com/office/drawing/2014/main" xmlns="" id="{6A5C71D7-9349-284D-8FA9-FD8F24C28B4B}"/>
              </a:ext>
            </a:extLst>
          </p:cNvPr>
          <p:cNvSpPr>
            <a:spLocks noChangeArrowheads="1"/>
          </p:cNvSpPr>
          <p:nvPr/>
        </p:nvSpPr>
        <p:spPr bwMode="auto">
          <a:xfrm>
            <a:off x="1920875" y="6854825"/>
            <a:ext cx="5127625" cy="833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1600"/>
              </a:spcBef>
            </a:pPr>
            <a:r>
              <a:rPr lang="pl-PL" altLang="pl-PL" sz="4800">
                <a:solidFill>
                  <a:srgbClr val="FFFFFF"/>
                </a:solidFill>
                <a:latin typeface="DejaVu Sans" panose="020B0603030804020204" pitchFamily="34" charset="2"/>
              </a:rPr>
              <a:t>Sir Fred Hoyle</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793" name="Rectangle 1">
            <a:extLst>
              <a:ext uri="{FF2B5EF4-FFF2-40B4-BE49-F238E27FC236}">
                <a16:creationId xmlns:a16="http://schemas.microsoft.com/office/drawing/2014/main" xmlns="" id="{D703D181-9015-2C46-AE58-26825CEF47B6}"/>
              </a:ext>
            </a:extLst>
          </p:cNvPr>
          <p:cNvSpPr>
            <a:spLocks noGrp="1" noChangeArrowheads="1"/>
          </p:cNvSpPr>
          <p:nvPr>
            <p:ph type="title" idx="4294967295"/>
          </p:nvPr>
        </p:nvSpPr>
        <p:spPr>
          <a:xfrm>
            <a:off x="7874000" y="1206500"/>
            <a:ext cx="14903450" cy="97155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Lst>
            </a:pPr>
            <a:r>
              <a:rPr lang="pl-PL" altLang="pl-PL" sz="6600" dirty="0">
                <a:solidFill>
                  <a:schemeClr val="bg1"/>
                </a:solidFill>
                <a:latin typeface="DejaVu Sans Condensed" panose="020B0606030804020204" pitchFamily="34" charset="2"/>
              </a:rPr>
              <a:t>„Naukowcy, zwłaszcza ci z najbardziej prestiżowych instytucji, zwyczajowo </a:t>
            </a:r>
            <a:r>
              <a:rPr lang="pl-PL" altLang="pl-PL" sz="6600" dirty="0">
                <a:solidFill>
                  <a:srgbClr val="FFFF00"/>
                </a:solidFill>
                <a:latin typeface="DejaVu Sans Condensed" panose="020B0606030804020204" pitchFamily="34" charset="2"/>
              </a:rPr>
              <a:t>tłamszą i ośmieszają odkrycia</a:t>
            </a:r>
            <a:r>
              <a:rPr lang="pl-PL" altLang="pl-PL" sz="6600" dirty="0">
                <a:solidFill>
                  <a:schemeClr val="bg1"/>
                </a:solidFill>
                <a:latin typeface="DejaVu Sans Condensed" panose="020B0606030804020204" pitchFamily="34" charset="2"/>
              </a:rPr>
              <a:t>, które są sprzeczne z ich aktualnymi teoriami i założeniami [...] obecnie astronomowie czują się zmuszeni, </a:t>
            </a:r>
            <a:r>
              <a:rPr lang="pl-PL" altLang="pl-PL" sz="6600" dirty="0">
                <a:solidFill>
                  <a:srgbClr val="FFFF00"/>
                </a:solidFill>
                <a:latin typeface="DejaVu Sans Condensed" panose="020B0606030804020204" pitchFamily="34" charset="2"/>
              </a:rPr>
              <a:t>aby dopasowywać wyniki obserwacji do teorii</a:t>
            </a:r>
            <a:r>
              <a:rPr lang="pl-PL" altLang="pl-PL" sz="6600" dirty="0">
                <a:solidFill>
                  <a:schemeClr val="bg1"/>
                </a:solidFill>
                <a:latin typeface="DejaVu Sans Condensed" panose="020B0606030804020204" pitchFamily="34" charset="2"/>
              </a:rPr>
              <a:t>, a nie odwrotnie.”</a:t>
            </a:r>
          </a:p>
        </p:txBody>
      </p:sp>
      <p:sp>
        <p:nvSpPr>
          <p:cNvPr id="545794" name="Rectangle 2">
            <a:extLst>
              <a:ext uri="{FF2B5EF4-FFF2-40B4-BE49-F238E27FC236}">
                <a16:creationId xmlns:a16="http://schemas.microsoft.com/office/drawing/2014/main" xmlns="" id="{38266345-BD4D-1B4E-975E-00FFF55F0714}"/>
              </a:ext>
            </a:extLst>
          </p:cNvPr>
          <p:cNvSpPr>
            <a:spLocks noGrp="1" noChangeArrowheads="1"/>
          </p:cNvSpPr>
          <p:nvPr>
            <p:ph type="body" idx="4294967295"/>
          </p:nvPr>
        </p:nvSpPr>
        <p:spPr>
          <a:xfrm>
            <a:off x="2374900" y="10769600"/>
            <a:ext cx="19570700" cy="1574800"/>
          </a:xfrm>
        </p:spPr>
        <p:txBody>
          <a:bodyPr anchor="t"/>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4200" dirty="0" err="1">
                <a:solidFill>
                  <a:schemeClr val="bg1"/>
                </a:solidFill>
              </a:rPr>
              <a:t>Halton</a:t>
            </a:r>
            <a:r>
              <a:rPr lang="pl-PL" altLang="pl-PL" sz="4200" dirty="0">
                <a:solidFill>
                  <a:schemeClr val="bg1"/>
                </a:solidFill>
              </a:rPr>
              <a:t> Arp, </a:t>
            </a:r>
            <a:r>
              <a:rPr lang="pl-PL" altLang="pl-PL" sz="4200" dirty="0" err="1">
                <a:solidFill>
                  <a:schemeClr val="bg1"/>
                </a:solidFill>
                <a:latin typeface="DejaVu Sans Condensed Oblique" panose="020B06060303040B0204" pitchFamily="34" charset="0"/>
              </a:rPr>
              <a:t>Seeing</a:t>
            </a:r>
            <a:r>
              <a:rPr lang="pl-PL" altLang="pl-PL" sz="4200" dirty="0">
                <a:solidFill>
                  <a:schemeClr val="bg1"/>
                </a:solidFill>
                <a:latin typeface="DejaVu Sans Condensed Oblique" panose="020B06060303040B0204" pitchFamily="34" charset="0"/>
              </a:rPr>
              <a:t> Red: </a:t>
            </a:r>
            <a:r>
              <a:rPr lang="pl-PL" altLang="pl-PL" sz="4200" dirty="0" err="1">
                <a:solidFill>
                  <a:schemeClr val="bg1"/>
                </a:solidFill>
                <a:latin typeface="DejaVu Sans Condensed Oblique" panose="020B06060303040B0204" pitchFamily="34" charset="0"/>
              </a:rPr>
              <a:t>Redshifts</a:t>
            </a:r>
            <a:r>
              <a:rPr lang="pl-PL" altLang="pl-PL" sz="4200" dirty="0">
                <a:solidFill>
                  <a:schemeClr val="bg1"/>
                </a:solidFill>
                <a:latin typeface="DejaVu Sans Condensed Oblique" panose="020B06060303040B0204" pitchFamily="34" charset="0"/>
              </a:rPr>
              <a:t>, </a:t>
            </a:r>
            <a:r>
              <a:rPr lang="pl-PL" altLang="pl-PL" sz="4200" dirty="0" err="1">
                <a:solidFill>
                  <a:schemeClr val="bg1"/>
                </a:solidFill>
                <a:latin typeface="DejaVu Sans Condensed Oblique" panose="020B06060303040B0204" pitchFamily="34" charset="0"/>
              </a:rPr>
              <a:t>Cosmology</a:t>
            </a:r>
            <a:r>
              <a:rPr lang="pl-PL" altLang="pl-PL" sz="4200" dirty="0">
                <a:solidFill>
                  <a:schemeClr val="bg1"/>
                </a:solidFill>
                <a:latin typeface="DejaVu Sans Condensed Oblique" panose="020B06060303040B0204" pitchFamily="34" charset="0"/>
              </a:rPr>
              <a:t> and </a:t>
            </a:r>
            <a:r>
              <a:rPr lang="pl-PL" altLang="pl-PL" sz="4200" dirty="0" err="1">
                <a:solidFill>
                  <a:schemeClr val="bg1"/>
                </a:solidFill>
                <a:latin typeface="DejaVu Sans Condensed Oblique" panose="020B06060303040B0204" pitchFamily="34" charset="0"/>
              </a:rPr>
              <a:t>Academic</a:t>
            </a:r>
            <a:r>
              <a:rPr lang="pl-PL" altLang="pl-PL" sz="4200" dirty="0">
                <a:solidFill>
                  <a:schemeClr val="bg1"/>
                </a:solidFill>
                <a:latin typeface="DejaVu Sans Condensed Oblique" panose="020B06060303040B0204" pitchFamily="34" charset="0"/>
              </a:rPr>
              <a:t> Science</a:t>
            </a:r>
            <a:r>
              <a:rPr lang="pl-PL" altLang="pl-PL" sz="4200" dirty="0">
                <a:solidFill>
                  <a:schemeClr val="bg1"/>
                </a:solidFill>
              </a:rPr>
              <a:t> (Montreal, CAN: </a:t>
            </a:r>
            <a:r>
              <a:rPr lang="pl-PL" altLang="pl-PL" sz="4200" dirty="0" err="1">
                <a:solidFill>
                  <a:schemeClr val="bg1"/>
                </a:solidFill>
              </a:rPr>
              <a:t>Apeiron</a:t>
            </a:r>
            <a:r>
              <a:rPr lang="pl-PL" altLang="pl-PL" sz="4200" dirty="0">
                <a:solidFill>
                  <a:schemeClr val="bg1"/>
                </a:solidFill>
              </a:rPr>
              <a:t>, 1998), p. 12.</a:t>
            </a:r>
          </a:p>
        </p:txBody>
      </p:sp>
      <p:pic>
        <p:nvPicPr>
          <p:cNvPr id="545795" name="Picture 3">
            <a:extLst>
              <a:ext uri="{FF2B5EF4-FFF2-40B4-BE49-F238E27FC236}">
                <a16:creationId xmlns:a16="http://schemas.microsoft.com/office/drawing/2014/main" xmlns="" id="{F4D896B9-2B35-634E-B4F6-263E4424AB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550"/>
          <a:stretch>
            <a:fillRect/>
          </a:stretch>
        </p:blipFill>
        <p:spPr bwMode="auto">
          <a:xfrm>
            <a:off x="2374900" y="1346200"/>
            <a:ext cx="4419600" cy="5502275"/>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r="2550"/>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45796" name="Rectangle 4">
            <a:extLst>
              <a:ext uri="{FF2B5EF4-FFF2-40B4-BE49-F238E27FC236}">
                <a16:creationId xmlns:a16="http://schemas.microsoft.com/office/drawing/2014/main" xmlns="" id="{20246A11-32C2-3D48-9177-8031B4172B2D}"/>
              </a:ext>
            </a:extLst>
          </p:cNvPr>
          <p:cNvSpPr>
            <a:spLocks noChangeArrowheads="1"/>
          </p:cNvSpPr>
          <p:nvPr/>
        </p:nvSpPr>
        <p:spPr bwMode="auto">
          <a:xfrm>
            <a:off x="2390775" y="6921500"/>
            <a:ext cx="4165600" cy="833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1600"/>
              </a:spcBef>
            </a:pPr>
            <a:r>
              <a:rPr lang="pl-PL" altLang="pl-PL" sz="4800">
                <a:solidFill>
                  <a:srgbClr val="FFFFFF"/>
                </a:solidFill>
                <a:latin typeface="DejaVu Sans" panose="020B0603030804020204" pitchFamily="34" charset="2"/>
              </a:rPr>
              <a:t>Halton Arp</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1">
            <a:extLst>
              <a:ext uri="{FF2B5EF4-FFF2-40B4-BE49-F238E27FC236}">
                <a16:creationId xmlns:a16="http://schemas.microsoft.com/office/drawing/2014/main" xmlns="" id="{151BA633-7222-AC45-9059-9BEDC0DB81D5}"/>
              </a:ext>
            </a:extLst>
          </p:cNvPr>
          <p:cNvSpPr>
            <a:spLocks noChangeArrowheads="1"/>
          </p:cNvSpPr>
          <p:nvPr/>
        </p:nvSpPr>
        <p:spPr bwMode="auto">
          <a:xfrm>
            <a:off x="-12700" y="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600">
                <a:solidFill>
                  <a:srgbClr val="000000"/>
                </a:solidFill>
                <a:latin typeface="Gill Sans" panose="020B0502020104020203" pitchFamily="34" charset="-79"/>
              </a:rPr>
              <a:t>TitleAndActionSafe</a:t>
            </a:r>
          </a:p>
        </p:txBody>
      </p:sp>
      <p:sp>
        <p:nvSpPr>
          <p:cNvPr id="400386" name="Text Box 2">
            <a:extLst>
              <a:ext uri="{FF2B5EF4-FFF2-40B4-BE49-F238E27FC236}">
                <a16:creationId xmlns:a16="http://schemas.microsoft.com/office/drawing/2014/main" xmlns="" id="{D461890D-0398-8443-AE31-F0B712FE7C93}"/>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964F8875-F78E-3B4C-8A77-CC66573A99ED}"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8</a:t>
            </a:fld>
            <a:endParaRPr lang="pl-PL" altLang="pl-PL" sz="2400">
              <a:solidFill>
                <a:srgbClr val="000000"/>
              </a:solidFill>
              <a:latin typeface="Gill Sans" panose="020B0502020104020203" pitchFamily="34" charset="-79"/>
            </a:endParaRPr>
          </a:p>
        </p:txBody>
      </p:sp>
      <p:pic>
        <p:nvPicPr>
          <p:cNvPr id="400387" name="Picture 3">
            <a:extLst>
              <a:ext uri="{FF2B5EF4-FFF2-40B4-BE49-F238E27FC236}">
                <a16:creationId xmlns:a16="http://schemas.microsoft.com/office/drawing/2014/main" xmlns="" id="{824DC89B-5AC3-FD4B-85D2-F2BE3F1F17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03800" y="2474913"/>
            <a:ext cx="14376400" cy="964406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0388" name="Rectangle 4">
            <a:extLst>
              <a:ext uri="{FF2B5EF4-FFF2-40B4-BE49-F238E27FC236}">
                <a16:creationId xmlns:a16="http://schemas.microsoft.com/office/drawing/2014/main" xmlns="" id="{FB2E2D62-F726-5E46-AF84-034A652C825F}"/>
              </a:ext>
            </a:extLst>
          </p:cNvPr>
          <p:cNvSpPr>
            <a:spLocks noChangeArrowheads="1"/>
          </p:cNvSpPr>
          <p:nvPr/>
        </p:nvSpPr>
        <p:spPr bwMode="auto">
          <a:xfrm>
            <a:off x="8963025" y="1412875"/>
            <a:ext cx="6456363" cy="938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600">
                <a:solidFill>
                  <a:schemeClr val="bg1"/>
                </a:solidFill>
                <a:latin typeface="DejaVu Sans Condensed" panose="020B0606030804020204" pitchFamily="34" charset="2"/>
              </a:rPr>
              <a:t>Mgławica Włóknista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3" name="Rectangle 1">
            <a:extLst>
              <a:ext uri="{FF2B5EF4-FFF2-40B4-BE49-F238E27FC236}">
                <a16:creationId xmlns:a16="http://schemas.microsoft.com/office/drawing/2014/main" xmlns="" id="{0D4ED79F-597D-F142-9586-05B8F1B802F9}"/>
              </a:ext>
            </a:extLst>
          </p:cNvPr>
          <p:cNvSpPr>
            <a:spLocks noChangeArrowheads="1"/>
          </p:cNvSpPr>
          <p:nvPr/>
        </p:nvSpPr>
        <p:spPr bwMode="auto">
          <a:xfrm>
            <a:off x="1295400" y="1498600"/>
            <a:ext cx="22391688" cy="77200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Lst>
              <a:defRPr>
                <a:solidFill>
                  <a:schemeClr val="tx1"/>
                </a:solidFill>
                <a:latin typeface="Arial" panose="020B0604020202020204" pitchFamily="34" charset="0"/>
                <a:ea typeface="Microsoft YaHei" panose="020B0503020204020204" pitchFamily="34" charset="-122"/>
              </a:defRPr>
            </a:lvl9pPr>
          </a:lstStyle>
          <a:p>
            <a:pPr eaLnBrk="1">
              <a:lnSpc>
                <a:spcPct val="150000"/>
              </a:lnSpc>
            </a:pPr>
            <a:r>
              <a:rPr lang="pl-PL" altLang="pl-PL" sz="6600" dirty="0">
                <a:solidFill>
                  <a:srgbClr val="FFFFFF"/>
                </a:solidFill>
                <a:latin typeface="DejaVu Sans" panose="020B0603030804020204" pitchFamily="34" charset="2"/>
              </a:rPr>
              <a:t>Pochodzenie – “kosmiczne jajo”?          </a:t>
            </a:r>
            <a:r>
              <a:rPr lang="pl-PL" altLang="pl-PL" sz="6600" dirty="0">
                <a:solidFill>
                  <a:srgbClr val="FFFF00"/>
                </a:solidFill>
                <a:latin typeface="DejaVu Sans" panose="020B0603030804020204" pitchFamily="34" charset="2"/>
              </a:rPr>
              <a:t>Nieznane!</a:t>
            </a:r>
          </a:p>
          <a:p>
            <a:pPr eaLnBrk="1">
              <a:lnSpc>
                <a:spcPct val="150000"/>
              </a:lnSpc>
            </a:pPr>
            <a:r>
              <a:rPr lang="pl-PL" altLang="pl-PL" sz="6600" dirty="0">
                <a:solidFill>
                  <a:srgbClr val="FFFFFF"/>
                </a:solidFill>
                <a:latin typeface="DejaVu Sans" panose="020B0603030804020204" pitchFamily="34" charset="2"/>
              </a:rPr>
              <a:t>Coś z niczego?                                      </a:t>
            </a:r>
            <a:r>
              <a:rPr lang="pl-PL" altLang="pl-PL" sz="6600" dirty="0">
                <a:solidFill>
                  <a:srgbClr val="FFFF00"/>
                </a:solidFill>
                <a:latin typeface="DejaVu Sans" panose="020B0603030804020204" pitchFamily="34" charset="2"/>
              </a:rPr>
              <a:t> Nonsens!</a:t>
            </a:r>
          </a:p>
          <a:p>
            <a:pPr eaLnBrk="1">
              <a:lnSpc>
                <a:spcPct val="150000"/>
              </a:lnSpc>
            </a:pPr>
            <a:r>
              <a:rPr lang="pl-PL" altLang="pl-PL" sz="6600" dirty="0">
                <a:solidFill>
                  <a:schemeClr val="bg1"/>
                </a:solidFill>
                <a:latin typeface="DejaVu Sans" panose="020B0603030804020204" pitchFamily="34" charset="2"/>
              </a:rPr>
              <a:t>P</a:t>
            </a:r>
            <a:r>
              <a:rPr lang="pl-PL" altLang="pl-PL" sz="6600" dirty="0">
                <a:solidFill>
                  <a:srgbClr val="FFFFFF"/>
                </a:solidFill>
                <a:latin typeface="DejaVu Sans" panose="020B0603030804020204" pitchFamily="34" charset="2"/>
              </a:rPr>
              <a:t>ochodzenie Księżyca?                         </a:t>
            </a:r>
            <a:r>
              <a:rPr lang="pl-PL" altLang="pl-PL" sz="6600" dirty="0">
                <a:solidFill>
                  <a:srgbClr val="FFFF00"/>
                </a:solidFill>
                <a:latin typeface="DejaVu Sans" panose="020B0603030804020204" pitchFamily="34" charset="2"/>
              </a:rPr>
              <a:t>Nieznane!</a:t>
            </a:r>
          </a:p>
          <a:p>
            <a:pPr eaLnBrk="1">
              <a:lnSpc>
                <a:spcPct val="150000"/>
              </a:lnSpc>
            </a:pPr>
            <a:r>
              <a:rPr lang="pl-PL" altLang="pl-PL" sz="6600" dirty="0">
                <a:solidFill>
                  <a:srgbClr val="FFFFFF"/>
                </a:solidFill>
                <a:latin typeface="DejaVu Sans" panose="020B0603030804020204" pitchFamily="34" charset="2"/>
              </a:rPr>
              <a:t>Pochodzenie Układu Słonecznego?       </a:t>
            </a:r>
            <a:r>
              <a:rPr lang="pl-PL" altLang="pl-PL" sz="6600" dirty="0">
                <a:solidFill>
                  <a:srgbClr val="FFFF00"/>
                </a:solidFill>
                <a:latin typeface="DejaVu Sans" panose="020B0603030804020204" pitchFamily="34" charset="2"/>
              </a:rPr>
              <a:t>Nieznane!</a:t>
            </a:r>
          </a:p>
          <a:p>
            <a:pPr eaLnBrk="1">
              <a:lnSpc>
                <a:spcPct val="150000"/>
              </a:lnSpc>
            </a:pPr>
            <a:r>
              <a:rPr lang="pl-PL" altLang="pl-PL" sz="6600" dirty="0">
                <a:solidFill>
                  <a:srgbClr val="FFFFFF"/>
                </a:solidFill>
                <a:latin typeface="DejaVu Sans" panose="020B0603030804020204" pitchFamily="34" charset="2"/>
              </a:rPr>
              <a:t>Pochodzenie gwiazd i galaktyk?           </a:t>
            </a:r>
            <a:r>
              <a:rPr lang="pl-PL" altLang="pl-PL" sz="6600" dirty="0">
                <a:solidFill>
                  <a:srgbClr val="FFFF00"/>
                </a:solidFill>
                <a:latin typeface="DejaVu Sans" panose="020B0603030804020204" pitchFamily="34" charset="2"/>
              </a:rPr>
              <a:t> Nieznane!</a:t>
            </a:r>
          </a:p>
        </p:txBody>
      </p:sp>
      <p:sp>
        <p:nvSpPr>
          <p:cNvPr id="110594" name="Rectangle 2">
            <a:extLst>
              <a:ext uri="{FF2B5EF4-FFF2-40B4-BE49-F238E27FC236}">
                <a16:creationId xmlns:a16="http://schemas.microsoft.com/office/drawing/2014/main" xmlns="" id="{923B6C14-4EBD-6147-9AB0-E7907CC8C769}"/>
              </a:ext>
            </a:extLst>
          </p:cNvPr>
          <p:cNvSpPr>
            <a:spLocks noChangeArrowheads="1"/>
          </p:cNvSpPr>
          <p:nvPr/>
        </p:nvSpPr>
        <p:spPr bwMode="auto">
          <a:xfrm>
            <a:off x="598488" y="10660063"/>
            <a:ext cx="10221912" cy="1579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2400"/>
              </a:spcBef>
            </a:pPr>
            <a:r>
              <a:rPr lang="pl-PL" altLang="pl-PL" sz="9600" b="1">
                <a:solidFill>
                  <a:schemeClr val="bg1"/>
                </a:solidFill>
              </a:rPr>
              <a:t>Wielki Wybuch?  </a:t>
            </a:r>
          </a:p>
        </p:txBody>
      </p:sp>
      <p:sp>
        <p:nvSpPr>
          <p:cNvPr id="110595" name="Rectangle 3">
            <a:extLst>
              <a:ext uri="{FF2B5EF4-FFF2-40B4-BE49-F238E27FC236}">
                <a16:creationId xmlns:a16="http://schemas.microsoft.com/office/drawing/2014/main" xmlns="" id="{1C209B57-DFF0-344B-A27D-7269FE0D346B}"/>
              </a:ext>
            </a:extLst>
          </p:cNvPr>
          <p:cNvSpPr>
            <a:spLocks noChangeArrowheads="1"/>
          </p:cNvSpPr>
          <p:nvPr/>
        </p:nvSpPr>
        <p:spPr bwMode="auto">
          <a:xfrm>
            <a:off x="10820400" y="10655300"/>
            <a:ext cx="11950700" cy="15652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2400"/>
              </a:spcBef>
            </a:pPr>
            <a:r>
              <a:rPr lang="pl-PL" altLang="pl-PL" sz="9600" b="1">
                <a:solidFill>
                  <a:srgbClr val="FFFF00"/>
                </a:solidFill>
              </a:rPr>
              <a:t>Niewiarygodny mit!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indefinite" fill="hold"/>
                                        <p:tgtEl>
                                          <p:spTgt spid="110593"/>
                                        </p:tgtEl>
                                        <p:attrNameLst>
                                          <p:attrName>style.visibility</p:attrName>
                                        </p:attrNameLst>
                                      </p:cBhvr>
                                      <p:to>
                                        <p:strVal val="visible"/>
                                      </p:to>
                                    </p:set>
                                    <p:animEffect transition="in" filter="wipe(left)">
                                      <p:cBhvr additive="repl">
                                        <p:cTn id="7" dur="500"/>
                                        <p:tgtEl>
                                          <p:spTgt spid="110593"/>
                                        </p:tgtEl>
                                      </p:cBhvr>
                                    </p:animEffect>
                                  </p:childTnLst>
                                </p:cTn>
                              </p:par>
                              <p:par>
                                <p:cTn id="8" presetID="22" presetClass="entr" presetSubtype="8" fill="hold" nodeType="withEffect">
                                  <p:stCondLst>
                                    <p:cond delay="0"/>
                                  </p:stCondLst>
                                  <p:childTnLst>
                                    <p:set>
                                      <p:cBhvr additive="repl">
                                        <p:cTn id="9" dur="indefinite" fill="hold"/>
                                        <p:tgtEl>
                                          <p:spTgt spid="110593">
                                            <p:txEl>
                                              <p:pRg st="0" end="0"/>
                                            </p:txEl>
                                          </p:spTgt>
                                        </p:tgtEl>
                                        <p:attrNameLst>
                                          <p:attrName>style.visibility</p:attrName>
                                        </p:attrNameLst>
                                      </p:cBhvr>
                                      <p:to>
                                        <p:strVal val="visible"/>
                                      </p:to>
                                    </p:set>
                                    <p:animEffect transition="in" filter="wipe(left)">
                                      <p:cBhvr additive="repl">
                                        <p:cTn id="10" dur="500"/>
                                        <p:tgtEl>
                                          <p:spTgt spid="110593">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additive="repl">
                                        <p:cTn id="14" dur="indefinite" fill="hold"/>
                                        <p:tgtEl>
                                          <p:spTgt spid="110593">
                                            <p:txEl>
                                              <p:pRg st="1" end="1"/>
                                            </p:txEl>
                                          </p:spTgt>
                                        </p:tgtEl>
                                        <p:attrNameLst>
                                          <p:attrName>style.visibility</p:attrName>
                                        </p:attrNameLst>
                                      </p:cBhvr>
                                      <p:to>
                                        <p:strVal val="visible"/>
                                      </p:to>
                                    </p:set>
                                    <p:animEffect transition="in" filter="wipe(left)">
                                      <p:cBhvr additive="repl">
                                        <p:cTn id="15" dur="500"/>
                                        <p:tgtEl>
                                          <p:spTgt spid="110593">
                                            <p:txEl>
                                              <p:pRg st="1" end="1"/>
                                            </p:txEl>
                                          </p:spTgt>
                                        </p:tgtEl>
                                      </p:cBhvr>
                                    </p:animEffect>
                                  </p:childTnLst>
                                </p:cTn>
                              </p:par>
                            </p:childTnLst>
                          </p:cTn>
                        </p:par>
                      </p:childTnLst>
                    </p:cTn>
                  </p:par>
                  <p:par>
                    <p:cTn id="16" fill="hold" nodeType="clickPar">
                      <p:stCondLst>
                        <p:cond delay="indefinite"/>
                      </p:stCondLst>
                      <p:childTnLst>
                        <p:par>
                          <p:cTn id="17" fill="hold" nodeType="withGroup">
                            <p:stCondLst>
                              <p:cond delay="0"/>
                            </p:stCondLst>
                            <p:childTnLst>
                              <p:par>
                                <p:cTn id="18" presetID="22" presetClass="entr" presetSubtype="8" fill="hold" nodeType="clickEffect">
                                  <p:stCondLst>
                                    <p:cond delay="0"/>
                                  </p:stCondLst>
                                  <p:childTnLst>
                                    <p:set>
                                      <p:cBhvr additive="repl">
                                        <p:cTn id="19" dur="indefinite" fill="hold"/>
                                        <p:tgtEl>
                                          <p:spTgt spid="110593">
                                            <p:txEl>
                                              <p:pRg st="2" end="2"/>
                                            </p:txEl>
                                          </p:spTgt>
                                        </p:tgtEl>
                                        <p:attrNameLst>
                                          <p:attrName>style.visibility</p:attrName>
                                        </p:attrNameLst>
                                      </p:cBhvr>
                                      <p:to>
                                        <p:strVal val="visible"/>
                                      </p:to>
                                    </p:set>
                                    <p:animEffect transition="in" filter="wipe(left)">
                                      <p:cBhvr additive="repl">
                                        <p:cTn id="20" dur="500"/>
                                        <p:tgtEl>
                                          <p:spTgt spid="110593">
                                            <p:txEl>
                                              <p:pRg st="2" end="2"/>
                                            </p:txEl>
                                          </p:spTgt>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nodeType="clickEffect">
                                  <p:stCondLst>
                                    <p:cond delay="0"/>
                                  </p:stCondLst>
                                  <p:childTnLst>
                                    <p:set>
                                      <p:cBhvr additive="repl">
                                        <p:cTn id="24" dur="indefinite" fill="hold"/>
                                        <p:tgtEl>
                                          <p:spTgt spid="110593">
                                            <p:txEl>
                                              <p:pRg st="3" end="3"/>
                                            </p:txEl>
                                          </p:spTgt>
                                        </p:tgtEl>
                                        <p:attrNameLst>
                                          <p:attrName>style.visibility</p:attrName>
                                        </p:attrNameLst>
                                      </p:cBhvr>
                                      <p:to>
                                        <p:strVal val="visible"/>
                                      </p:to>
                                    </p:set>
                                    <p:animEffect transition="in" filter="wipe(left)">
                                      <p:cBhvr additive="repl">
                                        <p:cTn id="25" dur="500"/>
                                        <p:tgtEl>
                                          <p:spTgt spid="11059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110593">
                                            <p:txEl>
                                              <p:pRg st="4" end="4"/>
                                            </p:txEl>
                                          </p:spTgt>
                                        </p:tgtEl>
                                        <p:attrNameLst>
                                          <p:attrName>style.visibility</p:attrName>
                                        </p:attrNameLst>
                                      </p:cBhvr>
                                      <p:to>
                                        <p:strVal val="visible"/>
                                      </p:to>
                                    </p:set>
                                    <p:animEffect transition="in" filter="wipe(left)">
                                      <p:cBhvr>
                                        <p:cTn id="30" dur="500"/>
                                        <p:tgtEl>
                                          <p:spTgt spid="110593">
                                            <p:txEl>
                                              <p:pRg st="4" end="4"/>
                                            </p:txEl>
                                          </p:spTgt>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23" presetClass="entr" presetSubtype="16" fill="hold" nodeType="clickEffect">
                                  <p:stCondLst>
                                    <p:cond delay="0"/>
                                  </p:stCondLst>
                                  <p:childTnLst>
                                    <p:set>
                                      <p:cBhvr additive="repl">
                                        <p:cTn id="34" dur="indefinite" fill="hold"/>
                                        <p:tgtEl>
                                          <p:spTgt spid="110594"/>
                                        </p:tgtEl>
                                        <p:attrNameLst>
                                          <p:attrName>style.visibility</p:attrName>
                                        </p:attrNameLst>
                                      </p:cBhvr>
                                      <p:to>
                                        <p:strVal val="visible"/>
                                      </p:to>
                                    </p:set>
                                    <p:anim calcmode="lin" valueType="num">
                                      <p:cBhvr additive="repl">
                                        <p:cTn id="35" dur="500" fill="hold"/>
                                        <p:tgtEl>
                                          <p:spTgt spid="110594"/>
                                        </p:tgtEl>
                                        <p:attrNameLst>
                                          <p:attrName>ppt_w</p:attrName>
                                        </p:attrNameLst>
                                      </p:cBhvr>
                                      <p:tavLst>
                                        <p:tav tm="100000">
                                          <p:val>
                                            <p:strVal val="0"/>
                                          </p:val>
                                        </p:tav>
                                        <p:tav>
                                          <p:val>
                                            <p:strVal val="#ppt_w"/>
                                          </p:val>
                                        </p:tav>
                                      </p:tavLst>
                                    </p:anim>
                                    <p:anim calcmode="lin" valueType="num">
                                      <p:cBhvr additive="repl">
                                        <p:cTn id="36" dur="500" fill="hold"/>
                                        <p:tgtEl>
                                          <p:spTgt spid="110594"/>
                                        </p:tgtEl>
                                        <p:attrNameLst>
                                          <p:attrName>ppt_h</p:attrName>
                                        </p:attrNameLst>
                                      </p:cBhvr>
                                      <p:tavLst>
                                        <p:tav tm="100000">
                                          <p:val>
                                            <p:strVal val="0"/>
                                          </p:val>
                                        </p:tav>
                                        <p:tav>
                                          <p:val>
                                            <p:strVal val="#ppt_h"/>
                                          </p:val>
                                        </p:tav>
                                      </p:tavLst>
                                    </p:anim>
                                  </p:childTnLst>
                                </p:cTn>
                              </p:par>
                            </p:childTnLst>
                          </p:cTn>
                        </p:par>
                      </p:childTnLst>
                    </p:cTn>
                  </p:par>
                  <p:par>
                    <p:cTn id="37" fill="hold" nodeType="clickPar">
                      <p:stCondLst>
                        <p:cond delay="indefinite"/>
                      </p:stCondLst>
                      <p:childTnLst>
                        <p:par>
                          <p:cTn id="38" fill="hold" nodeType="withGroup">
                            <p:stCondLst>
                              <p:cond delay="0"/>
                            </p:stCondLst>
                            <p:childTnLst>
                              <p:par>
                                <p:cTn id="39" presetID="23" presetClass="entr" presetSubtype="16" fill="hold" nodeType="clickEffect">
                                  <p:stCondLst>
                                    <p:cond delay="0"/>
                                  </p:stCondLst>
                                  <p:childTnLst>
                                    <p:set>
                                      <p:cBhvr additive="repl">
                                        <p:cTn id="40" dur="indefinite" fill="hold"/>
                                        <p:tgtEl>
                                          <p:spTgt spid="110595"/>
                                        </p:tgtEl>
                                        <p:attrNameLst>
                                          <p:attrName>style.visibility</p:attrName>
                                        </p:attrNameLst>
                                      </p:cBhvr>
                                      <p:to>
                                        <p:strVal val="visible"/>
                                      </p:to>
                                    </p:set>
                                    <p:anim calcmode="lin" valueType="num">
                                      <p:cBhvr additive="repl">
                                        <p:cTn id="41" dur="500" fill="hold"/>
                                        <p:tgtEl>
                                          <p:spTgt spid="110595"/>
                                        </p:tgtEl>
                                        <p:attrNameLst>
                                          <p:attrName>ppt_w</p:attrName>
                                        </p:attrNameLst>
                                      </p:cBhvr>
                                      <p:tavLst>
                                        <p:tav tm="100000">
                                          <p:val>
                                            <p:strVal val="0"/>
                                          </p:val>
                                        </p:tav>
                                        <p:tav>
                                          <p:val>
                                            <p:strVal val="#ppt_w"/>
                                          </p:val>
                                        </p:tav>
                                      </p:tavLst>
                                    </p:anim>
                                    <p:anim calcmode="lin" valueType="num">
                                      <p:cBhvr additive="repl">
                                        <p:cTn id="42" dur="500" fill="hold"/>
                                        <p:tgtEl>
                                          <p:spTgt spid="110595"/>
                                        </p:tgtEl>
                                        <p:attrNameLst>
                                          <p:attrName>ppt_h</p:attrName>
                                        </p:attrNameLst>
                                      </p:cBhvr>
                                      <p:tavLst>
                                        <p:tav tm="100000">
                                          <p:val>
                                            <p:strVal val="0"/>
                                          </p:val>
                                        </p:tav>
                                        <p:tav>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9889" name="Rectangle 1">
            <a:extLst>
              <a:ext uri="{FF2B5EF4-FFF2-40B4-BE49-F238E27FC236}">
                <a16:creationId xmlns:a16="http://schemas.microsoft.com/office/drawing/2014/main" xmlns="" id="{AEBD0896-22F6-6F49-9C59-263391581124}"/>
              </a:ext>
            </a:extLst>
          </p:cNvPr>
          <p:cNvSpPr>
            <a:spLocks noGrp="1" noChangeArrowheads="1"/>
          </p:cNvSpPr>
          <p:nvPr>
            <p:ph type="title" idx="4294967295"/>
          </p:nvPr>
        </p:nvSpPr>
        <p:spPr>
          <a:xfrm>
            <a:off x="3403600" y="6007100"/>
            <a:ext cx="17576800" cy="17018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pPr>
            <a:r>
              <a:rPr lang="pl-PL" altLang="pl-PL" sz="9600" dirty="0">
                <a:solidFill>
                  <a:srgbClr val="FEFCDD"/>
                </a:solidFill>
                <a:latin typeface="DejaVu Sans Condensed" panose="020B0606030804020204" pitchFamily="34" charset="2"/>
                <a:ea typeface="DejaVu Sans Condensed" panose="020B0606030804020204" pitchFamily="34" charset="2"/>
                <a:cs typeface="DejaVu Sans Condensed" panose="020B0606030804020204" pitchFamily="34" charset="2"/>
              </a:rPr>
              <a:t>Wiek wszechświata?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1937" name="Rectangle 1">
            <a:extLst>
              <a:ext uri="{FF2B5EF4-FFF2-40B4-BE49-F238E27FC236}">
                <a16:creationId xmlns:a16="http://schemas.microsoft.com/office/drawing/2014/main" xmlns="" id="{C4CAF7E9-57AE-DA41-B218-08F0443AE093}"/>
              </a:ext>
            </a:extLst>
          </p:cNvPr>
          <p:cNvSpPr>
            <a:spLocks noGrp="1" noChangeArrowheads="1"/>
          </p:cNvSpPr>
          <p:nvPr>
            <p:ph type="title" idx="4294967295"/>
          </p:nvPr>
        </p:nvSpPr>
        <p:spPr>
          <a:xfrm>
            <a:off x="2387600" y="2044700"/>
            <a:ext cx="19596100" cy="1701800"/>
          </a:xfrm>
        </p:spPr>
        <p:txBody>
          <a:bodyP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9600" dirty="0">
                <a:solidFill>
                  <a:srgbClr val="00B0F0"/>
                </a:solidFill>
                <a:latin typeface="DejaVu Sans Condensed" panose="020B0606030804020204" pitchFamily="34" charset="2"/>
                <a:ea typeface="DejaVu Sans Condensed" panose="020B0606030804020204" pitchFamily="34" charset="2"/>
                <a:cs typeface="DejaVu Sans Condensed" panose="020B0606030804020204" pitchFamily="34" charset="2"/>
              </a:rPr>
              <a:t>Ile mam lat?</a:t>
            </a:r>
          </a:p>
        </p:txBody>
      </p:sp>
      <p:sp>
        <p:nvSpPr>
          <p:cNvPr id="112642" name="Rectangle 2">
            <a:extLst>
              <a:ext uri="{FF2B5EF4-FFF2-40B4-BE49-F238E27FC236}">
                <a16:creationId xmlns:a16="http://schemas.microsoft.com/office/drawing/2014/main" xmlns="" id="{BDA2FCFF-0C7B-3547-A3E9-8EFF9855BCF3}"/>
              </a:ext>
            </a:extLst>
          </p:cNvPr>
          <p:cNvSpPr>
            <a:spLocks noGrp="1" noChangeArrowheads="1"/>
          </p:cNvSpPr>
          <p:nvPr>
            <p:ph type="body" idx="4294967295"/>
          </p:nvPr>
        </p:nvSpPr>
        <p:spPr>
          <a:xfrm>
            <a:off x="2387600" y="4508500"/>
            <a:ext cx="19494500" cy="4525963"/>
          </a:xfrm>
        </p:spPr>
        <p:txBody>
          <a:bodyPr/>
          <a:lstStyle/>
          <a:p>
            <a:pPr marL="41275" indent="342900" algn="ctr" eaLnBrk="1">
              <a:lnSpc>
                <a:spcPct val="90000"/>
              </a:lnSpc>
              <a:spcBef>
                <a:spcPts val="22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dirty="0">
                <a:solidFill>
                  <a:schemeClr val="bg1"/>
                </a:solidFill>
                <a:latin typeface="DejaVu Sans" panose="020B0603030804020204" pitchFamily="34" charset="2"/>
              </a:rPr>
              <a:t>Jeśli nie masz pojęcia, </a:t>
            </a:r>
            <a:r>
              <a:rPr lang="pl-PL" altLang="pl-PL" dirty="0">
                <a:solidFill>
                  <a:srgbClr val="FFFF00"/>
                </a:solidFill>
                <a:latin typeface="DejaVu Sans" panose="020B0603030804020204" pitchFamily="34" charset="2"/>
              </a:rPr>
              <a:t>JAK</a:t>
            </a:r>
            <a:r>
              <a:rPr lang="pl-PL" altLang="pl-PL" dirty="0">
                <a:latin typeface="DejaVu Sans" panose="020B0603030804020204" pitchFamily="34" charset="2"/>
              </a:rPr>
              <a:t> </a:t>
            </a:r>
            <a:r>
              <a:rPr lang="pl-PL" altLang="pl-PL" dirty="0">
                <a:solidFill>
                  <a:schemeClr val="bg1"/>
                </a:solidFill>
                <a:latin typeface="DejaVu Sans" panose="020B0603030804020204" pitchFamily="34" charset="2"/>
              </a:rPr>
              <a:t>powstałem, </a:t>
            </a:r>
          </a:p>
          <a:p>
            <a:pPr marL="41275" indent="342900" algn="ctr" eaLnBrk="1">
              <a:lnSpc>
                <a:spcPct val="90000"/>
              </a:lnSpc>
              <a:spcBef>
                <a:spcPts val="22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dirty="0">
                <a:solidFill>
                  <a:schemeClr val="bg1"/>
                </a:solidFill>
                <a:latin typeface="DejaVu Sans" panose="020B0603030804020204" pitchFamily="34" charset="2"/>
              </a:rPr>
              <a:t>to najprawdopodobniej nie wiesz też,</a:t>
            </a:r>
          </a:p>
          <a:p>
            <a:pPr marL="41275" indent="342900" algn="ctr" eaLnBrk="1">
              <a:lnSpc>
                <a:spcPct val="90000"/>
              </a:lnSpc>
              <a:spcBef>
                <a:spcPts val="2200"/>
              </a:spcBef>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dirty="0">
                <a:latin typeface="DejaVu Sans" panose="020B0603030804020204" pitchFamily="34" charset="2"/>
              </a:rPr>
              <a:t> </a:t>
            </a:r>
            <a:r>
              <a:rPr lang="pl-PL" altLang="pl-PL" dirty="0">
                <a:solidFill>
                  <a:srgbClr val="FFFF00"/>
                </a:solidFill>
                <a:latin typeface="DejaVu Sans" panose="020B0603030804020204" pitchFamily="34" charset="2"/>
              </a:rPr>
              <a:t>KIEDY</a:t>
            </a:r>
            <a:r>
              <a:rPr lang="pl-PL" altLang="pl-PL" dirty="0">
                <a:latin typeface="DejaVu Sans" panose="020B0603030804020204" pitchFamily="34" charset="2"/>
              </a:rPr>
              <a:t> </a:t>
            </a:r>
            <a:r>
              <a:rPr lang="pl-PL" altLang="pl-PL" dirty="0">
                <a:solidFill>
                  <a:schemeClr val="bg1"/>
                </a:solidFill>
                <a:latin typeface="DejaVu Sans" panose="020B0603030804020204" pitchFamily="34" charset="2"/>
              </a:rPr>
              <a:t>powstałem.</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fill="hold" nodeType="clickEffect">
                                  <p:stCondLst>
                                    <p:cond delay="0"/>
                                  </p:stCondLst>
                                  <p:childTnLst>
                                    <p:set>
                                      <p:cBhvr additive="repl">
                                        <p:cTn id="6" dur="indefinite" fill="hold"/>
                                        <p:tgtEl>
                                          <p:spTgt spid="112642"/>
                                        </p:tgtEl>
                                        <p:attrNameLst>
                                          <p:attrName>style.visibility</p:attrName>
                                        </p:attrNameLst>
                                      </p:cBhvr>
                                      <p:to>
                                        <p:strVal val="visible"/>
                                      </p:to>
                                    </p:set>
                                    <p:animEffect transition="in" filter="dissolve">
                                      <p:cBhvr additive="repl">
                                        <p:cTn id="7" dur="499"/>
                                        <p:tgtEl>
                                          <p:spTgt spid="1126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3985" name="Rectangle 1">
            <a:extLst>
              <a:ext uri="{FF2B5EF4-FFF2-40B4-BE49-F238E27FC236}">
                <a16:creationId xmlns:a16="http://schemas.microsoft.com/office/drawing/2014/main" xmlns="" id="{26D03535-1012-F841-B3BD-5DD5D6521B61}"/>
              </a:ext>
            </a:extLst>
          </p:cNvPr>
          <p:cNvSpPr>
            <a:spLocks noChangeArrowheads="1"/>
          </p:cNvSpPr>
          <p:nvPr/>
        </p:nvSpPr>
        <p:spPr bwMode="auto">
          <a:xfrm>
            <a:off x="-338138" y="-271463"/>
            <a:ext cx="24747538" cy="13998576"/>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553986" name="Text Box 2">
            <a:extLst>
              <a:ext uri="{FF2B5EF4-FFF2-40B4-BE49-F238E27FC236}">
                <a16:creationId xmlns:a16="http://schemas.microsoft.com/office/drawing/2014/main" xmlns="" id="{FAD965B0-7266-684B-A32D-DB49F7E69D5D}"/>
              </a:ext>
            </a:extLst>
          </p:cNvPr>
          <p:cNvSpPr txBox="1">
            <a:spLocks noChangeArrowheads="1"/>
          </p:cNvSpPr>
          <p:nvPr/>
        </p:nvSpPr>
        <p:spPr bwMode="auto">
          <a:xfrm>
            <a:off x="22723475" y="13061950"/>
            <a:ext cx="4445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EB121190-8C72-714B-B73D-1C712836C8FA}"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83</a:t>
            </a:fld>
            <a:endParaRPr lang="pl-PL" altLang="pl-PL" sz="2400">
              <a:solidFill>
                <a:srgbClr val="000000"/>
              </a:solidFill>
              <a:latin typeface="Gill Sans" panose="020B0502020104020203" pitchFamily="34" charset="-79"/>
            </a:endParaRPr>
          </a:p>
        </p:txBody>
      </p:sp>
      <p:pic>
        <p:nvPicPr>
          <p:cNvPr id="553987" name="Picture 3">
            <a:extLst>
              <a:ext uri="{FF2B5EF4-FFF2-40B4-BE49-F238E27FC236}">
                <a16:creationId xmlns:a16="http://schemas.microsoft.com/office/drawing/2014/main" xmlns="" id="{2BEC4E4D-A283-6343-8D12-7EA2A04B57D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0" y="133350"/>
            <a:ext cx="19815175" cy="130937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3988" name="Rectangle 4">
            <a:extLst>
              <a:ext uri="{FF2B5EF4-FFF2-40B4-BE49-F238E27FC236}">
                <a16:creationId xmlns:a16="http://schemas.microsoft.com/office/drawing/2014/main" xmlns="" id="{9200E346-1D95-2A46-88AE-8B2B631C4808}"/>
              </a:ext>
            </a:extLst>
          </p:cNvPr>
          <p:cNvSpPr>
            <a:spLocks noChangeArrowheads="1"/>
          </p:cNvSpPr>
          <p:nvPr/>
        </p:nvSpPr>
        <p:spPr bwMode="auto">
          <a:xfrm>
            <a:off x="8940800" y="10721975"/>
            <a:ext cx="4090988" cy="1517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1100"/>
              </a:spcBef>
            </a:pPr>
            <a:r>
              <a:rPr lang="pl-PL" altLang="pl-PL" sz="4600" b="1">
                <a:solidFill>
                  <a:srgbClr val="FFFF00"/>
                </a:solidFill>
              </a:rPr>
              <a:t>Jeden obieg: 76 lat</a:t>
            </a:r>
          </a:p>
        </p:txBody>
      </p:sp>
      <p:sp>
        <p:nvSpPr>
          <p:cNvPr id="553989" name="Rectangle 5">
            <a:extLst>
              <a:ext uri="{FF2B5EF4-FFF2-40B4-BE49-F238E27FC236}">
                <a16:creationId xmlns:a16="http://schemas.microsoft.com/office/drawing/2014/main" xmlns="" id="{042C6890-8B53-6B49-9B31-ABC565168280}"/>
              </a:ext>
            </a:extLst>
          </p:cNvPr>
          <p:cNvSpPr>
            <a:spLocks noChangeArrowheads="1"/>
          </p:cNvSpPr>
          <p:nvPr/>
        </p:nvSpPr>
        <p:spPr bwMode="auto">
          <a:xfrm>
            <a:off x="9464675" y="9248775"/>
            <a:ext cx="2597150" cy="1454150"/>
          </a:xfrm>
          <a:prstGeom prst="rect">
            <a:avLst/>
          </a:prstGeom>
          <a:blipFill dpi="0" rotWithShape="0">
            <a:blip r:embed="rId4"/>
            <a:srcRect/>
            <a:stretch>
              <a:fillRect/>
            </a:stretch>
          </a:blip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80000"/>
              </a:lnSpc>
            </a:pPr>
            <a:r>
              <a:rPr lang="pl-PL" altLang="pl-PL" sz="5100" i="1">
                <a:solidFill>
                  <a:srgbClr val="FFFFFF"/>
                </a:solidFill>
                <a:latin typeface="Gill Sans" panose="020B0502020104020203" pitchFamily="34" charset="-79"/>
              </a:rPr>
              <a:t>Kometa</a:t>
            </a:r>
          </a:p>
          <a:p>
            <a:pPr algn="ctr" eaLnBrk="1">
              <a:lnSpc>
                <a:spcPct val="80000"/>
              </a:lnSpc>
            </a:pPr>
            <a:r>
              <a:rPr lang="pl-PL" altLang="pl-PL" sz="5100" i="1">
                <a:solidFill>
                  <a:srgbClr val="FFFFFF"/>
                </a:solidFill>
                <a:latin typeface="Gill Sans" panose="020B0502020104020203" pitchFamily="34" charset="-79"/>
              </a:rPr>
              <a:t>Halleya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6033" name="Rectangle 1">
            <a:extLst>
              <a:ext uri="{FF2B5EF4-FFF2-40B4-BE49-F238E27FC236}">
                <a16:creationId xmlns:a16="http://schemas.microsoft.com/office/drawing/2014/main" xmlns="" id="{DF1FDDED-A4AA-4343-8E45-D26C48C1D2EF}"/>
              </a:ext>
            </a:extLst>
          </p:cNvPr>
          <p:cNvSpPr>
            <a:spLocks noChangeArrowheads="1"/>
          </p:cNvSpPr>
          <p:nvPr/>
        </p:nvSpPr>
        <p:spPr bwMode="auto">
          <a:xfrm>
            <a:off x="-9525" y="-65088"/>
            <a:ext cx="24403050" cy="13844588"/>
          </a:xfrm>
          <a:prstGeom prst="rect">
            <a:avLst/>
          </a:prstGeom>
          <a:blipFill dpi="0" rotWithShape="0">
            <a:blip r:embed="rId3"/>
            <a:srcRect/>
            <a:stretch>
              <a:fillRect/>
            </a:stretch>
          </a:blip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pic>
        <p:nvPicPr>
          <p:cNvPr id="556034" name="Picture 2">
            <a:extLst>
              <a:ext uri="{FF2B5EF4-FFF2-40B4-BE49-F238E27FC236}">
                <a16:creationId xmlns:a16="http://schemas.microsoft.com/office/drawing/2014/main" xmlns="" id="{559ADB2E-A28F-7440-8683-26A8020676D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7408"/>
          <a:stretch>
            <a:fillRect/>
          </a:stretch>
        </p:blipFill>
        <p:spPr bwMode="auto">
          <a:xfrm>
            <a:off x="0" y="533400"/>
            <a:ext cx="24384000" cy="12700000"/>
          </a:xfrm>
          <a:prstGeom prst="rect">
            <a:avLst/>
          </a:prstGeom>
          <a:noFill/>
          <a:ln>
            <a:noFill/>
          </a:ln>
          <a:effectLst/>
          <a:extLst>
            <a:ext uri="{909E8E84-426E-40dd-AFC4-6F175D3DCCD1}">
              <a14:hiddenFill xmlns:a14="http://schemas.microsoft.com/office/drawing/2010/main">
                <a:blipFill dpi="0" rotWithShape="0">
                  <a:blip/>
                  <a:srcRect t="7408"/>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56035" name="Rectangle 3">
            <a:extLst>
              <a:ext uri="{FF2B5EF4-FFF2-40B4-BE49-F238E27FC236}">
                <a16:creationId xmlns:a16="http://schemas.microsoft.com/office/drawing/2014/main" xmlns="" id="{8024B314-A13A-3742-9440-232050CE60B7}"/>
              </a:ext>
            </a:extLst>
          </p:cNvPr>
          <p:cNvSpPr>
            <a:spLocks noChangeArrowheads="1"/>
          </p:cNvSpPr>
          <p:nvPr/>
        </p:nvSpPr>
        <p:spPr bwMode="auto">
          <a:xfrm>
            <a:off x="-14288" y="2795588"/>
            <a:ext cx="24412576" cy="2936875"/>
          </a:xfrm>
          <a:prstGeom prst="rect">
            <a:avLst/>
          </a:prstGeom>
          <a:solidFill>
            <a:srgbClr val="FFFFFF">
              <a:alpha val="41960"/>
            </a:srgbClr>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556036" name="Rectangle 4">
            <a:extLst>
              <a:ext uri="{FF2B5EF4-FFF2-40B4-BE49-F238E27FC236}">
                <a16:creationId xmlns:a16="http://schemas.microsoft.com/office/drawing/2014/main" xmlns="" id="{C0559C36-D6A0-2149-85E7-8EB98892AC67}"/>
              </a:ext>
            </a:extLst>
          </p:cNvPr>
          <p:cNvSpPr>
            <a:spLocks noChangeArrowheads="1"/>
          </p:cNvSpPr>
          <p:nvPr/>
        </p:nvSpPr>
        <p:spPr bwMode="auto">
          <a:xfrm>
            <a:off x="-14288" y="2989263"/>
            <a:ext cx="24412576" cy="2552700"/>
          </a:xfrm>
          <a:prstGeom prst="rect">
            <a:avLst/>
          </a:prstGeom>
          <a:solidFill>
            <a:srgbClr val="FFFFFF"/>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556037" name="Rectangle 5">
            <a:extLst>
              <a:ext uri="{FF2B5EF4-FFF2-40B4-BE49-F238E27FC236}">
                <a16:creationId xmlns:a16="http://schemas.microsoft.com/office/drawing/2014/main" xmlns="" id="{326D9143-4A90-A241-A721-28917E90DB94}"/>
              </a:ext>
            </a:extLst>
          </p:cNvPr>
          <p:cNvSpPr>
            <a:spLocks noGrp="1" noChangeArrowheads="1"/>
          </p:cNvSpPr>
          <p:nvPr>
            <p:ph type="title" idx="4294967295"/>
          </p:nvPr>
        </p:nvSpPr>
        <p:spPr>
          <a:xfrm>
            <a:off x="2349500" y="3492500"/>
            <a:ext cx="19672300" cy="1541463"/>
          </a:xfrm>
        </p:spPr>
        <p:txBody>
          <a:bodyP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9600" dirty="0" err="1">
                <a:latin typeface="DejaVu Sans Condensed" panose="020B0606030804020204" pitchFamily="34" charset="2"/>
                <a:ea typeface="DejaVu Sans Condensed" panose="020B0606030804020204" pitchFamily="34" charset="2"/>
                <a:cs typeface="DejaVu Sans Condensed" panose="020B0606030804020204" pitchFamily="34" charset="2"/>
              </a:rPr>
              <a:t>Comets</a:t>
            </a:r>
            <a:r>
              <a:rPr lang="pl-PL" altLang="pl-PL" sz="9600" dirty="0">
                <a:latin typeface="DejaVu Sans Condensed" panose="020B0606030804020204" pitchFamily="34" charset="2"/>
                <a:ea typeface="DejaVu Sans Condensed" panose="020B0606030804020204" pitchFamily="34" charset="2"/>
                <a:cs typeface="DejaVu Sans Condensed" panose="020B0606030804020204" pitchFamily="34" charset="2"/>
              </a:rPr>
              <a:t> Faulkner</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8081" name="Rectangle 1">
            <a:extLst>
              <a:ext uri="{FF2B5EF4-FFF2-40B4-BE49-F238E27FC236}">
                <a16:creationId xmlns:a16="http://schemas.microsoft.com/office/drawing/2014/main" xmlns="" id="{8287685A-F6E9-2849-BBA6-AF4432AD4E6A}"/>
              </a:ext>
            </a:extLst>
          </p:cNvPr>
          <p:cNvSpPr>
            <a:spLocks noChangeArrowheads="1"/>
          </p:cNvSpPr>
          <p:nvPr/>
        </p:nvSpPr>
        <p:spPr bwMode="auto">
          <a:xfrm>
            <a:off x="0" y="-498475"/>
            <a:ext cx="24723725" cy="14214475"/>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558082" name="Text Box 2">
            <a:extLst>
              <a:ext uri="{FF2B5EF4-FFF2-40B4-BE49-F238E27FC236}">
                <a16:creationId xmlns:a16="http://schemas.microsoft.com/office/drawing/2014/main" xmlns="" id="{2D875A2E-AEBC-8547-A540-0DE66ABFE8B0}"/>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69722162-6385-7441-B2B5-3D3642694925}"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85</a:t>
            </a:fld>
            <a:endParaRPr lang="pl-PL" altLang="pl-PL" sz="2400">
              <a:solidFill>
                <a:srgbClr val="000000"/>
              </a:solidFill>
              <a:latin typeface="Gill Sans" panose="020B0502020104020203" pitchFamily="34" charset="-79"/>
            </a:endParaRPr>
          </a:p>
        </p:txBody>
      </p:sp>
      <p:sp>
        <p:nvSpPr>
          <p:cNvPr id="558083" name="Rectangle 3">
            <a:extLst>
              <a:ext uri="{FF2B5EF4-FFF2-40B4-BE49-F238E27FC236}">
                <a16:creationId xmlns:a16="http://schemas.microsoft.com/office/drawing/2014/main" xmlns="" id="{3E13FD7B-1313-1248-8DBC-83E989BFBCBB}"/>
              </a:ext>
            </a:extLst>
          </p:cNvPr>
          <p:cNvSpPr>
            <a:spLocks noChangeArrowheads="1"/>
          </p:cNvSpPr>
          <p:nvPr/>
        </p:nvSpPr>
        <p:spPr bwMode="auto">
          <a:xfrm>
            <a:off x="2110880" y="9448800"/>
            <a:ext cx="20378613" cy="340105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dirty="0">
                <a:solidFill>
                  <a:srgbClr val="FFFFFF"/>
                </a:solidFill>
                <a:latin typeface="DejaVu Sans Condensed" panose="020B0606030804020204" pitchFamily="34" charset="2"/>
              </a:rPr>
              <a:t>“Nowe szczegółowe zdjęcia okolic równika Plutona ujawniają ogromną niespodziankę: łańcuch młodych gór”.</a:t>
            </a:r>
          </a:p>
        </p:txBody>
      </p:sp>
      <p:sp>
        <p:nvSpPr>
          <p:cNvPr id="558084" name="Rectangle 4">
            <a:extLst>
              <a:ext uri="{FF2B5EF4-FFF2-40B4-BE49-F238E27FC236}">
                <a16:creationId xmlns:a16="http://schemas.microsoft.com/office/drawing/2014/main" xmlns="" id="{99DD23C4-BE80-C94E-B2DF-9FD81311DD20}"/>
              </a:ext>
            </a:extLst>
          </p:cNvPr>
          <p:cNvSpPr>
            <a:spLocks noChangeArrowheads="1"/>
          </p:cNvSpPr>
          <p:nvPr/>
        </p:nvSpPr>
        <p:spPr bwMode="auto">
          <a:xfrm>
            <a:off x="2425700" y="11925300"/>
            <a:ext cx="15951200" cy="446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pic>
        <p:nvPicPr>
          <p:cNvPr id="558085" name="Picture 5">
            <a:extLst>
              <a:ext uri="{FF2B5EF4-FFF2-40B4-BE49-F238E27FC236}">
                <a16:creationId xmlns:a16="http://schemas.microsoft.com/office/drawing/2014/main" xmlns="" id="{C00FA4A0-CF4A-9548-A4E7-E62402411A9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0757"/>
          <a:stretch>
            <a:fillRect/>
          </a:stretch>
        </p:blipFill>
        <p:spPr bwMode="auto">
          <a:xfrm>
            <a:off x="5092700" y="1066800"/>
            <a:ext cx="14198600" cy="8020050"/>
          </a:xfrm>
          <a:prstGeom prst="rect">
            <a:avLst/>
          </a:prstGeom>
          <a:noFill/>
          <a:ln>
            <a:noFill/>
          </a:ln>
          <a:effectLst/>
          <a:extLst>
            <a:ext uri="{909E8E84-426E-40dd-AFC4-6F175D3DCCD1}">
              <a14:hiddenFill xmlns:a14="http://schemas.microsoft.com/office/drawing/2010/main">
                <a:blipFill dpi="0" rotWithShape="0">
                  <a:blip/>
                  <a:srcRect b="20757"/>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0129" name="Rectangle 1">
            <a:extLst>
              <a:ext uri="{FF2B5EF4-FFF2-40B4-BE49-F238E27FC236}">
                <a16:creationId xmlns:a16="http://schemas.microsoft.com/office/drawing/2014/main" xmlns="" id="{4344DB9E-55D8-6F4C-9026-CD436B9F10F9}"/>
              </a:ext>
            </a:extLst>
          </p:cNvPr>
          <p:cNvSpPr>
            <a:spLocks noChangeArrowheads="1"/>
          </p:cNvSpPr>
          <p:nvPr/>
        </p:nvSpPr>
        <p:spPr bwMode="auto">
          <a:xfrm>
            <a:off x="-314325" y="-342900"/>
            <a:ext cx="24723725" cy="140716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560130" name="Text Box 2">
            <a:extLst>
              <a:ext uri="{FF2B5EF4-FFF2-40B4-BE49-F238E27FC236}">
                <a16:creationId xmlns:a16="http://schemas.microsoft.com/office/drawing/2014/main" xmlns="" id="{1B25E2E6-0DEA-5942-A6FE-C0F42E45A154}"/>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458B5561-384C-4C45-8910-1A66200C4303}"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86</a:t>
            </a:fld>
            <a:endParaRPr lang="pl-PL" altLang="pl-PL" sz="2400">
              <a:solidFill>
                <a:srgbClr val="000000"/>
              </a:solidFill>
              <a:latin typeface="Gill Sans" panose="020B0502020104020203" pitchFamily="34" charset="-79"/>
            </a:endParaRPr>
          </a:p>
        </p:txBody>
      </p:sp>
      <p:pic>
        <p:nvPicPr>
          <p:cNvPr id="560131" name="Picture 3">
            <a:extLst>
              <a:ext uri="{FF2B5EF4-FFF2-40B4-BE49-F238E27FC236}">
                <a16:creationId xmlns:a16="http://schemas.microsoft.com/office/drawing/2014/main" xmlns="" id="{0D074914-CCA4-9347-BEDD-E011585C2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7200" y="1766888"/>
            <a:ext cx="11671300" cy="8802687"/>
          </a:xfrm>
          <a:prstGeom prst="rect">
            <a:avLst/>
          </a:prstGeom>
          <a:noFill/>
          <a:ln w="25560">
            <a:solidFill>
              <a:srgbClr val="FFFFFF"/>
            </a:solidFill>
            <a:miter lim="800000"/>
            <a:headEnd/>
            <a:tailEnd/>
          </a:ln>
          <a:effectLst/>
          <a:extLst>
            <a:ext uri="{909E8E84-426E-40dd-AFC4-6F175D3DCCD1}">
              <a14:hiddenFill xmlns:a14="http://schemas.microsoft.com/office/drawing/2010/main">
                <a:blipFill dpi="0" rotWithShape="0">
                  <a:blip/>
                  <a:srcRect/>
                  <a:stretch>
                    <a:fillRect/>
                  </a:stretch>
                </a:blip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0132" name="Rectangle 4">
            <a:extLst>
              <a:ext uri="{FF2B5EF4-FFF2-40B4-BE49-F238E27FC236}">
                <a16:creationId xmlns:a16="http://schemas.microsoft.com/office/drawing/2014/main" xmlns="" id="{DFFAEEC4-1D71-9D4B-A184-A44190C1E15F}"/>
              </a:ext>
            </a:extLst>
          </p:cNvPr>
          <p:cNvSpPr>
            <a:spLocks noChangeArrowheads="1"/>
          </p:cNvSpPr>
          <p:nvPr/>
        </p:nvSpPr>
        <p:spPr bwMode="auto">
          <a:xfrm>
            <a:off x="9864796" y="10801350"/>
            <a:ext cx="10642458" cy="10619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6400" dirty="0" err="1">
                <a:solidFill>
                  <a:srgbClr val="FFFFFF"/>
                </a:solidFill>
                <a:latin typeface="DejaVu Sans Condensed" panose="020B0606030804020204" pitchFamily="34" charset="2"/>
              </a:rPr>
              <a:t>AiG</a:t>
            </a:r>
            <a:r>
              <a:rPr lang="pl-PL" altLang="pl-PL" sz="6400" dirty="0">
                <a:solidFill>
                  <a:srgbClr val="FFFFFF"/>
                </a:solidFill>
                <a:latin typeface="DejaVu Sans Condensed" panose="020B0606030804020204" pitchFamily="34" charset="2"/>
              </a:rPr>
              <a:t> web </a:t>
            </a:r>
            <a:r>
              <a:rPr lang="pl-PL" altLang="pl-PL" sz="6400" dirty="0" err="1">
                <a:solidFill>
                  <a:srgbClr val="FFFFFF"/>
                </a:solidFill>
                <a:latin typeface="DejaVu Sans Condensed" panose="020B0606030804020204" pitchFamily="34" charset="2"/>
              </a:rPr>
              <a:t>site</a:t>
            </a:r>
            <a:r>
              <a:rPr lang="pl-PL" altLang="pl-PL" sz="6400" dirty="0">
                <a:solidFill>
                  <a:srgbClr val="FFFFFF"/>
                </a:solidFill>
                <a:latin typeface="DejaVu Sans Condensed" panose="020B0606030804020204" pitchFamily="34" charset="2"/>
              </a:rPr>
              <a:t>: </a:t>
            </a:r>
            <a:r>
              <a:rPr lang="pl-PL" altLang="pl-PL" sz="6400" dirty="0">
                <a:solidFill>
                  <a:srgbClr val="FFFF00"/>
                </a:solidFill>
                <a:latin typeface="DejaVu Sans Condensed" panose="020B0606030804020204" pitchFamily="34" charset="2"/>
              </a:rPr>
              <a:t>Spiral Faulkner</a:t>
            </a:r>
          </a:p>
        </p:txBody>
      </p:sp>
      <p:sp>
        <p:nvSpPr>
          <p:cNvPr id="560133" name="Rectangle 5">
            <a:extLst>
              <a:ext uri="{FF2B5EF4-FFF2-40B4-BE49-F238E27FC236}">
                <a16:creationId xmlns:a16="http://schemas.microsoft.com/office/drawing/2014/main" xmlns="" id="{B967BC0A-7D87-DB4F-ADF0-103F19E2E9EB}"/>
              </a:ext>
            </a:extLst>
          </p:cNvPr>
          <p:cNvSpPr>
            <a:spLocks noChangeArrowheads="1"/>
          </p:cNvSpPr>
          <p:nvPr/>
        </p:nvSpPr>
        <p:spPr bwMode="auto">
          <a:xfrm>
            <a:off x="2476500" y="1536700"/>
            <a:ext cx="6477000" cy="66611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7200">
                <a:solidFill>
                  <a:srgbClr val="FFFFFF"/>
                </a:solidFill>
                <a:latin typeface="DejaVu Sans Condensed" panose="020B0606030804020204" pitchFamily="34" charset="2"/>
              </a:rPr>
              <a:t> Jeśli galaktyki mają miliardy lat, te ramiona spiralne nie powinny istnieć.</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7" name="AutoShape 1">
            <a:extLst>
              <a:ext uri="{FF2B5EF4-FFF2-40B4-BE49-F238E27FC236}">
                <a16:creationId xmlns:a16="http://schemas.microsoft.com/office/drawing/2014/main" xmlns="" id="{6BBABF9E-6B28-054E-AF8A-A77C92158B54}"/>
              </a:ext>
            </a:extLst>
          </p:cNvPr>
          <p:cNvSpPr>
            <a:spLocks noChangeArrowheads="1"/>
          </p:cNvSpPr>
          <p:nvPr/>
        </p:nvSpPr>
        <p:spPr bwMode="auto">
          <a:xfrm>
            <a:off x="1739900" y="876300"/>
            <a:ext cx="20880388" cy="1816100"/>
          </a:xfrm>
          <a:prstGeom prst="roundRect">
            <a:avLst>
              <a:gd name="adj" fmla="val 16667"/>
            </a:avLst>
          </a:prstGeom>
          <a:solidFill>
            <a:srgbClr val="D6D6D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562178" name="Rectangle 2">
            <a:extLst>
              <a:ext uri="{FF2B5EF4-FFF2-40B4-BE49-F238E27FC236}">
                <a16:creationId xmlns:a16="http://schemas.microsoft.com/office/drawing/2014/main" xmlns="" id="{F7D2F1CE-C659-F448-8D42-6F1DD3C0EC1C}"/>
              </a:ext>
            </a:extLst>
          </p:cNvPr>
          <p:cNvSpPr>
            <a:spLocks noChangeArrowheads="1"/>
          </p:cNvSpPr>
          <p:nvPr/>
        </p:nvSpPr>
        <p:spPr bwMode="auto">
          <a:xfrm>
            <a:off x="2389188" y="987425"/>
            <a:ext cx="20789900" cy="176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11600" b="1">
                <a:solidFill>
                  <a:srgbClr val="000000"/>
                </a:solidFill>
                <a:latin typeface="Calibri" panose="020F0502020204030204" pitchFamily="34" charset="0"/>
              </a:rPr>
              <a:t>The New Answers Book 3</a:t>
            </a:r>
          </a:p>
        </p:txBody>
      </p:sp>
      <p:grpSp>
        <p:nvGrpSpPr>
          <p:cNvPr id="562179" name="Group 3">
            <a:extLst>
              <a:ext uri="{FF2B5EF4-FFF2-40B4-BE49-F238E27FC236}">
                <a16:creationId xmlns:a16="http://schemas.microsoft.com/office/drawing/2014/main" xmlns="" id="{EDC43D87-16A6-C24E-98EB-028DCBB4718F}"/>
              </a:ext>
            </a:extLst>
          </p:cNvPr>
          <p:cNvGrpSpPr>
            <a:grpSpLocks/>
          </p:cNvGrpSpPr>
          <p:nvPr/>
        </p:nvGrpSpPr>
        <p:grpSpPr bwMode="auto">
          <a:xfrm>
            <a:off x="3840163" y="1612900"/>
            <a:ext cx="976312" cy="493713"/>
            <a:chOff x="2419" y="1016"/>
            <a:chExt cx="615" cy="311"/>
          </a:xfrm>
        </p:grpSpPr>
        <p:sp>
          <p:nvSpPr>
            <p:cNvPr id="562183" name="AutoShape 4">
              <a:extLst>
                <a:ext uri="{FF2B5EF4-FFF2-40B4-BE49-F238E27FC236}">
                  <a16:creationId xmlns:a16="http://schemas.microsoft.com/office/drawing/2014/main" xmlns="" id="{291D0D92-26FE-784C-9146-3F7F80DE26D3}"/>
                </a:ext>
              </a:extLst>
            </p:cNvPr>
            <p:cNvSpPr>
              <a:spLocks noChangeArrowheads="1"/>
            </p:cNvSpPr>
            <p:nvPr/>
          </p:nvSpPr>
          <p:spPr bwMode="auto">
            <a:xfrm>
              <a:off x="2419" y="1016"/>
              <a:ext cx="615" cy="71"/>
            </a:xfrm>
            <a:prstGeom prst="roundRect">
              <a:avLst>
                <a:gd name="adj" fmla="val 16667"/>
              </a:avLst>
            </a:prstGeom>
            <a:solidFill>
              <a:srgbClr val="444444"/>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562184" name="AutoShape 5">
              <a:extLst>
                <a:ext uri="{FF2B5EF4-FFF2-40B4-BE49-F238E27FC236}">
                  <a16:creationId xmlns:a16="http://schemas.microsoft.com/office/drawing/2014/main" xmlns="" id="{3485EDE9-D34F-F442-9C93-1271DDD85FE6}"/>
                </a:ext>
              </a:extLst>
            </p:cNvPr>
            <p:cNvSpPr>
              <a:spLocks noChangeArrowheads="1"/>
            </p:cNvSpPr>
            <p:nvPr/>
          </p:nvSpPr>
          <p:spPr bwMode="auto">
            <a:xfrm>
              <a:off x="2467" y="1136"/>
              <a:ext cx="567" cy="71"/>
            </a:xfrm>
            <a:prstGeom prst="roundRect">
              <a:avLst>
                <a:gd name="adj" fmla="val 16667"/>
              </a:avLst>
            </a:prstGeom>
            <a:solidFill>
              <a:srgbClr val="444444"/>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562185" name="AutoShape 6">
              <a:extLst>
                <a:ext uri="{FF2B5EF4-FFF2-40B4-BE49-F238E27FC236}">
                  <a16:creationId xmlns:a16="http://schemas.microsoft.com/office/drawing/2014/main" xmlns="" id="{5E9CE54A-7D62-6146-AA7E-12FF4574CBFF}"/>
                </a:ext>
              </a:extLst>
            </p:cNvPr>
            <p:cNvSpPr>
              <a:spLocks noChangeArrowheads="1"/>
            </p:cNvSpPr>
            <p:nvPr/>
          </p:nvSpPr>
          <p:spPr bwMode="auto">
            <a:xfrm>
              <a:off x="2555" y="1256"/>
              <a:ext cx="479" cy="71"/>
            </a:xfrm>
            <a:prstGeom prst="roundRect">
              <a:avLst>
                <a:gd name="adj" fmla="val 16667"/>
              </a:avLst>
            </a:prstGeom>
            <a:solidFill>
              <a:srgbClr val="444444"/>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grpSp>
      <p:pic>
        <p:nvPicPr>
          <p:cNvPr id="562180" name="Picture 9">
            <a:extLst>
              <a:ext uri="{FF2B5EF4-FFF2-40B4-BE49-F238E27FC236}">
                <a16:creationId xmlns:a16="http://schemas.microsoft.com/office/drawing/2014/main" xmlns="" id="{1C4ECF88-2609-1241-8469-A25020530D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85850" y="2082800"/>
            <a:ext cx="12311063" cy="123110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1" name="Chapter 12: Evidences for a young universe">
            <a:extLst>
              <a:ext uri="{FF2B5EF4-FFF2-40B4-BE49-F238E27FC236}">
                <a16:creationId xmlns:a16="http://schemas.microsoft.com/office/drawing/2014/main" xmlns="" id="{F62FEB02-1E2E-3542-8561-5F98FBAAE950}"/>
              </a:ext>
            </a:extLst>
          </p:cNvPr>
          <p:cNvSpPr txBox="1"/>
          <p:nvPr/>
        </p:nvSpPr>
        <p:spPr>
          <a:xfrm>
            <a:off x="9639300" y="4102100"/>
            <a:ext cx="12311063" cy="2163763"/>
          </a:xfrm>
          <a:prstGeom prst="rect">
            <a:avLst/>
          </a:prstGeom>
          <a:ln w="12700">
            <a:miter lim="400000"/>
          </a:ln>
          <a:effectLst>
            <a:outerShdw blurRad="63500" dist="38100" dir="2700000" rotWithShape="0">
              <a:srgbClr val="000000">
                <a:alpha val="74996"/>
              </a:srgbClr>
            </a:outerShdw>
          </a:effectLst>
          <a:extLst/>
        </p:spPr>
        <p:txBody>
          <a:bodyPr lIns="50800" tIns="50800" rIns="50800" bIns="50800">
            <a:spAutoFit/>
          </a:bodyPr>
          <a:lstStyle>
            <a:lvl1pPr marL="39688" eaLnBrk="0">
              <a:defRPr>
                <a:solidFill>
                  <a:schemeClr val="tx1"/>
                </a:solidFill>
                <a:latin typeface="Arial" charset="0"/>
                <a:ea typeface="Microsoft YaHei" charset="-122"/>
              </a:defRPr>
            </a:lvl1pPr>
            <a:lvl2pPr eaLnBrk="0">
              <a:defRPr>
                <a:solidFill>
                  <a:schemeClr val="tx1"/>
                </a:solidFill>
                <a:latin typeface="Arial" charset="0"/>
                <a:ea typeface="Microsoft YaHei" charset="-122"/>
              </a:defRPr>
            </a:lvl2pPr>
            <a:lvl3pPr eaLnBrk="0">
              <a:defRPr>
                <a:solidFill>
                  <a:schemeClr val="tx1"/>
                </a:solidFill>
                <a:latin typeface="Arial" charset="0"/>
                <a:ea typeface="Microsoft YaHei" charset="-122"/>
              </a:defRPr>
            </a:lvl3pPr>
            <a:lvl4pPr eaLnBrk="0">
              <a:defRPr>
                <a:solidFill>
                  <a:schemeClr val="tx1"/>
                </a:solidFill>
                <a:latin typeface="Arial" charset="0"/>
                <a:ea typeface="Microsoft YaHei" charset="-122"/>
              </a:defRPr>
            </a:lvl4pPr>
            <a:lvl5pPr eaLnBrk="0">
              <a:defRPr>
                <a:solidFill>
                  <a:schemeClr val="tx1"/>
                </a:solidFill>
                <a:latin typeface="Arial" charset="0"/>
                <a:ea typeface="Microsoft YaHei" charset="-122"/>
              </a:defRPr>
            </a:lvl5pPr>
            <a:lvl6pPr marL="25146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6pPr>
            <a:lvl7pPr marL="29718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7pPr>
            <a:lvl8pPr marL="34290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8pPr>
            <a:lvl9pPr marL="38862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9pPr>
          </a:lstStyle>
          <a:p>
            <a:pPr defTabSz="914400" eaLnBrk="1">
              <a:lnSpc>
                <a:spcPct val="93000"/>
              </a:lnSpc>
              <a:spcBef>
                <a:spcPts val="700"/>
              </a:spcBef>
              <a:buClr>
                <a:srgbClr val="FFFB00"/>
              </a:buClr>
              <a:buSzPct val="100000"/>
              <a:buFont typeface="Arial" charset="0"/>
              <a:buNone/>
              <a:defRPr/>
            </a:pPr>
            <a:r>
              <a:rPr lang="pl-PL" altLang="pl-PL" sz="7200" dirty="0">
                <a:solidFill>
                  <a:srgbClr val="FFFF00"/>
                </a:solidFill>
                <a:latin typeface="DejaVu Sans Condensed" panose="020B0606030804020204" pitchFamily="34" charset="2"/>
              </a:rPr>
              <a:t>Rozdział</a:t>
            </a:r>
            <a:r>
              <a:rPr lang="pl-PL" altLang="pl-PL" sz="7200" dirty="0">
                <a:solidFill>
                  <a:srgbClr val="FFFB00"/>
                </a:solidFill>
                <a:latin typeface="DejaVu Sans Condensed" charset="0"/>
                <a:cs typeface="DejaVu Sans Condensed" charset="0"/>
                <a:sym typeface="DejaVu Sans Condensed" charset="0"/>
              </a:rPr>
              <a:t> 12: </a:t>
            </a:r>
            <a:r>
              <a:rPr lang="pl-PL" altLang="pl-PL" sz="7200" dirty="0">
                <a:solidFill>
                  <a:srgbClr val="FFFFFF"/>
                </a:solidFill>
                <a:latin typeface="DejaVu Sans Condensed" charset="0"/>
                <a:cs typeface="DejaVu Sans Condensed" charset="0"/>
                <a:sym typeface="DejaVu Sans Condensed" charset="0"/>
              </a:rPr>
              <a:t>Świadectwa na rzecz młodego Wszechświata</a:t>
            </a:r>
          </a:p>
        </p:txBody>
      </p:sp>
      <p:sp>
        <p:nvSpPr>
          <p:cNvPr id="12" name="The whole book is FREE on the web site.">
            <a:extLst>
              <a:ext uri="{FF2B5EF4-FFF2-40B4-BE49-F238E27FC236}">
                <a16:creationId xmlns:a16="http://schemas.microsoft.com/office/drawing/2014/main" xmlns="" id="{E155AE42-794D-7D44-88C8-8531B209C2B1}"/>
              </a:ext>
            </a:extLst>
          </p:cNvPr>
          <p:cNvSpPr txBox="1"/>
          <p:nvPr/>
        </p:nvSpPr>
        <p:spPr>
          <a:xfrm>
            <a:off x="8591550" y="7329488"/>
            <a:ext cx="16130588" cy="2163762"/>
          </a:xfrm>
          <a:prstGeom prst="rect">
            <a:avLst/>
          </a:prstGeom>
          <a:ln w="12700">
            <a:miter lim="400000"/>
          </a:ln>
          <a:effectLst>
            <a:outerShdw blurRad="63500" dist="38100" dir="2700000" rotWithShape="0">
              <a:srgbClr val="000000">
                <a:alpha val="74996"/>
              </a:srgbClr>
            </a:outerShdw>
          </a:effectLst>
          <a:extLst/>
        </p:spPr>
        <p:txBody>
          <a:bodyPr lIns="50800" tIns="50800" rIns="50800" bIns="50800">
            <a:spAutoFit/>
          </a:bodyPr>
          <a:lstStyle>
            <a:lvl1pPr marL="39688" eaLnBrk="0">
              <a:defRPr>
                <a:solidFill>
                  <a:schemeClr val="tx1"/>
                </a:solidFill>
                <a:latin typeface="Arial" charset="0"/>
                <a:ea typeface="Microsoft YaHei" charset="-122"/>
              </a:defRPr>
            </a:lvl1pPr>
            <a:lvl2pPr eaLnBrk="0">
              <a:defRPr>
                <a:solidFill>
                  <a:schemeClr val="tx1"/>
                </a:solidFill>
                <a:latin typeface="Arial" charset="0"/>
                <a:ea typeface="Microsoft YaHei" charset="-122"/>
              </a:defRPr>
            </a:lvl2pPr>
            <a:lvl3pPr eaLnBrk="0">
              <a:defRPr>
                <a:solidFill>
                  <a:schemeClr val="tx1"/>
                </a:solidFill>
                <a:latin typeface="Arial" charset="0"/>
                <a:ea typeface="Microsoft YaHei" charset="-122"/>
              </a:defRPr>
            </a:lvl3pPr>
            <a:lvl4pPr eaLnBrk="0">
              <a:defRPr>
                <a:solidFill>
                  <a:schemeClr val="tx1"/>
                </a:solidFill>
                <a:latin typeface="Arial" charset="0"/>
                <a:ea typeface="Microsoft YaHei" charset="-122"/>
              </a:defRPr>
            </a:lvl4pPr>
            <a:lvl5pPr eaLnBrk="0">
              <a:defRPr>
                <a:solidFill>
                  <a:schemeClr val="tx1"/>
                </a:solidFill>
                <a:latin typeface="Arial" charset="0"/>
                <a:ea typeface="Microsoft YaHei" charset="-122"/>
              </a:defRPr>
            </a:lvl5pPr>
            <a:lvl6pPr marL="25146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6pPr>
            <a:lvl7pPr marL="29718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7pPr>
            <a:lvl8pPr marL="34290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8pPr>
            <a:lvl9pPr marL="3886200" indent="-228600" eaLnBrk="0" fontAlgn="base" hangingPunct="0">
              <a:lnSpc>
                <a:spcPct val="93000"/>
              </a:lnSpc>
              <a:spcBef>
                <a:spcPct val="0"/>
              </a:spcBef>
              <a:spcAft>
                <a:spcPct val="0"/>
              </a:spcAft>
              <a:buClr>
                <a:srgbClr val="000000"/>
              </a:buClr>
              <a:buSzPct val="100000"/>
              <a:buFont typeface="Times New Roman" pitchFamily="16" charset="0"/>
              <a:defRPr>
                <a:solidFill>
                  <a:schemeClr val="tx1"/>
                </a:solidFill>
                <a:latin typeface="Arial" charset="0"/>
                <a:ea typeface="Microsoft YaHei" charset="-122"/>
              </a:defRPr>
            </a:lvl9pPr>
          </a:lstStyle>
          <a:p>
            <a:pPr algn="ctr" defTabSz="914400" eaLnBrk="1">
              <a:lnSpc>
                <a:spcPct val="93000"/>
              </a:lnSpc>
              <a:spcBef>
                <a:spcPts val="700"/>
              </a:spcBef>
              <a:buClr>
                <a:srgbClr val="FFFB00"/>
              </a:buClr>
              <a:buSzPct val="100000"/>
              <a:buFont typeface="Arial" charset="0"/>
              <a:buNone/>
              <a:defRPr/>
            </a:pPr>
            <a:r>
              <a:rPr lang="pl-PL" altLang="pl-PL" sz="7200">
                <a:solidFill>
                  <a:srgbClr val="FFFFFF"/>
                </a:solidFill>
                <a:latin typeface="DejaVu Sans Condensed" charset="0"/>
                <a:cs typeface="DejaVu Sans Condensed" charset="0"/>
                <a:sym typeface="DejaVu Sans Condensed" charset="0"/>
              </a:rPr>
              <a:t>Cała książka do pobrania  </a:t>
            </a:r>
            <a:r>
              <a:rPr lang="pl-PL" altLang="pl-PL" sz="7200">
                <a:solidFill>
                  <a:srgbClr val="FFFB00"/>
                </a:solidFill>
                <a:latin typeface="DejaVu Sans Condensed Oblique" charset="0"/>
                <a:sym typeface="DejaVu Sans Condensed Oblique" charset="0"/>
              </a:rPr>
              <a:t>ZA DARMO</a:t>
            </a:r>
            <a:r>
              <a:rPr lang="pl-PL" altLang="pl-PL" sz="7200">
                <a:solidFill>
                  <a:srgbClr val="FFFFFF"/>
                </a:solidFill>
                <a:latin typeface="DejaVu Sans Condensed" charset="0"/>
                <a:cs typeface="DejaVu Sans Condensed" charset="0"/>
                <a:sym typeface="DejaVu Sans Condensed" charset="0"/>
              </a:rPr>
              <a:t> na stronie internetowej.</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4225" name="Rectangle 1">
            <a:extLst>
              <a:ext uri="{FF2B5EF4-FFF2-40B4-BE49-F238E27FC236}">
                <a16:creationId xmlns:a16="http://schemas.microsoft.com/office/drawing/2014/main" xmlns="" id="{6EC0B030-933B-A442-9C7D-45F0CA945E89}"/>
              </a:ext>
            </a:extLst>
          </p:cNvPr>
          <p:cNvSpPr>
            <a:spLocks noChangeArrowheads="1"/>
          </p:cNvSpPr>
          <p:nvPr/>
        </p:nvSpPr>
        <p:spPr bwMode="auto">
          <a:xfrm>
            <a:off x="-228600" y="-285750"/>
            <a:ext cx="24638000" cy="1401445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564226" name="Text Box 2">
            <a:extLst>
              <a:ext uri="{FF2B5EF4-FFF2-40B4-BE49-F238E27FC236}">
                <a16:creationId xmlns:a16="http://schemas.microsoft.com/office/drawing/2014/main" xmlns="" id="{6F43C78B-0C8D-1643-926B-3AB79AEA2883}"/>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D6847F3B-AD08-3744-A0E3-0EA098AE2CEF}"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88</a:t>
            </a:fld>
            <a:endParaRPr lang="pl-PL" altLang="pl-PL" sz="2400">
              <a:solidFill>
                <a:srgbClr val="000000"/>
              </a:solidFill>
              <a:latin typeface="Gill Sans" panose="020B0502020104020203" pitchFamily="34" charset="-79"/>
            </a:endParaRPr>
          </a:p>
        </p:txBody>
      </p:sp>
      <p:pic>
        <p:nvPicPr>
          <p:cNvPr id="564227" name="Picture 3">
            <a:extLst>
              <a:ext uri="{FF2B5EF4-FFF2-40B4-BE49-F238E27FC236}">
                <a16:creationId xmlns:a16="http://schemas.microsoft.com/office/drawing/2014/main" xmlns="" id="{8570DEE8-AA5D-9941-9BB8-E7C780D19F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0788" y="2222500"/>
            <a:ext cx="6281737" cy="829786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4228" name="Rectangle 4">
            <a:extLst>
              <a:ext uri="{FF2B5EF4-FFF2-40B4-BE49-F238E27FC236}">
                <a16:creationId xmlns:a16="http://schemas.microsoft.com/office/drawing/2014/main" xmlns="" id="{985B095F-F22A-F04E-A207-5B94FB0AD970}"/>
              </a:ext>
            </a:extLst>
          </p:cNvPr>
          <p:cNvSpPr>
            <a:spLocks noChangeArrowheads="1"/>
          </p:cNvSpPr>
          <p:nvPr/>
        </p:nvSpPr>
        <p:spPr bwMode="auto">
          <a:xfrm>
            <a:off x="3848100" y="2617788"/>
            <a:ext cx="5954713" cy="2081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60000"/>
              </a:lnSpc>
            </a:pPr>
            <a:r>
              <a:rPr lang="pl-PL" altLang="pl-PL" sz="6000" b="1">
                <a:solidFill>
                  <a:srgbClr val="000000"/>
                </a:solidFill>
                <a:latin typeface="Myriad Pro" panose="020B0503030403020204" pitchFamily="34" charset="0"/>
              </a:rPr>
              <a:t>Ekspansja</a:t>
            </a:r>
          </a:p>
          <a:p>
            <a:pPr algn="ctr" eaLnBrk="1">
              <a:lnSpc>
                <a:spcPct val="50000"/>
              </a:lnSpc>
              <a:spcBef>
                <a:spcPts val="2038"/>
              </a:spcBef>
              <a:spcAft>
                <a:spcPts val="2038"/>
              </a:spcAft>
            </a:pPr>
            <a:r>
              <a:rPr lang="pl-PL" altLang="pl-PL" sz="6000" b="1">
                <a:solidFill>
                  <a:srgbClr val="000000"/>
                </a:solidFill>
                <a:latin typeface="Myriad Pro" panose="020B0503030403020204" pitchFamily="34" charset="0"/>
              </a:rPr>
              <a:t>„Wielkiego</a:t>
            </a:r>
          </a:p>
          <a:p>
            <a:pPr algn="ctr" eaLnBrk="1">
              <a:lnSpc>
                <a:spcPct val="50000"/>
              </a:lnSpc>
            </a:pPr>
            <a:r>
              <a:rPr lang="pl-PL" altLang="pl-PL" sz="6000" b="1">
                <a:solidFill>
                  <a:srgbClr val="000000"/>
                </a:solidFill>
                <a:latin typeface="Myriad Pro" panose="020B0503030403020204" pitchFamily="34" charset="0"/>
              </a:rPr>
              <a:t>Wybuchu”</a:t>
            </a:r>
          </a:p>
        </p:txBody>
      </p:sp>
      <p:sp>
        <p:nvSpPr>
          <p:cNvPr id="564229" name="Rectangle 5">
            <a:extLst>
              <a:ext uri="{FF2B5EF4-FFF2-40B4-BE49-F238E27FC236}">
                <a16:creationId xmlns:a16="http://schemas.microsoft.com/office/drawing/2014/main" xmlns="" id="{E89E9B6B-8713-AF4D-BF8E-F4281D502865}"/>
              </a:ext>
            </a:extLst>
          </p:cNvPr>
          <p:cNvSpPr>
            <a:spLocks noChangeArrowheads="1"/>
          </p:cNvSpPr>
          <p:nvPr/>
        </p:nvSpPr>
        <p:spPr bwMode="auto">
          <a:xfrm>
            <a:off x="14400213" y="2952750"/>
            <a:ext cx="5600700" cy="12287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60000"/>
              </a:lnSpc>
            </a:pPr>
            <a:r>
              <a:rPr lang="pl-PL" altLang="pl-PL" sz="7000" b="1">
                <a:solidFill>
                  <a:srgbClr val="000000"/>
                </a:solidFill>
                <a:latin typeface="Myriad Pro" panose="020B0503030403020204" pitchFamily="34" charset="0"/>
              </a:rPr>
              <a:t>‘BIG BANG’</a:t>
            </a:r>
          </a:p>
          <a:p>
            <a:pPr algn="ctr" eaLnBrk="1">
              <a:lnSpc>
                <a:spcPct val="50000"/>
              </a:lnSpc>
            </a:pPr>
            <a:r>
              <a:rPr lang="pl-PL" altLang="pl-PL" sz="6400" b="1">
                <a:solidFill>
                  <a:srgbClr val="000000"/>
                </a:solidFill>
                <a:latin typeface="Myriad Pro" panose="020B0503030403020204" pitchFamily="34" charset="0"/>
              </a:rPr>
              <a:t>expansion</a:t>
            </a:r>
          </a:p>
        </p:txBody>
      </p:sp>
      <p:sp>
        <p:nvSpPr>
          <p:cNvPr id="564230" name="Rectangle 6">
            <a:extLst>
              <a:ext uri="{FF2B5EF4-FFF2-40B4-BE49-F238E27FC236}">
                <a16:creationId xmlns:a16="http://schemas.microsoft.com/office/drawing/2014/main" xmlns="" id="{3A26EC54-C48F-0A4F-B9E7-C7A2BF082EE2}"/>
              </a:ext>
            </a:extLst>
          </p:cNvPr>
          <p:cNvSpPr>
            <a:spLocks noChangeArrowheads="1"/>
          </p:cNvSpPr>
          <p:nvPr/>
        </p:nvSpPr>
        <p:spPr bwMode="auto">
          <a:xfrm>
            <a:off x="11506200" y="6400800"/>
            <a:ext cx="1370013" cy="91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564231" name="Rectangle 7">
            <a:extLst>
              <a:ext uri="{FF2B5EF4-FFF2-40B4-BE49-F238E27FC236}">
                <a16:creationId xmlns:a16="http://schemas.microsoft.com/office/drawing/2014/main" xmlns="" id="{EDBEA79F-22F7-484E-911C-4BD630F30CCE}"/>
              </a:ext>
            </a:extLst>
          </p:cNvPr>
          <p:cNvSpPr>
            <a:spLocks noChangeArrowheads="1"/>
          </p:cNvSpPr>
          <p:nvPr/>
        </p:nvSpPr>
        <p:spPr bwMode="auto">
          <a:xfrm>
            <a:off x="3259138" y="10655300"/>
            <a:ext cx="6102350" cy="22971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70000"/>
              </a:lnSpc>
              <a:spcBef>
                <a:spcPts val="1000"/>
              </a:spcBef>
            </a:pPr>
            <a:r>
              <a:rPr lang="pl-PL" altLang="pl-PL" sz="4200">
                <a:solidFill>
                  <a:srgbClr val="FFFFFF"/>
                </a:solidFill>
                <a:latin typeface="Myriad Pro Semibold" panose="020B0503030403020204" pitchFamily="34" charset="0"/>
              </a:rPr>
              <a:t>Na początku rzekomego </a:t>
            </a:r>
          </a:p>
          <a:p>
            <a:pPr algn="ctr" eaLnBrk="1">
              <a:lnSpc>
                <a:spcPct val="70000"/>
              </a:lnSpc>
              <a:spcBef>
                <a:spcPts val="1000"/>
              </a:spcBef>
            </a:pPr>
            <a:r>
              <a:rPr lang="pl-PL" altLang="pl-PL" sz="4200">
                <a:solidFill>
                  <a:srgbClr val="FFFFFF"/>
                </a:solidFill>
                <a:latin typeface="Myriad Pro Semibold" panose="020B0503030403020204" pitchFamily="34" charset="0"/>
              </a:rPr>
              <a:t>wielkiego wybuchu,</a:t>
            </a:r>
          </a:p>
          <a:p>
            <a:pPr algn="ctr" eaLnBrk="1">
              <a:lnSpc>
                <a:spcPct val="70000"/>
              </a:lnSpc>
              <a:spcBef>
                <a:spcPts val="1000"/>
              </a:spcBef>
            </a:pPr>
            <a:r>
              <a:rPr lang="pl-PL" altLang="pl-PL" sz="4200">
                <a:solidFill>
                  <a:srgbClr val="FFFFFF"/>
                </a:solidFill>
                <a:latin typeface="Myriad Pro Semibold" panose="020B0503030403020204" pitchFamily="34" charset="0"/>
              </a:rPr>
              <a:t>punkty A i B startują z</a:t>
            </a:r>
          </a:p>
          <a:p>
            <a:pPr algn="ctr" eaLnBrk="1">
              <a:lnSpc>
                <a:spcPct val="70000"/>
              </a:lnSpc>
              <a:spcBef>
                <a:spcPts val="1000"/>
              </a:spcBef>
            </a:pPr>
            <a:r>
              <a:rPr lang="pl-PL" altLang="pl-PL" sz="4200">
                <a:solidFill>
                  <a:srgbClr val="FFFFFF"/>
                </a:solidFill>
                <a:latin typeface="Myriad Pro Semibold" panose="020B0503030403020204" pitchFamily="34" charset="0"/>
              </a:rPr>
              <a:t>różnymi temperaturami. </a:t>
            </a:r>
          </a:p>
        </p:txBody>
      </p:sp>
      <p:sp>
        <p:nvSpPr>
          <p:cNvPr id="118792" name="Rectangle 8">
            <a:extLst>
              <a:ext uri="{FF2B5EF4-FFF2-40B4-BE49-F238E27FC236}">
                <a16:creationId xmlns:a16="http://schemas.microsoft.com/office/drawing/2014/main" xmlns="" id="{9BCF9D05-BED7-2844-93A3-813EF43F13C9}"/>
              </a:ext>
            </a:extLst>
          </p:cNvPr>
          <p:cNvSpPr>
            <a:spLocks noChangeArrowheads="1"/>
          </p:cNvSpPr>
          <p:nvPr/>
        </p:nvSpPr>
        <p:spPr bwMode="auto">
          <a:xfrm>
            <a:off x="3343275" y="666750"/>
            <a:ext cx="17765713" cy="132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2200"/>
              </a:spcBef>
            </a:pPr>
            <a:r>
              <a:rPr lang="pl-PL" altLang="pl-PL" sz="8000" dirty="0">
                <a:solidFill>
                  <a:srgbClr val="00B0F0"/>
                </a:solidFill>
                <a:latin typeface="DejaVu Sans Condensed" panose="020B0606030804020204" pitchFamily="34" charset="2"/>
              </a:rPr>
              <a:t>Wielki Wybuch “Problem horyzontu”</a:t>
            </a:r>
          </a:p>
        </p:txBody>
      </p:sp>
      <p:grpSp>
        <p:nvGrpSpPr>
          <p:cNvPr id="118793" name="Group 9">
            <a:extLst>
              <a:ext uri="{FF2B5EF4-FFF2-40B4-BE49-F238E27FC236}">
                <a16:creationId xmlns:a16="http://schemas.microsoft.com/office/drawing/2014/main" xmlns="" id="{B00F23AD-5271-0141-A7F1-1E96F92E47F3}"/>
              </a:ext>
            </a:extLst>
          </p:cNvPr>
          <p:cNvGrpSpPr>
            <a:grpSpLocks/>
          </p:cNvGrpSpPr>
          <p:nvPr/>
        </p:nvGrpSpPr>
        <p:grpSpPr bwMode="auto">
          <a:xfrm>
            <a:off x="11422063" y="2189163"/>
            <a:ext cx="11791950" cy="10923587"/>
            <a:chOff x="7195" y="1379"/>
            <a:chExt cx="7428" cy="6881"/>
          </a:xfrm>
        </p:grpSpPr>
        <p:pic>
          <p:nvPicPr>
            <p:cNvPr id="564234" name="Picture 10">
              <a:extLst>
                <a:ext uri="{FF2B5EF4-FFF2-40B4-BE49-F238E27FC236}">
                  <a16:creationId xmlns:a16="http://schemas.microsoft.com/office/drawing/2014/main" xmlns="" id="{A484AA16-916F-C24A-990F-C0CEFBC167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895" y="1379"/>
              <a:ext cx="3975" cy="5243"/>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4235" name="Rectangle 11">
              <a:extLst>
                <a:ext uri="{FF2B5EF4-FFF2-40B4-BE49-F238E27FC236}">
                  <a16:creationId xmlns:a16="http://schemas.microsoft.com/office/drawing/2014/main" xmlns="" id="{5F386D6F-83B3-8F4A-8371-D0439555D9BD}"/>
                </a:ext>
              </a:extLst>
            </p:cNvPr>
            <p:cNvSpPr>
              <a:spLocks noChangeArrowheads="1"/>
            </p:cNvSpPr>
            <p:nvPr/>
          </p:nvSpPr>
          <p:spPr bwMode="auto">
            <a:xfrm>
              <a:off x="7195" y="6813"/>
              <a:ext cx="7428" cy="144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70000"/>
                </a:lnSpc>
                <a:spcBef>
                  <a:spcPts val="1000"/>
                </a:spcBef>
              </a:pPr>
              <a:r>
                <a:rPr lang="pl-PL" altLang="pl-PL" sz="4200">
                  <a:solidFill>
                    <a:srgbClr val="FFFFFF"/>
                  </a:solidFill>
                  <a:latin typeface="Myriad Pro Semibold" panose="020B0503030403020204" pitchFamily="34" charset="0"/>
                </a:rPr>
                <a:t>Dziś, punkty A i B mają taką samą</a:t>
              </a:r>
            </a:p>
            <a:p>
              <a:pPr algn="ctr" eaLnBrk="1">
                <a:lnSpc>
                  <a:spcPct val="70000"/>
                </a:lnSpc>
                <a:spcBef>
                  <a:spcPts val="1000"/>
                </a:spcBef>
              </a:pPr>
              <a:r>
                <a:rPr lang="pl-PL" altLang="pl-PL" sz="4200">
                  <a:solidFill>
                    <a:srgbClr val="FFFFFF"/>
                  </a:solidFill>
                  <a:latin typeface="Myriad Pro Semibold" panose="020B0503030403020204" pitchFamily="34" charset="0"/>
                </a:rPr>
                <a:t>temperaturę, ale nie minęło wystarczająco </a:t>
              </a:r>
            </a:p>
            <a:p>
              <a:pPr algn="ctr" eaLnBrk="1">
                <a:lnSpc>
                  <a:spcPct val="70000"/>
                </a:lnSpc>
                <a:spcBef>
                  <a:spcPts val="1000"/>
                </a:spcBef>
              </a:pPr>
              <a:r>
                <a:rPr lang="pl-PL" altLang="pl-PL" sz="4200">
                  <a:solidFill>
                    <a:srgbClr val="FFFFFF"/>
                  </a:solidFill>
                  <a:latin typeface="Myriad Pro Semibold" panose="020B0503030403020204" pitchFamily="34" charset="0"/>
                </a:rPr>
                <a:t>dużo czasu, aby temperatury odległych punktów </a:t>
              </a:r>
            </a:p>
            <a:p>
              <a:pPr algn="ctr" eaLnBrk="1">
                <a:lnSpc>
                  <a:spcPct val="70000"/>
                </a:lnSpc>
                <a:spcBef>
                  <a:spcPts val="1000"/>
                </a:spcBef>
              </a:pPr>
              <a:r>
                <a:rPr lang="pl-PL" altLang="pl-PL" sz="4200">
                  <a:solidFill>
                    <a:srgbClr val="FFFFFF"/>
                  </a:solidFill>
                  <a:latin typeface="Myriad Pro Semibold" panose="020B0503030403020204" pitchFamily="34" charset="0"/>
                </a:rPr>
                <a:t>wyrównały się.</a:t>
              </a:r>
            </a:p>
          </p:txBody>
        </p:sp>
        <p:sp>
          <p:nvSpPr>
            <p:cNvPr id="564236" name="Rectangle 12">
              <a:extLst>
                <a:ext uri="{FF2B5EF4-FFF2-40B4-BE49-F238E27FC236}">
                  <a16:creationId xmlns:a16="http://schemas.microsoft.com/office/drawing/2014/main" xmlns="" id="{FF7D5FB3-EB71-2E4F-949F-F81359756A54}"/>
                </a:ext>
              </a:extLst>
            </p:cNvPr>
            <p:cNvSpPr>
              <a:spLocks noChangeArrowheads="1"/>
            </p:cNvSpPr>
            <p:nvPr/>
          </p:nvSpPr>
          <p:spPr bwMode="auto">
            <a:xfrm>
              <a:off x="9131" y="5102"/>
              <a:ext cx="1777" cy="127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50760" tIns="50760" rIns="50760" bIns="507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Lst>
                <a:defRPr>
                  <a:solidFill>
                    <a:schemeClr val="tx1"/>
                  </a:solidFill>
                  <a:latin typeface="Arial" panose="020B0604020202020204" pitchFamily="34" charset="0"/>
                  <a:ea typeface="Microsoft YaHei" panose="020B0503020204020204" pitchFamily="34" charset="-122"/>
                </a:defRPr>
              </a:lvl9pPr>
            </a:lstStyle>
            <a:p>
              <a:pPr eaLnBrk="1">
                <a:lnSpc>
                  <a:spcPct val="70000"/>
                </a:lnSpc>
              </a:pPr>
              <a:r>
                <a:rPr lang="pl-PL" altLang="pl-PL" sz="3600" b="1">
                  <a:solidFill>
                    <a:srgbClr val="FFFFFF"/>
                  </a:solidFill>
                </a:rPr>
                <a:t>Maksymalna</a:t>
              </a:r>
            </a:p>
            <a:p>
              <a:pPr eaLnBrk="1">
                <a:lnSpc>
                  <a:spcPct val="70000"/>
                </a:lnSpc>
              </a:pPr>
              <a:r>
                <a:rPr lang="pl-PL" altLang="pl-PL" sz="3600" b="1">
                  <a:solidFill>
                    <a:srgbClr val="FFFFFF"/>
                  </a:solidFill>
                </a:rPr>
                <a:t>odległość</a:t>
              </a:r>
            </a:p>
            <a:p>
              <a:pPr eaLnBrk="1">
                <a:lnSpc>
                  <a:spcPct val="70000"/>
                </a:lnSpc>
              </a:pPr>
              <a:r>
                <a:rPr lang="pl-PL" altLang="pl-PL" sz="3600" b="1">
                  <a:solidFill>
                    <a:srgbClr val="FFFFFF"/>
                  </a:solidFill>
                </a:rPr>
                <a:t>jaką światło</a:t>
              </a:r>
            </a:p>
            <a:p>
              <a:pPr eaLnBrk="1">
                <a:lnSpc>
                  <a:spcPct val="70000"/>
                </a:lnSpc>
              </a:pPr>
              <a:r>
                <a:rPr lang="pl-PL" altLang="pl-PL" sz="3600" b="1">
                  <a:solidFill>
                    <a:srgbClr val="FFFFFF"/>
                  </a:solidFill>
                </a:rPr>
                <a:t>mogło</a:t>
              </a:r>
            </a:p>
            <a:p>
              <a:pPr eaLnBrk="1">
                <a:lnSpc>
                  <a:spcPct val="70000"/>
                </a:lnSpc>
              </a:pPr>
              <a:r>
                <a:rPr lang="pl-PL" altLang="pl-PL" sz="3600" b="1">
                  <a:solidFill>
                    <a:srgbClr val="FFFFFF"/>
                  </a:solidFill>
                </a:rPr>
                <a:t>przebyć</a:t>
              </a:r>
            </a:p>
          </p:txBody>
        </p:sp>
      </p:gr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additive="repl">
                                        <p:cTn id="6" dur="indefinite" fill="hold"/>
                                        <p:tgtEl>
                                          <p:spTgt spid="118792"/>
                                        </p:tgtEl>
                                        <p:attrNameLst>
                                          <p:attrName>style.visibility</p:attrName>
                                        </p:attrNameLst>
                                      </p:cBhvr>
                                      <p:to>
                                        <p:strVal val="visible"/>
                                      </p:to>
                                    </p:set>
                                    <p:anim calcmode="lin" valueType="num">
                                      <p:cBhvr additive="repl">
                                        <p:cTn id="7" dur="500" fill="hold"/>
                                        <p:tgtEl>
                                          <p:spTgt spid="118792"/>
                                        </p:tgtEl>
                                        <p:attrNameLst>
                                          <p:attrName>ppt_w</p:attrName>
                                        </p:attrNameLst>
                                      </p:cBhvr>
                                      <p:tavLst>
                                        <p:tav tm="100000">
                                          <p:val>
                                            <p:strVal val="0"/>
                                          </p:val>
                                        </p:tav>
                                        <p:tav>
                                          <p:val>
                                            <p:strVal val="#ppt_w"/>
                                          </p:val>
                                        </p:tav>
                                      </p:tavLst>
                                    </p:anim>
                                    <p:anim calcmode="lin" valueType="num">
                                      <p:cBhvr additive="repl">
                                        <p:cTn id="8" dur="500" fill="hold"/>
                                        <p:tgtEl>
                                          <p:spTgt spid="118792"/>
                                        </p:tgtEl>
                                        <p:attrNameLst>
                                          <p:attrName>ppt_h</p:attrName>
                                        </p:attrNameLst>
                                      </p:cBhvr>
                                      <p:tavLst>
                                        <p:tav tm="100000">
                                          <p:val>
                                            <p:strVal val="0"/>
                                          </p:val>
                                        </p:tav>
                                        <p:tav>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fill="hold" nodeType="clickEffect">
                                  <p:stCondLst>
                                    <p:cond delay="0"/>
                                  </p:stCondLst>
                                  <p:childTnLst>
                                    <p:set>
                                      <p:cBhvr additive="repl">
                                        <p:cTn id="12" dur="1" fill="hold">
                                          <p:stCondLst>
                                            <p:cond delay="0"/>
                                          </p:stCondLst>
                                        </p:cTn>
                                        <p:tgtEl>
                                          <p:spTgt spid="11879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6273" name="AutoShape 1">
            <a:extLst>
              <a:ext uri="{FF2B5EF4-FFF2-40B4-BE49-F238E27FC236}">
                <a16:creationId xmlns:a16="http://schemas.microsoft.com/office/drawing/2014/main" xmlns="" id="{462AE3A6-7595-2F45-A669-5373F77FD99A}"/>
              </a:ext>
            </a:extLst>
          </p:cNvPr>
          <p:cNvSpPr>
            <a:spLocks noChangeArrowheads="1"/>
          </p:cNvSpPr>
          <p:nvPr/>
        </p:nvSpPr>
        <p:spPr bwMode="auto">
          <a:xfrm>
            <a:off x="1739900" y="876300"/>
            <a:ext cx="20880388" cy="1816100"/>
          </a:xfrm>
          <a:prstGeom prst="roundRect">
            <a:avLst>
              <a:gd name="adj" fmla="val 16667"/>
            </a:avLst>
          </a:prstGeom>
          <a:solidFill>
            <a:srgbClr val="D6D6D6"/>
          </a:solidFill>
          <a:ln>
            <a:noFill/>
          </a:ln>
          <a:effectLst/>
          <a:extLs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566274" name="Rectangle 2">
            <a:extLst>
              <a:ext uri="{FF2B5EF4-FFF2-40B4-BE49-F238E27FC236}">
                <a16:creationId xmlns:a16="http://schemas.microsoft.com/office/drawing/2014/main" xmlns="" id="{0DBCCAA1-C166-9E4F-9641-3435EC354282}"/>
              </a:ext>
            </a:extLst>
          </p:cNvPr>
          <p:cNvSpPr>
            <a:spLocks noChangeArrowheads="1"/>
          </p:cNvSpPr>
          <p:nvPr/>
        </p:nvSpPr>
        <p:spPr bwMode="auto">
          <a:xfrm>
            <a:off x="2389188" y="987425"/>
            <a:ext cx="20789900" cy="1768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nchor="b">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11600" b="1">
                <a:solidFill>
                  <a:srgbClr val="000000"/>
                </a:solidFill>
                <a:latin typeface="Calibri" panose="020F0502020204030204" pitchFamily="34" charset="0"/>
              </a:rPr>
              <a:t>The New Answers Book 1</a:t>
            </a:r>
          </a:p>
        </p:txBody>
      </p:sp>
      <p:grpSp>
        <p:nvGrpSpPr>
          <p:cNvPr id="566275" name="Group 3">
            <a:extLst>
              <a:ext uri="{FF2B5EF4-FFF2-40B4-BE49-F238E27FC236}">
                <a16:creationId xmlns:a16="http://schemas.microsoft.com/office/drawing/2014/main" xmlns="" id="{455859D5-526D-364E-BA99-615EAFC45F76}"/>
              </a:ext>
            </a:extLst>
          </p:cNvPr>
          <p:cNvGrpSpPr>
            <a:grpSpLocks/>
          </p:cNvGrpSpPr>
          <p:nvPr/>
        </p:nvGrpSpPr>
        <p:grpSpPr bwMode="auto">
          <a:xfrm>
            <a:off x="3840163" y="1612900"/>
            <a:ext cx="976312" cy="493713"/>
            <a:chOff x="2419" y="1016"/>
            <a:chExt cx="615" cy="311"/>
          </a:xfrm>
        </p:grpSpPr>
        <p:sp>
          <p:nvSpPr>
            <p:cNvPr id="566279" name="AutoShape 4">
              <a:extLst>
                <a:ext uri="{FF2B5EF4-FFF2-40B4-BE49-F238E27FC236}">
                  <a16:creationId xmlns:a16="http://schemas.microsoft.com/office/drawing/2014/main" xmlns="" id="{3C8E9954-045F-9B46-B71D-30293B25B9AB}"/>
                </a:ext>
              </a:extLst>
            </p:cNvPr>
            <p:cNvSpPr>
              <a:spLocks noChangeArrowheads="1"/>
            </p:cNvSpPr>
            <p:nvPr/>
          </p:nvSpPr>
          <p:spPr bwMode="auto">
            <a:xfrm>
              <a:off x="2419" y="1016"/>
              <a:ext cx="615" cy="71"/>
            </a:xfrm>
            <a:prstGeom prst="roundRect">
              <a:avLst>
                <a:gd name="adj" fmla="val 16667"/>
              </a:avLst>
            </a:prstGeom>
            <a:solidFill>
              <a:srgbClr val="444444"/>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566280" name="AutoShape 5">
              <a:extLst>
                <a:ext uri="{FF2B5EF4-FFF2-40B4-BE49-F238E27FC236}">
                  <a16:creationId xmlns:a16="http://schemas.microsoft.com/office/drawing/2014/main" xmlns="" id="{30F6ACA5-70EB-D24E-B519-B715EC458605}"/>
                </a:ext>
              </a:extLst>
            </p:cNvPr>
            <p:cNvSpPr>
              <a:spLocks noChangeArrowheads="1"/>
            </p:cNvSpPr>
            <p:nvPr/>
          </p:nvSpPr>
          <p:spPr bwMode="auto">
            <a:xfrm>
              <a:off x="2467" y="1136"/>
              <a:ext cx="567" cy="71"/>
            </a:xfrm>
            <a:prstGeom prst="roundRect">
              <a:avLst>
                <a:gd name="adj" fmla="val 16667"/>
              </a:avLst>
            </a:prstGeom>
            <a:solidFill>
              <a:srgbClr val="444444"/>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566281" name="AutoShape 6">
              <a:extLst>
                <a:ext uri="{FF2B5EF4-FFF2-40B4-BE49-F238E27FC236}">
                  <a16:creationId xmlns:a16="http://schemas.microsoft.com/office/drawing/2014/main" xmlns="" id="{48996C18-FEB2-3B47-AF11-2198B423198F}"/>
                </a:ext>
              </a:extLst>
            </p:cNvPr>
            <p:cNvSpPr>
              <a:spLocks noChangeArrowheads="1"/>
            </p:cNvSpPr>
            <p:nvPr/>
          </p:nvSpPr>
          <p:spPr bwMode="auto">
            <a:xfrm>
              <a:off x="2555" y="1256"/>
              <a:ext cx="479" cy="71"/>
            </a:xfrm>
            <a:prstGeom prst="roundRect">
              <a:avLst>
                <a:gd name="adj" fmla="val 16667"/>
              </a:avLst>
            </a:prstGeom>
            <a:solidFill>
              <a:srgbClr val="444444"/>
            </a:solidFill>
            <a:ln>
              <a:noFill/>
            </a:ln>
            <a:effectLst/>
            <a:extLs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grpSp>
      <p:pic>
        <p:nvPicPr>
          <p:cNvPr id="566276" name="Picture 7">
            <a:extLst>
              <a:ext uri="{FF2B5EF4-FFF2-40B4-BE49-F238E27FC236}">
                <a16:creationId xmlns:a16="http://schemas.microsoft.com/office/drawing/2014/main" xmlns="" id="{73D000BD-67EA-2843-9E58-E3FCA06978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1905000"/>
            <a:ext cx="12166600" cy="121666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66277" name="Rectangle 8">
            <a:extLst>
              <a:ext uri="{FF2B5EF4-FFF2-40B4-BE49-F238E27FC236}">
                <a16:creationId xmlns:a16="http://schemas.microsoft.com/office/drawing/2014/main" xmlns="" id="{1BA169C0-BE2F-A545-8CF7-220C14225E8B}"/>
              </a:ext>
            </a:extLst>
          </p:cNvPr>
          <p:cNvSpPr>
            <a:spLocks noChangeArrowheads="1"/>
          </p:cNvSpPr>
          <p:nvPr/>
        </p:nvSpPr>
        <p:spPr bwMode="auto">
          <a:xfrm>
            <a:off x="9639300" y="4102100"/>
            <a:ext cx="12311063" cy="33940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700"/>
              </a:spcBef>
            </a:pPr>
            <a:r>
              <a:rPr lang="pl-PL" altLang="pl-PL" sz="7200" dirty="0">
                <a:solidFill>
                  <a:srgbClr val="FFFF00"/>
                </a:solidFill>
                <a:latin typeface="DejaVu Sans Condensed" panose="020B0606030804020204" pitchFamily="34" charset="2"/>
              </a:rPr>
              <a:t>Rozdział 19</a:t>
            </a:r>
            <a:r>
              <a:rPr lang="pl-PL" altLang="pl-PL" sz="7200" dirty="0">
                <a:solidFill>
                  <a:srgbClr val="000000"/>
                </a:solidFill>
                <a:latin typeface="DejaVu Sans Condensed" panose="020B0606030804020204" pitchFamily="34" charset="2"/>
              </a:rPr>
              <a:t>: </a:t>
            </a:r>
            <a:r>
              <a:rPr lang="pl-PL" altLang="pl-PL" sz="7200" dirty="0">
                <a:solidFill>
                  <a:schemeClr val="bg1"/>
                </a:solidFill>
                <a:latin typeface="DejaVu Sans Condensed" panose="020B0606030804020204" pitchFamily="34" charset="2"/>
              </a:rPr>
              <a:t>Czy światło odległych gwiazd dowodzi starego Wszechświata?</a:t>
            </a:r>
          </a:p>
        </p:txBody>
      </p:sp>
      <p:sp>
        <p:nvSpPr>
          <p:cNvPr id="566278" name="Rectangle 9">
            <a:extLst>
              <a:ext uri="{FF2B5EF4-FFF2-40B4-BE49-F238E27FC236}">
                <a16:creationId xmlns:a16="http://schemas.microsoft.com/office/drawing/2014/main" xmlns="" id="{9EE8C5B3-AB97-984B-9420-837FC4AE805D}"/>
              </a:ext>
            </a:extLst>
          </p:cNvPr>
          <p:cNvSpPr>
            <a:spLocks noChangeArrowheads="1"/>
          </p:cNvSpPr>
          <p:nvPr/>
        </p:nvSpPr>
        <p:spPr bwMode="auto">
          <a:xfrm>
            <a:off x="9639300" y="7945438"/>
            <a:ext cx="14744700" cy="240823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700"/>
              </a:spcBef>
            </a:pPr>
            <a:r>
              <a:rPr lang="pl-PL" altLang="pl-PL" sz="7200">
                <a:solidFill>
                  <a:schemeClr val="bg1"/>
                </a:solidFill>
                <a:latin typeface="DejaVu Sans Condensed" panose="020B0606030804020204" pitchFamily="34" charset="2"/>
              </a:rPr>
              <a:t>Cała książka do pobrania</a:t>
            </a:r>
          </a:p>
          <a:p>
            <a:pPr algn="ctr" eaLnBrk="1">
              <a:lnSpc>
                <a:spcPct val="100000"/>
              </a:lnSpc>
              <a:spcBef>
                <a:spcPts val="700"/>
              </a:spcBef>
            </a:pPr>
            <a:r>
              <a:rPr lang="pl-PL" altLang="pl-PL" sz="7200">
                <a:solidFill>
                  <a:srgbClr val="FFFF00"/>
                </a:solidFill>
                <a:latin typeface="DejaVu Sans Condensed" panose="020B0606030804020204" pitchFamily="34" charset="2"/>
              </a:rPr>
              <a:t>ZA DARMO </a:t>
            </a:r>
            <a:r>
              <a:rPr lang="pl-PL" altLang="pl-PL" sz="7200">
                <a:solidFill>
                  <a:schemeClr val="bg1"/>
                </a:solidFill>
                <a:latin typeface="DejaVu Sans Condensed" panose="020B0606030804020204" pitchFamily="34" charset="2"/>
              </a:rPr>
              <a:t>ze strony internetowej</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1">
            <a:extLst>
              <a:ext uri="{FF2B5EF4-FFF2-40B4-BE49-F238E27FC236}">
                <a16:creationId xmlns:a16="http://schemas.microsoft.com/office/drawing/2014/main" xmlns="" id="{06A25B37-EAB1-DF4C-99BC-CF1EA20A9056}"/>
              </a:ext>
            </a:extLst>
          </p:cNvPr>
          <p:cNvSpPr>
            <a:spLocks noChangeArrowheads="1"/>
          </p:cNvSpPr>
          <p:nvPr/>
        </p:nvSpPr>
        <p:spPr bwMode="auto">
          <a:xfrm>
            <a:off x="-12700" y="0"/>
            <a:ext cx="24396700" cy="13716000"/>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38160" tIns="38160" rIns="38160" bIns="3816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 pos="21717000" algn="l"/>
                <a:tab pos="22440900" algn="l"/>
                <a:tab pos="23164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endParaRPr lang="pl-PL" altLang="pl-PL" sz="5600">
              <a:solidFill>
                <a:srgbClr val="FFFFFF"/>
              </a:solidFill>
              <a:latin typeface="Gill Sans" panose="020B0502020104020203" pitchFamily="34" charset="-79"/>
            </a:endParaRPr>
          </a:p>
        </p:txBody>
      </p:sp>
      <p:sp>
        <p:nvSpPr>
          <p:cNvPr id="402434" name="Text Box 2">
            <a:extLst>
              <a:ext uri="{FF2B5EF4-FFF2-40B4-BE49-F238E27FC236}">
                <a16:creationId xmlns:a16="http://schemas.microsoft.com/office/drawing/2014/main" xmlns="" id="{9E88357B-C9FB-3144-BD6C-61DA76ADC45C}"/>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B7A2416A-AB1A-7945-9D1F-4857709FA1E8}"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9</a:t>
            </a:fld>
            <a:endParaRPr lang="pl-PL" altLang="pl-PL" sz="2400">
              <a:solidFill>
                <a:srgbClr val="000000"/>
              </a:solidFill>
              <a:latin typeface="Gill Sans" panose="020B0502020104020203" pitchFamily="34" charset="-79"/>
            </a:endParaRPr>
          </a:p>
        </p:txBody>
      </p:sp>
      <p:pic>
        <p:nvPicPr>
          <p:cNvPr id="402435" name="Picture 3">
            <a:extLst>
              <a:ext uri="{FF2B5EF4-FFF2-40B4-BE49-F238E27FC236}">
                <a16:creationId xmlns:a16="http://schemas.microsoft.com/office/drawing/2014/main" xmlns="" id="{2C0F38A3-7DB1-2C46-B910-B67C8BA342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042900" y="3171825"/>
            <a:ext cx="8905875" cy="6180138"/>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402436" name="Picture 4">
            <a:extLst>
              <a:ext uri="{FF2B5EF4-FFF2-40B4-BE49-F238E27FC236}">
                <a16:creationId xmlns:a16="http://schemas.microsoft.com/office/drawing/2014/main" xmlns="" id="{2A5228D5-AAE3-D248-9A72-A52D14668A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09913" y="2792413"/>
            <a:ext cx="8116887" cy="94742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402437" name="Rectangle 5">
            <a:extLst>
              <a:ext uri="{FF2B5EF4-FFF2-40B4-BE49-F238E27FC236}">
                <a16:creationId xmlns:a16="http://schemas.microsoft.com/office/drawing/2014/main" xmlns="" id="{F13C0264-C7E0-2F45-82BB-F2018905F505}"/>
              </a:ext>
            </a:extLst>
          </p:cNvPr>
          <p:cNvSpPr>
            <a:spLocks noChangeArrowheads="1"/>
          </p:cNvSpPr>
          <p:nvPr/>
        </p:nvSpPr>
        <p:spPr bwMode="auto">
          <a:xfrm>
            <a:off x="12476163" y="9523413"/>
            <a:ext cx="10034587" cy="9382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600">
                <a:solidFill>
                  <a:schemeClr val="bg1"/>
                </a:solidFill>
                <a:latin typeface="DejaVu Sans Condensed" panose="020B0606030804020204" pitchFamily="34" charset="2"/>
              </a:rPr>
              <a:t>Galaktyka Spiralna NGC 5194</a:t>
            </a:r>
          </a:p>
        </p:txBody>
      </p:sp>
      <p:sp>
        <p:nvSpPr>
          <p:cNvPr id="402438" name="Rectangle 6">
            <a:extLst>
              <a:ext uri="{FF2B5EF4-FFF2-40B4-BE49-F238E27FC236}">
                <a16:creationId xmlns:a16="http://schemas.microsoft.com/office/drawing/2014/main" xmlns="" id="{40965D9B-8A49-964C-ACCE-35050B0C488C}"/>
              </a:ext>
            </a:extLst>
          </p:cNvPr>
          <p:cNvSpPr>
            <a:spLocks noChangeArrowheads="1"/>
          </p:cNvSpPr>
          <p:nvPr/>
        </p:nvSpPr>
        <p:spPr bwMode="auto">
          <a:xfrm>
            <a:off x="950913" y="1654175"/>
            <a:ext cx="12438062" cy="9382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lIns="38160" tIns="38160" rIns="38160" bIns="38160">
            <a:spAutoFit/>
          </a:bodyPr>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pPr>
            <a:r>
              <a:rPr lang="pl-PL" altLang="pl-PL" sz="5600">
                <a:solidFill>
                  <a:srgbClr val="000000"/>
                </a:solidFill>
                <a:latin typeface="DejaVu Sans Condensed" panose="020B0606030804020204" pitchFamily="34" charset="2"/>
              </a:rPr>
              <a:t>“</a:t>
            </a:r>
            <a:r>
              <a:rPr lang="pl-PL" altLang="pl-PL" sz="5600">
                <a:solidFill>
                  <a:srgbClr val="FFFFFF"/>
                </a:solidFill>
                <a:latin typeface="DejaVu Sans Condensed" panose="020B0606030804020204" pitchFamily="34" charset="2"/>
              </a:rPr>
              <a:t>Mgławica w kształcie róży  NGC 7129</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1">
            <a:extLst>
              <a:ext uri="{FF2B5EF4-FFF2-40B4-BE49-F238E27FC236}">
                <a16:creationId xmlns:a16="http://schemas.microsoft.com/office/drawing/2014/main" xmlns="" id="{002D9B31-9CE1-D34C-986A-ABB965B8394D}"/>
              </a:ext>
            </a:extLst>
          </p:cNvPr>
          <p:cNvSpPr>
            <a:spLocks noGrp="1" noChangeArrowheads="1"/>
          </p:cNvSpPr>
          <p:nvPr>
            <p:ph type="title" idx="4294967295"/>
          </p:nvPr>
        </p:nvSpPr>
        <p:spPr>
          <a:xfrm>
            <a:off x="3403600" y="6007100"/>
            <a:ext cx="17576800" cy="1701800"/>
          </a:xfrm>
        </p:spPr>
        <p:txBody>
          <a:bodyPr/>
          <a:lstStyle/>
          <a:p>
            <a:pP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pPr>
            <a:r>
              <a:rPr lang="pl-PL" altLang="pl-PL" sz="9600" dirty="0">
                <a:solidFill>
                  <a:srgbClr val="FEFCDD"/>
                </a:solidFill>
                <a:latin typeface="DejaVu Sans Condensed" panose="020B0606030804020204" pitchFamily="34" charset="2"/>
                <a:ea typeface="DejaVu Sans Condensed" panose="020B0606030804020204" pitchFamily="34" charset="2"/>
                <a:cs typeface="DejaVu Sans Condensed" panose="020B0606030804020204" pitchFamily="34" charset="2"/>
              </a:rPr>
              <a:t>A co na to Biblia?</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0369" name="Rectangle 1">
            <a:extLst>
              <a:ext uri="{FF2B5EF4-FFF2-40B4-BE49-F238E27FC236}">
                <a16:creationId xmlns:a16="http://schemas.microsoft.com/office/drawing/2014/main" xmlns="" id="{FB900B13-47BF-4B46-85D5-F5A4A721D11E}"/>
              </a:ext>
            </a:extLst>
          </p:cNvPr>
          <p:cNvSpPr>
            <a:spLocks noGrp="1" noChangeArrowheads="1"/>
          </p:cNvSpPr>
          <p:nvPr>
            <p:ph type="title" idx="4294967295"/>
          </p:nvPr>
        </p:nvSpPr>
        <p:spPr>
          <a:xfrm>
            <a:off x="2425700" y="1600200"/>
            <a:ext cx="19545300" cy="1701800"/>
          </a:xfrm>
        </p:spPr>
        <p:txBody>
          <a:bodyP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9600" dirty="0">
                <a:solidFill>
                  <a:schemeClr val="bg1"/>
                </a:solidFill>
                <a:latin typeface="DejaVu Sans Condensed" panose="020B0606030804020204" pitchFamily="34" charset="2"/>
              </a:rPr>
              <a:t>Psalm 33:6, 8–9</a:t>
            </a:r>
          </a:p>
        </p:txBody>
      </p:sp>
      <p:sp>
        <p:nvSpPr>
          <p:cNvPr id="570370" name="Rectangle 2">
            <a:extLst>
              <a:ext uri="{FF2B5EF4-FFF2-40B4-BE49-F238E27FC236}">
                <a16:creationId xmlns:a16="http://schemas.microsoft.com/office/drawing/2014/main" xmlns="" id="{E5259A17-4482-D34B-BCD7-6B8D2C2AD025}"/>
              </a:ext>
            </a:extLst>
          </p:cNvPr>
          <p:cNvSpPr>
            <a:spLocks noGrp="1" noChangeArrowheads="1"/>
          </p:cNvSpPr>
          <p:nvPr>
            <p:ph type="body" idx="4294967295"/>
          </p:nvPr>
        </p:nvSpPr>
        <p:spPr>
          <a:xfrm>
            <a:off x="2374900" y="3530600"/>
            <a:ext cx="18059400" cy="3627438"/>
          </a:xfrm>
        </p:spPr>
        <p:txBody>
          <a:bodyPr/>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Lst>
            </a:pPr>
            <a:r>
              <a:rPr lang="pl-PL" altLang="pl-PL" sz="5400" dirty="0">
                <a:solidFill>
                  <a:schemeClr val="bg1"/>
                </a:solidFill>
                <a:latin typeface="DejaVu Sans Condensed" panose="020B0606030804020204" pitchFamily="34" charset="2"/>
              </a:rPr>
              <a:t>6</a:t>
            </a:r>
            <a:r>
              <a:rPr lang="pl-PL" altLang="pl-PL" dirty="0">
                <a:latin typeface="DejaVu Sans Condensed" panose="020B0606030804020204" pitchFamily="34" charset="2"/>
              </a:rPr>
              <a:t> </a:t>
            </a:r>
            <a:r>
              <a:rPr lang="pl-PL" altLang="pl-PL" dirty="0">
                <a:solidFill>
                  <a:srgbClr val="FFFF00"/>
                </a:solidFill>
                <a:latin typeface="DejaVu Sans Condensed" panose="020B0606030804020204" pitchFamily="34" charset="2"/>
              </a:rPr>
              <a:t>Słowem Pana </a:t>
            </a:r>
            <a:r>
              <a:rPr lang="pl-PL" altLang="pl-PL" dirty="0">
                <a:solidFill>
                  <a:schemeClr val="bg1"/>
                </a:solidFill>
                <a:latin typeface="DejaVu Sans Condensed" panose="020B0606030804020204" pitchFamily="34" charset="2"/>
              </a:rPr>
              <a:t>uczynione zostały niebiosa, A tchnieniem ust jego całe wojsko ich […]</a:t>
            </a:r>
          </a:p>
        </p:txBody>
      </p:sp>
      <p:sp>
        <p:nvSpPr>
          <p:cNvPr id="570371" name="Rectangle 3">
            <a:extLst>
              <a:ext uri="{FF2B5EF4-FFF2-40B4-BE49-F238E27FC236}">
                <a16:creationId xmlns:a16="http://schemas.microsoft.com/office/drawing/2014/main" xmlns="" id="{73759E0D-BEF2-3F45-AABD-5CD41F2AD276}"/>
              </a:ext>
            </a:extLst>
          </p:cNvPr>
          <p:cNvSpPr>
            <a:spLocks noChangeArrowheads="1"/>
          </p:cNvSpPr>
          <p:nvPr/>
        </p:nvSpPr>
        <p:spPr bwMode="auto">
          <a:xfrm>
            <a:off x="2355850" y="6842125"/>
            <a:ext cx="19545300" cy="4586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0" tIns="0" rIns="0" bIns="0"/>
          <a:lstStyle>
            <a:lvl1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pPr>
            <a:r>
              <a:rPr lang="pl-PL" altLang="pl-PL" sz="5400" dirty="0">
                <a:solidFill>
                  <a:srgbClr val="FFFFFF"/>
                </a:solidFill>
                <a:latin typeface="DejaVu Sans Condensed" panose="020B0606030804020204" pitchFamily="34" charset="2"/>
              </a:rPr>
              <a:t>8</a:t>
            </a:r>
            <a:r>
              <a:rPr lang="pl-PL" altLang="pl-PL" sz="7200" dirty="0">
                <a:solidFill>
                  <a:srgbClr val="FFFFFF"/>
                </a:solidFill>
                <a:latin typeface="DejaVu Sans Condensed" panose="020B0606030804020204" pitchFamily="34" charset="2"/>
              </a:rPr>
              <a:t> Niech się boi Pana cała ziemia! Niech drżą przed nim wszyscy mieszkańcy świata!</a:t>
            </a:r>
          </a:p>
          <a:p>
            <a:pPr eaLnBrk="1">
              <a:lnSpc>
                <a:spcPct val="100000"/>
              </a:lnSpc>
            </a:pPr>
            <a:r>
              <a:rPr lang="pl-PL" altLang="pl-PL" sz="5400" dirty="0">
                <a:solidFill>
                  <a:srgbClr val="FFFFFF"/>
                </a:solidFill>
                <a:latin typeface="DejaVu Sans Condensed" panose="020B0606030804020204" pitchFamily="34" charset="2"/>
              </a:rPr>
              <a:t>9</a:t>
            </a:r>
            <a:r>
              <a:rPr lang="pl-PL" altLang="pl-PL" sz="7200" dirty="0">
                <a:solidFill>
                  <a:srgbClr val="FFFFFF"/>
                </a:solidFill>
                <a:latin typeface="DejaVu Sans Condensed" panose="020B0606030804020204" pitchFamily="34" charset="2"/>
              </a:rPr>
              <a:t> </a:t>
            </a:r>
            <a:r>
              <a:rPr lang="pl-PL" altLang="pl-PL" sz="7200" dirty="0">
                <a:solidFill>
                  <a:srgbClr val="FFFF00"/>
                </a:solidFill>
                <a:latin typeface="DejaVu Sans Condensed" panose="020B0606030804020204" pitchFamily="34" charset="2"/>
              </a:rPr>
              <a:t>Bo on rzekł - i stało się, On rozkazał – </a:t>
            </a:r>
          </a:p>
          <a:p>
            <a:pPr eaLnBrk="1">
              <a:lnSpc>
                <a:spcPct val="100000"/>
              </a:lnSpc>
            </a:pPr>
            <a:r>
              <a:rPr lang="pl-PL" altLang="pl-PL" sz="7200" dirty="0">
                <a:solidFill>
                  <a:srgbClr val="FFFF00"/>
                </a:solidFill>
                <a:latin typeface="DejaVu Sans Condensed" panose="020B0606030804020204" pitchFamily="34" charset="2"/>
              </a:rPr>
              <a:t>i stanęło</a:t>
            </a:r>
            <a:r>
              <a:rPr lang="pl-PL" altLang="pl-PL" sz="7200" dirty="0">
                <a:solidFill>
                  <a:srgbClr val="FFFFFF"/>
                </a:solidFill>
                <a:latin typeface="DejaVu Sans Condensed" panose="020B0606030804020204" pitchFamily="34" charset="2"/>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2417" name="Rectangle 1">
            <a:extLst>
              <a:ext uri="{FF2B5EF4-FFF2-40B4-BE49-F238E27FC236}">
                <a16:creationId xmlns:a16="http://schemas.microsoft.com/office/drawing/2014/main" xmlns="" id="{71ED9F07-002A-D248-9F2C-0E6AD95007F6}"/>
              </a:ext>
            </a:extLst>
          </p:cNvPr>
          <p:cNvSpPr>
            <a:spLocks noGrp="1" noChangeArrowheads="1"/>
          </p:cNvSpPr>
          <p:nvPr>
            <p:ph type="title" idx="4294967295"/>
          </p:nvPr>
        </p:nvSpPr>
        <p:spPr>
          <a:xfrm>
            <a:off x="2425700" y="1574800"/>
            <a:ext cx="19545300" cy="1701800"/>
          </a:xfrm>
        </p:spPr>
        <p:txBody>
          <a:bodyP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96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Psalm 19:1</a:t>
            </a:r>
          </a:p>
        </p:txBody>
      </p:sp>
      <p:sp>
        <p:nvSpPr>
          <p:cNvPr id="572418" name="Rectangle 2">
            <a:extLst>
              <a:ext uri="{FF2B5EF4-FFF2-40B4-BE49-F238E27FC236}">
                <a16:creationId xmlns:a16="http://schemas.microsoft.com/office/drawing/2014/main" xmlns="" id="{36596494-2B11-164B-99C9-01107D52C545}"/>
              </a:ext>
            </a:extLst>
          </p:cNvPr>
          <p:cNvSpPr>
            <a:spLocks noGrp="1" noChangeArrowheads="1"/>
          </p:cNvSpPr>
          <p:nvPr>
            <p:ph type="body" idx="4294967295"/>
          </p:nvPr>
        </p:nvSpPr>
        <p:spPr>
          <a:xfrm>
            <a:off x="2374900" y="3924300"/>
            <a:ext cx="19545300" cy="3201988"/>
          </a:xfrm>
        </p:spPr>
        <p:txBody>
          <a:bodyPr/>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75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Niebiosa opowiadają </a:t>
            </a:r>
            <a:r>
              <a:rPr lang="pl-PL" altLang="pl-PL" sz="7500" dirty="0">
                <a:solidFill>
                  <a:srgbClr val="FFFF00"/>
                </a:solidFill>
                <a:latin typeface="DejaVu Sans Condensed" panose="020B0606030804020204" pitchFamily="34" charset="2"/>
                <a:ea typeface="DejaVu Sans Condensed" panose="020B0606030804020204" pitchFamily="34" charset="2"/>
                <a:cs typeface="DejaVu Sans Condensed" panose="020B0606030804020204" pitchFamily="34" charset="2"/>
              </a:rPr>
              <a:t>chwałę Boga</a:t>
            </a:r>
            <a:r>
              <a:rPr lang="pl-PL" altLang="pl-PL" sz="7500" dirty="0">
                <a:latin typeface="DejaVu Sans Condensed" panose="020B0606030804020204" pitchFamily="34" charset="2"/>
                <a:ea typeface="DejaVu Sans Condensed" panose="020B0606030804020204" pitchFamily="34" charset="2"/>
                <a:cs typeface="DejaVu Sans Condensed" panose="020B0606030804020204" pitchFamily="34" charset="2"/>
              </a:rPr>
              <a:t>, </a:t>
            </a:r>
          </a:p>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75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A firmament głosi dzieło</a:t>
            </a:r>
            <a:r>
              <a:rPr lang="pl-PL" altLang="pl-PL" sz="7500" dirty="0">
                <a:latin typeface="DejaVu Sans Condensed" panose="020B0606030804020204" pitchFamily="34" charset="2"/>
                <a:ea typeface="DejaVu Sans Condensed" panose="020B0606030804020204" pitchFamily="34" charset="2"/>
                <a:cs typeface="DejaVu Sans Condensed" panose="020B0606030804020204" pitchFamily="34" charset="2"/>
              </a:rPr>
              <a:t> </a:t>
            </a:r>
            <a:r>
              <a:rPr lang="pl-PL" altLang="pl-PL" sz="7500" dirty="0">
                <a:solidFill>
                  <a:srgbClr val="FFFF00"/>
                </a:solidFill>
                <a:latin typeface="DejaVu Sans Condensed" panose="020B0606030804020204" pitchFamily="34" charset="2"/>
                <a:ea typeface="DejaVu Sans Condensed" panose="020B0606030804020204" pitchFamily="34" charset="2"/>
                <a:cs typeface="DejaVu Sans Condensed" panose="020B0606030804020204" pitchFamily="34" charset="2"/>
              </a:rPr>
              <a:t>rąk jego</a:t>
            </a:r>
            <a:r>
              <a:rPr lang="pl-PL" altLang="pl-PL" sz="7500" dirty="0">
                <a:latin typeface="DejaVu Sans Condensed" panose="020B0606030804020204" pitchFamily="34" charset="2"/>
                <a:ea typeface="DejaVu Sans Condensed" panose="020B0606030804020204" pitchFamily="34" charset="2"/>
                <a:cs typeface="DejaVu Sans Condensed" panose="020B0606030804020204" pitchFamily="34" charset="2"/>
              </a:rPr>
              <a:t>.</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4465" name="Rectangle 1">
            <a:extLst>
              <a:ext uri="{FF2B5EF4-FFF2-40B4-BE49-F238E27FC236}">
                <a16:creationId xmlns:a16="http://schemas.microsoft.com/office/drawing/2014/main" xmlns="" id="{2719E930-A023-6F4E-A887-8F369665BC19}"/>
              </a:ext>
            </a:extLst>
          </p:cNvPr>
          <p:cNvSpPr>
            <a:spLocks noChangeArrowheads="1"/>
          </p:cNvSpPr>
          <p:nvPr/>
        </p:nvSpPr>
        <p:spPr bwMode="auto">
          <a:xfrm>
            <a:off x="-168275" y="-239713"/>
            <a:ext cx="24564975" cy="14498638"/>
          </a:xfrm>
          <a:prstGeom prst="rect">
            <a:avLst/>
          </a:prstGeom>
          <a:solidFill>
            <a:srgbClr val="000000"/>
          </a:solidFill>
          <a:ln w="25560">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eaLnBrk="1">
              <a:lnSpc>
                <a:spcPct val="93000"/>
              </a:lnSpc>
              <a:buClr>
                <a:srgbClr val="000000"/>
              </a:buClr>
              <a:buSzPct val="100000"/>
              <a:buFont typeface="Times New Roman" panose="02020603050405020304" pitchFamily="18" charset="0"/>
              <a:buNone/>
            </a:pPr>
            <a:endParaRPr lang="pl-PL" altLang="pl-PL"/>
          </a:p>
        </p:txBody>
      </p:sp>
      <p:sp>
        <p:nvSpPr>
          <p:cNvPr id="574466" name="Text Box 2">
            <a:extLst>
              <a:ext uri="{FF2B5EF4-FFF2-40B4-BE49-F238E27FC236}">
                <a16:creationId xmlns:a16="http://schemas.microsoft.com/office/drawing/2014/main" xmlns="" id="{01A4F3EF-CD26-AE42-BB9B-0FD8039AA11B}"/>
              </a:ext>
            </a:extLst>
          </p:cNvPr>
          <p:cNvSpPr txBox="1">
            <a:spLocks noChangeArrowheads="1"/>
          </p:cNvSpPr>
          <p:nvPr/>
        </p:nvSpPr>
        <p:spPr bwMode="auto">
          <a:xfrm>
            <a:off x="22799675" y="13061950"/>
            <a:ext cx="368300" cy="381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80808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5000" rIns="90000" bIns="45000"/>
          <a:lstStyle/>
          <a:p>
            <a:pPr algn="ctr" eaLnBrk="1">
              <a:buClr>
                <a:srgbClr val="000000"/>
              </a:buClr>
              <a:buSzPct val="100000"/>
              <a:buFont typeface="Times New Roman" panose="02020603050405020304" pitchFamily="18" charset="0"/>
              <a:buNone/>
            </a:pPr>
            <a:fld id="{A21C7A89-7474-8549-9EDA-C54917848CAF}" type="slidenum">
              <a:rPr lang="pl-PL" altLang="pl-PL" sz="2400">
                <a:solidFill>
                  <a:srgbClr val="000000"/>
                </a:solidFill>
                <a:latin typeface="Gill Sans" panose="020B0502020104020203" pitchFamily="34" charset="-79"/>
              </a:rPr>
              <a:pPr algn="ctr" eaLnBrk="1">
                <a:buClr>
                  <a:srgbClr val="000000"/>
                </a:buClr>
                <a:buSzPct val="100000"/>
                <a:buFont typeface="Times New Roman" panose="02020603050405020304" pitchFamily="18" charset="0"/>
                <a:buNone/>
              </a:pPr>
              <a:t>93</a:t>
            </a:fld>
            <a:endParaRPr lang="pl-PL" altLang="pl-PL" sz="2400">
              <a:solidFill>
                <a:srgbClr val="000000"/>
              </a:solidFill>
              <a:latin typeface="Gill Sans" panose="020B0502020104020203" pitchFamily="34" charset="-79"/>
            </a:endParaRPr>
          </a:p>
        </p:txBody>
      </p:sp>
      <p:pic>
        <p:nvPicPr>
          <p:cNvPr id="574467" name="Picture 3">
            <a:extLst>
              <a:ext uri="{FF2B5EF4-FFF2-40B4-BE49-F238E27FC236}">
                <a16:creationId xmlns:a16="http://schemas.microsoft.com/office/drawing/2014/main" xmlns="" id="{05FF715E-8EEC-D147-9A14-19850C34B5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6190" t="12503" r="15538" b="17674"/>
          <a:stretch>
            <a:fillRect/>
          </a:stretch>
        </p:blipFill>
        <p:spPr bwMode="auto">
          <a:xfrm>
            <a:off x="2425700" y="2490788"/>
            <a:ext cx="7345363" cy="9842500"/>
          </a:xfrm>
          <a:prstGeom prst="rect">
            <a:avLst/>
          </a:prstGeom>
          <a:noFill/>
          <a:ln>
            <a:noFill/>
          </a:ln>
          <a:effectLst/>
          <a:extLst>
            <a:ext uri="{909E8E84-426E-40dd-AFC4-6F175D3DCCD1}">
              <a14:hiddenFill xmlns:a14="http://schemas.microsoft.com/office/drawing/2010/main">
                <a:blipFill dpi="0" rotWithShape="0">
                  <a:blip/>
                  <a:srcRect l="6190" t="12503" r="15538" b="17674"/>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74468" name="Picture 4">
            <a:extLst>
              <a:ext uri="{FF2B5EF4-FFF2-40B4-BE49-F238E27FC236}">
                <a16:creationId xmlns:a16="http://schemas.microsoft.com/office/drawing/2014/main" xmlns="" id="{1071E79A-035A-6749-B6C0-A789F4ADA0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1720" r="12085"/>
          <a:stretch>
            <a:fillRect/>
          </a:stretch>
        </p:blipFill>
        <p:spPr bwMode="auto">
          <a:xfrm>
            <a:off x="12245975" y="2457450"/>
            <a:ext cx="9631363" cy="9842500"/>
          </a:xfrm>
          <a:prstGeom prst="rect">
            <a:avLst/>
          </a:prstGeom>
          <a:noFill/>
          <a:ln>
            <a:noFill/>
          </a:ln>
          <a:effectLst/>
          <a:extLst>
            <a:ext uri="{909E8E84-426E-40dd-AFC4-6F175D3DCCD1}">
              <a14:hiddenFill xmlns:a14="http://schemas.microsoft.com/office/drawing/2010/main">
                <a:blipFill dpi="0" rotWithShape="0">
                  <a:blip/>
                  <a:srcRect l="11720" r="12085"/>
                  <a:stretch>
                    <a:fillRect/>
                  </a:stretch>
                </a:blip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574469" name="Rectangle 5">
            <a:extLst>
              <a:ext uri="{FF2B5EF4-FFF2-40B4-BE49-F238E27FC236}">
                <a16:creationId xmlns:a16="http://schemas.microsoft.com/office/drawing/2014/main" xmlns="" id="{564ABA09-2976-F64B-9241-8634FC372A83}"/>
              </a:ext>
            </a:extLst>
          </p:cNvPr>
          <p:cNvSpPr>
            <a:spLocks noChangeArrowheads="1"/>
          </p:cNvSpPr>
          <p:nvPr/>
        </p:nvSpPr>
        <p:spPr bwMode="auto">
          <a:xfrm>
            <a:off x="4368800" y="1284288"/>
            <a:ext cx="3441700" cy="119856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1800"/>
              </a:spcBef>
            </a:pPr>
            <a:r>
              <a:rPr lang="pl-PL" altLang="pl-PL" sz="7200">
                <a:solidFill>
                  <a:srgbClr val="FFFFFF"/>
                </a:solidFill>
                <a:latin typeface="DejaVu Sans" panose="020B0603030804020204" pitchFamily="34" charset="2"/>
              </a:rPr>
              <a:t>ORION</a:t>
            </a:r>
          </a:p>
        </p:txBody>
      </p:sp>
      <p:sp>
        <p:nvSpPr>
          <p:cNvPr id="574470" name="Rectangle 6">
            <a:extLst>
              <a:ext uri="{FF2B5EF4-FFF2-40B4-BE49-F238E27FC236}">
                <a16:creationId xmlns:a16="http://schemas.microsoft.com/office/drawing/2014/main" xmlns="" id="{A32795B5-D33F-D940-BD30-FC65DED75F54}"/>
              </a:ext>
            </a:extLst>
          </p:cNvPr>
          <p:cNvSpPr>
            <a:spLocks noChangeArrowheads="1"/>
          </p:cNvSpPr>
          <p:nvPr/>
        </p:nvSpPr>
        <p:spPr bwMode="auto">
          <a:xfrm>
            <a:off x="12461875" y="498475"/>
            <a:ext cx="8705850" cy="2525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1800"/>
              </a:spcBef>
            </a:pPr>
            <a:r>
              <a:rPr lang="pl-PL" altLang="pl-PL" sz="7200" dirty="0">
                <a:solidFill>
                  <a:srgbClr val="FFFFFF"/>
                </a:solidFill>
                <a:latin typeface="DejaVu Sans" panose="020B0603030804020204" pitchFamily="34" charset="2"/>
              </a:rPr>
              <a:t>WIELKI</a:t>
            </a:r>
          </a:p>
          <a:p>
            <a:pPr algn="ctr" eaLnBrk="1">
              <a:lnSpc>
                <a:spcPct val="100000"/>
              </a:lnSpc>
              <a:spcBef>
                <a:spcPts val="1800"/>
              </a:spcBef>
            </a:pPr>
            <a:r>
              <a:rPr lang="pl-PL" altLang="pl-PL" sz="7200" dirty="0">
                <a:solidFill>
                  <a:srgbClr val="FFFFFF"/>
                </a:solidFill>
                <a:latin typeface="DejaVu Sans" panose="020B0603030804020204" pitchFamily="34" charset="2"/>
              </a:rPr>
              <a:t>WÓZ</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6513" name="Rectangle 1">
            <a:extLst>
              <a:ext uri="{FF2B5EF4-FFF2-40B4-BE49-F238E27FC236}">
                <a16:creationId xmlns:a16="http://schemas.microsoft.com/office/drawing/2014/main" xmlns="" id="{850EA0D8-03A2-AF4D-925F-1695FEE123D6}"/>
              </a:ext>
            </a:extLst>
          </p:cNvPr>
          <p:cNvSpPr>
            <a:spLocks noGrp="1" noChangeArrowheads="1"/>
          </p:cNvSpPr>
          <p:nvPr>
            <p:ph type="title" idx="4294967295"/>
          </p:nvPr>
        </p:nvSpPr>
        <p:spPr>
          <a:xfrm>
            <a:off x="2425700" y="1041400"/>
            <a:ext cx="19545300" cy="1701800"/>
          </a:xfrm>
        </p:spPr>
        <p:txBody>
          <a:bodyP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96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Ks. Rodzaju 1:14–15</a:t>
            </a:r>
          </a:p>
        </p:txBody>
      </p:sp>
      <p:sp>
        <p:nvSpPr>
          <p:cNvPr id="576514" name="Rectangle 2">
            <a:extLst>
              <a:ext uri="{FF2B5EF4-FFF2-40B4-BE49-F238E27FC236}">
                <a16:creationId xmlns:a16="http://schemas.microsoft.com/office/drawing/2014/main" xmlns="" id="{5D5FC09A-11BF-7749-9026-FC32CD2FCC5C}"/>
              </a:ext>
            </a:extLst>
          </p:cNvPr>
          <p:cNvSpPr>
            <a:spLocks noGrp="1" noChangeArrowheads="1"/>
          </p:cNvSpPr>
          <p:nvPr>
            <p:ph type="body" idx="4294967295"/>
          </p:nvPr>
        </p:nvSpPr>
        <p:spPr>
          <a:xfrm>
            <a:off x="2374900" y="2971800"/>
            <a:ext cx="20330268" cy="4894312"/>
          </a:xfrm>
        </p:spPr>
        <p:txBody>
          <a:bodyPr/>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baseline="30000" dirty="0">
                <a:solidFill>
                  <a:schemeClr val="bg1"/>
                </a:solidFill>
                <a:latin typeface="DejaVu Sans Condensed" panose="020B0606030804020204" pitchFamily="34" charset="2"/>
              </a:rPr>
              <a:t>14</a:t>
            </a:r>
            <a:r>
              <a:rPr lang="pl-PL" altLang="pl-PL" dirty="0">
                <a:solidFill>
                  <a:schemeClr val="bg1"/>
                </a:solidFill>
                <a:latin typeface="DejaVu Sans Condensed" panose="020B0606030804020204" pitchFamily="34" charset="2"/>
              </a:rPr>
              <a:t> Potem rzekł Bóg: </a:t>
            </a:r>
            <a:r>
              <a:rPr lang="pl-PL" altLang="pl-PL" dirty="0">
                <a:solidFill>
                  <a:srgbClr val="FFFF00"/>
                </a:solidFill>
                <a:latin typeface="DejaVu Sans Condensed" panose="020B0606030804020204" pitchFamily="34" charset="2"/>
              </a:rPr>
              <a:t>Niech powstaną</a:t>
            </a:r>
            <a:r>
              <a:rPr lang="pl-PL" altLang="pl-PL" dirty="0">
                <a:latin typeface="DejaVu Sans Condensed" panose="020B0606030804020204" pitchFamily="34" charset="2"/>
              </a:rPr>
              <a:t> </a:t>
            </a:r>
            <a:r>
              <a:rPr lang="pl-PL" altLang="pl-PL" dirty="0">
                <a:solidFill>
                  <a:schemeClr val="bg1"/>
                </a:solidFill>
                <a:latin typeface="DejaVu Sans Condensed" panose="020B0606030804020204" pitchFamily="34" charset="2"/>
              </a:rPr>
              <a:t>światła na sklepieniu niebios, aby oddzielały dzień od nocy i były</a:t>
            </a:r>
            <a:r>
              <a:rPr lang="pl-PL" altLang="pl-PL" dirty="0">
                <a:latin typeface="DejaVu Sans Condensed" panose="020B0606030804020204" pitchFamily="34" charset="2"/>
              </a:rPr>
              <a:t> </a:t>
            </a:r>
            <a:r>
              <a:rPr lang="pl-PL" altLang="pl-PL" dirty="0">
                <a:solidFill>
                  <a:srgbClr val="66FF33"/>
                </a:solidFill>
                <a:latin typeface="DejaVu Sans Condensed" panose="020B0606030804020204" pitchFamily="34" charset="2"/>
              </a:rPr>
              <a:t>znakami dla oznaczania pór, dni i lat!</a:t>
            </a:r>
            <a:r>
              <a:rPr lang="pl-PL" altLang="pl-PL" dirty="0">
                <a:latin typeface="DejaVu Sans Condensed" panose="020B0606030804020204" pitchFamily="34" charset="2"/>
              </a:rPr>
              <a:t> </a:t>
            </a:r>
          </a:p>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baseline="30000" dirty="0">
                <a:solidFill>
                  <a:schemeClr val="bg1"/>
                </a:solidFill>
                <a:latin typeface="DejaVu Sans Condensed" panose="020B0606030804020204" pitchFamily="34" charset="2"/>
              </a:rPr>
              <a:t>15</a:t>
            </a:r>
            <a:r>
              <a:rPr lang="pl-PL" altLang="pl-PL" dirty="0">
                <a:solidFill>
                  <a:schemeClr val="bg1"/>
                </a:solidFill>
                <a:latin typeface="DejaVu Sans Condensed" panose="020B0606030804020204" pitchFamily="34" charset="2"/>
              </a:rPr>
              <a:t> Niech będą światłami na sklepieniu niebios, aby świecić nad ziemią! </a:t>
            </a:r>
            <a:r>
              <a:rPr lang="pl-PL" altLang="pl-PL" dirty="0">
                <a:solidFill>
                  <a:srgbClr val="FFFF00"/>
                </a:solidFill>
                <a:latin typeface="DejaVu Sans Condensed" panose="020B0606030804020204" pitchFamily="34" charset="2"/>
              </a:rPr>
              <a:t>I tak się stało. </a:t>
            </a:r>
          </a:p>
        </p:txBody>
      </p:sp>
      <p:sp>
        <p:nvSpPr>
          <p:cNvPr id="124931" name="Rectangle 3">
            <a:extLst>
              <a:ext uri="{FF2B5EF4-FFF2-40B4-BE49-F238E27FC236}">
                <a16:creationId xmlns:a16="http://schemas.microsoft.com/office/drawing/2014/main" xmlns="" id="{874D85E3-B7D1-A44C-8F6A-1F6E116FC192}"/>
              </a:ext>
            </a:extLst>
          </p:cNvPr>
          <p:cNvSpPr>
            <a:spLocks noChangeArrowheads="1"/>
          </p:cNvSpPr>
          <p:nvPr/>
        </p:nvSpPr>
        <p:spPr bwMode="auto">
          <a:xfrm>
            <a:off x="3767064" y="8640061"/>
            <a:ext cx="16978859" cy="35465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900"/>
              </a:spcBef>
            </a:pPr>
            <a:r>
              <a:rPr lang="pl-PL" altLang="pl-PL" sz="7200" dirty="0">
                <a:solidFill>
                  <a:srgbClr val="FFFF00"/>
                </a:solidFill>
                <a:latin typeface="DejaVu Sans" panose="020B0603030804020204" pitchFamily="34" charset="2"/>
              </a:rPr>
              <a:t>Niech powstaną </a:t>
            </a:r>
            <a:r>
              <a:rPr lang="pl-PL" altLang="pl-PL" sz="7200" dirty="0">
                <a:solidFill>
                  <a:schemeClr val="bg1"/>
                </a:solidFill>
                <a:latin typeface="DejaVu Sans" panose="020B0603030804020204" pitchFamily="34" charset="2"/>
              </a:rPr>
              <a:t>(10x)</a:t>
            </a:r>
          </a:p>
          <a:p>
            <a:pPr algn="ctr" eaLnBrk="1">
              <a:lnSpc>
                <a:spcPct val="90000"/>
              </a:lnSpc>
              <a:spcBef>
                <a:spcPts val="900"/>
              </a:spcBef>
            </a:pPr>
            <a:r>
              <a:rPr lang="pl-PL" altLang="pl-PL" sz="7200" dirty="0">
                <a:solidFill>
                  <a:srgbClr val="FFFF00"/>
                </a:solidFill>
                <a:latin typeface="DejaVu Sans" panose="020B0603030804020204" pitchFamily="34" charset="2"/>
              </a:rPr>
              <a:t>I tak się stało </a:t>
            </a:r>
            <a:r>
              <a:rPr lang="pl-PL" altLang="pl-PL" sz="7200" dirty="0">
                <a:solidFill>
                  <a:schemeClr val="bg1"/>
                </a:solidFill>
                <a:latin typeface="DejaVu Sans" panose="020B0603030804020204" pitchFamily="34" charset="2"/>
              </a:rPr>
              <a:t>(7x)</a:t>
            </a:r>
          </a:p>
          <a:p>
            <a:pPr algn="ctr" eaLnBrk="1">
              <a:lnSpc>
                <a:spcPct val="100000"/>
              </a:lnSpc>
              <a:spcBef>
                <a:spcPts val="900"/>
              </a:spcBef>
            </a:pPr>
            <a:r>
              <a:rPr lang="pl-PL" altLang="pl-PL" sz="7200" dirty="0">
                <a:solidFill>
                  <a:srgbClr val="FFFF00"/>
                </a:solidFill>
                <a:latin typeface="DejaVu Sans" panose="020B0603030804020204" pitchFamily="34" charset="2"/>
              </a:rPr>
              <a:t>I widział Bóg, że to było dobre </a:t>
            </a:r>
            <a:r>
              <a:rPr lang="pl-PL" altLang="pl-PL" sz="7200" dirty="0">
                <a:solidFill>
                  <a:schemeClr val="bg1"/>
                </a:solidFill>
                <a:latin typeface="DejaVu Sans" panose="020B0603030804020204" pitchFamily="34" charset="2"/>
              </a:rPr>
              <a:t>(7x)</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additive="repl">
                                        <p:cTn id="6" dur="indefinite" fill="hold"/>
                                        <p:tgtEl>
                                          <p:spTgt spid="124931"/>
                                        </p:tgtEl>
                                        <p:attrNameLst>
                                          <p:attrName>style.visibility</p:attrName>
                                        </p:attrNameLst>
                                      </p:cBhvr>
                                      <p:to>
                                        <p:strVal val="visible"/>
                                      </p:to>
                                    </p:set>
                                    <p:animEffect transition="in" filter="wipe(up)">
                                      <p:cBhvr additive="repl">
                                        <p:cTn id="7" dur="500"/>
                                        <p:tgtEl>
                                          <p:spTgt spid="1249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8561" name="Rectangle 1">
            <a:extLst>
              <a:ext uri="{FF2B5EF4-FFF2-40B4-BE49-F238E27FC236}">
                <a16:creationId xmlns:a16="http://schemas.microsoft.com/office/drawing/2014/main" xmlns="" id="{98532ED5-00AF-F647-BAFF-EFEB4BBA3D87}"/>
              </a:ext>
            </a:extLst>
          </p:cNvPr>
          <p:cNvSpPr>
            <a:spLocks noGrp="1" noChangeArrowheads="1"/>
          </p:cNvSpPr>
          <p:nvPr>
            <p:ph type="title" idx="4294967295"/>
          </p:nvPr>
        </p:nvSpPr>
        <p:spPr>
          <a:xfrm>
            <a:off x="2425700" y="1041400"/>
            <a:ext cx="19545300" cy="1701800"/>
          </a:xfrm>
        </p:spPr>
        <p:txBody>
          <a:bodyP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9600" dirty="0">
                <a:solidFill>
                  <a:schemeClr val="bg1"/>
                </a:solidFill>
                <a:latin typeface="DejaVu Sans Condensed" panose="020B0606030804020204" pitchFamily="34" charset="2"/>
                <a:ea typeface="DejaVu Sans Condensed" panose="020B0606030804020204" pitchFamily="34" charset="2"/>
                <a:cs typeface="DejaVu Sans Condensed" panose="020B0606030804020204" pitchFamily="34" charset="2"/>
              </a:rPr>
              <a:t>Księga Rodzaju 1:16</a:t>
            </a:r>
          </a:p>
        </p:txBody>
      </p:sp>
      <p:sp>
        <p:nvSpPr>
          <p:cNvPr id="578562" name="Rectangle 2">
            <a:extLst>
              <a:ext uri="{FF2B5EF4-FFF2-40B4-BE49-F238E27FC236}">
                <a16:creationId xmlns:a16="http://schemas.microsoft.com/office/drawing/2014/main" xmlns="" id="{7A0D8A88-7DC9-904A-94D8-C2F51015C514}"/>
              </a:ext>
            </a:extLst>
          </p:cNvPr>
          <p:cNvSpPr>
            <a:spLocks noGrp="1" noChangeArrowheads="1"/>
          </p:cNvSpPr>
          <p:nvPr>
            <p:ph type="body" idx="4294967295"/>
          </p:nvPr>
        </p:nvSpPr>
        <p:spPr>
          <a:xfrm>
            <a:off x="2374900" y="3652192"/>
            <a:ext cx="19545300" cy="3709864"/>
          </a:xfrm>
        </p:spPr>
        <p:txBody>
          <a:bodyPr/>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dirty="0">
                <a:solidFill>
                  <a:schemeClr val="bg1"/>
                </a:solidFill>
                <a:latin typeface="DejaVu Sans Condensed" panose="020B0606030804020204" pitchFamily="34" charset="2"/>
              </a:rPr>
              <a:t>I </a:t>
            </a:r>
            <a:r>
              <a:rPr lang="pl-PL" altLang="pl-PL" i="1" dirty="0">
                <a:solidFill>
                  <a:srgbClr val="FFFF00"/>
                </a:solidFill>
                <a:latin typeface="DejaVu Sans Condensed" panose="020B0606030804020204" pitchFamily="34" charset="2"/>
              </a:rPr>
              <a:t>uczynił</a:t>
            </a:r>
            <a:r>
              <a:rPr lang="pl-PL" altLang="pl-PL" i="1" dirty="0">
                <a:solidFill>
                  <a:schemeClr val="bg1"/>
                </a:solidFill>
                <a:latin typeface="DejaVu Sans Condensed" panose="020B0606030804020204" pitchFamily="34" charset="2"/>
              </a:rPr>
              <a:t> Bóg</a:t>
            </a:r>
            <a:r>
              <a:rPr lang="pl-PL" altLang="pl-PL" dirty="0">
                <a:solidFill>
                  <a:schemeClr val="bg1"/>
                </a:solidFill>
                <a:latin typeface="DejaVu Sans Condensed" panose="020B0606030804020204" pitchFamily="34" charset="2"/>
              </a:rPr>
              <a:t> dwa wielkie światła: większe światło, aby rządziło dniem, i mniejsze światło, aby rządziło nocą, oraz gwiazdy.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4705" name="Rectangle 1">
            <a:extLst>
              <a:ext uri="{FF2B5EF4-FFF2-40B4-BE49-F238E27FC236}">
                <a16:creationId xmlns:a16="http://schemas.microsoft.com/office/drawing/2014/main" xmlns="" id="{BC09AD07-9865-9446-8908-63F48DE340D1}"/>
              </a:ext>
            </a:extLst>
          </p:cNvPr>
          <p:cNvSpPr>
            <a:spLocks noChangeArrowheads="1"/>
          </p:cNvSpPr>
          <p:nvPr/>
        </p:nvSpPr>
        <p:spPr bwMode="auto">
          <a:xfrm>
            <a:off x="2376488" y="792163"/>
            <a:ext cx="19862800" cy="1016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9pPr>
          </a:lstStyle>
          <a:p>
            <a:pPr eaLnBrk="1">
              <a:lnSpc>
                <a:spcPct val="90000"/>
              </a:lnSpc>
            </a:pPr>
            <a:r>
              <a:rPr lang="pl-PL" altLang="pl-PL" sz="6600" i="1">
                <a:solidFill>
                  <a:srgbClr val="FFFF00"/>
                </a:solidFill>
                <a:latin typeface="DejaVu Sans Condensed" panose="020B0606030804020204" pitchFamily="34" charset="2"/>
              </a:rPr>
              <a:t>asah:</a:t>
            </a:r>
            <a:r>
              <a:rPr lang="pl-PL" altLang="pl-PL" sz="6600">
                <a:solidFill>
                  <a:srgbClr val="FFFFFF"/>
                </a:solidFill>
                <a:latin typeface="DejaVu Sans Condensed" panose="020B0606030804020204" pitchFamily="34" charset="2"/>
              </a:rPr>
              <a:t> zrobić lub uczynić</a:t>
            </a:r>
          </a:p>
        </p:txBody>
      </p:sp>
      <p:sp>
        <p:nvSpPr>
          <p:cNvPr id="129026" name="Rectangle 2">
            <a:extLst>
              <a:ext uri="{FF2B5EF4-FFF2-40B4-BE49-F238E27FC236}">
                <a16:creationId xmlns:a16="http://schemas.microsoft.com/office/drawing/2014/main" xmlns="" id="{3E34C06C-0963-FB4A-AC8C-DECE1E1020F3}"/>
              </a:ext>
            </a:extLst>
          </p:cNvPr>
          <p:cNvSpPr>
            <a:spLocks noChangeArrowheads="1"/>
          </p:cNvSpPr>
          <p:nvPr/>
        </p:nvSpPr>
        <p:spPr bwMode="auto">
          <a:xfrm>
            <a:off x="2376488" y="4224907"/>
            <a:ext cx="21528087" cy="1930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 pos="20993100" algn="l"/>
              </a:tabLst>
              <a:defRPr>
                <a:solidFill>
                  <a:schemeClr val="tx1"/>
                </a:solidFill>
                <a:latin typeface="Arial" panose="020B0604020202020204" pitchFamily="34" charset="0"/>
                <a:ea typeface="Microsoft YaHei" panose="020B0503020204020204" pitchFamily="34" charset="-122"/>
              </a:defRPr>
            </a:lvl9pPr>
          </a:lstStyle>
          <a:p>
            <a:pPr eaLnBrk="1">
              <a:lnSpc>
                <a:spcPct val="90000"/>
              </a:lnSpc>
            </a:pPr>
            <a:r>
              <a:rPr lang="pl-PL" altLang="pl-PL" sz="6600" i="1" dirty="0" err="1">
                <a:solidFill>
                  <a:srgbClr val="FFFF00"/>
                </a:solidFill>
                <a:latin typeface="DejaVu Sans Condensed" panose="020B0606030804020204" pitchFamily="34" charset="2"/>
              </a:rPr>
              <a:t>ra’ah</a:t>
            </a:r>
            <a:r>
              <a:rPr lang="pl-PL" altLang="pl-PL" sz="6600" i="1" dirty="0">
                <a:solidFill>
                  <a:srgbClr val="FFFF00"/>
                </a:solidFill>
                <a:latin typeface="DejaVu Sans Condensed" panose="020B0606030804020204" pitchFamily="34" charset="2"/>
              </a:rPr>
              <a:t>:</a:t>
            </a:r>
            <a:r>
              <a:rPr lang="pl-PL" altLang="pl-PL" sz="6600" dirty="0">
                <a:solidFill>
                  <a:srgbClr val="FFFFFF"/>
                </a:solidFill>
                <a:latin typeface="DejaVu Sans Condensed" panose="020B0606030804020204" pitchFamily="34" charset="2"/>
              </a:rPr>
              <a:t> widzieć lub uwidaczniać (być widzianym)</a:t>
            </a:r>
          </a:p>
          <a:p>
            <a:pPr eaLnBrk="1">
              <a:lnSpc>
                <a:spcPct val="90000"/>
              </a:lnSpc>
            </a:pPr>
            <a:r>
              <a:rPr lang="pl-PL" altLang="pl-PL" sz="6600" dirty="0">
                <a:solidFill>
                  <a:srgbClr val="FFFFFF"/>
                </a:solidFill>
                <a:latin typeface="DejaVu Sans Condensed" panose="020B0606030804020204" pitchFamily="34" charset="2"/>
              </a:rPr>
              <a:t>     Księga Rodzaju 1:9   „niech się ukaże suchy ląd”</a:t>
            </a:r>
          </a:p>
        </p:txBody>
      </p:sp>
      <p:sp>
        <p:nvSpPr>
          <p:cNvPr id="129027" name="Rectangle 3">
            <a:extLst>
              <a:ext uri="{FF2B5EF4-FFF2-40B4-BE49-F238E27FC236}">
                <a16:creationId xmlns:a16="http://schemas.microsoft.com/office/drawing/2014/main" xmlns="" id="{95722C6F-88BA-4940-A21F-8F8E7B863974}"/>
              </a:ext>
            </a:extLst>
          </p:cNvPr>
          <p:cNvSpPr>
            <a:spLocks noChangeArrowheads="1"/>
          </p:cNvSpPr>
          <p:nvPr/>
        </p:nvSpPr>
        <p:spPr bwMode="auto">
          <a:xfrm>
            <a:off x="2376488" y="6897364"/>
            <a:ext cx="19418300" cy="17843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9pPr>
          </a:lstStyle>
          <a:p>
            <a:pPr eaLnBrk="1">
              <a:lnSpc>
                <a:spcPct val="70000"/>
              </a:lnSpc>
            </a:pPr>
            <a:r>
              <a:rPr lang="pl-PL" altLang="pl-PL" sz="6600" dirty="0">
                <a:solidFill>
                  <a:srgbClr val="FFFF00"/>
                </a:solidFill>
                <a:latin typeface="DejaVu Sans Condensed" panose="020B0606030804020204" pitchFamily="34" charset="2"/>
              </a:rPr>
              <a:t>Księga Rodzaju 9:16</a:t>
            </a:r>
          </a:p>
          <a:p>
            <a:pPr eaLnBrk="1">
              <a:lnSpc>
                <a:spcPct val="70000"/>
              </a:lnSpc>
              <a:spcBef>
                <a:spcPts val="1800"/>
              </a:spcBef>
            </a:pPr>
            <a:r>
              <a:rPr lang="pl-PL" altLang="pl-PL" sz="6600" dirty="0">
                <a:solidFill>
                  <a:srgbClr val="FFFFFF"/>
                </a:solidFill>
                <a:latin typeface="DejaVu Sans Condensed" panose="020B0606030804020204" pitchFamily="34" charset="2"/>
              </a:rPr>
              <a:t>     „Gdy tedy łuk ukaże się na </a:t>
            </a:r>
            <a:r>
              <a:rPr lang="pl-PL" altLang="pl-PL" sz="6600" dirty="0">
                <a:solidFill>
                  <a:srgbClr val="FFFF00"/>
                </a:solidFill>
                <a:latin typeface="DejaVu Sans Condensed" panose="020B0606030804020204" pitchFamily="34" charset="2"/>
              </a:rPr>
              <a:t>obłoku</a:t>
            </a:r>
            <a:r>
              <a:rPr lang="pl-PL" altLang="pl-PL" sz="6600" dirty="0">
                <a:solidFill>
                  <a:srgbClr val="FFFFFF"/>
                </a:solidFill>
                <a:latin typeface="DejaVu Sans Condensed" panose="020B0606030804020204" pitchFamily="34" charset="2"/>
              </a:rPr>
              <a:t> . . .”</a:t>
            </a:r>
          </a:p>
        </p:txBody>
      </p:sp>
      <p:sp>
        <p:nvSpPr>
          <p:cNvPr id="129028" name="Rectangle 4">
            <a:extLst>
              <a:ext uri="{FF2B5EF4-FFF2-40B4-BE49-F238E27FC236}">
                <a16:creationId xmlns:a16="http://schemas.microsoft.com/office/drawing/2014/main" xmlns="" id="{5F231F64-8DC1-564F-B0FE-3B1270FC3450}"/>
              </a:ext>
            </a:extLst>
          </p:cNvPr>
          <p:cNvSpPr>
            <a:spLocks noChangeArrowheads="1"/>
          </p:cNvSpPr>
          <p:nvPr/>
        </p:nvSpPr>
        <p:spPr bwMode="auto">
          <a:xfrm>
            <a:off x="3058392" y="1871663"/>
            <a:ext cx="19862800" cy="17303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984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defRPr>
                <a:solidFill>
                  <a:schemeClr val="tx1"/>
                </a:solidFill>
                <a:latin typeface="Arial" panose="020B0604020202020204" pitchFamily="34" charset="0"/>
                <a:ea typeface="Microsoft YaHei" panose="020B0503020204020204" pitchFamily="34" charset="-122"/>
              </a:defRPr>
            </a:lvl9pPr>
          </a:lstStyle>
          <a:p>
            <a:pPr eaLnBrk="1">
              <a:lnSpc>
                <a:spcPct val="80000"/>
              </a:lnSpc>
            </a:pPr>
            <a:r>
              <a:rPr lang="pl-PL" altLang="pl-PL" sz="6600" i="1" dirty="0">
                <a:solidFill>
                  <a:srgbClr val="FFFF00"/>
                </a:solidFill>
                <a:latin typeface="DejaVu Sans Condensed" panose="020B0606030804020204" pitchFamily="34" charset="2"/>
              </a:rPr>
              <a:t>Nigdy </a:t>
            </a:r>
            <a:r>
              <a:rPr lang="pl-PL" altLang="pl-PL" sz="6600" dirty="0">
                <a:solidFill>
                  <a:srgbClr val="FFFFFF"/>
                </a:solidFill>
                <a:latin typeface="DejaVu Sans Condensed" panose="020B0606030804020204" pitchFamily="34" charset="2"/>
              </a:rPr>
              <a:t>nie oznacza „pojawić się” lub „stać widocznym.”</a:t>
            </a:r>
          </a:p>
        </p:txBody>
      </p:sp>
      <p:sp>
        <p:nvSpPr>
          <p:cNvPr id="129029" name="Rectangle 5">
            <a:extLst>
              <a:ext uri="{FF2B5EF4-FFF2-40B4-BE49-F238E27FC236}">
                <a16:creationId xmlns:a16="http://schemas.microsoft.com/office/drawing/2014/main" xmlns="" id="{7C299414-6487-2245-ABB2-1B0772C5CEE6}"/>
              </a:ext>
            </a:extLst>
          </p:cNvPr>
          <p:cNvSpPr>
            <a:spLocks noChangeArrowheads="1"/>
          </p:cNvSpPr>
          <p:nvPr/>
        </p:nvSpPr>
        <p:spPr bwMode="auto">
          <a:xfrm>
            <a:off x="2311400" y="9413229"/>
            <a:ext cx="19418300" cy="27733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41275">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defRPr>
                <a:solidFill>
                  <a:schemeClr val="tx1"/>
                </a:solidFill>
                <a:latin typeface="Arial" panose="020B0604020202020204" pitchFamily="34" charset="0"/>
                <a:ea typeface="Microsoft YaHei" panose="020B0503020204020204" pitchFamily="34" charset="-122"/>
              </a:defRPr>
            </a:lvl9pPr>
          </a:lstStyle>
          <a:p>
            <a:pPr eaLnBrk="1">
              <a:lnSpc>
                <a:spcPct val="80000"/>
              </a:lnSpc>
            </a:pPr>
            <a:r>
              <a:rPr lang="pl-PL" altLang="pl-PL" sz="6600" dirty="0">
                <a:solidFill>
                  <a:srgbClr val="FFFF00"/>
                </a:solidFill>
                <a:latin typeface="DejaVu Sans Condensed" panose="020B0606030804020204" pitchFamily="34" charset="2"/>
              </a:rPr>
              <a:t>Psalm 18:11</a:t>
            </a:r>
          </a:p>
          <a:p>
            <a:pPr eaLnBrk="1">
              <a:lnSpc>
                <a:spcPct val="80000"/>
              </a:lnSpc>
              <a:spcBef>
                <a:spcPts val="1800"/>
              </a:spcBef>
            </a:pPr>
            <a:r>
              <a:rPr lang="pl-PL" altLang="pl-PL" sz="6600" dirty="0">
                <a:solidFill>
                  <a:srgbClr val="FFFFFF"/>
                </a:solidFill>
                <a:latin typeface="DejaVu Sans Condensed" panose="020B0606030804020204" pitchFamily="34" charset="2"/>
              </a:rPr>
              <a:t>     „Rozpiął wokół siebie jak namiot masy wody, </a:t>
            </a:r>
            <a:r>
              <a:rPr lang="pl-PL" altLang="pl-PL" sz="6600" dirty="0">
                <a:solidFill>
                  <a:srgbClr val="FFFF00"/>
                </a:solidFill>
                <a:latin typeface="DejaVu Sans Condensed" panose="020B0606030804020204" pitchFamily="34" charset="2"/>
              </a:rPr>
              <a:t>gęste obłoki</a:t>
            </a:r>
            <a:r>
              <a:rPr lang="pl-PL" altLang="pl-PL" sz="6600" dirty="0">
                <a:solidFill>
                  <a:srgbClr val="FFFFFF"/>
                </a:solidFill>
                <a:latin typeface="DejaVu Sans Condensed" panose="020B0606030804020204" pitchFamily="34" charset="2"/>
              </a:rPr>
              <a:t>”.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indefinite" fill="hold"/>
                                        <p:tgtEl>
                                          <p:spTgt spid="129028"/>
                                        </p:tgtEl>
                                        <p:attrNameLst>
                                          <p:attrName>style.visibility</p:attrName>
                                        </p:attrNameLst>
                                      </p:cBhvr>
                                      <p:to>
                                        <p:strVal val="visible"/>
                                      </p:to>
                                    </p:set>
                                    <p:animEffect transition="in" filter="wipe(left)">
                                      <p:cBhvr additive="repl">
                                        <p:cTn id="7" dur="500"/>
                                        <p:tgtEl>
                                          <p:spTgt spid="129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additive="repl">
                                        <p:cTn id="11" dur="indefinite" fill="hold"/>
                                        <p:tgtEl>
                                          <p:spTgt spid="129026"/>
                                        </p:tgtEl>
                                        <p:attrNameLst>
                                          <p:attrName>style.visibility</p:attrName>
                                        </p:attrNameLst>
                                      </p:cBhvr>
                                      <p:to>
                                        <p:strVal val="visible"/>
                                      </p:to>
                                    </p:set>
                                    <p:animEffect transition="in" filter="wipe(left)">
                                      <p:cBhvr additive="repl">
                                        <p:cTn id="12" dur="500"/>
                                        <p:tgtEl>
                                          <p:spTgt spid="129026"/>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additive="repl">
                                        <p:cTn id="16" dur="indefinite" fill="hold"/>
                                        <p:tgtEl>
                                          <p:spTgt spid="129027"/>
                                        </p:tgtEl>
                                        <p:attrNameLst>
                                          <p:attrName>style.visibility</p:attrName>
                                        </p:attrNameLst>
                                      </p:cBhvr>
                                      <p:to>
                                        <p:strVal val="visible"/>
                                      </p:to>
                                    </p:set>
                                    <p:animEffect transition="in" filter="wipe(left)">
                                      <p:cBhvr additive="repl">
                                        <p:cTn id="17" dur="500"/>
                                        <p:tgtEl>
                                          <p:spTgt spid="129027"/>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nodeType="clickEffect">
                                  <p:stCondLst>
                                    <p:cond delay="0"/>
                                  </p:stCondLst>
                                  <p:childTnLst>
                                    <p:set>
                                      <p:cBhvr additive="repl">
                                        <p:cTn id="21" dur="indefinite" fill="hold"/>
                                        <p:tgtEl>
                                          <p:spTgt spid="129029"/>
                                        </p:tgtEl>
                                        <p:attrNameLst>
                                          <p:attrName>style.visibility</p:attrName>
                                        </p:attrNameLst>
                                      </p:cBhvr>
                                      <p:to>
                                        <p:strVal val="visible"/>
                                      </p:to>
                                    </p:set>
                                    <p:animEffect transition="in" filter="wipe(left)">
                                      <p:cBhvr additive="repl">
                                        <p:cTn id="22" dur="500"/>
                                        <p:tgtEl>
                                          <p:spTgt spid="1290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49" name="Rectangle 1">
            <a:extLst>
              <a:ext uri="{FF2B5EF4-FFF2-40B4-BE49-F238E27FC236}">
                <a16:creationId xmlns:a16="http://schemas.microsoft.com/office/drawing/2014/main" xmlns="" id="{F7E7C0C5-3E74-254A-BB89-38363D692AB6}"/>
              </a:ext>
            </a:extLst>
          </p:cNvPr>
          <p:cNvSpPr>
            <a:spLocks noChangeArrowheads="1"/>
          </p:cNvSpPr>
          <p:nvPr/>
        </p:nvSpPr>
        <p:spPr bwMode="auto">
          <a:xfrm>
            <a:off x="5118100" y="5465763"/>
            <a:ext cx="11836400" cy="256381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39688" indent="-39688">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9pPr>
          </a:lstStyle>
          <a:p>
            <a:pPr algn="ctr" eaLnBrk="1">
              <a:lnSpc>
                <a:spcPct val="100000"/>
              </a:lnSpc>
              <a:spcBef>
                <a:spcPts val="2100"/>
              </a:spcBef>
              <a:buClr>
                <a:srgbClr val="FFFFFF"/>
              </a:buClr>
              <a:buFont typeface="Arial" panose="020B0604020202020204" pitchFamily="34" charset="0"/>
              <a:buChar char="•"/>
            </a:pPr>
            <a:r>
              <a:rPr lang="pl-PL" altLang="pl-PL" sz="7200">
                <a:solidFill>
                  <a:srgbClr val="FFFFFF"/>
                </a:solidFill>
                <a:latin typeface="DejaVu Sans" panose="020B0603030804020204" pitchFamily="34" charset="2"/>
              </a:rPr>
              <a:t>  Wers 3?</a:t>
            </a:r>
          </a:p>
          <a:p>
            <a:pPr algn="ctr" eaLnBrk="1">
              <a:lnSpc>
                <a:spcPct val="100000"/>
              </a:lnSpc>
              <a:spcBef>
                <a:spcPts val="2100"/>
              </a:spcBef>
              <a:buClr>
                <a:srgbClr val="FFFFFF"/>
              </a:buClr>
              <a:buFont typeface="Arial" panose="020B0604020202020204" pitchFamily="34" charset="0"/>
              <a:buChar char="•"/>
            </a:pPr>
            <a:r>
              <a:rPr lang="pl-PL" altLang="pl-PL" sz="7200">
                <a:solidFill>
                  <a:srgbClr val="FFFFFF"/>
                </a:solidFill>
                <a:latin typeface="DejaVu Sans" panose="020B0603030804020204" pitchFamily="34" charset="2"/>
              </a:rPr>
              <a:t>  Wers 1?</a:t>
            </a:r>
          </a:p>
        </p:txBody>
      </p:sp>
      <p:sp>
        <p:nvSpPr>
          <p:cNvPr id="586754" name="Rectangle 2">
            <a:extLst>
              <a:ext uri="{FF2B5EF4-FFF2-40B4-BE49-F238E27FC236}">
                <a16:creationId xmlns:a16="http://schemas.microsoft.com/office/drawing/2014/main" xmlns="" id="{1CADE754-282A-F640-A88F-7CB958A36E3D}"/>
              </a:ext>
            </a:extLst>
          </p:cNvPr>
          <p:cNvSpPr>
            <a:spLocks noGrp="1" noChangeArrowheads="1"/>
          </p:cNvSpPr>
          <p:nvPr>
            <p:ph type="title" idx="4294967295"/>
          </p:nvPr>
        </p:nvSpPr>
        <p:spPr>
          <a:xfrm>
            <a:off x="2117725" y="1943100"/>
            <a:ext cx="20342225" cy="2857500"/>
          </a:xfrm>
        </p:spPr>
        <p:txBody>
          <a:bodyP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pl-PL" sz="7200" dirty="0">
                <a:solidFill>
                  <a:schemeClr val="bg1"/>
                </a:solidFill>
                <a:latin typeface="DejaVu Sans Condensed" panose="020B0606030804020204" pitchFamily="34" charset="2"/>
              </a:rPr>
              <a:t>Jeśli Bóg nie stworzył Słońca, Księżyca i gwiazd w Dniu 4, to kiedy to zrobił?</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nodeType="clickEffect">
                                  <p:stCondLst>
                                    <p:cond delay="0"/>
                                  </p:stCondLst>
                                  <p:childTnLst>
                                    <p:set>
                                      <p:cBhvr additive="repl">
                                        <p:cTn id="6" dur="indefinite" fill="hold"/>
                                        <p:tgtEl>
                                          <p:spTgt spid="130049"/>
                                        </p:tgtEl>
                                        <p:attrNameLst>
                                          <p:attrName>style.visibility</p:attrName>
                                        </p:attrNameLst>
                                      </p:cBhvr>
                                      <p:to>
                                        <p:strVal val="visible"/>
                                      </p:to>
                                    </p:set>
                                    <p:animEffect transition="in" filter="wipe(left)">
                                      <p:cBhvr additive="repl">
                                        <p:cTn id="7" dur="500"/>
                                        <p:tgtEl>
                                          <p:spTgt spid="130049"/>
                                        </p:tgtEl>
                                      </p:cBhvr>
                                    </p:animEffect>
                                  </p:childTnLst>
                                </p:cTn>
                              </p:par>
                              <p:par>
                                <p:cTn id="8" presetID="22" presetClass="entr" presetSubtype="8" fill="hold" nodeType="withEffect">
                                  <p:stCondLst>
                                    <p:cond delay="0"/>
                                  </p:stCondLst>
                                  <p:childTnLst>
                                    <p:set>
                                      <p:cBhvr additive="repl">
                                        <p:cTn id="9" dur="indefinite" fill="hold"/>
                                        <p:tgtEl>
                                          <p:spTgt spid="130049">
                                            <p:txEl>
                                              <p:pRg st="0" end="0"/>
                                            </p:txEl>
                                          </p:spTgt>
                                        </p:tgtEl>
                                        <p:attrNameLst>
                                          <p:attrName>style.visibility</p:attrName>
                                        </p:attrNameLst>
                                      </p:cBhvr>
                                      <p:to>
                                        <p:strVal val="visible"/>
                                      </p:to>
                                    </p:set>
                                    <p:animEffect transition="in" filter="wipe(left)">
                                      <p:cBhvr additive="repl">
                                        <p:cTn id="10" dur="500"/>
                                        <p:tgtEl>
                                          <p:spTgt spid="130049">
                                            <p:txEl>
                                              <p:pRg st="0" end="0"/>
                                            </p:txEl>
                                          </p:spTgt>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2" presetClass="entr" presetSubtype="8" fill="hold" nodeType="clickEffect">
                                  <p:stCondLst>
                                    <p:cond delay="0"/>
                                  </p:stCondLst>
                                  <p:childTnLst>
                                    <p:set>
                                      <p:cBhvr additive="repl">
                                        <p:cTn id="14" dur="indefinite" fill="hold"/>
                                        <p:tgtEl>
                                          <p:spTgt spid="130049">
                                            <p:txEl>
                                              <p:pRg st="1" end="1"/>
                                            </p:txEl>
                                          </p:spTgt>
                                        </p:tgtEl>
                                        <p:attrNameLst>
                                          <p:attrName>style.visibility</p:attrName>
                                        </p:attrNameLst>
                                      </p:cBhvr>
                                      <p:to>
                                        <p:strVal val="visible"/>
                                      </p:to>
                                    </p:set>
                                    <p:animEffect transition="in" filter="wipe(left)">
                                      <p:cBhvr additive="repl">
                                        <p:cTn id="15" dur="500"/>
                                        <p:tgtEl>
                                          <p:spTgt spid="13004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8801" name="Rectangle 1">
            <a:extLst>
              <a:ext uri="{FF2B5EF4-FFF2-40B4-BE49-F238E27FC236}">
                <a16:creationId xmlns:a16="http://schemas.microsoft.com/office/drawing/2014/main" xmlns="" id="{E31CAB04-9975-BD46-A905-AFFFEB4FDC15}"/>
              </a:ext>
            </a:extLst>
          </p:cNvPr>
          <p:cNvSpPr>
            <a:spLocks noGrp="1" noChangeArrowheads="1"/>
          </p:cNvSpPr>
          <p:nvPr>
            <p:ph type="title" idx="4294967295"/>
          </p:nvPr>
        </p:nvSpPr>
        <p:spPr>
          <a:xfrm>
            <a:off x="2425700" y="1041400"/>
            <a:ext cx="19545300" cy="1701800"/>
          </a:xfrm>
        </p:spPr>
        <p:txBody>
          <a:bodyP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Lst>
            </a:pPr>
            <a:r>
              <a:rPr lang="pl-PL" altLang="pl-PL" sz="9600" dirty="0">
                <a:solidFill>
                  <a:srgbClr val="FEFCDD"/>
                </a:solidFill>
                <a:latin typeface="DejaVu Sans Condensed" panose="020B0606030804020204" pitchFamily="34" charset="2"/>
                <a:ea typeface="DejaVu Sans Condensed" panose="020B0606030804020204" pitchFamily="34" charset="2"/>
                <a:cs typeface="DejaVu Sans Condensed" panose="020B0606030804020204" pitchFamily="34" charset="2"/>
              </a:rPr>
              <a:t>Księga Rodzaju 1:14–17</a:t>
            </a:r>
          </a:p>
        </p:txBody>
      </p:sp>
      <p:sp>
        <p:nvSpPr>
          <p:cNvPr id="588802" name="Rectangle 2">
            <a:extLst>
              <a:ext uri="{FF2B5EF4-FFF2-40B4-BE49-F238E27FC236}">
                <a16:creationId xmlns:a16="http://schemas.microsoft.com/office/drawing/2014/main" xmlns="" id="{0F1A8015-59E5-5545-A65F-0503EFB783C9}"/>
              </a:ext>
            </a:extLst>
          </p:cNvPr>
          <p:cNvSpPr>
            <a:spLocks noGrp="1" noChangeArrowheads="1"/>
          </p:cNvSpPr>
          <p:nvPr>
            <p:ph type="body" idx="4294967295"/>
          </p:nvPr>
        </p:nvSpPr>
        <p:spPr>
          <a:xfrm>
            <a:off x="2413000" y="2971800"/>
            <a:ext cx="19189700" cy="8534400"/>
          </a:xfrm>
        </p:spPr>
        <p:txBody>
          <a:bodyPr/>
          <a:lstStyle/>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4400">
                <a:latin typeface="DejaVu Sans Condensed" panose="020B0606030804020204" pitchFamily="34" charset="2"/>
              </a:rPr>
              <a:t>14</a:t>
            </a:r>
            <a:r>
              <a:rPr lang="pl-PL" altLang="pl-PL">
                <a:latin typeface="DejaVu Sans Condensed" panose="020B0606030804020204" pitchFamily="34" charset="2"/>
              </a:rPr>
              <a:t> Potem rzekł Bóg: Niech powstaną światła na </a:t>
            </a:r>
            <a:r>
              <a:rPr lang="pl-PL" altLang="pl-PL">
                <a:solidFill>
                  <a:srgbClr val="FFFF00"/>
                </a:solidFill>
                <a:latin typeface="DejaVu Sans Condensed" panose="020B0606030804020204" pitchFamily="34" charset="2"/>
              </a:rPr>
              <a:t>sklepieniu niebios</a:t>
            </a:r>
            <a:r>
              <a:rPr lang="pl-PL" altLang="pl-PL">
                <a:latin typeface="DejaVu Sans Condensed" panose="020B0606030804020204" pitchFamily="34" charset="2"/>
              </a:rPr>
              <a:t>, aby oddzielały dzień od nocy; […]</a:t>
            </a:r>
          </a:p>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4400">
                <a:latin typeface="DejaVu Sans Condensed" panose="020B0606030804020204" pitchFamily="34" charset="2"/>
              </a:rPr>
              <a:t>15 </a:t>
            </a:r>
            <a:r>
              <a:rPr lang="pl-PL" altLang="pl-PL">
                <a:latin typeface="DejaVu Sans Condensed" panose="020B0606030804020204" pitchFamily="34" charset="2"/>
              </a:rPr>
              <a:t>Niech będą światłami </a:t>
            </a:r>
            <a:r>
              <a:rPr lang="pl-PL" altLang="pl-PL">
                <a:solidFill>
                  <a:srgbClr val="FFFF00"/>
                </a:solidFill>
                <a:latin typeface="DejaVu Sans Condensed" panose="020B0606030804020204" pitchFamily="34" charset="2"/>
              </a:rPr>
              <a:t>na sklepieniu niebios</a:t>
            </a:r>
            <a:r>
              <a:rPr lang="pl-PL" altLang="pl-PL">
                <a:latin typeface="DejaVu Sans Condensed" panose="020B0606030804020204" pitchFamily="34" charset="2"/>
              </a:rPr>
              <a:t>, aby świecić nad ziemią! […]</a:t>
            </a:r>
          </a:p>
          <a:p>
            <a:pPr marL="0" indent="0" eaLnBrk="1">
              <a:lnSpc>
                <a:spcPct val="90000"/>
              </a:lnSpc>
              <a:spcAft>
                <a:spcPct val="0"/>
              </a:spcAft>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Lst>
            </a:pPr>
            <a:r>
              <a:rPr lang="pl-PL" altLang="pl-PL" sz="4400">
                <a:latin typeface="DejaVu Sans Condensed" panose="020B0606030804020204" pitchFamily="34" charset="2"/>
              </a:rPr>
              <a:t>17</a:t>
            </a:r>
            <a:r>
              <a:rPr lang="pl-PL" altLang="pl-PL">
                <a:latin typeface="DejaVu Sans Condensed" panose="020B0606030804020204" pitchFamily="34" charset="2"/>
              </a:rPr>
              <a:t> I </a:t>
            </a:r>
            <a:r>
              <a:rPr lang="pl-PL" altLang="pl-PL">
                <a:solidFill>
                  <a:srgbClr val="FFFF00"/>
                </a:solidFill>
                <a:latin typeface="DejaVu Sans Condensed" panose="020B0606030804020204" pitchFamily="34" charset="2"/>
              </a:rPr>
              <a:t>umieścił je Bóg na sklepieniu niebios</a:t>
            </a:r>
            <a:r>
              <a:rPr lang="pl-PL" altLang="pl-PL">
                <a:latin typeface="DejaVu Sans Condensed" panose="020B0606030804020204" pitchFamily="34" charset="2"/>
              </a:rPr>
              <a:t>, aby świeciły nad ziemią […]</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0849" name="Rectangle 1">
            <a:extLst>
              <a:ext uri="{FF2B5EF4-FFF2-40B4-BE49-F238E27FC236}">
                <a16:creationId xmlns:a16="http://schemas.microsoft.com/office/drawing/2014/main" xmlns="" id="{BD04AFBA-A6DF-3141-977C-CE07343714E0}"/>
              </a:ext>
            </a:extLst>
          </p:cNvPr>
          <p:cNvSpPr>
            <a:spLocks noChangeArrowheads="1"/>
          </p:cNvSpPr>
          <p:nvPr/>
        </p:nvSpPr>
        <p:spPr bwMode="auto">
          <a:xfrm>
            <a:off x="5118100" y="5465763"/>
            <a:ext cx="11836400" cy="39274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600">
                <a:solidFill>
                  <a:srgbClr val="80808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lIns="50760" tIns="50760" rIns="50760" bIns="50760">
            <a:spAutoFit/>
          </a:bodyPr>
          <a:lstStyle>
            <a:lvl1pPr marL="39688" indent="-39688">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1pPr>
            <a:lvl2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2pPr>
            <a:lvl3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3pPr>
            <a:lvl4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4pPr>
            <a:lvl5pPr>
              <a:lnSpc>
                <a:spcPct val="93000"/>
              </a:lnSpc>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5pPr>
            <a:lvl6pPr marL="25146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6pPr>
            <a:lvl7pPr marL="29718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7pPr>
            <a:lvl8pPr marL="34290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8pPr>
            <a:lvl9pPr marL="3886200" indent="-228600" defTabSz="449263"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Lst>
              <a:defRPr>
                <a:solidFill>
                  <a:schemeClr val="tx1"/>
                </a:solidFill>
                <a:latin typeface="Arial" panose="020B0604020202020204" pitchFamily="34" charset="0"/>
                <a:ea typeface="Microsoft YaHei" panose="020B0503020204020204" pitchFamily="34" charset="-122"/>
              </a:defRPr>
            </a:lvl9pPr>
          </a:lstStyle>
          <a:p>
            <a:pPr eaLnBrk="1">
              <a:lnSpc>
                <a:spcPct val="100000"/>
              </a:lnSpc>
              <a:spcBef>
                <a:spcPts val="2100"/>
              </a:spcBef>
              <a:buClr>
                <a:srgbClr val="FFFFFF"/>
              </a:buClr>
              <a:buFont typeface="Arial" panose="020B0604020202020204" pitchFamily="34" charset="0"/>
              <a:buChar char="•"/>
            </a:pPr>
            <a:r>
              <a:rPr lang="pl-PL" altLang="pl-PL" sz="7200">
                <a:solidFill>
                  <a:srgbClr val="FFFFFF"/>
                </a:solidFill>
                <a:latin typeface="DejaVu Sans" panose="020B0603030804020204" pitchFamily="34" charset="2"/>
              </a:rPr>
              <a:t>  Wers 3?</a:t>
            </a:r>
          </a:p>
          <a:p>
            <a:pPr eaLnBrk="1">
              <a:lnSpc>
                <a:spcPct val="100000"/>
              </a:lnSpc>
              <a:spcBef>
                <a:spcPts val="2100"/>
              </a:spcBef>
              <a:buClr>
                <a:srgbClr val="FFFFFF"/>
              </a:buClr>
              <a:buFont typeface="Arial" panose="020B0604020202020204" pitchFamily="34" charset="0"/>
              <a:buChar char="•"/>
            </a:pPr>
            <a:r>
              <a:rPr lang="pl-PL" altLang="pl-PL" sz="7200">
                <a:solidFill>
                  <a:srgbClr val="FFFFFF"/>
                </a:solidFill>
                <a:latin typeface="DejaVu Sans" panose="020B0603030804020204" pitchFamily="34" charset="2"/>
              </a:rPr>
              <a:t>  Wers 1?</a:t>
            </a:r>
          </a:p>
          <a:p>
            <a:pPr eaLnBrk="1">
              <a:lnSpc>
                <a:spcPct val="100000"/>
              </a:lnSpc>
              <a:spcBef>
                <a:spcPts val="2100"/>
              </a:spcBef>
              <a:buClr>
                <a:srgbClr val="FFFFFF"/>
              </a:buClr>
              <a:buFont typeface="Arial" panose="020B0604020202020204" pitchFamily="34" charset="0"/>
              <a:buChar char="•"/>
            </a:pPr>
            <a:r>
              <a:rPr lang="pl-PL" altLang="pl-PL" sz="7200">
                <a:solidFill>
                  <a:srgbClr val="FFFFFF"/>
                </a:solidFill>
                <a:latin typeface="DejaVu Sans" panose="020B0603030804020204" pitchFamily="34" charset="2"/>
              </a:rPr>
              <a:t>  Przed wersem 1?</a:t>
            </a:r>
          </a:p>
        </p:txBody>
      </p:sp>
      <p:sp>
        <p:nvSpPr>
          <p:cNvPr id="590850" name="Rectangle 2">
            <a:extLst>
              <a:ext uri="{FF2B5EF4-FFF2-40B4-BE49-F238E27FC236}">
                <a16:creationId xmlns:a16="http://schemas.microsoft.com/office/drawing/2014/main" xmlns="" id="{77293871-2EA9-BC40-9099-BD537420B8C0}"/>
              </a:ext>
            </a:extLst>
          </p:cNvPr>
          <p:cNvSpPr>
            <a:spLocks noGrp="1" noChangeArrowheads="1"/>
          </p:cNvSpPr>
          <p:nvPr>
            <p:ph type="title" idx="4294967295"/>
          </p:nvPr>
        </p:nvSpPr>
        <p:spPr>
          <a:xfrm>
            <a:off x="2117725" y="1943100"/>
            <a:ext cx="20342225" cy="2857500"/>
          </a:xfrm>
        </p:spPr>
        <p:txBody>
          <a:bodyPr/>
          <a:lstStyle/>
          <a:p>
            <a:pPr algn="ctr" eaLnBrk="1">
              <a:lnSpc>
                <a:spcPct val="100000"/>
              </a:lnSpc>
              <a:tabLst>
                <a:tab pos="723900" algn="l"/>
                <a:tab pos="1447800" algn="l"/>
                <a:tab pos="2171700" algn="l"/>
                <a:tab pos="2895600" algn="l"/>
                <a:tab pos="3619500" algn="l"/>
                <a:tab pos="4343400" algn="l"/>
                <a:tab pos="5067300" algn="l"/>
                <a:tab pos="5791200" algn="l"/>
                <a:tab pos="6515100" algn="l"/>
                <a:tab pos="7239000" algn="l"/>
                <a:tab pos="7962900" algn="l"/>
                <a:tab pos="8686800" algn="l"/>
                <a:tab pos="9410700" algn="l"/>
                <a:tab pos="10134600" algn="l"/>
                <a:tab pos="10858500" algn="l"/>
                <a:tab pos="11582400" algn="l"/>
                <a:tab pos="12306300" algn="l"/>
                <a:tab pos="13030200" algn="l"/>
                <a:tab pos="13754100" algn="l"/>
                <a:tab pos="14478000" algn="l"/>
                <a:tab pos="15201900" algn="l"/>
                <a:tab pos="15925800" algn="l"/>
                <a:tab pos="16649700" algn="l"/>
                <a:tab pos="17373600" algn="l"/>
                <a:tab pos="18097500" algn="l"/>
                <a:tab pos="18821400" algn="l"/>
                <a:tab pos="19545300" algn="l"/>
                <a:tab pos="20269200" algn="l"/>
              </a:tabLst>
            </a:pPr>
            <a:r>
              <a:rPr lang="pl-PL" altLang="pl-PL" sz="7200">
                <a:solidFill>
                  <a:srgbClr val="FEFCDD"/>
                </a:solidFill>
                <a:latin typeface="DejaVu Sans Condensed" panose="020B0606030804020204" pitchFamily="34" charset="2"/>
              </a:rPr>
              <a:t>Jeśli Bóg nie stworzył Słońca, Księżyca i gwiazd w Dniu 4, to kiedy to zrobił?</a:t>
            </a:r>
          </a:p>
        </p:txBody>
      </p:sp>
    </p:spTree>
  </p:cSld>
  <p:clrMapOvr>
    <a:masterClrMapping/>
  </p:clrMapOvr>
  <p:transition xmlns:p14="http://schemas.microsoft.com/office/powerpoint/2010/main" spd="med"/>
  <p:timing>
    <p:tnLst>
      <p:par>
        <p:cTn xmlns:p14="http://schemas.microsoft.com/office/powerpoint/2010/mai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_rels/theme26.xml.rels><?xml version="1.0" encoding="UTF-8" standalone="yes"?>
<Relationships xmlns="http://schemas.openxmlformats.org/package/2006/relationships"><Relationship Id="rId1" Type="http://schemas.openxmlformats.org/officeDocument/2006/relationships/image" Target="../media/image8.png"/></Relationships>
</file>

<file path=ppt/theme/theme1.xml><?xml version="1.0" encoding="utf-8"?>
<a:theme xmlns:a="http://schemas.openxmlformats.org/drawingml/2006/main" name="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9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0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11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2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3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4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5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16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7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18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19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20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21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2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3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24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New_Template8">
  <a:themeElements>
    <a:clrScheme name="New_Template8">
      <a:dk1>
        <a:srgbClr val="000000"/>
      </a:dk1>
      <a:lt1>
        <a:srgbClr val="FFFFFF"/>
      </a:lt1>
      <a:dk2>
        <a:srgbClr val="5B5854"/>
      </a:dk2>
      <a:lt2>
        <a:srgbClr val="C9C3BA"/>
      </a:lt2>
      <a:accent1>
        <a:srgbClr val="708CA5"/>
      </a:accent1>
      <a:accent2>
        <a:srgbClr val="80A7A7"/>
      </a:accent2>
      <a:accent3>
        <a:srgbClr val="98A66D"/>
      </a:accent3>
      <a:accent4>
        <a:srgbClr val="CF9E5B"/>
      </a:accent4>
      <a:accent5>
        <a:srgbClr val="C87C6D"/>
      </a:accent5>
      <a:accent6>
        <a:srgbClr val="837B9A"/>
      </a:accent6>
      <a:hlink>
        <a:srgbClr val="0000FF"/>
      </a:hlink>
      <a:folHlink>
        <a:srgbClr val="FF00FF"/>
      </a:folHlink>
    </a:clrScheme>
    <a:fontScheme name="New_Template8">
      <a:majorFont>
        <a:latin typeface="Calibri"/>
        <a:ea typeface="Calibri"/>
        <a:cs typeface="Calibri"/>
      </a:majorFont>
      <a:minorFont>
        <a:latin typeface="Plantagenet Cherokee"/>
        <a:ea typeface="Plantagenet Cherokee"/>
        <a:cs typeface="Plantagenet Cherokee"/>
      </a:minorFont>
    </a:fontScheme>
    <a:fmtScheme name="New_Template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lipFill rotWithShape="1">
          <a:blip xmlns:r="http://schemas.openxmlformats.org/officeDocument/2006/relationships" r:embed="rId1"/>
          <a:srcRect/>
          <a:tile tx="0" ty="0" sx="100000" sy="100000" flip="none" algn="tl"/>
        </a:blip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4000" b="0" i="0" u="none" strike="noStrike" cap="none" spc="0" normalizeH="0" baseline="0">
            <a:ln>
              <a:noFill/>
            </a:ln>
            <a:solidFill>
              <a:srgbClr val="FFFFFF"/>
            </a:solidFill>
            <a:effectLst>
              <a:outerShdw blurRad="38100" dist="12700" dir="5400000" rotWithShape="0">
                <a:srgbClr val="000000">
                  <a:alpha val="50000"/>
                </a:srgbClr>
              </a:outerShdw>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5">
              <a:alpha val="75000"/>
            </a:schemeClr>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t">
        <a:spAutoFit/>
      </a:bodyPr>
      <a:lstStyle>
        <a:defPPr marL="0" marR="0" indent="0" algn="ctr" defTabSz="825500" rtl="0" fontAlgn="auto" latinLnBrk="0"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7.xml><?xml version="1.0" encoding="utf-8"?>
<a:theme xmlns:a="http://schemas.openxmlformats.org/drawingml/2006/main" name="Motyw pakietu Offic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Pakiet 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6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7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8_Motyw pakietu Office">
  <a:themeElements>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Motyw pakietu Office">
      <a:majorFont>
        <a:latin typeface="Arial"/>
        <a:ea typeface=""/>
        <a:cs typeface="Arial"/>
      </a:majorFont>
      <a:minorFont>
        <a:latin typeface="Arial"/>
        <a:ea typeface=""/>
        <a:cs typeface="Arial"/>
      </a:minorFont>
    </a:fontScheme>
    <a:fmtScheme name="Pakiet 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altLang="pl-PL" sz="1800" b="0" i="0" u="none" strike="noStrike" cap="none" normalizeH="0" baseline="0" smtClean="0">
            <a:ln>
              <a:noFill/>
            </a:ln>
            <a:effectLst/>
            <a:latin typeface="Arial" charset="0"/>
            <a:ea typeface="Microsoft YaHei" charset="-122"/>
          </a:defRPr>
        </a:defPPr>
      </a:lstStyle>
    </a:lnDef>
  </a:objectDefaults>
  <a:extraClrSchemeLst>
    <a:extraClrScheme>
      <a:clrScheme name="Motyw pakietu Offic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Motyw pakietu Offic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Motyw pakietu Offic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Motyw pakietu Offic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Motyw pakietu Offic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Motyw pakietu Offic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Motyw pakietu Offic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docProps/app.xml><?xml version="1.0" encoding="utf-8"?>
<Properties xmlns="http://schemas.openxmlformats.org/officeDocument/2006/extended-properties" xmlns:vt="http://schemas.openxmlformats.org/officeDocument/2006/docPropsVTypes">
  <TotalTime>2385</TotalTime>
  <Words>10053</Words>
  <Application>Microsoft Macintosh PowerPoint</Application>
  <PresentationFormat>Custom</PresentationFormat>
  <Paragraphs>925</Paragraphs>
  <Slides>121</Slides>
  <Notes>120</Notes>
  <HiddenSlides>12</HiddenSlides>
  <MMClips>0</MMClips>
  <ScaleCrop>false</ScaleCrop>
  <HeadingPairs>
    <vt:vector size="4" baseType="variant">
      <vt:variant>
        <vt:lpstr>Theme</vt:lpstr>
      </vt:variant>
      <vt:variant>
        <vt:i4>26</vt:i4>
      </vt:variant>
      <vt:variant>
        <vt:lpstr>Slide Titles</vt:lpstr>
      </vt:variant>
      <vt:variant>
        <vt:i4>121</vt:i4>
      </vt:variant>
    </vt:vector>
  </HeadingPairs>
  <TitlesOfParts>
    <vt:vector size="147" baseType="lpstr">
      <vt:lpstr>Motyw pakietu Office</vt:lpstr>
      <vt:lpstr>1_Motyw pakietu Office</vt:lpstr>
      <vt:lpstr>2_Motyw pakietu Office</vt:lpstr>
      <vt:lpstr>3_Motyw pakietu Office</vt:lpstr>
      <vt:lpstr>4_Motyw pakietu Office</vt:lpstr>
      <vt:lpstr>5_Motyw pakietu Office</vt:lpstr>
      <vt:lpstr>6_Motyw pakietu Office</vt:lpstr>
      <vt:lpstr>7_Motyw pakietu Office</vt:lpstr>
      <vt:lpstr>8_Motyw pakietu Office</vt:lpstr>
      <vt:lpstr>9_Motyw pakietu Office</vt:lpstr>
      <vt:lpstr>10_Motyw pakietu Office</vt:lpstr>
      <vt:lpstr>11_Motyw pakietu Office</vt:lpstr>
      <vt:lpstr>12_Motyw pakietu Office</vt:lpstr>
      <vt:lpstr>13_Motyw pakietu Office</vt:lpstr>
      <vt:lpstr>14_Motyw pakietu Office</vt:lpstr>
      <vt:lpstr>15_Motyw pakietu Office</vt:lpstr>
      <vt:lpstr>16_Motyw pakietu Office</vt:lpstr>
      <vt:lpstr>17_Motyw pakietu Office</vt:lpstr>
      <vt:lpstr>18_Motyw pakietu Office</vt:lpstr>
      <vt:lpstr>19_Motyw pakietu Office</vt:lpstr>
      <vt:lpstr>20_Motyw pakietu Office</vt:lpstr>
      <vt:lpstr>21_Motyw pakietu Office</vt:lpstr>
      <vt:lpstr>22_Motyw pakietu Office</vt:lpstr>
      <vt:lpstr>23_Motyw pakietu Office</vt:lpstr>
      <vt:lpstr>24_Motyw pakietu Office</vt:lpstr>
      <vt:lpstr>New_Template8</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Światopogląd naturalistyczny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POCHODZENIE KSIĘŻYCA?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Słońce</vt:lpstr>
      <vt:lpstr>PowerPoint Presentation</vt:lpstr>
      <vt:lpstr>Planety mają:</vt:lpstr>
      <vt:lpstr>PowerPoint Presentation</vt:lpstr>
      <vt:lpstr>PowerPoint Presentation</vt:lpstr>
      <vt:lpstr>PowerPoint Presentation</vt:lpstr>
      <vt:lpstr>“Nasze pobieżne badania ujawniły strukturę i zawartość Układu Słonecznego, ale sprawa nie jest jeszcze zamknięta. Możemy z powodzeniem interpretować wiele zaobserwowanych cech, takich jak źródła meteorytów. Jednakże bez odpowiedzi pozostaje mnóstwo pytań dotyczących pochodzenia tych cech. Te nierozwiązane kwestie podsuwają niepewne odpowiedzi (Rozdział 7)”.</vt:lpstr>
      <vt:lpstr>PowerPoint Presentation</vt:lpstr>
      <vt:lpstr>“6 niewyjaśnionych tajemnic”</vt:lpstr>
      <vt:lpstr>“Wydaje nam się, że znamy historię Układu Słonecznego, ale tylko porównanie z innymi układami może nam powiedzieć, czy ta historia jest uniwersalna”.</vt:lpstr>
      <vt:lpstr>PowerPoint Presentation</vt:lpstr>
      <vt:lpstr>PowerPoint Presentation</vt:lpstr>
      <vt:lpstr>„Wśród najważniejszych reliktów są struktury, które widzimy na niebie:  wiele gwiazd zgrupowanych jest  w gromady, gromady z kolei wraz z samotnymi gwiazdami, jak nasze słońce, tworzą galaktyki, te zaś łączą się w gromady galaktyk”.</vt:lpstr>
      <vt:lpstr>„Drugim wielkim rozczarowaniem astrofizyki jest fakt, że wciąż nie mamy jasności na temat tego, jak te struktury się uformowały. Nie wiemy nawet tego, czy najpierw uformowały się mniejsze struktury, a następnie połączyły w większe, czy raczej to te większe uformowały się wcześniej, a następnie rozpadły na mniejsze kawałki”.</vt:lpstr>
      <vt:lpstr>„Niepokojące jest również to, że wszystkie te oszacowania wieku  i składu gwiazd opierają się na skomplikowanych obliczeniach dotyczących tego, co dzieje się  w ich wnętrzu, ale jedyne,  co obserwujemy, to światło  emitowane z ich powierzchni”.</vt:lpstr>
      <vt:lpstr>„Rodzi się PIERWSZA GWIAZDA</vt:lpstr>
      <vt:lpstr>„Większość masy Wszechświata jest niewidzialna i nikt naprawdę nie wie, czym ona jest [...] Proces formowania się gwiazd spowija tajemnica. Ogólnie mówiąc, gwiazda powstaje, gdy chmura gazu zapada się pod wpływem siły grawitacji. Jednakże, jeśli chmura jest zbyt gorąca, ciśnienie pokona grawitację i zapobiegnie zapadnięciu się chmury.  Zatem, aby uformować gwiazdę, chmura gazu musi mieć możliwość schłodzenia się”.</vt:lpstr>
      <vt:lpstr>„To nie jest takie proste, jak się wydaje. W dzisiejszym Wszechświecie osiągane jest to, gdy znaczna ilość cząsteczek zderzających  się ze sobą wypromieniowuje ciepło. Jednakże, atomy niezbędne do wytworzenia wszystkich oprócz najprostszych cząsteczek—cząsteczek wodoru—muszą powstać wewnątrz gwiazdy. Jest to dylemat typu: jajko czy kura...”</vt:lpstr>
      <vt:lpstr>„[John] Mather, [NASA Centrum Lotów Kosmicznych imienia Goddarda w Maryland], mówi, ‘Nie mamy żadnych bezpośrednich świadectw dotyczących tego, jak powstały galaktyki, jak powstały pierwsze gwiazdy  bez pomocy już wcześniej powstałych gwiazd,  jak ewoluowały galaktyki, czy uformowały  się ze skupisk mniejszych jednostek,  czy w wyniku podzielenia się większych. </vt:lpstr>
      <vt:lpstr>„Gdyby nie to, że wiemy,  iż gwiazdy istnieją, czołowi naukowcy przedstawiliby setki przekonujących powodów,  dla których nigdy nie mogłoby dojść do powstania gwiazd”.</vt:lpstr>
      <vt:lpstr>PowerPoint Presentation</vt:lpstr>
      <vt:lpstr>„Zapewne zauważyliście, że pomimo  tych wszystkich odważnych słów,  nie wyjaśniłem jeszcze pochodzenia  Wszechświata. Przyczyną jest oczywiście fakt, że jest to kwestia, co do której  naukowcy wciąż nie mają jasnego  poglądu[...] Możliwe, że nigdy się tego  nie dowiemy, tak jak nigdy być może nie poznamy ostatecznych praw przyrody. Ale o to bym się  nie zakładał”.</vt:lpstr>
      <vt:lpstr>„Nie dajcie się ogłupić kosmologom. Oni też nie mają bladego pojęcia [...] ‘Na początku,’ powiedzą: 'nie było nic—nie było czasu, przestrzeni, materii ani energii. Potem nastąpiła kwantowa fluktuacja, z której – Hola!! Tu warto się zatrzymać. Widzicie co oni mówią? Najpierw nie ma nic, a potem jest coś—a zanim się obejrzycie, wyciągną ze swoich kwantowych kapeluszy sto miliardów galaktyk”.</vt:lpstr>
      <vt:lpstr>„Ciemna materia jest jedną z największych tajemnic współczesnej nauki. Chociaż jest niewidzialna, to na podstawie skutków działania jej grawitacji astronomowie doszli do przekonania, że jej masa stanowi co najmniej 90% masy całego Wszechświata. Jednak nie wiedzą oni, czym jest owa ciemna materia ani jak jest rozmieszczona. Dopóki zagadka ciemnej materii nie zostanie rozwiązana, astronomowie nie mogą twierdzić, że posiedli jakieś głębsze zrozumienie Kosmosu”.</vt:lpstr>
      <vt:lpstr>„Teoria wielkiego wybuchu opiera się  na coraz większej liczbie hipotetycznych bytów—których nigdy nie obserwowano. Wśród nich najbardziej znaczącymi są: inflacja, ciemna materia i ciemna energia. Bez nich, wystąpiłaby druzgocąca sprzeczność pomiędzy obserwacjami astronomów a przewidywaniami teorii wielkiego wybuchu”.</vt:lpstr>
      <vt:lpstr>„Otwarta wymiana idei jest tym, czego brakuje na większości mainstreamowych konferencji. Choć, jak powiedziałby Richard Feynman, ‘nauka jest sztuką wątpienia’,  to w dzisiejszej kosmologii wątpliwości  i odmienne poglądy nie są tolerowane. Młodzi naukowcy uczą się, by raczej milczeć, niż powiedzieć coś negatywnego o standardowym modelu wielkiego wybuchu”.</vt:lpstr>
      <vt:lpstr>„Ci, którzy kwestionują teorię wielkiego wybuchu, obawiają się,  że jeśli będą o tym mówić głośno,  to stracą fundusze”.</vt:lpstr>
      <vt:lpstr>„To, że teoria Wielkiego Wybuchu przejdzie do historii jako artefakt ludzkiej obsesji na punkcie dogmatycznych twierdzeń, jest absolutnie pewne; i nawet będzie to  dla jej własnego dobra, gdyż jest to kolos  na glinianych nogach”.</vt:lpstr>
      <vt:lpstr>„[...] Prace zaprezentowane na konferencji przez czołowych światowych naukowców pokazały jasno i ponad wszelką wątpliwość, że solidne dane naukowe wskazują no to, iż dominująca teoria o pochodzeniu i przeznaczeniu Wszechświata jest głęboko wadliwa”.</vt:lpstr>
      <vt:lpstr>„Implikacje tego nieszczęsnego konsensusu są w rzeczy samej poważne i z czasem wpłyną zasadniczo nie tylko na kierunek wielu dziedzin naukowych, ale zagrożą  też sposobowi, w jaki w ogóle uprawia się naukę”.</vt:lpstr>
      <vt:lpstr>Dlaczego nasze najlepsze wyjaśnienie tego, jak powstał Wszechświat, musi być poprawione—lub zastąpione innym?</vt:lpstr>
      <vt:lpstr>Czy teoria znajdująca się w sercu współczesnej kosmologii jest głęboko wadliwa?</vt:lpstr>
      <vt:lpstr>PowerPoint Presentation</vt:lpstr>
      <vt:lpstr>PowerPoint Presentation</vt:lpstr>
      <vt:lpstr>PowerPoint Presentation</vt:lpstr>
      <vt:lpstr>PowerPoint Presentation</vt:lpstr>
      <vt:lpstr>„Dzisiejsza nauka zamknięta jest w paradygmatach. Wszystkie ścieżki zablokowane są błędnymi wierzeniami. Każdy, kto spróbuje opublikować coś w piśmie naukowym, natknie się na mur paradygmatu, a redaktorzy odrzucą jego artykuł”.</vt:lpstr>
      <vt:lpstr>„Naukowcy, zwłaszcza ci z najbardziej prestiżowych instytucji, zwyczajowo tłamszą i ośmieszają odkrycia, które są sprzeczne z ich aktualnymi teoriami i założeniami [...] obecnie astronomowie czują się zmuszeni, aby dopasowywać wyniki obserwacji do teorii, a nie odwrotnie.”</vt:lpstr>
      <vt:lpstr>PowerPoint Presentation</vt:lpstr>
      <vt:lpstr>Wiek wszechświata?</vt:lpstr>
      <vt:lpstr>Ile mam lat?</vt:lpstr>
      <vt:lpstr>PowerPoint Presentation</vt:lpstr>
      <vt:lpstr>Comets Faulkner</vt:lpstr>
      <vt:lpstr>PowerPoint Presentation</vt:lpstr>
      <vt:lpstr>PowerPoint Presentation</vt:lpstr>
      <vt:lpstr>PowerPoint Presentation</vt:lpstr>
      <vt:lpstr>PowerPoint Presentation</vt:lpstr>
      <vt:lpstr>PowerPoint Presentation</vt:lpstr>
      <vt:lpstr>A co na to Biblia?</vt:lpstr>
      <vt:lpstr>Psalm 33:6, 8–9</vt:lpstr>
      <vt:lpstr>Psalm 19:1</vt:lpstr>
      <vt:lpstr>PowerPoint Presentation</vt:lpstr>
      <vt:lpstr>Ks. Rodzaju 1:14–15</vt:lpstr>
      <vt:lpstr>Księga Rodzaju 1:16</vt:lpstr>
      <vt:lpstr>PowerPoint Presentation</vt:lpstr>
      <vt:lpstr>Jeśli Bóg nie stworzył Słońca, Księżyca i gwiazd w Dniu 4, to kiedy to zrobił?</vt:lpstr>
      <vt:lpstr>Księga Rodzaju 1:14–17</vt:lpstr>
      <vt:lpstr>Jeśli Bóg nie stworzył Słońca, Księżyca i gwiazd w Dniu 4, to kiedy to zrobił?</vt:lpstr>
      <vt:lpstr>Księga Wyjścia 20:11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“Ateizm jest kompletnie bez sensu. Spójrzmy na Układ Słoneczny i zauważmy, że Ziemia znajduje się w takiej odległości od Słońca, która pozwala naszej planecie otrzymywać odpowiednią ilość ciepła i światła. Coś takiego nie zdarzyło się przez przypadek”.</vt:lpstr>
      <vt:lpstr>“Ten najpiękniejszy układ słońca, planet i komet mógł powstać jedynie  z woli i mocy  inteligentnego Bytu”.</vt:lpstr>
      <vt:lpstr>PowerPoint Presentation</vt:lpstr>
      <vt:lpstr>PowerPoint Presentation</vt:lpstr>
      <vt:lpstr>PowerPoint Presentation</vt:lpstr>
      <vt:lpstr>PowerPoint Presentation</vt:lpstr>
      <vt:lpstr>Answers Book 1, 2, 3 &amp; 4</vt:lpstr>
      <vt:lpstr>PowerPoint Presentation</vt:lpstr>
      <vt:lpstr>Answers for Kids Vol. 1, 2, 3, 4, 5 &amp; 6</vt:lpstr>
      <vt:lpstr>PowerPoint Presentation</vt:lpstr>
      <vt:lpstr>PowerPoint Presentation</vt:lpstr>
      <vt:lpstr>Black</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cp:lastModifiedBy>Rick Griffith</cp:lastModifiedBy>
  <cp:revision>69</cp:revision>
  <cp:lastPrinted>1601-01-01T00:00:00Z</cp:lastPrinted>
  <dcterms:created xsi:type="dcterms:W3CDTF">1601-01-01T00:00:00Z</dcterms:created>
  <dcterms:modified xsi:type="dcterms:W3CDTF">2018-09-07T04:02:30Z</dcterms:modified>
</cp:coreProperties>
</file>