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3.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5.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6.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7.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8.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9.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0.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1.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2.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3.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4.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25.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26.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27.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28.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29.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0.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1.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2.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3.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34.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35.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6.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37.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38.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39.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0.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1.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2.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omments/comment1.xml" ContentType="application/vnd.openxmlformats-officedocument.presentationml.comment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omments/comment2.xml" ContentType="application/vnd.openxmlformats-officedocument.presentationml.comment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15" r:id="rId2"/>
    <p:sldMasterId id="2147484127" r:id="rId3"/>
    <p:sldMasterId id="2147484139" r:id="rId4"/>
    <p:sldMasterId id="2147484151" r:id="rId5"/>
    <p:sldMasterId id="2147484163" r:id="rId6"/>
    <p:sldMasterId id="2147484175" r:id="rId7"/>
    <p:sldMasterId id="2147484187" r:id="rId8"/>
    <p:sldMasterId id="2147484199" r:id="rId9"/>
    <p:sldMasterId id="2147484211" r:id="rId10"/>
    <p:sldMasterId id="2147484223" r:id="rId11"/>
    <p:sldMasterId id="2147484235" r:id="rId12"/>
    <p:sldMasterId id="2147484247" r:id="rId13"/>
    <p:sldMasterId id="2147484259" r:id="rId14"/>
    <p:sldMasterId id="2147484271" r:id="rId15"/>
    <p:sldMasterId id="2147484283" r:id="rId16"/>
    <p:sldMasterId id="2147484295" r:id="rId17"/>
    <p:sldMasterId id="2147484307" r:id="rId18"/>
    <p:sldMasterId id="2147484319" r:id="rId19"/>
    <p:sldMasterId id="2147484331" r:id="rId20"/>
    <p:sldMasterId id="2147484343" r:id="rId21"/>
    <p:sldMasterId id="2147484355" r:id="rId22"/>
    <p:sldMasterId id="2147484367" r:id="rId23"/>
    <p:sldMasterId id="2147484379" r:id="rId24"/>
    <p:sldMasterId id="2147484391" r:id="rId25"/>
    <p:sldMasterId id="2147484403" r:id="rId26"/>
    <p:sldMasterId id="2147484415" r:id="rId27"/>
    <p:sldMasterId id="2147484427" r:id="rId28"/>
    <p:sldMasterId id="2147484439" r:id="rId29"/>
    <p:sldMasterId id="2147484451" r:id="rId30"/>
    <p:sldMasterId id="2147484463" r:id="rId31"/>
    <p:sldMasterId id="2147484475" r:id="rId32"/>
    <p:sldMasterId id="2147484487" r:id="rId33"/>
    <p:sldMasterId id="2147484511" r:id="rId34"/>
    <p:sldMasterId id="2147484523" r:id="rId35"/>
    <p:sldMasterId id="2147484535" r:id="rId36"/>
    <p:sldMasterId id="2147484547" r:id="rId37"/>
    <p:sldMasterId id="2147484559" r:id="rId38"/>
    <p:sldMasterId id="2147484719" r:id="rId39"/>
    <p:sldMasterId id="2147484731" r:id="rId40"/>
    <p:sldMasterId id="2147484743" r:id="rId41"/>
    <p:sldMasterId id="2147484755" r:id="rId42"/>
    <p:sldMasterId id="2147484767" r:id="rId43"/>
  </p:sldMasterIdLst>
  <p:notesMasterIdLst>
    <p:notesMasterId r:id="rId182"/>
  </p:notesMasterIdLst>
  <p:sldIdLst>
    <p:sldId id="262" r:id="rId44"/>
    <p:sldId id="263" r:id="rId45"/>
    <p:sldId id="264" r:id="rId46"/>
    <p:sldId id="265" r:id="rId47"/>
    <p:sldId id="266" r:id="rId48"/>
    <p:sldId id="525" r:id="rId49"/>
    <p:sldId id="526" r:id="rId50"/>
    <p:sldId id="269" r:id="rId51"/>
    <p:sldId id="527" r:id="rId52"/>
    <p:sldId id="403" r:id="rId53"/>
    <p:sldId id="293" r:id="rId54"/>
    <p:sldId id="291" r:id="rId55"/>
    <p:sldId id="292" r:id="rId56"/>
    <p:sldId id="528" r:id="rId57"/>
    <p:sldId id="294" r:id="rId58"/>
    <p:sldId id="295" r:id="rId59"/>
    <p:sldId id="401" r:id="rId60"/>
    <p:sldId id="397" r:id="rId61"/>
    <p:sldId id="402" r:id="rId62"/>
    <p:sldId id="396" r:id="rId63"/>
    <p:sldId id="400" r:id="rId64"/>
    <p:sldId id="395" r:id="rId65"/>
    <p:sldId id="398" r:id="rId66"/>
    <p:sldId id="296" r:id="rId67"/>
    <p:sldId id="297" r:id="rId68"/>
    <p:sldId id="298" r:id="rId69"/>
    <p:sldId id="299" r:id="rId70"/>
    <p:sldId id="300" r:id="rId71"/>
    <p:sldId id="529" r:id="rId72"/>
    <p:sldId id="530" r:id="rId73"/>
    <p:sldId id="531" r:id="rId74"/>
    <p:sldId id="491" r:id="rId75"/>
    <p:sldId id="532" r:id="rId76"/>
    <p:sldId id="533" r:id="rId77"/>
    <p:sldId id="306" r:id="rId78"/>
    <p:sldId id="534" r:id="rId79"/>
    <p:sldId id="535" r:id="rId80"/>
    <p:sldId id="536" r:id="rId81"/>
    <p:sldId id="537" r:id="rId82"/>
    <p:sldId id="538" r:id="rId83"/>
    <p:sldId id="539" r:id="rId84"/>
    <p:sldId id="540" r:id="rId85"/>
    <p:sldId id="541" r:id="rId86"/>
    <p:sldId id="542" r:id="rId87"/>
    <p:sldId id="543" r:id="rId88"/>
    <p:sldId id="544" r:id="rId89"/>
    <p:sldId id="545" r:id="rId90"/>
    <p:sldId id="546" r:id="rId91"/>
    <p:sldId id="547" r:id="rId92"/>
    <p:sldId id="548" r:id="rId93"/>
    <p:sldId id="549" r:id="rId94"/>
    <p:sldId id="550" r:id="rId95"/>
    <p:sldId id="551" r:id="rId96"/>
    <p:sldId id="552" r:id="rId97"/>
    <p:sldId id="553" r:id="rId98"/>
    <p:sldId id="554" r:id="rId99"/>
    <p:sldId id="555" r:id="rId100"/>
    <p:sldId id="613" r:id="rId101"/>
    <p:sldId id="558" r:id="rId102"/>
    <p:sldId id="559" r:id="rId103"/>
    <p:sldId id="560" r:id="rId104"/>
    <p:sldId id="330" r:id="rId105"/>
    <p:sldId id="331" r:id="rId106"/>
    <p:sldId id="561" r:id="rId107"/>
    <p:sldId id="490" r:id="rId108"/>
    <p:sldId id="562" r:id="rId109"/>
    <p:sldId id="563" r:id="rId110"/>
    <p:sldId id="564" r:id="rId111"/>
    <p:sldId id="565" r:id="rId112"/>
    <p:sldId id="566" r:id="rId113"/>
    <p:sldId id="567" r:id="rId114"/>
    <p:sldId id="568" r:id="rId115"/>
    <p:sldId id="569" r:id="rId116"/>
    <p:sldId id="570" r:id="rId117"/>
    <p:sldId id="571" r:id="rId118"/>
    <p:sldId id="572" r:id="rId119"/>
    <p:sldId id="573" r:id="rId120"/>
    <p:sldId id="574" r:id="rId121"/>
    <p:sldId id="575" r:id="rId122"/>
    <p:sldId id="576" r:id="rId123"/>
    <p:sldId id="577" r:id="rId124"/>
    <p:sldId id="578" r:id="rId125"/>
    <p:sldId id="579" r:id="rId126"/>
    <p:sldId id="354" r:id="rId127"/>
    <p:sldId id="580" r:id="rId128"/>
    <p:sldId id="581" r:id="rId129"/>
    <p:sldId id="582" r:id="rId130"/>
    <p:sldId id="583" r:id="rId131"/>
    <p:sldId id="584" r:id="rId132"/>
    <p:sldId id="585" r:id="rId133"/>
    <p:sldId id="586" r:id="rId134"/>
    <p:sldId id="587" r:id="rId135"/>
    <p:sldId id="588" r:id="rId136"/>
    <p:sldId id="589" r:id="rId137"/>
    <p:sldId id="590" r:id="rId138"/>
    <p:sldId id="591" r:id="rId139"/>
    <p:sldId id="592" r:id="rId140"/>
    <p:sldId id="593" r:id="rId141"/>
    <p:sldId id="614" r:id="rId142"/>
    <p:sldId id="596" r:id="rId143"/>
    <p:sldId id="597" r:id="rId144"/>
    <p:sldId id="598" r:id="rId145"/>
    <p:sldId id="599" r:id="rId146"/>
    <p:sldId id="600" r:id="rId147"/>
    <p:sldId id="601" r:id="rId148"/>
    <p:sldId id="604" r:id="rId149"/>
    <p:sldId id="605" r:id="rId150"/>
    <p:sldId id="606" r:id="rId151"/>
    <p:sldId id="420" r:id="rId152"/>
    <p:sldId id="421" r:id="rId153"/>
    <p:sldId id="422" r:id="rId154"/>
    <p:sldId id="423" r:id="rId155"/>
    <p:sldId id="424" r:id="rId156"/>
    <p:sldId id="425" r:id="rId157"/>
    <p:sldId id="404" r:id="rId158"/>
    <p:sldId id="465" r:id="rId159"/>
    <p:sldId id="466" r:id="rId160"/>
    <p:sldId id="467" r:id="rId161"/>
    <p:sldId id="468" r:id="rId162"/>
    <p:sldId id="469" r:id="rId163"/>
    <p:sldId id="470" r:id="rId164"/>
    <p:sldId id="471" r:id="rId165"/>
    <p:sldId id="607" r:id="rId166"/>
    <p:sldId id="472" r:id="rId167"/>
    <p:sldId id="473" r:id="rId168"/>
    <p:sldId id="474" r:id="rId169"/>
    <p:sldId id="475" r:id="rId170"/>
    <p:sldId id="476" r:id="rId171"/>
    <p:sldId id="477" r:id="rId172"/>
    <p:sldId id="478" r:id="rId173"/>
    <p:sldId id="479" r:id="rId174"/>
    <p:sldId id="480" r:id="rId175"/>
    <p:sldId id="481" r:id="rId176"/>
    <p:sldId id="482" r:id="rId177"/>
    <p:sldId id="483" r:id="rId178"/>
    <p:sldId id="484" r:id="rId179"/>
    <p:sldId id="615" r:id="rId180"/>
    <p:sldId id="616" r:id="rId18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e" initials="G" lastIdx="19"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FA00"/>
    <a:srgbClr val="78E2F7"/>
    <a:srgbClr val="FF930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BBFC77FB-9ED0-4EC9-95AA-A1379042E648}"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2F0D9733-74D6-4E6C-933D-D39CDE0DA92A}"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BF052C95-1C55-48A0-81AA-DDEE5AC8B72B}" styleName="">
    <a:tblBg/>
    <a:wholeTbl>
      <a:tcTxStyle b="on" i="off">
        <a:font>
          <a:latin typeface="MyriadPro-Semibold"/>
          <a:ea typeface="MyriadPro-Semibold"/>
          <a:cs typeface="MyriadPro-Semi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n" i="off">
        <a:font>
          <a:latin typeface="MyriadPro-Semibold"/>
          <a:ea typeface="MyriadPro-Semibold"/>
          <a:cs typeface="MyriadPro-Semibold"/>
        </a:font>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n" i="off">
        <a:font>
          <a:latin typeface="MyriadPro-Semibold"/>
          <a:ea typeface="MyriadPro-Semibold"/>
          <a:cs typeface="MyriadPro-Semi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n" i="off">
        <a:font>
          <a:latin typeface="MyriadPro-Semibold"/>
          <a:ea typeface="MyriadPro-Semibold"/>
          <a:cs typeface="MyriadPro-Semibold"/>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17C82BFD-595F-4063-B723-BEF2509909F3}" styleName="">
    <a:tblBg/>
    <a:wholeTbl>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Calibri"/>
          <a:ea typeface="Calibri"/>
          <a:cs typeface="Calibri"/>
        </a:font>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Calibri"/>
          <a:ea typeface="Calibri"/>
          <a:cs typeface="Calibri"/>
        </a:font>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787" autoAdjust="0"/>
    <p:restoredTop sz="73654" autoAdjust="0"/>
  </p:normalViewPr>
  <p:slideViewPr>
    <p:cSldViewPr snapToGrid="0" snapToObjects="1">
      <p:cViewPr varScale="1">
        <p:scale>
          <a:sx n="49" d="100"/>
          <a:sy n="49" d="100"/>
        </p:scale>
        <p:origin x="-240" y="-136"/>
      </p:cViewPr>
      <p:guideLst>
        <p:guide orient="horz" pos="4320"/>
        <p:guide pos="7680"/>
      </p:guideLst>
    </p:cSldViewPr>
  </p:slideViewPr>
  <p:notesTextViewPr>
    <p:cViewPr>
      <p:scale>
        <a:sx n="1" d="1"/>
        <a:sy n="1" d="1"/>
      </p:scale>
      <p:origin x="0" y="0"/>
    </p:cViewPr>
  </p:notesTextViewPr>
  <p:sorterViewPr>
    <p:cViewPr>
      <p:scale>
        <a:sx n="35" d="100"/>
        <a:sy n="35"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99.xml"/><Relationship Id="rId143" Type="http://schemas.openxmlformats.org/officeDocument/2006/relationships/slide" Target="slides/slide100.xml"/><Relationship Id="rId144" Type="http://schemas.openxmlformats.org/officeDocument/2006/relationships/slide" Target="slides/slide101.xml"/><Relationship Id="rId145" Type="http://schemas.openxmlformats.org/officeDocument/2006/relationships/slide" Target="slides/slide102.xml"/><Relationship Id="rId146" Type="http://schemas.openxmlformats.org/officeDocument/2006/relationships/slide" Target="slides/slide103.xml"/><Relationship Id="rId147" Type="http://schemas.openxmlformats.org/officeDocument/2006/relationships/slide" Target="slides/slide104.xml"/><Relationship Id="rId148" Type="http://schemas.openxmlformats.org/officeDocument/2006/relationships/slide" Target="slides/slide105.xml"/><Relationship Id="rId149" Type="http://schemas.openxmlformats.org/officeDocument/2006/relationships/slide" Target="slides/slide106.xml"/><Relationship Id="rId180" Type="http://schemas.openxmlformats.org/officeDocument/2006/relationships/slide" Target="slides/slide137.xml"/><Relationship Id="rId181" Type="http://schemas.openxmlformats.org/officeDocument/2006/relationships/slide" Target="slides/slide138.xml"/><Relationship Id="rId182" Type="http://schemas.openxmlformats.org/officeDocument/2006/relationships/notesMaster" Target="notesMasters/notesMaster1.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 Target="slides/slide1.xml"/><Relationship Id="rId45" Type="http://schemas.openxmlformats.org/officeDocument/2006/relationships/slide" Target="slides/slide2.xml"/><Relationship Id="rId46" Type="http://schemas.openxmlformats.org/officeDocument/2006/relationships/slide" Target="slides/slide3.xml"/><Relationship Id="rId47" Type="http://schemas.openxmlformats.org/officeDocument/2006/relationships/slide" Target="slides/slide4.xml"/><Relationship Id="rId48" Type="http://schemas.openxmlformats.org/officeDocument/2006/relationships/slide" Target="slides/slide5.xml"/><Relationship Id="rId49" Type="http://schemas.openxmlformats.org/officeDocument/2006/relationships/slide" Target="slides/slide6.xml"/><Relationship Id="rId183" Type="http://schemas.openxmlformats.org/officeDocument/2006/relationships/printerSettings" Target="printerSettings/printerSettings1.bin"/><Relationship Id="rId184" Type="http://schemas.openxmlformats.org/officeDocument/2006/relationships/commentAuthors" Target="commentAuthors.xml"/><Relationship Id="rId185" Type="http://schemas.openxmlformats.org/officeDocument/2006/relationships/presProps" Target="presProps.xml"/><Relationship Id="rId186" Type="http://schemas.openxmlformats.org/officeDocument/2006/relationships/viewProps" Target="viewProps.xml"/><Relationship Id="rId187" Type="http://schemas.openxmlformats.org/officeDocument/2006/relationships/theme" Target="theme/theme1.xml"/><Relationship Id="rId188" Type="http://schemas.openxmlformats.org/officeDocument/2006/relationships/tableStyles" Target="tableStyles.xml"/><Relationship Id="rId80" Type="http://schemas.openxmlformats.org/officeDocument/2006/relationships/slide" Target="slides/slide37.xml"/><Relationship Id="rId81" Type="http://schemas.openxmlformats.org/officeDocument/2006/relationships/slide" Target="slides/slide38.xml"/><Relationship Id="rId82" Type="http://schemas.openxmlformats.org/officeDocument/2006/relationships/slide" Target="slides/slide39.xml"/><Relationship Id="rId83" Type="http://schemas.openxmlformats.org/officeDocument/2006/relationships/slide" Target="slides/slide40.xml"/><Relationship Id="rId84" Type="http://schemas.openxmlformats.org/officeDocument/2006/relationships/slide" Target="slides/slide41.xml"/><Relationship Id="rId85" Type="http://schemas.openxmlformats.org/officeDocument/2006/relationships/slide" Target="slides/slide42.xml"/><Relationship Id="rId86" Type="http://schemas.openxmlformats.org/officeDocument/2006/relationships/slide" Target="slides/slide43.xml"/><Relationship Id="rId87" Type="http://schemas.openxmlformats.org/officeDocument/2006/relationships/slide" Target="slides/slide44.xml"/><Relationship Id="rId88" Type="http://schemas.openxmlformats.org/officeDocument/2006/relationships/slide" Target="slides/slide45.xml"/><Relationship Id="rId89" Type="http://schemas.openxmlformats.org/officeDocument/2006/relationships/slide" Target="slides/slide46.xml"/><Relationship Id="rId110" Type="http://schemas.openxmlformats.org/officeDocument/2006/relationships/slide" Target="slides/slide67.xml"/><Relationship Id="rId111" Type="http://schemas.openxmlformats.org/officeDocument/2006/relationships/slide" Target="slides/slide68.xml"/><Relationship Id="rId112" Type="http://schemas.openxmlformats.org/officeDocument/2006/relationships/slide" Target="slides/slide69.xml"/><Relationship Id="rId113" Type="http://schemas.openxmlformats.org/officeDocument/2006/relationships/slide" Target="slides/slide70.xml"/><Relationship Id="rId114" Type="http://schemas.openxmlformats.org/officeDocument/2006/relationships/slide" Target="slides/slide71.xml"/><Relationship Id="rId115" Type="http://schemas.openxmlformats.org/officeDocument/2006/relationships/slide" Target="slides/slide72.xml"/><Relationship Id="rId116" Type="http://schemas.openxmlformats.org/officeDocument/2006/relationships/slide" Target="slides/slide73.xml"/><Relationship Id="rId117" Type="http://schemas.openxmlformats.org/officeDocument/2006/relationships/slide" Target="slides/slide74.xml"/><Relationship Id="rId118" Type="http://schemas.openxmlformats.org/officeDocument/2006/relationships/slide" Target="slides/slide75.xml"/><Relationship Id="rId119" Type="http://schemas.openxmlformats.org/officeDocument/2006/relationships/slide" Target="slides/slide76.xml"/><Relationship Id="rId150" Type="http://schemas.openxmlformats.org/officeDocument/2006/relationships/slide" Target="slides/slide107.xml"/><Relationship Id="rId151" Type="http://schemas.openxmlformats.org/officeDocument/2006/relationships/slide" Target="slides/slide108.xml"/><Relationship Id="rId152" Type="http://schemas.openxmlformats.org/officeDocument/2006/relationships/slide" Target="slides/slide10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0.xml"/><Relationship Id="rId154" Type="http://schemas.openxmlformats.org/officeDocument/2006/relationships/slide" Target="slides/slide111.xml"/><Relationship Id="rId155" Type="http://schemas.openxmlformats.org/officeDocument/2006/relationships/slide" Target="slides/slide112.xml"/><Relationship Id="rId156" Type="http://schemas.openxmlformats.org/officeDocument/2006/relationships/slide" Target="slides/slide113.xml"/><Relationship Id="rId157" Type="http://schemas.openxmlformats.org/officeDocument/2006/relationships/slide" Target="slides/slide114.xml"/><Relationship Id="rId158" Type="http://schemas.openxmlformats.org/officeDocument/2006/relationships/slide" Target="slides/slide115.xml"/><Relationship Id="rId159" Type="http://schemas.openxmlformats.org/officeDocument/2006/relationships/slide" Target="slides/slide116.xml"/><Relationship Id="rId50" Type="http://schemas.openxmlformats.org/officeDocument/2006/relationships/slide" Target="slides/slide7.xml"/><Relationship Id="rId51" Type="http://schemas.openxmlformats.org/officeDocument/2006/relationships/slide" Target="slides/slide8.xml"/><Relationship Id="rId52" Type="http://schemas.openxmlformats.org/officeDocument/2006/relationships/slide" Target="slides/slide9.xml"/><Relationship Id="rId53" Type="http://schemas.openxmlformats.org/officeDocument/2006/relationships/slide" Target="slides/slide10.xml"/><Relationship Id="rId54" Type="http://schemas.openxmlformats.org/officeDocument/2006/relationships/slide" Target="slides/slide11.xml"/><Relationship Id="rId55" Type="http://schemas.openxmlformats.org/officeDocument/2006/relationships/slide" Target="slides/slide12.xml"/><Relationship Id="rId56" Type="http://schemas.openxmlformats.org/officeDocument/2006/relationships/slide" Target="slides/slide13.xml"/><Relationship Id="rId57" Type="http://schemas.openxmlformats.org/officeDocument/2006/relationships/slide" Target="slides/slide14.xml"/><Relationship Id="rId58" Type="http://schemas.openxmlformats.org/officeDocument/2006/relationships/slide" Target="slides/slide15.xml"/><Relationship Id="rId59" Type="http://schemas.openxmlformats.org/officeDocument/2006/relationships/slide" Target="slides/slide16.xml"/><Relationship Id="rId90" Type="http://schemas.openxmlformats.org/officeDocument/2006/relationships/slide" Target="slides/slide47.xml"/><Relationship Id="rId91" Type="http://schemas.openxmlformats.org/officeDocument/2006/relationships/slide" Target="slides/slide48.xml"/><Relationship Id="rId92" Type="http://schemas.openxmlformats.org/officeDocument/2006/relationships/slide" Target="slides/slide49.xml"/><Relationship Id="rId93" Type="http://schemas.openxmlformats.org/officeDocument/2006/relationships/slide" Target="slides/slide50.xml"/><Relationship Id="rId94" Type="http://schemas.openxmlformats.org/officeDocument/2006/relationships/slide" Target="slides/slide51.xml"/><Relationship Id="rId95" Type="http://schemas.openxmlformats.org/officeDocument/2006/relationships/slide" Target="slides/slide52.xml"/><Relationship Id="rId96" Type="http://schemas.openxmlformats.org/officeDocument/2006/relationships/slide" Target="slides/slide53.xml"/><Relationship Id="rId97" Type="http://schemas.openxmlformats.org/officeDocument/2006/relationships/slide" Target="slides/slide54.xml"/><Relationship Id="rId98" Type="http://schemas.openxmlformats.org/officeDocument/2006/relationships/slide" Target="slides/slide55.xml"/><Relationship Id="rId99" Type="http://schemas.openxmlformats.org/officeDocument/2006/relationships/slide" Target="slides/slide56.xml"/><Relationship Id="rId120" Type="http://schemas.openxmlformats.org/officeDocument/2006/relationships/slide" Target="slides/slide77.xml"/><Relationship Id="rId121" Type="http://schemas.openxmlformats.org/officeDocument/2006/relationships/slide" Target="slides/slide78.xml"/><Relationship Id="rId122" Type="http://schemas.openxmlformats.org/officeDocument/2006/relationships/slide" Target="slides/slide79.xml"/><Relationship Id="rId123" Type="http://schemas.openxmlformats.org/officeDocument/2006/relationships/slide" Target="slides/slide80.xml"/><Relationship Id="rId124" Type="http://schemas.openxmlformats.org/officeDocument/2006/relationships/slide" Target="slides/slide81.xml"/><Relationship Id="rId125" Type="http://schemas.openxmlformats.org/officeDocument/2006/relationships/slide" Target="slides/slide82.xml"/><Relationship Id="rId126" Type="http://schemas.openxmlformats.org/officeDocument/2006/relationships/slide" Target="slides/slide83.xml"/><Relationship Id="rId127" Type="http://schemas.openxmlformats.org/officeDocument/2006/relationships/slide" Target="slides/slide84.xml"/><Relationship Id="rId128" Type="http://schemas.openxmlformats.org/officeDocument/2006/relationships/slide" Target="slides/slide85.xml"/><Relationship Id="rId129" Type="http://schemas.openxmlformats.org/officeDocument/2006/relationships/slide" Target="slides/slide86.xml"/><Relationship Id="rId160" Type="http://schemas.openxmlformats.org/officeDocument/2006/relationships/slide" Target="slides/slide117.xml"/><Relationship Id="rId161" Type="http://schemas.openxmlformats.org/officeDocument/2006/relationships/slide" Target="slides/slide118.xml"/><Relationship Id="rId162" Type="http://schemas.openxmlformats.org/officeDocument/2006/relationships/slide" Target="slides/slide11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20.xml"/><Relationship Id="rId164" Type="http://schemas.openxmlformats.org/officeDocument/2006/relationships/slide" Target="slides/slide121.xml"/><Relationship Id="rId165" Type="http://schemas.openxmlformats.org/officeDocument/2006/relationships/slide" Target="slides/slide122.xml"/><Relationship Id="rId166" Type="http://schemas.openxmlformats.org/officeDocument/2006/relationships/slide" Target="slides/slide123.xml"/><Relationship Id="rId167" Type="http://schemas.openxmlformats.org/officeDocument/2006/relationships/slide" Target="slides/slide124.xml"/><Relationship Id="rId168" Type="http://schemas.openxmlformats.org/officeDocument/2006/relationships/slide" Target="slides/slide125.xml"/><Relationship Id="rId169" Type="http://schemas.openxmlformats.org/officeDocument/2006/relationships/slide" Target="slides/slide126.xml"/><Relationship Id="rId60" Type="http://schemas.openxmlformats.org/officeDocument/2006/relationships/slide" Target="slides/slide17.xml"/><Relationship Id="rId61" Type="http://schemas.openxmlformats.org/officeDocument/2006/relationships/slide" Target="slides/slide18.xml"/><Relationship Id="rId62" Type="http://schemas.openxmlformats.org/officeDocument/2006/relationships/slide" Target="slides/slide19.xml"/><Relationship Id="rId63" Type="http://schemas.openxmlformats.org/officeDocument/2006/relationships/slide" Target="slides/slide20.xml"/><Relationship Id="rId64" Type="http://schemas.openxmlformats.org/officeDocument/2006/relationships/slide" Target="slides/slide21.xml"/><Relationship Id="rId65" Type="http://schemas.openxmlformats.org/officeDocument/2006/relationships/slide" Target="slides/slide22.xml"/><Relationship Id="rId66" Type="http://schemas.openxmlformats.org/officeDocument/2006/relationships/slide" Target="slides/slide23.xml"/><Relationship Id="rId67" Type="http://schemas.openxmlformats.org/officeDocument/2006/relationships/slide" Target="slides/slide24.xml"/><Relationship Id="rId68" Type="http://schemas.openxmlformats.org/officeDocument/2006/relationships/slide" Target="slides/slide25.xml"/><Relationship Id="rId69" Type="http://schemas.openxmlformats.org/officeDocument/2006/relationships/slide" Target="slides/slide26.xml"/><Relationship Id="rId130" Type="http://schemas.openxmlformats.org/officeDocument/2006/relationships/slide" Target="slides/slide87.xml"/><Relationship Id="rId131" Type="http://schemas.openxmlformats.org/officeDocument/2006/relationships/slide" Target="slides/slide88.xml"/><Relationship Id="rId132" Type="http://schemas.openxmlformats.org/officeDocument/2006/relationships/slide" Target="slides/slide89.xml"/><Relationship Id="rId133" Type="http://schemas.openxmlformats.org/officeDocument/2006/relationships/slide" Target="slides/slide90.xml"/><Relationship Id="rId134" Type="http://schemas.openxmlformats.org/officeDocument/2006/relationships/slide" Target="slides/slide91.xml"/><Relationship Id="rId135" Type="http://schemas.openxmlformats.org/officeDocument/2006/relationships/slide" Target="slides/slide92.xml"/><Relationship Id="rId136" Type="http://schemas.openxmlformats.org/officeDocument/2006/relationships/slide" Target="slides/slide93.xml"/><Relationship Id="rId137" Type="http://schemas.openxmlformats.org/officeDocument/2006/relationships/slide" Target="slides/slide94.xml"/><Relationship Id="rId138" Type="http://schemas.openxmlformats.org/officeDocument/2006/relationships/slide" Target="slides/slide95.xml"/><Relationship Id="rId139" Type="http://schemas.openxmlformats.org/officeDocument/2006/relationships/slide" Target="slides/slide96.xml"/><Relationship Id="rId170" Type="http://schemas.openxmlformats.org/officeDocument/2006/relationships/slide" Target="slides/slide127.xml"/><Relationship Id="rId171" Type="http://schemas.openxmlformats.org/officeDocument/2006/relationships/slide" Target="slides/slide128.xml"/><Relationship Id="rId172" Type="http://schemas.openxmlformats.org/officeDocument/2006/relationships/slide" Target="slides/slide12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130.xml"/><Relationship Id="rId174" Type="http://schemas.openxmlformats.org/officeDocument/2006/relationships/slide" Target="slides/slide131.xml"/><Relationship Id="rId175" Type="http://schemas.openxmlformats.org/officeDocument/2006/relationships/slide" Target="slides/slide132.xml"/><Relationship Id="rId176" Type="http://schemas.openxmlformats.org/officeDocument/2006/relationships/slide" Target="slides/slide133.xml"/><Relationship Id="rId177" Type="http://schemas.openxmlformats.org/officeDocument/2006/relationships/slide" Target="slides/slide134.xml"/><Relationship Id="rId178" Type="http://schemas.openxmlformats.org/officeDocument/2006/relationships/slide" Target="slides/slide135.xml"/><Relationship Id="rId179" Type="http://schemas.openxmlformats.org/officeDocument/2006/relationships/slide" Target="slides/slide136.xml"/><Relationship Id="rId70" Type="http://schemas.openxmlformats.org/officeDocument/2006/relationships/slide" Target="slides/slide27.xml"/><Relationship Id="rId71" Type="http://schemas.openxmlformats.org/officeDocument/2006/relationships/slide" Target="slides/slide28.xml"/><Relationship Id="rId72" Type="http://schemas.openxmlformats.org/officeDocument/2006/relationships/slide" Target="slides/slide29.xml"/><Relationship Id="rId73" Type="http://schemas.openxmlformats.org/officeDocument/2006/relationships/slide" Target="slides/slide30.xml"/><Relationship Id="rId74" Type="http://schemas.openxmlformats.org/officeDocument/2006/relationships/slide" Target="slides/slide31.xml"/><Relationship Id="rId75" Type="http://schemas.openxmlformats.org/officeDocument/2006/relationships/slide" Target="slides/slide32.xml"/><Relationship Id="rId76" Type="http://schemas.openxmlformats.org/officeDocument/2006/relationships/slide" Target="slides/slide33.xml"/><Relationship Id="rId77" Type="http://schemas.openxmlformats.org/officeDocument/2006/relationships/slide" Target="slides/slide34.xml"/><Relationship Id="rId78" Type="http://schemas.openxmlformats.org/officeDocument/2006/relationships/slide" Target="slides/slide35.xml"/><Relationship Id="rId7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57.xml"/><Relationship Id="rId101" Type="http://schemas.openxmlformats.org/officeDocument/2006/relationships/slide" Target="slides/slide58.xml"/><Relationship Id="rId102" Type="http://schemas.openxmlformats.org/officeDocument/2006/relationships/slide" Target="slides/slide59.xml"/><Relationship Id="rId103" Type="http://schemas.openxmlformats.org/officeDocument/2006/relationships/slide" Target="slides/slide60.xml"/><Relationship Id="rId104" Type="http://schemas.openxmlformats.org/officeDocument/2006/relationships/slide" Target="slides/slide61.xml"/><Relationship Id="rId105" Type="http://schemas.openxmlformats.org/officeDocument/2006/relationships/slide" Target="slides/slide62.xml"/><Relationship Id="rId106" Type="http://schemas.openxmlformats.org/officeDocument/2006/relationships/slide" Target="slides/slide63.xml"/><Relationship Id="rId107" Type="http://schemas.openxmlformats.org/officeDocument/2006/relationships/slide" Target="slides/slide64.xml"/><Relationship Id="rId108" Type="http://schemas.openxmlformats.org/officeDocument/2006/relationships/slide" Target="slides/slide65.xml"/><Relationship Id="rId109" Type="http://schemas.openxmlformats.org/officeDocument/2006/relationships/slide" Target="slides/slide66.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97.xml"/><Relationship Id="rId141" Type="http://schemas.openxmlformats.org/officeDocument/2006/relationships/slide" Target="slides/slide9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28T18:09:50.699" idx="3">
    <p:pos x="4384" y="6456"/>
    <p:text>numbers poorly visible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1-28T18:09:50.699" idx="3">
    <p:pos x="4384" y="6456"/>
    <p:text>numbers poorly visible</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7" name="Shape 837"/>
          <p:cNvSpPr>
            <a:spLocks noGrp="1" noRot="1" noChangeAspect="1"/>
          </p:cNvSpPr>
          <p:nvPr>
            <p:ph type="sldImg"/>
          </p:nvPr>
        </p:nvSpPr>
        <p:spPr>
          <a:xfrm>
            <a:off x="1143000" y="685800"/>
            <a:ext cx="4572000" cy="3429000"/>
          </a:xfrm>
          <a:prstGeom prst="rect">
            <a:avLst/>
          </a:prstGeom>
        </p:spPr>
        <p:txBody>
          <a:bodyPr/>
          <a:lstStyle/>
          <a:p>
            <a:endParaRPr/>
          </a:p>
        </p:txBody>
      </p:sp>
      <p:sp>
        <p:nvSpPr>
          <p:cNvPr id="838" name="Shape 83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34168311"/>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nstagram.com/p/2gpC5CoaM1/" TargetMode="External"/><Relationship Id="rId4" Type="http://schemas.openxmlformats.org/officeDocument/2006/relationships/hyperlink" Target="https://instagram.com/p/13ycB6IaJx/"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Vesto_Slipher" TargetMode="External"/><Relationship Id="rId4" Type="http://schemas.openxmlformats.org/officeDocument/2006/relationships/hyperlink" Target="http://en.wikipedia.org/wiki/Doppler_shift" TargetMode="External"/><Relationship Id="rId5" Type="http://schemas.openxmlformats.org/officeDocument/2006/relationships/hyperlink" Target="http://en.wikipedia.org/wiki/Spiral_nebula" TargetMode="External"/><Relationship Id="rId6" Type="http://schemas.openxmlformats.org/officeDocument/2006/relationships/hyperlink" Target="http://en.wikipedia.org/wiki/Russia" TargetMode="External"/><Relationship Id="rId7" Type="http://schemas.openxmlformats.org/officeDocument/2006/relationships/hyperlink" Target="http://en.wikipedia.org/wiki/Physical_cosmology" TargetMode="External"/><Relationship Id="rId8" Type="http://schemas.openxmlformats.org/officeDocument/2006/relationships/hyperlink" Target="http://en.wikipedia.org/wiki/Mathematician" TargetMode="External"/><Relationship Id="rId9" Type="http://schemas.openxmlformats.org/officeDocument/2006/relationships/hyperlink" Target="http://en.wikipedia.org/wiki/Friedmann_equations" TargetMode="External"/><Relationship Id="rId10" Type="http://schemas.openxmlformats.org/officeDocument/2006/relationships/hyperlink" Target="http://en.wikipedia.org/wiki/Einstein_equation" TargetMode="External"/><Relationship Id="rId11" Type="http://schemas.openxmlformats.org/officeDocument/2006/relationships/hyperlink" Target="http://en.wikipedia.org/wiki/Static_universe"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 Id="rId3" Type="http://schemas.openxmlformats.org/officeDocument/2006/relationships/hyperlink" Target="https://answersingenesis.org/reviews/books/how-christians-should-view-the-fact-claims-of-the-da-vinci-code/" TargetMode="Externa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en.wikipedia.org/wiki/public_domain" TargetMode="External"/><Relationship Id="rId4" Type="http://schemas.openxmlformats.org/officeDocument/2006/relationships/hyperlink" Target="http://commons.wikimedia.org/wiki/User:Dcoetzee" TargetMode="External"/><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a:spLocks noGrp="1" noRot="1" noChangeAspect="1"/>
          </p:cNvSpPr>
          <p:nvPr>
            <p:ph type="sldImg"/>
          </p:nvPr>
        </p:nvSpPr>
        <p:spPr>
          <a:xfrm>
            <a:off x="381000" y="685800"/>
            <a:ext cx="6096000" cy="3429000"/>
          </a:xfrm>
          <a:prstGeom prst="rect">
            <a:avLst/>
          </a:prstGeom>
        </p:spPr>
        <p:txBody>
          <a:bodyPr/>
          <a:lstStyle/>
          <a:p>
            <a:endParaRPr/>
          </a:p>
        </p:txBody>
      </p:sp>
      <p:sp>
        <p:nvSpPr>
          <p:cNvPr id="880" name="Shape 880"/>
          <p:cNvSpPr>
            <a:spLocks noGrp="1"/>
          </p:cNvSpPr>
          <p:nvPr>
            <p:ph type="body" sz="quarter" idx="1"/>
          </p:nvPr>
        </p:nvSpPr>
        <p:spPr>
          <a:prstGeom prst="rect">
            <a:avLst/>
          </a:prstGeom>
        </p:spPr>
        <p:txBody>
          <a:bodyPr/>
          <a:lstStyle/>
          <a:p>
            <a:pPr defTabSz="914400">
              <a:buClr>
                <a:srgbClr val="000000"/>
              </a:buClr>
              <a:defRPr sz="1400">
                <a:uFill>
                  <a:solidFill>
                    <a:srgbClr val="000000"/>
                  </a:solidFill>
                </a:uFill>
                <a:latin typeface="Arial"/>
                <a:ea typeface="Arial"/>
                <a:cs typeface="Arial"/>
                <a:sym typeface="Arial"/>
              </a:defRPr>
            </a:pPr>
            <a:r>
              <a:rPr dirty="0"/>
              <a:t>On the left: </a:t>
            </a:r>
            <a:r>
              <a:rPr u="sng" dirty="0">
                <a:solidFill>
                  <a:srgbClr val="042EEE"/>
                </a:solidFill>
                <a:uFill>
                  <a:solidFill>
                    <a:srgbClr val="042EEE"/>
                  </a:solidFill>
                </a:uFill>
                <a:hlinkClick r:id="rId3"/>
              </a:rPr>
              <a:t>https://instagram.com/p/2gpC5CoaM1/</a:t>
            </a:r>
            <a:r>
              <a:rPr dirty="0"/>
              <a:t>: </a:t>
            </a:r>
            <a:r>
              <a:rPr dirty="0">
                <a:solidFill>
                  <a:srgbClr val="232323"/>
                </a:solidFill>
              </a:rPr>
              <a:t>rosebud-shaped (and rose-colored) nebulosity known as NGC 7129, </a:t>
            </a:r>
            <a:r>
              <a:rPr sz="1600" dirty="0">
                <a:latin typeface="Times New Roman"/>
                <a:ea typeface="Times New Roman"/>
                <a:cs typeface="Times New Roman"/>
                <a:sym typeface="Times New Roman"/>
              </a:rPr>
              <a:t>Credit: NASA | JPL-</a:t>
            </a:r>
            <a:r>
              <a:rPr sz="1600" dirty="0" err="1">
                <a:latin typeface="Times New Roman"/>
                <a:ea typeface="Times New Roman"/>
                <a:cs typeface="Times New Roman"/>
                <a:sym typeface="Times New Roman"/>
              </a:rPr>
              <a:t>Caltec</a:t>
            </a:r>
            <a:r>
              <a:rPr sz="1600" dirty="0">
                <a:latin typeface="Times New Roman"/>
                <a:ea typeface="Times New Roman"/>
                <a:cs typeface="Times New Roman"/>
                <a:sym typeface="Times New Roman"/>
              </a:rPr>
              <a:t> | S.T. </a:t>
            </a:r>
            <a:r>
              <a:rPr sz="1600" dirty="0" err="1">
                <a:latin typeface="Times New Roman"/>
                <a:ea typeface="Times New Roman"/>
                <a:cs typeface="Times New Roman"/>
                <a:sym typeface="Times New Roman"/>
              </a:rPr>
              <a:t>Megeath</a:t>
            </a:r>
            <a:r>
              <a:rPr sz="1600" dirty="0">
                <a:latin typeface="Times New Roman"/>
                <a:ea typeface="Times New Roman"/>
                <a:cs typeface="Times New Roman"/>
                <a:sym typeface="Times New Roman"/>
              </a:rPr>
              <a:t> | Harvard-Smithsonian CIA</a:t>
            </a:r>
            <a:endParaRPr dirty="0">
              <a:solidFill>
                <a:srgbClr val="232323"/>
              </a:solidFill>
            </a:endParaRPr>
          </a:p>
          <a:p>
            <a:pPr defTabSz="914400">
              <a:buClr>
                <a:srgbClr val="000000"/>
              </a:buClr>
              <a:defRPr sz="1400">
                <a:uFill>
                  <a:solidFill>
                    <a:srgbClr val="000000"/>
                  </a:solidFill>
                </a:uFill>
                <a:latin typeface="Arial"/>
                <a:ea typeface="Arial"/>
                <a:cs typeface="Arial"/>
                <a:sym typeface="Arial"/>
              </a:defRPr>
            </a:pPr>
            <a:endParaRPr dirty="0">
              <a:solidFill>
                <a:srgbClr val="232323"/>
              </a:solidFill>
            </a:endParaRPr>
          </a:p>
          <a:p>
            <a:pPr defTabSz="914400">
              <a:buClr>
                <a:srgbClr val="000000"/>
              </a:buClr>
              <a:defRPr sz="1400">
                <a:uFill>
                  <a:solidFill>
                    <a:srgbClr val="000000"/>
                  </a:solidFill>
                </a:uFill>
                <a:latin typeface="Arial"/>
                <a:ea typeface="Arial"/>
                <a:cs typeface="Arial"/>
                <a:sym typeface="Arial"/>
              </a:defRPr>
            </a:pPr>
            <a:r>
              <a:rPr dirty="0">
                <a:solidFill>
                  <a:srgbClr val="232323"/>
                </a:solidFill>
              </a:rPr>
              <a:t>On the right: </a:t>
            </a:r>
            <a:r>
              <a:rPr u="sng" dirty="0">
                <a:solidFill>
                  <a:srgbClr val="0433FF"/>
                </a:solidFill>
                <a:uFill>
                  <a:solidFill>
                    <a:srgbClr val="0433FF"/>
                  </a:solidFill>
                </a:uFill>
                <a:hlinkClick r:id="rId4"/>
              </a:rPr>
              <a:t>https://instagram.com/p/13ycB6IaJx/</a:t>
            </a:r>
            <a:r>
              <a:rPr dirty="0">
                <a:solidFill>
                  <a:srgbClr val="232323"/>
                </a:solidFill>
              </a:rPr>
              <a:t>: spiral galaxy M51 (NGC 5194), </a:t>
            </a:r>
            <a:r>
              <a:rPr sz="1600" dirty="0">
                <a:latin typeface="Times New Roman"/>
                <a:ea typeface="Times New Roman"/>
                <a:cs typeface="Times New Roman"/>
                <a:sym typeface="Times New Roman"/>
              </a:rPr>
              <a:t>Credit: NASA, Hubble Heritage Team, (</a:t>
            </a:r>
            <a:r>
              <a:rPr sz="1600" dirty="0" err="1">
                <a:latin typeface="Times New Roman"/>
                <a:ea typeface="Times New Roman"/>
                <a:cs typeface="Times New Roman"/>
                <a:sym typeface="Times New Roman"/>
              </a:rPr>
              <a:t>STScI</a:t>
            </a:r>
            <a:r>
              <a:rPr sz="1600" dirty="0">
                <a:latin typeface="Times New Roman"/>
                <a:ea typeface="Times New Roman"/>
                <a:cs typeface="Times New Roman"/>
                <a:sym typeface="Times New Roman"/>
              </a:rPr>
              <a:t>/AURA), ESA, S. Beckwith (</a:t>
            </a:r>
            <a:r>
              <a:rPr sz="1600" dirty="0" err="1">
                <a:latin typeface="Times New Roman"/>
                <a:ea typeface="Times New Roman"/>
                <a:cs typeface="Times New Roman"/>
                <a:sym typeface="Times New Roman"/>
              </a:rPr>
              <a:t>STScI</a:t>
            </a:r>
            <a:r>
              <a:rPr sz="1600" dirty="0">
                <a:latin typeface="Times New Roman"/>
                <a:ea typeface="Times New Roman"/>
                <a:cs typeface="Times New Roman"/>
                <a:sym typeface="Times New Roman"/>
              </a:rPr>
              <a:t>). Additional Processing: Robert </a:t>
            </a:r>
            <a:r>
              <a:rPr sz="1600" dirty="0" err="1">
                <a:latin typeface="Times New Roman"/>
                <a:ea typeface="Times New Roman"/>
                <a:cs typeface="Times New Roman"/>
                <a:sym typeface="Times New Roman"/>
              </a:rPr>
              <a:t>Gendler</a:t>
            </a:r>
            <a:endParaRPr sz="1600" dirty="0">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C252BE45-E2BE-4618-81C1-DF2DDD659987}" type="slidenum">
              <a:rPr lang="pl-PL" altLang="pl-PL" smtClean="0">
                <a:solidFill>
                  <a:srgbClr val="000000"/>
                </a:solidFill>
                <a:latin typeface="Times New Roman" pitchFamily="16" charset="0"/>
              </a:rPr>
              <a:pPr eaLnBrk="1"/>
              <a:t>14</a:t>
            </a:fld>
            <a:endParaRPr lang="pl-PL" altLang="pl-PL">
              <a:solidFill>
                <a:srgbClr val="000000"/>
              </a:solidFill>
              <a:latin typeface="Times New Roman" pitchFamily="16" charset="0"/>
            </a:endParaRPr>
          </a:p>
        </p:txBody>
      </p:sp>
      <p:sp>
        <p:nvSpPr>
          <p:cNvPr id="205827"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8"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9F0A02F7-D2A8-4211-9E9A-148E98DB97FA}" type="slidenum">
              <a:rPr lang="pl-PL" altLang="pl-PL">
                <a:solidFill>
                  <a:srgbClr val="000000"/>
                </a:solidFill>
                <a:latin typeface="Times New Roman" pitchFamily="16" charset="0"/>
              </a:rPr>
              <a:pPr eaLnBrk="1"/>
              <a:t>123</a:t>
            </a:fld>
            <a:endParaRPr lang="pl-PL" altLang="pl-PL">
              <a:solidFill>
                <a:srgbClr val="000000"/>
              </a:solidFill>
              <a:latin typeface="Times New Roman" pitchFamily="16" charset="0"/>
            </a:endParaRPr>
          </a:p>
        </p:txBody>
      </p:sp>
      <p:sp>
        <p:nvSpPr>
          <p:cNvPr id="19251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ORIGIN science is also called HISTORICAL science, and these are examples of that kind of science.</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Shape 1024"/>
          <p:cNvSpPr>
            <a:spLocks noGrp="1" noRot="1" noChangeAspect="1"/>
          </p:cNvSpPr>
          <p:nvPr>
            <p:ph type="sldImg"/>
          </p:nvPr>
        </p:nvSpPr>
        <p:spPr>
          <a:xfrm>
            <a:off x="381000" y="685800"/>
            <a:ext cx="6096000" cy="3429000"/>
          </a:xfrm>
          <a:prstGeom prst="rect">
            <a:avLst/>
          </a:prstGeom>
        </p:spPr>
        <p:txBody>
          <a:bodyPr/>
          <a:lstStyle/>
          <a:p>
            <a:endParaRPr/>
          </a:p>
        </p:txBody>
      </p:sp>
      <p:sp>
        <p:nvSpPr>
          <p:cNvPr id="1025" name="Shape 1025"/>
          <p:cNvSpPr>
            <a:spLocks noGrp="1"/>
          </p:cNvSpPr>
          <p:nvPr>
            <p:ph type="body" sz="quarter" idx="1"/>
          </p:nvPr>
        </p:nvSpPr>
        <p:spPr>
          <a:prstGeom prst="rect">
            <a:avLst/>
          </a:prstGeom>
        </p:spPr>
        <p:txBody>
          <a:bodyPr/>
          <a:lstStyle>
            <a:lvl1pPr defTabSz="914400">
              <a:buClr>
                <a:srgbClr val="000000"/>
              </a:buClr>
              <a:buFont typeface="Arial"/>
              <a:defRPr sz="2400">
                <a:uFill>
                  <a:solidFill>
                    <a:srgbClr val="000000"/>
                  </a:solidFill>
                </a:uFill>
                <a:latin typeface="Arial"/>
                <a:ea typeface="Arial"/>
                <a:cs typeface="Arial"/>
                <a:sym typeface="Arial"/>
              </a:defRPr>
            </a:lvl1pPr>
          </a:lstStyle>
          <a:p>
            <a:r>
              <a:t>car mechanic (how the pistons, fuel injector, A/C work)</a:t>
            </a:r>
          </a:p>
        </p:txBody>
      </p:sp>
    </p:spTree>
    <p:extLst>
      <p:ext uri="{BB962C8B-B14F-4D97-AF65-F5344CB8AC3E}">
        <p14:creationId xmlns:p14="http://schemas.microsoft.com/office/powerpoint/2010/main" val="6259123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lang="en-US" dirty="0"/>
              <a:t>Secular scientists know many things about how things in the universe OPERATE or FUNCTION as a result of observation and experimentation, but what do they know about how those things and the universe came into existence?</a:t>
            </a:r>
          </a:p>
          <a:p>
            <a:endParaRPr lang="en-US" dirty="0"/>
          </a:p>
          <a:p>
            <a:endParaRPr lang="en-US" dirty="0"/>
          </a:p>
          <a:p>
            <a:r>
              <a:rPr lang="en-US" dirty="0"/>
              <a:t>OBSDERVATIONAL VS ORIGIN</a:t>
            </a:r>
          </a:p>
        </p:txBody>
      </p:sp>
    </p:spTree>
    <p:extLst>
      <p:ext uri="{BB962C8B-B14F-4D97-AF65-F5344CB8AC3E}">
        <p14:creationId xmlns:p14="http://schemas.microsoft.com/office/powerpoint/2010/main" val="21449868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lang="en-US" dirty="0"/>
              <a:t>Secular scientists know many things about how things in the universe OPERATE or FUNCTION as a result of observation and experimentation, but what do they know about how those things and the universe came into existence?</a:t>
            </a:r>
          </a:p>
          <a:p>
            <a:endParaRPr lang="en-US" dirty="0"/>
          </a:p>
          <a:p>
            <a:endParaRPr lang="en-US" dirty="0"/>
          </a:p>
          <a:p>
            <a:r>
              <a:rPr lang="en-US" dirty="0"/>
              <a:t>OBSDERVATIONAL VS ORIGIN</a:t>
            </a:r>
          </a:p>
        </p:txBody>
      </p:sp>
    </p:spTree>
    <p:extLst>
      <p:ext uri="{BB962C8B-B14F-4D97-AF65-F5344CB8AC3E}">
        <p14:creationId xmlns:p14="http://schemas.microsoft.com/office/powerpoint/2010/main" val="8589997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Shape 1105"/>
          <p:cNvSpPr>
            <a:spLocks noGrp="1" noRot="1" noChangeAspect="1"/>
          </p:cNvSpPr>
          <p:nvPr>
            <p:ph type="sldImg"/>
          </p:nvPr>
        </p:nvSpPr>
        <p:spPr>
          <a:xfrm>
            <a:off x="381000" y="685800"/>
            <a:ext cx="6096000" cy="3429000"/>
          </a:xfrm>
          <a:prstGeom prst="rect">
            <a:avLst/>
          </a:prstGeom>
        </p:spPr>
        <p:txBody>
          <a:bodyPr/>
          <a:lstStyle/>
          <a:p>
            <a:endParaRPr/>
          </a:p>
        </p:txBody>
      </p:sp>
      <p:sp>
        <p:nvSpPr>
          <p:cNvPr id="1106" name="Shape 1106"/>
          <p:cNvSpPr>
            <a:spLocks noGrp="1"/>
          </p:cNvSpPr>
          <p:nvPr>
            <p:ph type="body" sz="quarter" idx="1"/>
          </p:nvPr>
        </p:nvSpPr>
        <p:spPr>
          <a:prstGeom prst="rect">
            <a:avLst/>
          </a:prstGeom>
        </p:spPr>
        <p:txBody>
          <a:bodyPr/>
          <a:lstStyle/>
          <a:p>
            <a:r>
              <a:rPr lang="en-US" dirty="0"/>
              <a:t>The </a:t>
            </a:r>
            <a:r>
              <a:rPr dirty="0"/>
              <a:t>worldview assumptions </a:t>
            </a:r>
            <a:r>
              <a:rPr lang="en-US" dirty="0"/>
              <a:t>of scientists </a:t>
            </a:r>
            <a:r>
              <a:rPr dirty="0"/>
              <a:t>will influence what </a:t>
            </a:r>
            <a:r>
              <a:rPr lang="en-US" dirty="0"/>
              <a:t>they</a:t>
            </a:r>
            <a:r>
              <a:rPr dirty="0"/>
              <a:t> see (or don’t see) and how </a:t>
            </a:r>
            <a:r>
              <a:rPr lang="en-US" dirty="0"/>
              <a:t>they</a:t>
            </a:r>
            <a:r>
              <a:rPr dirty="0"/>
              <a:t> interpret what </a:t>
            </a:r>
            <a:r>
              <a:rPr lang="en-US" dirty="0"/>
              <a:t>they see </a:t>
            </a:r>
            <a:r>
              <a:rPr dirty="0"/>
              <a:t>in </a:t>
            </a:r>
            <a:r>
              <a:rPr lang="en-US" dirty="0"/>
              <a:t>their</a:t>
            </a:r>
            <a:r>
              <a:rPr dirty="0"/>
              <a:t> attempts to reconstruct the unobserved and unrepeatable past.</a:t>
            </a:r>
          </a:p>
        </p:txBody>
      </p:sp>
    </p:spTree>
    <p:extLst>
      <p:ext uri="{BB962C8B-B14F-4D97-AF65-F5344CB8AC3E}">
        <p14:creationId xmlns:p14="http://schemas.microsoft.com/office/powerpoint/2010/main" val="5182667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1.The eternal, good, all-knowing, all-powerful, holy God exists and he created everything else</a:t>
            </a:r>
          </a:p>
          <a:p>
            <a:r>
              <a:rPr lang="en-US" dirty="0"/>
              <a:t>2. God’s eyewitness testimony, the Bible, reveals the important truths about creation and history so that we can correctly understand/interpret the evidence</a:t>
            </a:r>
          </a:p>
        </p:txBody>
      </p:sp>
    </p:spTree>
    <p:extLst>
      <p:ext uri="{BB962C8B-B14F-4D97-AF65-F5344CB8AC3E}">
        <p14:creationId xmlns:p14="http://schemas.microsoft.com/office/powerpoint/2010/main" val="21555197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138</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r>
              <a:t>Analogical days: God’s creation days were like our days but not the same length and perhaps overlapping, though sequential.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has </a:t>
            </a:r>
            <a:r>
              <a:rPr lang="en-US" b="1" dirty="0"/>
              <a:t>the characteristics of historical narrative</a:t>
            </a:r>
            <a:r>
              <a:rPr lang="en-US" dirty="0"/>
              <a:t>, just like Gen 12-50, Exodus, Joshua, 1 Samuel, etc.</a:t>
            </a:r>
          </a:p>
          <a:p>
            <a:r>
              <a:rPr lang="en-US" dirty="0"/>
              <a:t>	No break is the literary style between Gen. 11 and Gen. 12.</a:t>
            </a:r>
          </a:p>
          <a:p>
            <a:r>
              <a:rPr lang="en-US" dirty="0"/>
              <a:t>It </a:t>
            </a:r>
            <a:r>
              <a:rPr lang="en-US" b="1" dirty="0"/>
              <a:t>names real times </a:t>
            </a:r>
            <a:r>
              <a:rPr lang="en-US" dirty="0"/>
              <a:t>(days, years, evening, morning, ages of people, timing of events during year of the Flood), </a:t>
            </a:r>
          </a:p>
          <a:p>
            <a:r>
              <a:rPr lang="en-US" dirty="0"/>
              <a:t>It </a:t>
            </a:r>
            <a:r>
              <a:rPr lang="en-US" b="1" i="0" dirty="0"/>
              <a:t>gives real names </a:t>
            </a:r>
            <a:r>
              <a:rPr lang="en-US" dirty="0"/>
              <a:t>(Adam, Eve, Cain, Noah, </a:t>
            </a:r>
            <a:r>
              <a:rPr lang="en-US" dirty="0" err="1"/>
              <a:t>etc</a:t>
            </a:r>
            <a:r>
              <a:rPr lang="en-US" dirty="0"/>
              <a:t>)</a:t>
            </a:r>
          </a:p>
          <a:p>
            <a:r>
              <a:rPr lang="en-US" dirty="0"/>
              <a:t>It </a:t>
            </a:r>
            <a:r>
              <a:rPr lang="en-US" b="1" dirty="0"/>
              <a:t>mentions real places </a:t>
            </a:r>
            <a:r>
              <a:rPr lang="en-US" dirty="0"/>
              <a:t>(Eden, rivers, Cain’s city, mountains of Ararat, Babel)</a:t>
            </a:r>
          </a:p>
          <a:p>
            <a:r>
              <a:rPr lang="en-US" dirty="0"/>
              <a:t>It </a:t>
            </a:r>
            <a:r>
              <a:rPr lang="en-US" b="1" dirty="0"/>
              <a:t>describes real events </a:t>
            </a:r>
            <a:r>
              <a:rPr lang="en-US" dirty="0"/>
              <a:t>(conversations, sacrifice, building a city, making musical instruments, flooding, building the ark or Tower, </a:t>
            </a:r>
            <a:r>
              <a:rPr lang="en-US" dirty="0" err="1"/>
              <a:t>etc</a:t>
            </a:r>
            <a:r>
              <a:rPr lang="en-US" dirty="0"/>
              <a:t>)</a:t>
            </a:r>
          </a:p>
          <a:p>
            <a:pPr marL="0" marR="0" lvl="0" indent="0" defTabSz="825500" eaLnBrk="1" fontAlgn="auto" latinLnBrk="0" hangingPunct="1">
              <a:lnSpc>
                <a:spcPct val="100000"/>
              </a:lnSpc>
              <a:spcBef>
                <a:spcPts val="0"/>
              </a:spcBef>
              <a:spcAft>
                <a:spcPts val="0"/>
              </a:spcAft>
              <a:buClrTx/>
              <a:buSzTx/>
              <a:buFontTx/>
              <a:buNone/>
              <a:tabLst/>
              <a:defRPr/>
            </a:pPr>
            <a:r>
              <a:rPr lang="en-US" b="1" dirty="0"/>
              <a:t>It lacks the characteristics of Hebrew poetry (next slide).</a:t>
            </a:r>
          </a:p>
          <a:p>
            <a:endParaRPr lang="en-US" dirty="0"/>
          </a:p>
        </p:txBody>
      </p:sp>
    </p:spTree>
    <p:extLst>
      <p:ext uri="{BB962C8B-B14F-4D97-AF65-F5344CB8AC3E}">
        <p14:creationId xmlns:p14="http://schemas.microsoft.com/office/powerpoint/2010/main" val="4229692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a:spLocks noGrp="1" noRot="1" noChangeAspect="1"/>
          </p:cNvSpPr>
          <p:nvPr>
            <p:ph type="sldImg"/>
          </p:nvPr>
        </p:nvSpPr>
        <p:spPr>
          <a:xfrm>
            <a:off x="381000" y="685800"/>
            <a:ext cx="6096000" cy="3429000"/>
          </a:xfrm>
          <a:prstGeom prst="rect">
            <a:avLst/>
          </a:prstGeom>
        </p:spPr>
        <p:txBody>
          <a:bodyPr/>
          <a:lstStyle/>
          <a:p>
            <a:endParaRPr/>
          </a:p>
        </p:txBody>
      </p:sp>
      <p:sp>
        <p:nvSpPr>
          <p:cNvPr id="1618" name="Shape 161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800">
                <a:uFill>
                  <a:solidFill>
                    <a:srgbClr val="000000"/>
                  </a:solidFill>
                </a:uFill>
                <a:latin typeface="Arial"/>
                <a:ea typeface="Arial"/>
                <a:cs typeface="Arial"/>
                <a:sym typeface="Arial"/>
              </a:defRPr>
            </a:pPr>
            <a:endParaRPr dirty="0"/>
          </a:p>
        </p:txBody>
      </p:sp>
    </p:spTree>
    <p:extLst>
      <p:ext uri="{BB962C8B-B14F-4D97-AF65-F5344CB8AC3E}">
        <p14:creationId xmlns:p14="http://schemas.microsoft.com/office/powerpoint/2010/main" val="2724198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a:spLocks noGrp="1" noRot="1" noChangeAspect="1"/>
          </p:cNvSpPr>
          <p:nvPr>
            <p:ph type="sldImg"/>
          </p:nvPr>
        </p:nvSpPr>
        <p:spPr>
          <a:xfrm>
            <a:off x="381000" y="685800"/>
            <a:ext cx="6096000" cy="3429000"/>
          </a:xfrm>
          <a:prstGeom prst="rect">
            <a:avLst/>
          </a:prstGeom>
        </p:spPr>
        <p:txBody>
          <a:bodyPr/>
          <a:lstStyle/>
          <a:p>
            <a:endParaRPr/>
          </a:p>
        </p:txBody>
      </p:sp>
      <p:sp>
        <p:nvSpPr>
          <p:cNvPr id="1618" name="Shape 161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800">
                <a:uFill>
                  <a:solidFill>
                    <a:srgbClr val="000000"/>
                  </a:solidFill>
                </a:uFill>
                <a:latin typeface="Arial"/>
                <a:ea typeface="Arial"/>
                <a:cs typeface="Arial"/>
                <a:sym typeface="Arial"/>
              </a:defRPr>
            </a:pPr>
            <a:endParaRPr dirty="0"/>
          </a:p>
        </p:txBody>
      </p:sp>
    </p:spTree>
    <p:extLst>
      <p:ext uri="{BB962C8B-B14F-4D97-AF65-F5344CB8AC3E}">
        <p14:creationId xmlns:p14="http://schemas.microsoft.com/office/powerpoint/2010/main" val="512415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a:spLocks noGrp="1" noRot="1" noChangeAspect="1"/>
          </p:cNvSpPr>
          <p:nvPr>
            <p:ph type="sldImg"/>
          </p:nvPr>
        </p:nvSpPr>
        <p:spPr>
          <a:xfrm>
            <a:off x="381000" y="685800"/>
            <a:ext cx="6096000" cy="3429000"/>
          </a:xfrm>
          <a:prstGeom prst="rect">
            <a:avLst/>
          </a:prstGeom>
        </p:spPr>
        <p:txBody>
          <a:bodyPr/>
          <a:lstStyle/>
          <a:p>
            <a:endParaRPr/>
          </a:p>
        </p:txBody>
      </p:sp>
      <p:sp>
        <p:nvSpPr>
          <p:cNvPr id="1618" name="Shape 161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800">
                <a:uFill>
                  <a:solidFill>
                    <a:srgbClr val="000000"/>
                  </a:solidFill>
                </a:uFill>
                <a:latin typeface="Arial"/>
                <a:ea typeface="Arial"/>
                <a:cs typeface="Arial"/>
                <a:sym typeface="Arial"/>
              </a:defRPr>
            </a:pPr>
            <a:endParaRPr dirty="0"/>
          </a:p>
        </p:txBody>
      </p:sp>
    </p:spTree>
    <p:extLst>
      <p:ext uri="{BB962C8B-B14F-4D97-AF65-F5344CB8AC3E}">
        <p14:creationId xmlns:p14="http://schemas.microsoft.com/office/powerpoint/2010/main" val="2416106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a:spLocks noGrp="1" noRot="1" noChangeAspect="1"/>
          </p:cNvSpPr>
          <p:nvPr>
            <p:ph type="sldImg"/>
          </p:nvPr>
        </p:nvSpPr>
        <p:spPr>
          <a:xfrm>
            <a:off x="381000" y="685800"/>
            <a:ext cx="6096000" cy="3429000"/>
          </a:xfrm>
          <a:prstGeom prst="rect">
            <a:avLst/>
          </a:prstGeom>
        </p:spPr>
        <p:txBody>
          <a:bodyPr/>
          <a:lstStyle/>
          <a:p>
            <a:endParaRPr/>
          </a:p>
        </p:txBody>
      </p:sp>
      <p:sp>
        <p:nvSpPr>
          <p:cNvPr id="1618" name="Shape 1618"/>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2800">
                <a:uFill>
                  <a:solidFill>
                    <a:srgbClr val="000000"/>
                  </a:solidFill>
                </a:uFill>
                <a:latin typeface="Arial"/>
                <a:ea typeface="Arial"/>
                <a:cs typeface="Arial"/>
                <a:sym typeface="Arial"/>
              </a:defRPr>
            </a:pPr>
            <a:r>
              <a:rPr dirty="0"/>
              <a:t>For the Feast of Tabernacles (Booths)--7 days</a:t>
            </a:r>
            <a:r>
              <a:rPr lang="en-US" dirty="0"/>
              <a:t> of sacrifice</a:t>
            </a:r>
            <a:endParaRPr dirty="0"/>
          </a:p>
          <a:p>
            <a:pPr marL="40639" marR="40639" defTabSz="914400">
              <a:spcBef>
                <a:spcPts val="400"/>
              </a:spcBef>
              <a:buClr>
                <a:srgbClr val="000000"/>
              </a:buClr>
              <a:buFont typeface="Arial"/>
              <a:defRPr sz="2800">
                <a:uFill>
                  <a:solidFill>
                    <a:srgbClr val="000000"/>
                  </a:solidFill>
                </a:uFill>
                <a:latin typeface="Arial"/>
                <a:ea typeface="Arial"/>
                <a:cs typeface="Arial"/>
                <a:sym typeface="Arial"/>
              </a:defRPr>
            </a:pPr>
            <a:r>
              <a:rPr dirty="0"/>
              <a:t>On the first day the same instructions accept for 13 bulls and a little more description</a:t>
            </a:r>
          </a:p>
          <a:p>
            <a:pPr marL="40639" marR="40639" defTabSz="914400">
              <a:spcBef>
                <a:spcPts val="400"/>
              </a:spcBef>
              <a:buClr>
                <a:srgbClr val="000000"/>
              </a:buClr>
              <a:buFont typeface="Arial"/>
              <a:defRPr sz="2800">
                <a:uFill>
                  <a:solidFill>
                    <a:srgbClr val="000000"/>
                  </a:solidFill>
                </a:uFill>
                <a:latin typeface="Arial"/>
                <a:ea typeface="Arial"/>
                <a:cs typeface="Arial"/>
                <a:sym typeface="Arial"/>
              </a:defRPr>
            </a:pPr>
            <a:r>
              <a:rPr lang="en-US" dirty="0"/>
              <a:t>Then on </a:t>
            </a:r>
            <a:r>
              <a:rPr dirty="0"/>
              <a:t>Days 2-7</a:t>
            </a:r>
            <a:r>
              <a:rPr lang="en-US" dirty="0"/>
              <a:t>, the description of the offerings was</a:t>
            </a:r>
            <a:r>
              <a:rPr dirty="0"/>
              <a:t> identical except for the </a:t>
            </a:r>
            <a:r>
              <a:rPr lang="en-US" dirty="0"/>
              <a:t>number of bulls</a:t>
            </a:r>
            <a:r>
              <a:rPr dirty="0"/>
              <a:t>.</a:t>
            </a:r>
          </a:p>
        </p:txBody>
      </p:sp>
    </p:spTree>
    <p:extLst>
      <p:ext uri="{BB962C8B-B14F-4D97-AF65-F5344CB8AC3E}">
        <p14:creationId xmlns:p14="http://schemas.microsoft.com/office/powerpoint/2010/main" val="4036111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Shape 1233"/>
          <p:cNvSpPr>
            <a:spLocks noGrp="1" noRot="1" noChangeAspect="1"/>
          </p:cNvSpPr>
          <p:nvPr>
            <p:ph type="sldImg"/>
          </p:nvPr>
        </p:nvSpPr>
        <p:spPr>
          <a:xfrm>
            <a:off x="381000" y="685800"/>
            <a:ext cx="6096000" cy="3429000"/>
          </a:xfrm>
          <a:prstGeom prst="rect">
            <a:avLst/>
          </a:prstGeom>
        </p:spPr>
        <p:txBody>
          <a:bodyPr/>
          <a:lstStyle/>
          <a:p>
            <a:endParaRPr/>
          </a:p>
        </p:txBody>
      </p:sp>
      <p:sp>
        <p:nvSpPr>
          <p:cNvPr id="1234" name="Shape 1234"/>
          <p:cNvSpPr>
            <a:spLocks noGrp="1"/>
          </p:cNvSpPr>
          <p:nvPr>
            <p:ph type="body" sz="quarter" idx="1"/>
          </p:nvPr>
        </p:nvSpPr>
        <p:spPr>
          <a:prstGeom prst="rect">
            <a:avLst/>
          </a:prstGeom>
        </p:spPr>
        <p:txBody>
          <a:bodyPr/>
          <a:lstStyle/>
          <a:p>
            <a:r>
              <a:rPr dirty="0"/>
              <a:t>Fig. lang. </a:t>
            </a:r>
            <a:r>
              <a:rPr lang="de-DE" dirty="0"/>
              <a:t>„</a:t>
            </a:r>
            <a:r>
              <a:rPr dirty="0"/>
              <a:t>like,</a:t>
            </a:r>
            <a:r>
              <a:rPr lang="de-DE" dirty="0"/>
              <a:t>„</a:t>
            </a:r>
            <a:r>
              <a:rPr dirty="0"/>
              <a:t> metaphor, simile</a:t>
            </a:r>
          </a:p>
          <a:p>
            <a:r>
              <a:rPr dirty="0"/>
              <a:t>Sound techniques: alliteration, acrostics, puns, </a:t>
            </a:r>
            <a:r>
              <a:rPr dirty="0" err="1"/>
              <a:t>etc</a:t>
            </a:r>
            <a:r>
              <a:rPr dirty="0"/>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09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4B7FB979-C535-4C0A-9C0D-3CD0B7D91918}" type="slidenum">
              <a:rPr lang="pl-PL" altLang="pl-PL" smtClean="0">
                <a:solidFill>
                  <a:srgbClr val="000000"/>
                </a:solidFill>
                <a:latin typeface="Times New Roman" pitchFamily="16" charset="0"/>
              </a:rPr>
              <a:pPr eaLnBrk="1"/>
              <a:t>29</a:t>
            </a:fld>
            <a:endParaRPr lang="pl-PL" altLang="pl-PL">
              <a:solidFill>
                <a:srgbClr val="000000"/>
              </a:solidFill>
              <a:latin typeface="Times New Roman" pitchFamily="16" charset="0"/>
            </a:endParaRPr>
          </a:p>
        </p:txBody>
      </p:sp>
      <p:sp>
        <p:nvSpPr>
          <p:cNvPr id="217091"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C9D3A173-59FE-4ABB-A3C7-22B8640F66BC}" type="slidenum">
              <a:rPr lang="pl-PL" altLang="pl-PL" smtClean="0">
                <a:solidFill>
                  <a:srgbClr val="000000"/>
                </a:solidFill>
                <a:latin typeface="Times New Roman" pitchFamily="16" charset="0"/>
              </a:rPr>
              <a:pPr eaLnBrk="1"/>
              <a:t>30</a:t>
            </a:fld>
            <a:endParaRPr lang="pl-PL" altLang="pl-PL">
              <a:solidFill>
                <a:srgbClr val="000000"/>
              </a:solidFill>
              <a:latin typeface="Times New Roman" pitchFamily="16" charset="0"/>
            </a:endParaRPr>
          </a:p>
        </p:txBody>
      </p:sp>
      <p:sp>
        <p:nvSpPr>
          <p:cNvPr id="218115"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Shape 887"/>
          <p:cNvSpPr>
            <a:spLocks noGrp="1" noRot="1" noChangeAspect="1"/>
          </p:cNvSpPr>
          <p:nvPr>
            <p:ph type="sldImg"/>
          </p:nvPr>
        </p:nvSpPr>
        <p:spPr>
          <a:xfrm>
            <a:off x="381000" y="685800"/>
            <a:ext cx="6096000" cy="3429000"/>
          </a:xfrm>
          <a:prstGeom prst="rect">
            <a:avLst/>
          </a:prstGeom>
        </p:spPr>
        <p:txBody>
          <a:bodyPr/>
          <a:lstStyle/>
          <a:p>
            <a:endParaRPr/>
          </a:p>
        </p:txBody>
      </p:sp>
      <p:sp>
        <p:nvSpPr>
          <p:cNvPr id="888" name="Shape 888"/>
          <p:cNvSpPr>
            <a:spLocks noGrp="1"/>
          </p:cNvSpPr>
          <p:nvPr>
            <p:ph type="body" sz="quarter" idx="1"/>
          </p:nvPr>
        </p:nvSpPr>
        <p:spPr>
          <a:prstGeom prst="rect">
            <a:avLst/>
          </a:prstGeom>
        </p:spPr>
        <p:txBody>
          <a:bodyPr/>
          <a:lstStyle>
            <a:lvl1pPr defTabSz="457200">
              <a:defRPr sz="1400">
                <a:latin typeface="Calibri"/>
                <a:ea typeface="Calibri"/>
                <a:cs typeface="Calibri"/>
                <a:sym typeface="Calibri"/>
              </a:defRPr>
            </a:lvl1pPr>
          </a:lstStyle>
          <a:p>
            <a:r>
              <a:t>Credit for Jupiter: NASA, ESA, and A. Simon (Goddard Space Flight Center)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CCC4C974-AB92-4012-AA1F-D6F0C25FA716}" type="slidenum">
              <a:rPr lang="pl-PL" altLang="pl-PL" smtClean="0">
                <a:solidFill>
                  <a:srgbClr val="000000"/>
                </a:solidFill>
                <a:latin typeface="Times New Roman" pitchFamily="16" charset="0"/>
              </a:rPr>
              <a:pPr eaLnBrk="1"/>
              <a:t>31</a:t>
            </a:fld>
            <a:endParaRPr lang="pl-PL" altLang="pl-PL">
              <a:solidFill>
                <a:srgbClr val="000000"/>
              </a:solidFill>
              <a:latin typeface="Times New Roman" pitchFamily="16" charset="0"/>
            </a:endParaRPr>
          </a:p>
        </p:txBody>
      </p:sp>
      <p:sp>
        <p:nvSpPr>
          <p:cNvPr id="219139"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4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3" name="Shape 1893"/>
          <p:cNvSpPr>
            <a:spLocks noGrp="1" noRot="1" noChangeAspect="1"/>
          </p:cNvSpPr>
          <p:nvPr>
            <p:ph type="sldImg"/>
          </p:nvPr>
        </p:nvSpPr>
        <p:spPr>
          <a:xfrm>
            <a:off x="381000" y="685800"/>
            <a:ext cx="6096000" cy="3429000"/>
          </a:xfrm>
          <a:prstGeom prst="rect">
            <a:avLst/>
          </a:prstGeom>
        </p:spPr>
        <p:txBody>
          <a:bodyPr/>
          <a:lstStyle/>
          <a:p>
            <a:endParaRPr/>
          </a:p>
        </p:txBody>
      </p:sp>
      <p:sp>
        <p:nvSpPr>
          <p:cNvPr id="1894" name="Shape 1894"/>
          <p:cNvSpPr>
            <a:spLocks noGrp="1"/>
          </p:cNvSpPr>
          <p:nvPr>
            <p:ph type="body" sz="quarter" idx="1"/>
          </p:nvPr>
        </p:nvSpPr>
        <p:spPr>
          <a:prstGeom prst="rect">
            <a:avLst/>
          </a:prstGeom>
        </p:spPr>
        <p:txBody>
          <a:bodyPr/>
          <a:lstStyle/>
          <a:p>
            <a:pPr>
              <a:defRPr sz="2800">
                <a:uFill>
                  <a:solidFill>
                    <a:srgbClr val="000000"/>
                  </a:solidFill>
                </a:uFill>
                <a:latin typeface="Arial"/>
                <a:ea typeface="Arial"/>
                <a:cs typeface="Arial"/>
                <a:sym typeface="Arial"/>
              </a:defRPr>
            </a:pPr>
            <a:r>
              <a:t>The history is foundational to the theology and morality.</a:t>
            </a:r>
          </a:p>
          <a:p>
            <a:pPr>
              <a:defRPr sz="2800">
                <a:uFill>
                  <a:solidFill>
                    <a:srgbClr val="000000"/>
                  </a:solidFill>
                </a:uFill>
                <a:latin typeface="Arial"/>
                <a:ea typeface="Arial"/>
                <a:cs typeface="Arial"/>
                <a:sym typeface="Arial"/>
              </a:defRPr>
            </a:pPr>
            <a:r>
              <a:t>God is a God who acts and speaks in time-space history.</a:t>
            </a:r>
          </a:p>
        </p:txBody>
      </p:sp>
    </p:spTree>
    <p:extLst>
      <p:ext uri="{BB962C8B-B14F-4D97-AF65-F5344CB8AC3E}">
        <p14:creationId xmlns:p14="http://schemas.microsoft.com/office/powerpoint/2010/main" val="2982053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384E65E5-D9C5-49BD-A449-2940B5B9F1C0}" type="slidenum">
              <a:rPr lang="pl-PL" altLang="pl-PL">
                <a:solidFill>
                  <a:srgbClr val="000000"/>
                </a:solidFill>
                <a:latin typeface="Times New Roman" pitchFamily="16" charset="0"/>
              </a:rPr>
              <a:pPr eaLnBrk="1"/>
              <a:t>33</a:t>
            </a:fld>
            <a:endParaRPr lang="pl-PL" altLang="pl-PL">
              <a:solidFill>
                <a:srgbClr val="000000"/>
              </a:solidFill>
              <a:latin typeface="Times New Roman" pitchFamily="16" charset="0"/>
            </a:endParaRPr>
          </a:p>
        </p:txBody>
      </p:sp>
      <p:sp>
        <p:nvSpPr>
          <p:cNvPr id="220163"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18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B2D1EC56-BE11-460F-A5C7-40FA4592A26F}" type="slidenum">
              <a:rPr lang="pl-PL" altLang="pl-PL">
                <a:solidFill>
                  <a:srgbClr val="000000"/>
                </a:solidFill>
                <a:latin typeface="Times New Roman" pitchFamily="16" charset="0"/>
              </a:rPr>
              <a:pPr eaLnBrk="1"/>
              <a:t>34</a:t>
            </a:fld>
            <a:endParaRPr lang="pl-PL" altLang="pl-PL">
              <a:solidFill>
                <a:srgbClr val="000000"/>
              </a:solidFill>
              <a:latin typeface="Times New Roman" pitchFamily="16" charset="0"/>
            </a:endParaRPr>
          </a:p>
        </p:txBody>
      </p:sp>
      <p:sp>
        <p:nvSpPr>
          <p:cNvPr id="221187"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118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A51AE474-6A22-4DFA-AFDF-1E8AFFA20596}" type="slidenum">
              <a:rPr lang="pl-PL" altLang="pl-PL">
                <a:solidFill>
                  <a:srgbClr val="000000"/>
                </a:solidFill>
                <a:latin typeface="Times New Roman" pitchFamily="16" charset="0"/>
              </a:rPr>
              <a:pPr eaLnBrk="1"/>
              <a:t>36</a:t>
            </a:fld>
            <a:endParaRPr lang="pl-PL" altLang="pl-PL">
              <a:solidFill>
                <a:srgbClr val="000000"/>
              </a:solidFill>
              <a:latin typeface="Times New Roman" pitchFamily="16" charset="0"/>
            </a:endParaRPr>
          </a:p>
        </p:txBody>
      </p:sp>
      <p:sp>
        <p:nvSpPr>
          <p:cNvPr id="223235"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323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7E49924F-F9C7-4D86-9FB3-8D2CF259898F}" type="slidenum">
              <a:rPr lang="pl-PL" altLang="pl-PL">
                <a:solidFill>
                  <a:srgbClr val="000000"/>
                </a:solidFill>
                <a:latin typeface="Times New Roman" pitchFamily="16" charset="0"/>
              </a:rPr>
              <a:pPr eaLnBrk="1"/>
              <a:t>37</a:t>
            </a:fld>
            <a:endParaRPr lang="pl-PL" altLang="pl-PL">
              <a:solidFill>
                <a:srgbClr val="000000"/>
              </a:solidFill>
              <a:latin typeface="Times New Roman" pitchFamily="16" charset="0"/>
            </a:endParaRPr>
          </a:p>
        </p:txBody>
      </p:sp>
      <p:sp>
        <p:nvSpPr>
          <p:cNvPr id="224259"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60"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They most certainly did know the difference as the verses on the next slide show.</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62F4DFEE-E010-46CB-A0D7-292E4169B4BA}" type="slidenum">
              <a:rPr lang="pl-PL" altLang="pl-PL">
                <a:solidFill>
                  <a:srgbClr val="000000"/>
                </a:solidFill>
                <a:latin typeface="Times New Roman" pitchFamily="16" charset="0"/>
              </a:rPr>
              <a:pPr eaLnBrk="1"/>
              <a:t>38</a:t>
            </a:fld>
            <a:endParaRPr lang="pl-PL" altLang="pl-PL">
              <a:solidFill>
                <a:srgbClr val="000000"/>
              </a:solidFill>
              <a:latin typeface="Times New Roman" pitchFamily="16" charset="0"/>
            </a:endParaRPr>
          </a:p>
        </p:txBody>
      </p:sp>
      <p:sp>
        <p:nvSpPr>
          <p:cNvPr id="225283"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28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30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3BDE9595-2122-41E3-BC13-DAB7D2133054}" type="slidenum">
              <a:rPr lang="pl-PL" altLang="pl-PL">
                <a:solidFill>
                  <a:srgbClr val="000000"/>
                </a:solidFill>
                <a:latin typeface="Times New Roman" pitchFamily="16" charset="0"/>
              </a:rPr>
              <a:pPr eaLnBrk="1"/>
              <a:t>39</a:t>
            </a:fld>
            <a:endParaRPr lang="pl-PL" altLang="pl-PL">
              <a:solidFill>
                <a:srgbClr val="000000"/>
              </a:solidFill>
              <a:latin typeface="Times New Roman" pitchFamily="16" charset="0"/>
            </a:endParaRPr>
          </a:p>
        </p:txBody>
      </p:sp>
      <p:sp>
        <p:nvSpPr>
          <p:cNvPr id="226307"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6308"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The young-earth creation view was the almost universal belief in the church until the early 19th century, when the idea of millions of years was developed by geologists who did not believe the Bible.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33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507EA6B2-51BC-448E-AECD-AEA9B3184B70}" type="slidenum">
              <a:rPr lang="pl-PL" altLang="pl-PL">
                <a:solidFill>
                  <a:srgbClr val="000000"/>
                </a:solidFill>
                <a:latin typeface="Times New Roman" pitchFamily="16" charset="0"/>
              </a:rPr>
              <a:pPr eaLnBrk="1"/>
              <a:t>40</a:t>
            </a:fld>
            <a:endParaRPr lang="pl-PL" altLang="pl-PL">
              <a:solidFill>
                <a:srgbClr val="000000"/>
              </a:solidFill>
              <a:latin typeface="Times New Roman" pitchFamily="16" charset="0"/>
            </a:endParaRPr>
          </a:p>
        </p:txBody>
      </p:sp>
      <p:sp>
        <p:nvSpPr>
          <p:cNvPr id="227331"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733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77E24AA2-F40A-4667-83D3-8F8CF3B7CB74}" type="slidenum">
              <a:rPr lang="pl-PL" altLang="pl-PL">
                <a:solidFill>
                  <a:srgbClr val="000000"/>
                </a:solidFill>
                <a:latin typeface="Times New Roman" pitchFamily="16" charset="0"/>
              </a:rPr>
              <a:pPr eaLnBrk="1"/>
              <a:t>41</a:t>
            </a:fld>
            <a:endParaRPr lang="pl-PL" altLang="pl-PL">
              <a:solidFill>
                <a:srgbClr val="000000"/>
              </a:solidFill>
              <a:latin typeface="Times New Roman" pitchFamily="16" charset="0"/>
            </a:endParaRPr>
          </a:p>
        </p:txBody>
      </p:sp>
      <p:sp>
        <p:nvSpPr>
          <p:cNvPr id="228355"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8356"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Shape 908"/>
          <p:cNvSpPr>
            <a:spLocks noGrp="1" noRot="1" noChangeAspect="1"/>
          </p:cNvSpPr>
          <p:nvPr>
            <p:ph type="sldImg"/>
          </p:nvPr>
        </p:nvSpPr>
        <p:spPr>
          <a:xfrm>
            <a:off x="381000" y="685800"/>
            <a:ext cx="6096000" cy="3429000"/>
          </a:xfrm>
          <a:prstGeom prst="rect">
            <a:avLst/>
          </a:prstGeom>
        </p:spPr>
        <p:txBody>
          <a:bodyPr/>
          <a:lstStyle/>
          <a:p>
            <a:endParaRPr/>
          </a:p>
        </p:txBody>
      </p:sp>
      <p:sp>
        <p:nvSpPr>
          <p:cNvPr id="909" name="Shape 909"/>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Animated: Cosmological in to Biological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14A78394-4543-4A74-9083-B4E8E757D35B}" type="slidenum">
              <a:rPr lang="pl-PL" altLang="pl-PL">
                <a:solidFill>
                  <a:srgbClr val="000000"/>
                </a:solidFill>
                <a:latin typeface="Times New Roman" pitchFamily="16" charset="0"/>
              </a:rPr>
              <a:pPr eaLnBrk="1"/>
              <a:t>42</a:t>
            </a:fld>
            <a:endParaRPr lang="pl-PL" altLang="pl-PL">
              <a:solidFill>
                <a:srgbClr val="000000"/>
              </a:solidFill>
              <a:latin typeface="Times New Roman" pitchFamily="16" charset="0"/>
            </a:endParaRPr>
          </a:p>
        </p:txBody>
      </p:sp>
      <p:sp>
        <p:nvSpPr>
          <p:cNvPr id="229379"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9380"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charset="0"/>
                <a:cs typeface="Arial" charset="0"/>
              </a:rPr>
              <a:t>This slide may not work in your language if your don’t have these meanings for your word for “day.”</a:t>
            </a:r>
          </a:p>
          <a:p>
            <a:pPr marL="215900" indent="-214313" eaLnBrk="1">
              <a:spcBef>
                <a:spcPct val="0"/>
              </a:spcBef>
              <a:tabLst>
                <a:tab pos="723900" algn="l"/>
                <a:tab pos="1447800" algn="l"/>
                <a:tab pos="2171700" algn="l"/>
                <a:tab pos="2895600" algn="l"/>
                <a:tab pos="3619500" algn="l"/>
                <a:tab pos="4343400" algn="l"/>
              </a:tabLst>
            </a:pPr>
            <a:endParaRPr lang="pl-PL" altLang="pl-PL" sz="2200">
              <a:latin typeface="Arial" charset="0"/>
              <a:cs typeface="Arial" charset="0"/>
            </a:endParaRPr>
          </a:p>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charset="0"/>
                <a:cs typeface="Arial" charset="0"/>
              </a:rPr>
              <a:t>Meaning of slide:</a:t>
            </a:r>
          </a:p>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charset="0"/>
                <a:cs typeface="Arial" charset="0"/>
              </a:rPr>
              <a:t>Back in my grandfather’s day, when he was driving (age 16-76) =&gt; “day” = 60 years</a:t>
            </a:r>
          </a:p>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charset="0"/>
                <a:cs typeface="Arial" charset="0"/>
              </a:rPr>
              <a:t>It took 12 days =&gt; “day” = 24-hour period</a:t>
            </a:r>
          </a:p>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charset="0"/>
                <a:cs typeface="Arial" charset="0"/>
              </a:rPr>
              <a:t>To drive across America during the day =&gt; “day” = daylight portion of a 24-hour period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0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9265BC91-8284-4D45-9402-21F27C4EB0E1}" type="slidenum">
              <a:rPr lang="pl-PL" altLang="pl-PL">
                <a:solidFill>
                  <a:srgbClr val="000000"/>
                </a:solidFill>
                <a:latin typeface="Times New Roman" pitchFamily="16" charset="0"/>
              </a:rPr>
              <a:pPr eaLnBrk="1"/>
              <a:t>43</a:t>
            </a:fld>
            <a:endParaRPr lang="pl-PL" altLang="pl-PL">
              <a:solidFill>
                <a:srgbClr val="000000"/>
              </a:solidFill>
              <a:latin typeface="Times New Roman" pitchFamily="16" charset="0"/>
            </a:endParaRPr>
          </a:p>
        </p:txBody>
      </p:sp>
      <p:sp>
        <p:nvSpPr>
          <p:cNvPr id="23040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4"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3100" i="1">
                <a:latin typeface="Arial" charset="0"/>
                <a:cs typeface="Arial" charset="0"/>
              </a:rPr>
              <a:t>Yom</a:t>
            </a:r>
            <a:r>
              <a:rPr lang="pl-PL" altLang="pl-PL" sz="3100">
                <a:latin typeface="Arial" charset="0"/>
                <a:cs typeface="Arial" charset="0"/>
              </a:rPr>
              <a:t> is the transliteration of the Hebrew translated “day.”  </a:t>
            </a:r>
            <a:r>
              <a:rPr lang="pl-PL" altLang="pl-PL" sz="3100" i="1">
                <a:latin typeface="Arial" charset="0"/>
                <a:cs typeface="Arial" charset="0"/>
              </a:rPr>
              <a:t>Yom</a:t>
            </a:r>
            <a:r>
              <a:rPr lang="pl-PL" altLang="pl-PL" sz="3100">
                <a:latin typeface="Arial" charset="0"/>
                <a:cs typeface="Arial" charset="0"/>
              </a:rPr>
              <a:t> should NOT be translated.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2A1A2818-D9E9-4222-AE62-BEB1F2B8A253}" type="slidenum">
              <a:rPr lang="pl-PL" altLang="pl-PL">
                <a:solidFill>
                  <a:srgbClr val="000000"/>
                </a:solidFill>
                <a:latin typeface="Times New Roman" pitchFamily="16" charset="0"/>
              </a:rPr>
              <a:pPr eaLnBrk="1"/>
              <a:t>44</a:t>
            </a:fld>
            <a:endParaRPr lang="pl-PL" altLang="pl-PL">
              <a:solidFill>
                <a:srgbClr val="000000"/>
              </a:solidFill>
              <a:latin typeface="Times New Roman" pitchFamily="16" charset="0"/>
            </a:endParaRPr>
          </a:p>
        </p:txBody>
      </p:sp>
      <p:sp>
        <p:nvSpPr>
          <p:cNvPr id="231427"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1428"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YOM means both the light portion of a literal day (one light/dark cycle) and the whole light/dark cycle, i.e., a normal (24-hour) day.</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“one” is the Hebrew cardinal number </a:t>
            </a:r>
            <a:r>
              <a:rPr lang="pl-PL" altLang="pl-PL" sz="2000" i="1">
                <a:latin typeface="Arial" charset="0"/>
                <a:cs typeface="Arial" charset="0"/>
              </a:rPr>
              <a:t>echad</a:t>
            </a:r>
            <a:r>
              <a:rPr lang="pl-PL" altLang="pl-PL" sz="2000">
                <a:latin typeface="Arial" charset="0"/>
                <a:cs typeface="Arial" charset="0"/>
              </a:rPr>
              <a:t>, which can mean “one” or “first” as context indicates, but which is different from the Hebrew ordinal number </a:t>
            </a:r>
            <a:r>
              <a:rPr lang="pl-PL" altLang="pl-PL" sz="2000" i="1">
                <a:latin typeface="Arial" charset="0"/>
                <a:cs typeface="Arial" charset="0"/>
              </a:rPr>
              <a:t>rishown</a:t>
            </a:r>
            <a:r>
              <a:rPr lang="pl-PL" altLang="pl-PL" sz="2000">
                <a:latin typeface="Arial" charset="0"/>
                <a:cs typeface="Arial" charset="0"/>
              </a:rPr>
              <a:t> (“first”, e.g., Ex. 12:2, 15).</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The ancient Greek translation of the Old Testament, Septuagint (LXX), also has the Greek cardinal number “one” (</a:t>
            </a:r>
            <a:r>
              <a:rPr lang="pl-PL" altLang="pl-PL" sz="2000" i="1">
                <a:latin typeface="Arial" charset="0"/>
                <a:cs typeface="Arial" charset="0"/>
              </a:rPr>
              <a:t>mia</a:t>
            </a:r>
            <a:r>
              <a:rPr lang="pl-PL" altLang="pl-PL" sz="2000">
                <a:latin typeface="Arial" charset="0"/>
                <a:cs typeface="Arial" charset="0"/>
              </a:rPr>
              <a:t>), not the ordinal number “first”(</a:t>
            </a:r>
            <a:r>
              <a:rPr lang="pl-PL" altLang="pl-PL" sz="2000" i="1">
                <a:latin typeface="Arial" charset="0"/>
                <a:cs typeface="Arial" charset="0"/>
              </a:rPr>
              <a:t>prowton</a:t>
            </a:r>
            <a:r>
              <a:rPr lang="pl-PL" altLang="pl-PL" sz="2000">
                <a:latin typeface="Arial" charset="0"/>
                <a:cs typeface="Arial" charset="0"/>
              </a:rPr>
              <a:t>): </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God is defining a day.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45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1DF03DFB-3F70-457A-AA6C-6723AD88D5C2}" type="slidenum">
              <a:rPr lang="pl-PL" altLang="pl-PL">
                <a:solidFill>
                  <a:srgbClr val="000000"/>
                </a:solidFill>
                <a:latin typeface="Times New Roman" pitchFamily="16" charset="0"/>
              </a:rPr>
              <a:pPr eaLnBrk="1"/>
              <a:t>45</a:t>
            </a:fld>
            <a:endParaRPr lang="pl-PL" altLang="pl-PL">
              <a:solidFill>
                <a:srgbClr val="000000"/>
              </a:solidFill>
              <a:latin typeface="Times New Roman" pitchFamily="16" charset="0"/>
            </a:endParaRPr>
          </a:p>
        </p:txBody>
      </p:sp>
      <p:sp>
        <p:nvSpPr>
          <p:cNvPr id="232451"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245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BF47703D-5E5C-4372-8365-33CC3D36B401}" type="slidenum">
              <a:rPr lang="pl-PL" altLang="pl-PL">
                <a:solidFill>
                  <a:srgbClr val="000000"/>
                </a:solidFill>
                <a:latin typeface="Times New Roman" pitchFamily="16" charset="0"/>
              </a:rPr>
              <a:pPr eaLnBrk="1"/>
              <a:t>46</a:t>
            </a:fld>
            <a:endParaRPr lang="pl-PL" altLang="pl-PL">
              <a:solidFill>
                <a:srgbClr val="000000"/>
              </a:solidFill>
              <a:latin typeface="Times New Roman" pitchFamily="16" charset="0"/>
            </a:endParaRPr>
          </a:p>
        </p:txBody>
      </p:sp>
      <p:sp>
        <p:nvSpPr>
          <p:cNvPr id="233475"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49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5BE2FE3C-0944-46B2-82D8-55F6A3D24C7A}" type="slidenum">
              <a:rPr lang="pl-PL" altLang="pl-PL">
                <a:solidFill>
                  <a:srgbClr val="000000"/>
                </a:solidFill>
                <a:latin typeface="Times New Roman" pitchFamily="16" charset="0"/>
              </a:rPr>
              <a:pPr eaLnBrk="1"/>
              <a:t>47</a:t>
            </a:fld>
            <a:endParaRPr lang="pl-PL" altLang="pl-PL">
              <a:solidFill>
                <a:srgbClr val="000000"/>
              </a:solidFill>
              <a:latin typeface="Times New Roman" pitchFamily="16" charset="0"/>
            </a:endParaRPr>
          </a:p>
        </p:txBody>
      </p:sp>
      <p:sp>
        <p:nvSpPr>
          <p:cNvPr id="234499"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450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80008C56-A728-48B5-AC9E-86ED02D050E4}" type="slidenum">
              <a:rPr lang="pl-PL" altLang="pl-PL">
                <a:solidFill>
                  <a:srgbClr val="000000"/>
                </a:solidFill>
                <a:latin typeface="Times New Roman" pitchFamily="16" charset="0"/>
              </a:rPr>
              <a:pPr eaLnBrk="1"/>
              <a:t>48</a:t>
            </a:fld>
            <a:endParaRPr lang="pl-PL" altLang="pl-PL">
              <a:solidFill>
                <a:srgbClr val="000000"/>
              </a:solidFill>
              <a:latin typeface="Times New Roman" pitchFamily="16" charset="0"/>
            </a:endParaRPr>
          </a:p>
        </p:txBody>
      </p:sp>
      <p:sp>
        <p:nvSpPr>
          <p:cNvPr id="23552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24"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The words in italics (</a:t>
            </a:r>
            <a:r>
              <a:rPr lang="pl-PL" altLang="pl-PL" sz="2000" i="1">
                <a:latin typeface="Arial" charset="0"/>
                <a:cs typeface="Arial" charset="0"/>
              </a:rPr>
              <a:t>dor</a:t>
            </a:r>
            <a:r>
              <a:rPr lang="pl-PL" altLang="pl-PL" sz="2000">
                <a:latin typeface="Arial" charset="0"/>
                <a:cs typeface="Arial" charset="0"/>
              </a:rPr>
              <a:t>, </a:t>
            </a:r>
            <a:r>
              <a:rPr lang="pl-PL" altLang="pl-PL" sz="2000" i="1">
                <a:latin typeface="Arial" charset="0"/>
                <a:cs typeface="Arial" charset="0"/>
              </a:rPr>
              <a:t>zeman</a:t>
            </a:r>
            <a:r>
              <a:rPr lang="pl-PL" altLang="pl-PL" sz="2000">
                <a:latin typeface="Arial" charset="0"/>
                <a:cs typeface="Arial" charset="0"/>
              </a:rPr>
              <a:t>, and </a:t>
            </a:r>
            <a:r>
              <a:rPr lang="pl-PL" altLang="pl-PL" sz="2000" i="1">
                <a:latin typeface="Arial" charset="0"/>
                <a:cs typeface="Arial" charset="0"/>
              </a:rPr>
              <a:t>iddan</a:t>
            </a:r>
            <a:r>
              <a:rPr lang="pl-PL" altLang="pl-PL" sz="2000">
                <a:latin typeface="Arial" charset="0"/>
                <a:cs typeface="Arial" charset="0"/>
              </a:rPr>
              <a:t>) are transliterations of Hebrew and Aramaic words and should not be translated.</a:t>
            </a:r>
          </a:p>
          <a:p>
            <a:pPr marL="215900" indent="-214313" eaLnBrk="1">
              <a:spcBef>
                <a:spcPct val="0"/>
              </a:spcBef>
              <a:tabLst>
                <a:tab pos="723900" algn="l"/>
                <a:tab pos="1447800" algn="l"/>
                <a:tab pos="2171700" algn="l"/>
                <a:tab pos="2895600" algn="l"/>
                <a:tab pos="3619500" algn="l"/>
                <a:tab pos="4343400" algn="l"/>
              </a:tabLst>
            </a:pPr>
            <a:endParaRPr lang="pl-PL" altLang="pl-PL" sz="2000">
              <a:latin typeface="Arial" charset="0"/>
              <a:cs typeface="Arial" charset="0"/>
            </a:endParaRP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God could have used the Hebrew word </a:t>
            </a:r>
            <a:r>
              <a:rPr lang="pl-PL" altLang="pl-PL" sz="2000" i="1">
                <a:latin typeface="Arial" charset="0"/>
                <a:cs typeface="Arial" charset="0"/>
              </a:rPr>
              <a:t>dor</a:t>
            </a:r>
            <a:r>
              <a:rPr lang="pl-PL" altLang="pl-PL" sz="2000">
                <a:latin typeface="Arial" charset="0"/>
                <a:cs typeface="Arial" charset="0"/>
              </a:rPr>
              <a:t> and borrowed a foreign word as He later used Aramaic words.  Or He could have used one of several phrases to indicate that He created over the course of six long periods of time (e.g., millions of years).  But He used the only Hebrew word that means a literal day: YOM.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54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52FAD0BD-29B2-4F59-B949-7AE5C033E812}" type="slidenum">
              <a:rPr lang="pl-PL" altLang="pl-PL">
                <a:solidFill>
                  <a:srgbClr val="000000"/>
                </a:solidFill>
                <a:latin typeface="Times New Roman" pitchFamily="16" charset="0"/>
              </a:rPr>
              <a:pPr eaLnBrk="1"/>
              <a:t>49</a:t>
            </a:fld>
            <a:endParaRPr lang="pl-PL" altLang="pl-PL">
              <a:solidFill>
                <a:srgbClr val="000000"/>
              </a:solidFill>
              <a:latin typeface="Times New Roman" pitchFamily="16" charset="0"/>
            </a:endParaRPr>
          </a:p>
        </p:txBody>
      </p:sp>
      <p:sp>
        <p:nvSpPr>
          <p:cNvPr id="236547"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654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57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165C92F3-F7C8-4A07-ACE3-F236B56DC18A}" type="slidenum">
              <a:rPr lang="pl-PL" altLang="pl-PL">
                <a:solidFill>
                  <a:srgbClr val="000000"/>
                </a:solidFill>
                <a:latin typeface="Times New Roman" pitchFamily="16" charset="0"/>
              </a:rPr>
              <a:pPr eaLnBrk="1"/>
              <a:t>50</a:t>
            </a:fld>
            <a:endParaRPr lang="pl-PL" altLang="pl-PL">
              <a:solidFill>
                <a:srgbClr val="000000"/>
              </a:solidFill>
              <a:latin typeface="Times New Roman" pitchFamily="16" charset="0"/>
            </a:endParaRPr>
          </a:p>
        </p:txBody>
      </p:sp>
      <p:sp>
        <p:nvSpPr>
          <p:cNvPr id="237571"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9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7B5FEA53-9E1F-48CF-B6D2-75EE211F8B37}" type="slidenum">
              <a:rPr lang="pl-PL" altLang="pl-PL">
                <a:solidFill>
                  <a:srgbClr val="000000"/>
                </a:solidFill>
                <a:latin typeface="Times New Roman" pitchFamily="16" charset="0"/>
              </a:rPr>
              <a:pPr eaLnBrk="1"/>
              <a:t>51</a:t>
            </a:fld>
            <a:endParaRPr lang="pl-PL" altLang="pl-PL">
              <a:solidFill>
                <a:srgbClr val="000000"/>
              </a:solidFill>
              <a:latin typeface="Times New Roman" pitchFamily="16" charset="0"/>
            </a:endParaRPr>
          </a:p>
        </p:txBody>
      </p:sp>
      <p:sp>
        <p:nvSpPr>
          <p:cNvPr id="238595"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8596"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A1FD5AE7-5FC8-43C3-ACBF-2B1AC0ED4D1B}" type="slidenum">
              <a:rPr lang="pl-PL" altLang="pl-PL" smtClean="0">
                <a:solidFill>
                  <a:srgbClr val="000000"/>
                </a:solidFill>
                <a:latin typeface="Times New Roman" pitchFamily="16" charset="0"/>
              </a:rPr>
              <a:pPr eaLnBrk="1"/>
              <a:t>6</a:t>
            </a:fld>
            <a:endParaRPr lang="pl-PL" altLang="pl-PL">
              <a:solidFill>
                <a:srgbClr val="000000"/>
              </a:solidFill>
              <a:latin typeface="Times New Roman" pitchFamily="16" charset="0"/>
            </a:endParaRPr>
          </a:p>
        </p:txBody>
      </p:sp>
      <p:sp>
        <p:nvSpPr>
          <p:cNvPr id="18227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600">
                <a:latin typeface="Arial" charset="0"/>
                <a:cs typeface="Arial" charset="0"/>
              </a:rPr>
              <a:t>The Big Bang developed in the 1920s and 30s (see notes below).  Today Big Bangers don’t believe in an original “kernel.”  Rather they believe that something popped into existence from nothing and immediately started expanding.</a:t>
            </a:r>
          </a:p>
          <a:p>
            <a:pPr marL="215900" indent="-214313" eaLnBrk="1">
              <a:spcBef>
                <a:spcPct val="0"/>
              </a:spcBef>
              <a:tabLst>
                <a:tab pos="723900" algn="l"/>
                <a:tab pos="1447800" algn="l"/>
                <a:tab pos="2171700" algn="l"/>
                <a:tab pos="2895600" algn="l"/>
                <a:tab pos="3619500" algn="l"/>
                <a:tab pos="4343400" algn="l"/>
              </a:tabLst>
            </a:pPr>
            <a:endParaRPr lang="pl-PL" altLang="pl-PL">
              <a:latin typeface="Arial" charset="0"/>
              <a:cs typeface="Arial" charset="0"/>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Arial" charset="0"/>
                <a:cs typeface="Arial" charset="0"/>
              </a:rPr>
              <a:t>Diagram slightly modified from: Don DeYoung, </a:t>
            </a:r>
            <a:r>
              <a:rPr lang="pl-PL" altLang="pl-PL" i="1">
                <a:latin typeface="Arial" charset="0"/>
                <a:cs typeface="Arial" charset="0"/>
              </a:rPr>
              <a:t>Astronomy and the Bible</a:t>
            </a:r>
            <a:r>
              <a:rPr lang="pl-PL" altLang="pl-PL">
                <a:latin typeface="Arial" charset="0"/>
                <a:cs typeface="Arial" charset="0"/>
              </a:rPr>
              <a:t> (Grand Rapids: Baker 2000), p. 95</a:t>
            </a:r>
          </a:p>
          <a:p>
            <a:pPr marL="215900" indent="-214313" eaLnBrk="1">
              <a:spcBef>
                <a:spcPct val="0"/>
              </a:spcBef>
              <a:tabLst>
                <a:tab pos="723900" algn="l"/>
                <a:tab pos="1447800" algn="l"/>
                <a:tab pos="2171700" algn="l"/>
                <a:tab pos="2895600" algn="l"/>
                <a:tab pos="3619500" algn="l"/>
                <a:tab pos="4343400" algn="l"/>
              </a:tabLst>
            </a:pPr>
            <a:endParaRPr lang="pl-PL" altLang="pl-PL">
              <a:latin typeface="DejaVu Sans Condensed" charset="0"/>
              <a:cs typeface="DejaVu Sans Condensed" charset="0"/>
            </a:endParaRPr>
          </a:p>
          <a:p>
            <a:pPr marL="215900" indent="-214313" eaLnBrk="1">
              <a:spcBef>
                <a:spcPct val="0"/>
              </a:spcBef>
              <a:tabLst>
                <a:tab pos="723900" algn="l"/>
                <a:tab pos="1447800" algn="l"/>
                <a:tab pos="2171700" algn="l"/>
                <a:tab pos="2895600" algn="l"/>
                <a:tab pos="3619500" algn="l"/>
                <a:tab pos="4343400" algn="l"/>
              </a:tabLst>
            </a:pPr>
            <a:r>
              <a:rPr lang="pl-PL" altLang="pl-PL">
                <a:cs typeface="Times New Roman" pitchFamily="16" charset="0"/>
              </a:rPr>
              <a:t>Development of big bang theory</a:t>
            </a:r>
          </a:p>
          <a:p>
            <a:pPr marL="215900" indent="-214313" eaLnBrk="1">
              <a:spcBef>
                <a:spcPct val="0"/>
              </a:spcBef>
              <a:tabLst>
                <a:tab pos="723900" algn="l"/>
                <a:tab pos="1447800" algn="l"/>
                <a:tab pos="2171700" algn="l"/>
                <a:tab pos="2895600" algn="l"/>
                <a:tab pos="3619500" algn="l"/>
                <a:tab pos="4343400" algn="l"/>
              </a:tabLst>
            </a:pPr>
            <a:r>
              <a:rPr lang="pl-PL" altLang="pl-PL">
                <a:cs typeface="Times New Roman" pitchFamily="16" charset="0"/>
              </a:rPr>
              <a:t>(source Danny Faulkner and Wikipedia)	</a:t>
            </a:r>
          </a:p>
          <a:p>
            <a:pPr marL="215900" indent="-214313" eaLnBrk="1">
              <a:spcBef>
                <a:spcPct val="0"/>
              </a:spcBef>
              <a:tabLst>
                <a:tab pos="723900" algn="l"/>
                <a:tab pos="1447800" algn="l"/>
                <a:tab pos="2171700" algn="l"/>
                <a:tab pos="2895600" algn="l"/>
                <a:tab pos="3619500" algn="l"/>
                <a:tab pos="4343400" algn="l"/>
              </a:tabLst>
            </a:pPr>
            <a:endParaRPr lang="pl-PL" altLang="pl-PL">
              <a:cs typeface="Times New Roman" pitchFamily="16" charset="0"/>
            </a:endParaRPr>
          </a:p>
          <a:p>
            <a:pPr marL="215900" indent="-214313" eaLnBrk="1">
              <a:spcBef>
                <a:spcPct val="0"/>
              </a:spcBef>
              <a:tabLst>
                <a:tab pos="723900" algn="l"/>
                <a:tab pos="1447800" algn="l"/>
                <a:tab pos="2171700" algn="l"/>
                <a:tab pos="2895600" algn="l"/>
                <a:tab pos="3619500" algn="l"/>
                <a:tab pos="4343400" algn="l"/>
              </a:tabLst>
            </a:pPr>
            <a:r>
              <a:rPr lang="pl-PL" altLang="pl-PL">
                <a:cs typeface="Times New Roman" pitchFamily="16" charset="0"/>
              </a:rPr>
              <a:t>1912 	</a:t>
            </a:r>
            <a:r>
              <a:rPr lang="pl-PL" altLang="pl-PL" u="sng">
                <a:cs typeface="Times New Roman" pitchFamily="16" charset="0"/>
                <a:hlinkClick r:id="rId3"/>
              </a:rPr>
              <a:t>Vesto Slipher</a:t>
            </a:r>
            <a:r>
              <a:rPr lang="pl-PL" altLang="pl-PL">
                <a:cs typeface="Times New Roman" pitchFamily="16" charset="0"/>
              </a:rPr>
              <a:t> measured the first </a:t>
            </a:r>
            <a:r>
              <a:rPr lang="pl-PL" altLang="pl-PL" u="sng">
                <a:cs typeface="Times New Roman" pitchFamily="16" charset="0"/>
                <a:hlinkClick r:id="rId4"/>
              </a:rPr>
              <a:t>Doppler shift</a:t>
            </a:r>
            <a:r>
              <a:rPr lang="pl-PL" altLang="pl-PL">
                <a:cs typeface="Times New Roman" pitchFamily="16" charset="0"/>
              </a:rPr>
              <a:t> of a "</a:t>
            </a:r>
            <a:r>
              <a:rPr lang="pl-PL" altLang="pl-PL" u="sng">
                <a:cs typeface="Times New Roman" pitchFamily="16" charset="0"/>
                <a:hlinkClick r:id="rId5"/>
              </a:rPr>
              <a:t>spiral nebula</a:t>
            </a:r>
            <a:r>
              <a:rPr lang="pl-PL" altLang="pl-PL">
                <a:cs typeface="Times New Roman" pitchFamily="16" charset="0"/>
              </a:rPr>
              <a:t>" (spiral nebula is the obsolete term for spiral galaxies), and soon concluded that almost all such nebulae were receding from Earth. He did not grasp the cosmological implications of this fact.</a:t>
            </a:r>
          </a:p>
          <a:p>
            <a:pPr marL="215900" indent="-214313" eaLnBrk="1">
              <a:spcBef>
                <a:spcPct val="0"/>
              </a:spcBef>
              <a:tabLst>
                <a:tab pos="723900" algn="l"/>
                <a:tab pos="1447800" algn="l"/>
                <a:tab pos="2171700" algn="l"/>
                <a:tab pos="2895600" algn="l"/>
                <a:tab pos="3619500" algn="l"/>
                <a:tab pos="4343400" algn="l"/>
              </a:tabLst>
            </a:pPr>
            <a:endParaRPr lang="pl-PL" altLang="pl-PL">
              <a:cs typeface="Times New Roman" pitchFamily="16" charset="0"/>
            </a:endParaRPr>
          </a:p>
          <a:p>
            <a:pPr marL="215900" indent="-214313" eaLnBrk="1">
              <a:spcBef>
                <a:spcPct val="0"/>
              </a:spcBef>
              <a:tabLst>
                <a:tab pos="723900" algn="l"/>
                <a:tab pos="1447800" algn="l"/>
                <a:tab pos="2171700" algn="l"/>
                <a:tab pos="2895600" algn="l"/>
                <a:tab pos="3619500" algn="l"/>
                <a:tab pos="4343400" algn="l"/>
              </a:tabLst>
            </a:pPr>
            <a:r>
              <a:rPr lang="pl-PL" altLang="pl-PL">
                <a:cs typeface="Times New Roman" pitchFamily="16" charset="0"/>
              </a:rPr>
              <a:t>1922 	Alexander Friedmann, a </a:t>
            </a:r>
            <a:r>
              <a:rPr lang="pl-PL" altLang="pl-PL" u="sng">
                <a:cs typeface="Times New Roman" pitchFamily="16" charset="0"/>
                <a:hlinkClick r:id="rId6"/>
              </a:rPr>
              <a:t>Russian</a:t>
            </a:r>
            <a:r>
              <a:rPr lang="pl-PL" altLang="pl-PL">
                <a:cs typeface="Times New Roman" pitchFamily="16" charset="0"/>
              </a:rPr>
              <a:t> </a:t>
            </a:r>
            <a:r>
              <a:rPr lang="pl-PL" altLang="pl-PL" u="sng">
                <a:cs typeface="Times New Roman" pitchFamily="16" charset="0"/>
                <a:hlinkClick r:id="rId7"/>
              </a:rPr>
              <a:t>cosmologist</a:t>
            </a:r>
            <a:r>
              <a:rPr lang="pl-PL" altLang="pl-PL">
                <a:cs typeface="Times New Roman" pitchFamily="16" charset="0"/>
              </a:rPr>
              <a:t> and </a:t>
            </a:r>
            <a:r>
              <a:rPr lang="pl-PL" altLang="pl-PL" u="sng">
                <a:cs typeface="Times New Roman" pitchFamily="16" charset="0"/>
                <a:hlinkClick r:id="rId8"/>
              </a:rPr>
              <a:t>mathematician</a:t>
            </a:r>
            <a:r>
              <a:rPr lang="pl-PL" altLang="pl-PL">
                <a:cs typeface="Times New Roman" pitchFamily="16" charset="0"/>
              </a:rPr>
              <a:t>, derived </a:t>
            </a:r>
            <a:r>
              <a:rPr lang="pl-PL" altLang="pl-PL" u="sng">
                <a:cs typeface="Times New Roman" pitchFamily="16" charset="0"/>
                <a:hlinkClick r:id="rId9"/>
              </a:rPr>
              <a:t>the Friedmann equations</a:t>
            </a:r>
            <a:r>
              <a:rPr lang="pl-PL" altLang="pl-PL">
                <a:cs typeface="Times New Roman" pitchFamily="16" charset="0"/>
              </a:rPr>
              <a:t> from </a:t>
            </a:r>
            <a:r>
              <a:rPr lang="pl-PL" altLang="pl-PL" u="sng">
                <a:cs typeface="Times New Roman" pitchFamily="16" charset="0"/>
                <a:hlinkClick r:id="rId10"/>
              </a:rPr>
              <a:t>Albert Einstein's equations of general relativity</a:t>
            </a:r>
            <a:r>
              <a:rPr lang="pl-PL" altLang="pl-PL">
                <a:cs typeface="Times New Roman" pitchFamily="16" charset="0"/>
              </a:rPr>
              <a:t>, showing that the universe might be expanding in contrast to the </a:t>
            </a:r>
            <a:r>
              <a:rPr lang="pl-PL" altLang="pl-PL" u="sng">
                <a:cs typeface="Times New Roman" pitchFamily="16" charset="0"/>
                <a:hlinkClick r:id="rId11"/>
              </a:rPr>
              <a:t>static universe</a:t>
            </a:r>
            <a:r>
              <a:rPr lang="pl-PL" altLang="pl-PL">
                <a:cs typeface="Times New Roman" pitchFamily="16" charset="0"/>
              </a:rPr>
              <a:t> model advocated by Einstein at that time. </a:t>
            </a:r>
          </a:p>
          <a:p>
            <a:pPr marL="215900" indent="-214313" eaLnBrk="1">
              <a:spcBef>
                <a:spcPct val="0"/>
              </a:spcBef>
              <a:tabLst>
                <a:tab pos="723900" algn="l"/>
                <a:tab pos="1447800" algn="l"/>
                <a:tab pos="2171700" algn="l"/>
                <a:tab pos="2895600" algn="l"/>
                <a:tab pos="3619500" algn="l"/>
                <a:tab pos="4343400" algn="l"/>
              </a:tabLst>
            </a:pPr>
            <a:endParaRPr lang="pl-PL" altLang="pl-PL">
              <a:cs typeface="Times New Roman" pitchFamily="16" charset="0"/>
            </a:endParaRPr>
          </a:p>
          <a:p>
            <a:pPr marL="215900" indent="-214313" eaLnBrk="1">
              <a:spcBef>
                <a:spcPct val="0"/>
              </a:spcBef>
              <a:tabLst>
                <a:tab pos="723900" algn="l"/>
                <a:tab pos="1447800" algn="l"/>
                <a:tab pos="2171700" algn="l"/>
                <a:tab pos="2895600" algn="l"/>
                <a:tab pos="3619500" algn="l"/>
                <a:tab pos="4343400" algn="l"/>
              </a:tabLst>
            </a:pPr>
            <a:r>
              <a:rPr lang="pl-PL" altLang="pl-PL">
                <a:cs typeface="Times New Roman" pitchFamily="16" charset="0"/>
              </a:rPr>
              <a:t>1927	Georges Lamaitre (“la-may’-tre”, Belgian Catholic astronomer) proposed that the inferred recession of nebulae was due to the expansion of the universe.</a:t>
            </a:r>
          </a:p>
          <a:p>
            <a:pPr marL="215900" indent="-214313" eaLnBrk="1">
              <a:spcBef>
                <a:spcPct val="0"/>
              </a:spcBef>
              <a:tabLst>
                <a:tab pos="723900" algn="l"/>
                <a:tab pos="1447800" algn="l"/>
                <a:tab pos="2171700" algn="l"/>
                <a:tab pos="2895600" algn="l"/>
                <a:tab pos="3619500" algn="l"/>
                <a:tab pos="4343400" algn="l"/>
              </a:tabLst>
            </a:pPr>
            <a:endParaRPr lang="pl-PL" altLang="pl-PL">
              <a:cs typeface="Times New Roman" pitchFamily="16" charset="0"/>
            </a:endParaRPr>
          </a:p>
          <a:p>
            <a:pPr marL="215900" indent="-214313" eaLnBrk="1">
              <a:spcBef>
                <a:spcPct val="0"/>
              </a:spcBef>
              <a:tabLst>
                <a:tab pos="723900" algn="l"/>
                <a:tab pos="1447800" algn="l"/>
                <a:tab pos="2171700" algn="l"/>
                <a:tab pos="2895600" algn="l"/>
                <a:tab pos="3619500" algn="l"/>
                <a:tab pos="4343400" algn="l"/>
              </a:tabLst>
            </a:pPr>
            <a:r>
              <a:rPr lang="pl-PL" altLang="pl-PL">
                <a:cs typeface="Times New Roman" pitchFamily="16" charset="0"/>
              </a:rPr>
              <a:t>1929	Edwin Hubble published paper on the relation of redshift to expansion</a:t>
            </a:r>
          </a:p>
          <a:p>
            <a:pPr marL="215900" indent="-214313" eaLnBrk="1">
              <a:spcBef>
                <a:spcPct val="0"/>
              </a:spcBef>
              <a:tabLst>
                <a:tab pos="723900" algn="l"/>
                <a:tab pos="1447800" algn="l"/>
                <a:tab pos="2171700" algn="l"/>
                <a:tab pos="2895600" algn="l"/>
                <a:tab pos="3619500" algn="l"/>
                <a:tab pos="4343400" algn="l"/>
              </a:tabLst>
            </a:pPr>
            <a:endParaRPr lang="pl-PL" altLang="pl-PL">
              <a:cs typeface="Times New Roman" pitchFamily="16" charset="0"/>
            </a:endParaRPr>
          </a:p>
          <a:p>
            <a:pPr marL="215900" indent="-214313" eaLnBrk="1">
              <a:spcBef>
                <a:spcPct val="0"/>
              </a:spcBef>
              <a:tabLst>
                <a:tab pos="723900" algn="l"/>
                <a:tab pos="1447800" algn="l"/>
                <a:tab pos="2171700" algn="l"/>
                <a:tab pos="2895600" algn="l"/>
                <a:tab pos="3619500" algn="l"/>
                <a:tab pos="4343400" algn="l"/>
              </a:tabLst>
            </a:pPr>
            <a:r>
              <a:rPr lang="pl-PL" altLang="pl-PL">
                <a:cs typeface="Times New Roman" pitchFamily="16" charset="0"/>
              </a:rPr>
              <a:t>1931	Lamaitre suggested the big bang by supposing that an expanding universe might be traced back in time to an originating single tiny point of immense density and temperature.</a:t>
            </a:r>
          </a:p>
          <a:p>
            <a:pPr marL="215900" indent="-214313" eaLnBrk="1">
              <a:spcBef>
                <a:spcPct val="0"/>
              </a:spcBef>
              <a:tabLst>
                <a:tab pos="723900" algn="l"/>
                <a:tab pos="1447800" algn="l"/>
                <a:tab pos="2171700" algn="l"/>
                <a:tab pos="2895600" algn="l"/>
                <a:tab pos="3619500" algn="l"/>
                <a:tab pos="4343400" algn="l"/>
              </a:tabLst>
            </a:pPr>
            <a:endParaRPr lang="pl-PL" altLang="pl-PL">
              <a:cs typeface="Times New Roman" pitchFamily="16" charset="0"/>
            </a:endParaRPr>
          </a:p>
          <a:p>
            <a:pPr marL="215900" indent="-214313" eaLnBrk="1">
              <a:spcBef>
                <a:spcPct val="0"/>
              </a:spcBef>
              <a:tabLst>
                <a:tab pos="723900" algn="l"/>
                <a:tab pos="1447800" algn="l"/>
                <a:tab pos="2171700" algn="l"/>
                <a:tab pos="2895600" algn="l"/>
                <a:tab pos="3619500" algn="l"/>
                <a:tab pos="4343400" algn="l"/>
              </a:tabLst>
            </a:pPr>
            <a:r>
              <a:rPr lang="pl-PL" altLang="pl-PL">
                <a:cs typeface="Times New Roman" pitchFamily="16" charset="0"/>
              </a:rPr>
              <a:t>1948	Gamow published paper in defense of big bang.</a:t>
            </a:r>
          </a:p>
          <a:p>
            <a:pPr marL="215900" indent="-214313" eaLnBrk="1">
              <a:spcBef>
                <a:spcPct val="0"/>
              </a:spcBef>
              <a:tabLst>
                <a:tab pos="723900" algn="l"/>
                <a:tab pos="1447800" algn="l"/>
                <a:tab pos="2171700" algn="l"/>
                <a:tab pos="2895600" algn="l"/>
                <a:tab pos="3619500" algn="l"/>
                <a:tab pos="4343400" algn="l"/>
              </a:tabLst>
            </a:pPr>
            <a:endParaRPr lang="pl-PL" altLang="pl-PL">
              <a:cs typeface="Times New Roman" pitchFamily="16" charset="0"/>
            </a:endParaRPr>
          </a:p>
          <a:p>
            <a:pPr marL="215900" indent="-214313" eaLnBrk="1">
              <a:spcBef>
                <a:spcPct val="0"/>
              </a:spcBef>
              <a:tabLst>
                <a:tab pos="723900" algn="l"/>
                <a:tab pos="1447800" algn="l"/>
                <a:tab pos="2171700" algn="l"/>
                <a:tab pos="2895600" algn="l"/>
                <a:tab pos="3619500" algn="l"/>
                <a:tab pos="4343400" algn="l"/>
              </a:tabLst>
            </a:pPr>
            <a:r>
              <a:rPr lang="pl-PL" altLang="pl-PL">
                <a:cs typeface="Times New Roman" pitchFamily="16" charset="0"/>
              </a:rPr>
              <a:t>1949	Sir Fred Hoyle (favored the steady state model) coined the term “big bang” in a BBC radio broadcast.</a:t>
            </a:r>
          </a:p>
          <a:p>
            <a:pPr marL="215900" indent="-214313" eaLnBrk="1">
              <a:spcBef>
                <a:spcPct val="0"/>
              </a:spcBef>
              <a:tabLst>
                <a:tab pos="723900" algn="l"/>
                <a:tab pos="1447800" algn="l"/>
                <a:tab pos="2171700" algn="l"/>
                <a:tab pos="2895600" algn="l"/>
                <a:tab pos="3619500" algn="l"/>
                <a:tab pos="4343400" algn="l"/>
              </a:tabLst>
            </a:pPr>
            <a:endParaRPr lang="pl-PL" altLang="pl-PL">
              <a:cs typeface="Times New Roman" pitchFamily="16" charset="0"/>
            </a:endParaRPr>
          </a:p>
          <a:p>
            <a:pPr marL="215900" indent="-214313" eaLnBrk="1">
              <a:spcBef>
                <a:spcPct val="0"/>
              </a:spcBef>
              <a:tabLst>
                <a:tab pos="723900" algn="l"/>
                <a:tab pos="1447800" algn="l"/>
                <a:tab pos="2171700" algn="l"/>
                <a:tab pos="2895600" algn="l"/>
                <a:tab pos="3619500" algn="l"/>
                <a:tab pos="4343400" algn="l"/>
              </a:tabLst>
            </a:pPr>
            <a:r>
              <a:rPr lang="pl-PL" altLang="pl-PL">
                <a:cs typeface="Times New Roman" pitchFamily="16" charset="0"/>
              </a:rPr>
              <a:t>1952	When Hugh Ross (b. 1945) was 7 years old (when he became enamored with astronomy) only a minority of astronomers believed in the big bang.  Most held to the Steady State model of eternal expanding universe with new material coming into existence all the time.</a:t>
            </a:r>
          </a:p>
          <a:p>
            <a:pPr marL="215900" indent="-214313" eaLnBrk="1">
              <a:spcBef>
                <a:spcPct val="0"/>
              </a:spcBef>
              <a:tabLst>
                <a:tab pos="723900" algn="l"/>
                <a:tab pos="1447800" algn="l"/>
                <a:tab pos="2171700" algn="l"/>
                <a:tab pos="2895600" algn="l"/>
                <a:tab pos="3619500" algn="l"/>
                <a:tab pos="4343400" algn="l"/>
              </a:tabLst>
            </a:pPr>
            <a:endParaRPr lang="pl-PL" altLang="pl-PL">
              <a:cs typeface="Times New Roman" pitchFamily="16" charset="0"/>
            </a:endParaRPr>
          </a:p>
          <a:p>
            <a:pPr marL="215900" indent="-214313" eaLnBrk="1">
              <a:spcBef>
                <a:spcPct val="0"/>
              </a:spcBef>
              <a:tabLst>
                <a:tab pos="723900" algn="l"/>
                <a:tab pos="1447800" algn="l"/>
                <a:tab pos="2171700" algn="l"/>
                <a:tab pos="2895600" algn="l"/>
                <a:tab pos="3619500" algn="l"/>
                <a:tab pos="4343400" algn="l"/>
              </a:tabLst>
            </a:pPr>
            <a:r>
              <a:rPr lang="pl-PL" altLang="pl-PL">
                <a:cs typeface="Times New Roman" pitchFamily="16" charset="0"/>
              </a:rPr>
              <a:t>1964 	Abell’s astronomy textbook mentions the big bang theory as a minor view of the expanding universe.  Steady State still more popular because big bang perceived as religious.  The cosmic microwave background radiation was discovered.</a:t>
            </a:r>
          </a:p>
          <a:p>
            <a:pPr marL="215900" indent="-214313" eaLnBrk="1">
              <a:spcBef>
                <a:spcPct val="0"/>
              </a:spcBef>
              <a:tabLst>
                <a:tab pos="723900" algn="l"/>
                <a:tab pos="1447800" algn="l"/>
                <a:tab pos="2171700" algn="l"/>
                <a:tab pos="2895600" algn="l"/>
                <a:tab pos="3619500" algn="l"/>
                <a:tab pos="4343400" algn="l"/>
              </a:tabLst>
            </a:pPr>
            <a:endParaRPr lang="pl-PL" altLang="pl-PL">
              <a:cs typeface="Times New Roman" pitchFamily="16"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61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CD2C9B9C-C5A8-4F71-AC2F-1168F8A9F81A}" type="slidenum">
              <a:rPr lang="pl-PL" altLang="pl-PL">
                <a:solidFill>
                  <a:srgbClr val="000000"/>
                </a:solidFill>
                <a:latin typeface="Times New Roman" pitchFamily="16" charset="0"/>
              </a:rPr>
              <a:pPr eaLnBrk="1"/>
              <a:t>52</a:t>
            </a:fld>
            <a:endParaRPr lang="pl-PL" altLang="pl-PL">
              <a:solidFill>
                <a:srgbClr val="000000"/>
              </a:solidFill>
              <a:latin typeface="Times New Roman" pitchFamily="16" charset="0"/>
            </a:endParaRPr>
          </a:p>
        </p:txBody>
      </p:sp>
      <p:sp>
        <p:nvSpPr>
          <p:cNvPr id="239619"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2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64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02D1F593-9ED1-468E-BA72-B025586BC811}" type="slidenum">
              <a:rPr lang="pl-PL" altLang="pl-PL">
                <a:solidFill>
                  <a:srgbClr val="000000"/>
                </a:solidFill>
                <a:latin typeface="Times New Roman" pitchFamily="16" charset="0"/>
              </a:rPr>
              <a:pPr eaLnBrk="1"/>
              <a:t>53</a:t>
            </a:fld>
            <a:endParaRPr lang="pl-PL" altLang="pl-PL">
              <a:solidFill>
                <a:srgbClr val="000000"/>
              </a:solidFill>
              <a:latin typeface="Times New Roman" pitchFamily="16" charset="0"/>
            </a:endParaRPr>
          </a:p>
        </p:txBody>
      </p:sp>
      <p:sp>
        <p:nvSpPr>
          <p:cNvPr id="24064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4"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NASB</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784FCDCA-7F93-46C7-A63E-F58F17CC2977}" type="slidenum">
              <a:rPr lang="pl-PL" altLang="pl-PL">
                <a:solidFill>
                  <a:srgbClr val="000000"/>
                </a:solidFill>
                <a:latin typeface="Times New Roman" pitchFamily="16" charset="0"/>
              </a:rPr>
              <a:pPr eaLnBrk="1"/>
              <a:t>54</a:t>
            </a:fld>
            <a:endParaRPr lang="pl-PL" altLang="pl-PL">
              <a:solidFill>
                <a:srgbClr val="000000"/>
              </a:solidFill>
              <a:latin typeface="Times New Roman" pitchFamily="16" charset="0"/>
            </a:endParaRPr>
          </a:p>
        </p:txBody>
      </p:sp>
      <p:sp>
        <p:nvSpPr>
          <p:cNvPr id="242691"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269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71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E949982C-035F-4C58-BD31-C918CAB3F313}" type="slidenum">
              <a:rPr lang="pl-PL" altLang="pl-PL">
                <a:solidFill>
                  <a:srgbClr val="000000"/>
                </a:solidFill>
                <a:latin typeface="Times New Roman" pitchFamily="16" charset="0"/>
              </a:rPr>
              <a:pPr eaLnBrk="1"/>
              <a:t>55</a:t>
            </a:fld>
            <a:endParaRPr lang="pl-PL" altLang="pl-PL">
              <a:solidFill>
                <a:srgbClr val="000000"/>
              </a:solidFill>
              <a:latin typeface="Times New Roman" pitchFamily="16" charset="0"/>
            </a:endParaRPr>
          </a:p>
        </p:txBody>
      </p:sp>
      <p:sp>
        <p:nvSpPr>
          <p:cNvPr id="243715"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371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AD0D43FB-9C25-4471-BD1D-8E5CCB013E0D}" type="slidenum">
              <a:rPr lang="pl-PL" altLang="pl-PL">
                <a:solidFill>
                  <a:srgbClr val="000000"/>
                </a:solidFill>
                <a:latin typeface="Times New Roman" pitchFamily="16" charset="0"/>
              </a:rPr>
              <a:pPr eaLnBrk="1"/>
              <a:t>56</a:t>
            </a:fld>
            <a:endParaRPr lang="pl-PL" altLang="pl-PL">
              <a:solidFill>
                <a:srgbClr val="000000"/>
              </a:solidFill>
              <a:latin typeface="Times New Roman" pitchFamily="16" charset="0"/>
            </a:endParaRPr>
          </a:p>
        </p:txBody>
      </p:sp>
      <p:sp>
        <p:nvSpPr>
          <p:cNvPr id="244739"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4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6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F545192B-CE7A-4F16-83CC-83561A2C17AA}" type="slidenum">
              <a:rPr lang="pl-PL" altLang="pl-PL">
                <a:solidFill>
                  <a:srgbClr val="000000"/>
                </a:solidFill>
                <a:latin typeface="Times New Roman" pitchFamily="16" charset="0"/>
              </a:rPr>
              <a:pPr eaLnBrk="1"/>
              <a:t>57</a:t>
            </a:fld>
            <a:endParaRPr lang="pl-PL" altLang="pl-PL">
              <a:solidFill>
                <a:srgbClr val="000000"/>
              </a:solidFill>
              <a:latin typeface="Times New Roman" pitchFamily="16" charset="0"/>
            </a:endParaRPr>
          </a:p>
        </p:txBody>
      </p:sp>
      <p:sp>
        <p:nvSpPr>
          <p:cNvPr id="24576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64"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This objection fails because if God was only emphasizing the pattern of 6 &amp; 1, and did not create in six literal days, He would not have used YOM in Gen. 1 but would have used some other time words, as the next slide illustrates.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80008C56-A728-48B5-AC9E-86ED02D050E4}" type="slidenum">
              <a:rPr lang="pl-PL" altLang="pl-PL">
                <a:solidFill>
                  <a:srgbClr val="000000"/>
                </a:solidFill>
                <a:latin typeface="Times New Roman" pitchFamily="16" charset="0"/>
              </a:rPr>
              <a:pPr eaLnBrk="1"/>
              <a:t>58</a:t>
            </a:fld>
            <a:endParaRPr lang="pl-PL" altLang="pl-PL">
              <a:solidFill>
                <a:srgbClr val="000000"/>
              </a:solidFill>
              <a:latin typeface="Times New Roman" pitchFamily="16" charset="0"/>
            </a:endParaRPr>
          </a:p>
        </p:txBody>
      </p:sp>
      <p:sp>
        <p:nvSpPr>
          <p:cNvPr id="23552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24"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The words in italics (</a:t>
            </a:r>
            <a:r>
              <a:rPr lang="pl-PL" altLang="pl-PL" sz="2000" i="1">
                <a:latin typeface="Arial" charset="0"/>
                <a:cs typeface="Arial" charset="0"/>
              </a:rPr>
              <a:t>dor</a:t>
            </a:r>
            <a:r>
              <a:rPr lang="pl-PL" altLang="pl-PL" sz="2000">
                <a:latin typeface="Arial" charset="0"/>
                <a:cs typeface="Arial" charset="0"/>
              </a:rPr>
              <a:t>, </a:t>
            </a:r>
            <a:r>
              <a:rPr lang="pl-PL" altLang="pl-PL" sz="2000" i="1">
                <a:latin typeface="Arial" charset="0"/>
                <a:cs typeface="Arial" charset="0"/>
              </a:rPr>
              <a:t>zeman</a:t>
            </a:r>
            <a:r>
              <a:rPr lang="pl-PL" altLang="pl-PL" sz="2000">
                <a:latin typeface="Arial" charset="0"/>
                <a:cs typeface="Arial" charset="0"/>
              </a:rPr>
              <a:t>, and </a:t>
            </a:r>
            <a:r>
              <a:rPr lang="pl-PL" altLang="pl-PL" sz="2000" i="1">
                <a:latin typeface="Arial" charset="0"/>
                <a:cs typeface="Arial" charset="0"/>
              </a:rPr>
              <a:t>iddan</a:t>
            </a:r>
            <a:r>
              <a:rPr lang="pl-PL" altLang="pl-PL" sz="2000">
                <a:latin typeface="Arial" charset="0"/>
                <a:cs typeface="Arial" charset="0"/>
              </a:rPr>
              <a:t>) are transliterations of Hebrew and Aramaic words and should not be translated.</a:t>
            </a:r>
          </a:p>
          <a:p>
            <a:pPr marL="215900" indent="-214313" eaLnBrk="1">
              <a:spcBef>
                <a:spcPct val="0"/>
              </a:spcBef>
              <a:tabLst>
                <a:tab pos="723900" algn="l"/>
                <a:tab pos="1447800" algn="l"/>
                <a:tab pos="2171700" algn="l"/>
                <a:tab pos="2895600" algn="l"/>
                <a:tab pos="3619500" algn="l"/>
                <a:tab pos="4343400" algn="l"/>
              </a:tabLst>
            </a:pPr>
            <a:endParaRPr lang="pl-PL" altLang="pl-PL" sz="2000">
              <a:latin typeface="Arial" charset="0"/>
              <a:cs typeface="Arial" charset="0"/>
            </a:endParaRP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God could have used the Hebrew word </a:t>
            </a:r>
            <a:r>
              <a:rPr lang="pl-PL" altLang="pl-PL" sz="2000" i="1">
                <a:latin typeface="Arial" charset="0"/>
                <a:cs typeface="Arial" charset="0"/>
              </a:rPr>
              <a:t>dor</a:t>
            </a:r>
            <a:r>
              <a:rPr lang="pl-PL" altLang="pl-PL" sz="2000">
                <a:latin typeface="Arial" charset="0"/>
                <a:cs typeface="Arial" charset="0"/>
              </a:rPr>
              <a:t> and borrowed a foreign word as He later used Aramaic words.  Or He could have used one of several phrases to indicate that He created over the course of six long periods of time (e.g., millions of years).  But He used the only Hebrew word that means a literal day: YOM.</a:t>
            </a:r>
          </a:p>
        </p:txBody>
      </p:sp>
    </p:spTree>
    <p:extLst>
      <p:ext uri="{BB962C8B-B14F-4D97-AF65-F5344CB8AC3E}">
        <p14:creationId xmlns:p14="http://schemas.microsoft.com/office/powerpoint/2010/main" val="2826869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9348AFFA-5CF4-4EB6-89C1-AF839CB1EE5D}" type="slidenum">
              <a:rPr lang="pl-PL" altLang="pl-PL">
                <a:solidFill>
                  <a:srgbClr val="000000"/>
                </a:solidFill>
                <a:latin typeface="Times New Roman" pitchFamily="16" charset="0"/>
              </a:rPr>
              <a:pPr eaLnBrk="1"/>
              <a:t>59</a:t>
            </a:fld>
            <a:endParaRPr lang="pl-PL" altLang="pl-PL">
              <a:solidFill>
                <a:srgbClr val="000000"/>
              </a:solidFill>
              <a:latin typeface="Times New Roman" pitchFamily="16" charset="0"/>
            </a:endParaRPr>
          </a:p>
        </p:txBody>
      </p:sp>
      <p:sp>
        <p:nvSpPr>
          <p:cNvPr id="24883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883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God could have given no reason for the sabbath commandment (He didn’t give a reason for many of the other 10 commandments). Or, He could have given in Ex. 20:11 the same reason for the commandment that He gives here in 31:13 or that He gives in the verse on the next slide.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85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AC5BDA4D-5041-4239-8F92-0FAD01FAF841}" type="slidenum">
              <a:rPr lang="pl-PL" altLang="pl-PL">
                <a:solidFill>
                  <a:srgbClr val="000000"/>
                </a:solidFill>
                <a:latin typeface="Times New Roman" pitchFamily="16" charset="0"/>
              </a:rPr>
              <a:pPr eaLnBrk="1"/>
              <a:t>60</a:t>
            </a:fld>
            <a:endParaRPr lang="pl-PL" altLang="pl-PL">
              <a:solidFill>
                <a:srgbClr val="000000"/>
              </a:solidFill>
              <a:latin typeface="Times New Roman" pitchFamily="16" charset="0"/>
            </a:endParaRPr>
          </a:p>
        </p:txBody>
      </p:sp>
      <p:sp>
        <p:nvSpPr>
          <p:cNvPr id="249859"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6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 name="Shape 1475"/>
          <p:cNvSpPr>
            <a:spLocks noGrp="1" noRot="1" noChangeAspect="1"/>
          </p:cNvSpPr>
          <p:nvPr>
            <p:ph type="sldImg"/>
          </p:nvPr>
        </p:nvSpPr>
        <p:spPr>
          <a:xfrm>
            <a:off x="381000" y="685800"/>
            <a:ext cx="6096000" cy="3429000"/>
          </a:xfrm>
          <a:prstGeom prst="rect">
            <a:avLst/>
          </a:prstGeom>
        </p:spPr>
        <p:txBody>
          <a:bodyPr/>
          <a:lstStyle/>
          <a:p>
            <a:endParaRPr/>
          </a:p>
        </p:txBody>
      </p:sp>
      <p:sp>
        <p:nvSpPr>
          <p:cNvPr id="1476" name="Shape 1476"/>
          <p:cNvSpPr>
            <a:spLocks noGrp="1"/>
          </p:cNvSpPr>
          <p:nvPr>
            <p:ph type="body" sz="quarter" idx="1"/>
          </p:nvPr>
        </p:nvSpPr>
        <p:spPr>
          <a:prstGeom prst="rect">
            <a:avLst/>
          </a:prstGeom>
        </p:spPr>
        <p:txBody>
          <a:bodyPr/>
          <a:lstStyle/>
          <a:p>
            <a:pPr marL="40639" marR="40639" defTabSz="914400">
              <a:spcBef>
                <a:spcPts val="400"/>
              </a:spcBef>
              <a:buClr>
                <a:srgbClr val="000000"/>
              </a:buClr>
              <a:buFont typeface="Arial"/>
              <a:defRPr sz="3600">
                <a:uFill>
                  <a:solidFill>
                    <a:srgbClr val="000000"/>
                  </a:solidFill>
                </a:uFill>
                <a:latin typeface="Arial"/>
                <a:ea typeface="Arial"/>
                <a:cs typeface="Arial"/>
                <a:sym typeface="Arial"/>
              </a:defRPr>
            </a:pPr>
            <a:r>
              <a:t>NASB=KJV=NKJV</a:t>
            </a:r>
          </a:p>
          <a:p>
            <a:pPr marL="40639" marR="40639" defTabSz="914400">
              <a:spcBef>
                <a:spcPts val="400"/>
              </a:spcBef>
              <a:buClr>
                <a:srgbClr val="000000"/>
              </a:buClr>
              <a:buFont typeface="Arial"/>
              <a:defRPr sz="3600">
                <a:uFill>
                  <a:solidFill>
                    <a:srgbClr val="000000"/>
                  </a:solidFill>
                </a:uFill>
                <a:latin typeface="Arial"/>
                <a:ea typeface="Arial"/>
                <a:cs typeface="Arial"/>
                <a:sym typeface="Arial"/>
              </a:defRPr>
            </a:pPr>
            <a:r>
              <a:t>If the biblical timeline = 2 metres (7 feet) on the screen, then the evolutionary timeline would stretch 7,500 km (4500 miles).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2A2095B3-B837-4D48-AA63-49520CEFF81B}" type="slidenum">
              <a:rPr lang="pl-PL" altLang="pl-PL" smtClean="0">
                <a:solidFill>
                  <a:srgbClr val="000000"/>
                </a:solidFill>
                <a:latin typeface="Times New Roman" pitchFamily="16" charset="0"/>
              </a:rPr>
              <a:pPr eaLnBrk="1"/>
              <a:t>7</a:t>
            </a:fld>
            <a:endParaRPr lang="pl-PL" altLang="pl-PL">
              <a:solidFill>
                <a:srgbClr val="000000"/>
              </a:solidFill>
              <a:latin typeface="Times New Roman" pitchFamily="16" charset="0"/>
            </a:endParaRPr>
          </a:p>
        </p:txBody>
      </p:sp>
      <p:sp>
        <p:nvSpPr>
          <p:cNvPr id="183299"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Shape 1481"/>
          <p:cNvSpPr>
            <a:spLocks noGrp="1" noRot="1" noChangeAspect="1"/>
          </p:cNvSpPr>
          <p:nvPr>
            <p:ph type="sldImg"/>
          </p:nvPr>
        </p:nvSpPr>
        <p:spPr>
          <a:xfrm>
            <a:off x="381000" y="685800"/>
            <a:ext cx="6096000" cy="3429000"/>
          </a:xfrm>
          <a:prstGeom prst="rect">
            <a:avLst/>
          </a:prstGeom>
        </p:spPr>
        <p:txBody>
          <a:bodyPr/>
          <a:lstStyle/>
          <a:p>
            <a:endParaRPr/>
          </a:p>
        </p:txBody>
      </p:sp>
      <p:sp>
        <p:nvSpPr>
          <p:cNvPr id="1482" name="Shape 1482"/>
          <p:cNvSpPr>
            <a:spLocks noGrp="1"/>
          </p:cNvSpPr>
          <p:nvPr>
            <p:ph type="body" sz="quarter" idx="1"/>
          </p:nvPr>
        </p:nvSpPr>
        <p:spPr>
          <a:prstGeom prst="rect">
            <a:avLst/>
          </a:prstGeom>
        </p:spPr>
        <p:txBody>
          <a:bodyPr/>
          <a:lstStyle/>
          <a:p>
            <a:r>
              <a:t>Don’t translated the text in white.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93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B67EDEF0-DC94-4090-8BEE-C238C125DFA7}" type="slidenum">
              <a:rPr lang="pl-PL" altLang="pl-PL">
                <a:solidFill>
                  <a:srgbClr val="000000"/>
                </a:solidFill>
                <a:latin typeface="Times New Roman" pitchFamily="16" charset="0"/>
              </a:rPr>
              <a:pPr eaLnBrk="1"/>
              <a:t>64</a:t>
            </a:fld>
            <a:endParaRPr lang="pl-PL" altLang="pl-PL">
              <a:solidFill>
                <a:srgbClr val="000000"/>
              </a:solidFill>
              <a:latin typeface="Times New Roman" pitchFamily="16" charset="0"/>
            </a:endParaRPr>
          </a:p>
        </p:txBody>
      </p:sp>
      <p:sp>
        <p:nvSpPr>
          <p:cNvPr id="252931"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2"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Paul says that man has seen the witness of creation about the existence and character of the Creator since the creation of the world.  This means that in Paul’s mind, Adam was there at the beginning of creation, not billions of years after the beginning.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5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ECD6B718-780D-4E97-9671-21589E8C7AD0}" type="slidenum">
              <a:rPr lang="pl-PL" altLang="pl-PL">
                <a:solidFill>
                  <a:srgbClr val="000000"/>
                </a:solidFill>
                <a:latin typeface="Times New Roman" pitchFamily="16" charset="0"/>
              </a:rPr>
              <a:pPr eaLnBrk="1"/>
              <a:t>66</a:t>
            </a:fld>
            <a:endParaRPr lang="pl-PL" altLang="pl-PL">
              <a:solidFill>
                <a:srgbClr val="000000"/>
              </a:solidFill>
              <a:latin typeface="Times New Roman" pitchFamily="16" charset="0"/>
            </a:endParaRPr>
          </a:p>
        </p:txBody>
      </p:sp>
      <p:sp>
        <p:nvSpPr>
          <p:cNvPr id="25395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395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pl-PL" sz="2400">
                <a:latin typeface="Arial" charset="0"/>
                <a:cs typeface="Arial" charset="0"/>
              </a:rPr>
              <a:t>This common objection says that since this verse says that a day is like a thousand years to the Lord, then the days of Genesis 1 could be long ages.</a:t>
            </a:r>
          </a:p>
          <a:p>
            <a:pPr marL="41275" indent="-41275" eaLnBrk="1">
              <a:spcBef>
                <a:spcPts val="400"/>
              </a:spcBef>
              <a:tabLst>
                <a:tab pos="723900" algn="l"/>
                <a:tab pos="1447800" algn="l"/>
                <a:tab pos="2171700" algn="l"/>
                <a:tab pos="2895600" algn="l"/>
                <a:tab pos="3619500" algn="l"/>
                <a:tab pos="4343400" algn="l"/>
              </a:tabLst>
            </a:pPr>
            <a:r>
              <a:rPr lang="pl-PL" altLang="pl-PL" sz="2400">
                <a:latin typeface="Arial" charset="0"/>
                <a:cs typeface="Arial" charset="0"/>
              </a:rPr>
              <a:t>The objection fails for two reasons.  1) If it says anything about the Days of Genesis 1, it only says they were each a thousand years, which doesn’t harmonize Genesis with evolutionary geology and cosmology.  2) People that use this only quote half of the verse.  The second part cancels the first.  It is not telling us how long the days of Gen. 1 are.  Rather it is telling us that God is not bound by time (Psa. 90:4 [below] teaches the same truth about God and is irrelevant to the question of the length of the days of Gen. 1). Furthermore 2 Peter 3:8 is stated in reference to the timing of Second Coming of Christ, not to how long God took to create the world. </a:t>
            </a:r>
          </a:p>
          <a:p>
            <a:pPr marL="41275" indent="-41275" eaLnBrk="1">
              <a:spcBef>
                <a:spcPts val="400"/>
              </a:spcBef>
              <a:tabLst>
                <a:tab pos="723900" algn="l"/>
                <a:tab pos="1447800" algn="l"/>
                <a:tab pos="2171700" algn="l"/>
                <a:tab pos="2895600" algn="l"/>
                <a:tab pos="3619500" algn="l"/>
                <a:tab pos="4343400" algn="l"/>
              </a:tabLst>
            </a:pPr>
            <a:r>
              <a:rPr lang="pl-PL" altLang="pl-PL" sz="2400">
                <a:latin typeface="Arial" charset="0"/>
                <a:cs typeface="Arial" charset="0"/>
              </a:rPr>
              <a:t>Psalm 90:4 says, “For a thousand years in your sight are like yesterday when it passes by or as a watch in the night.” Psalm 90:2 makes it clear that v. 4 is not referring to the length of the creation days, but to the character of God: “Even from everlasting to everlasting, you are God.”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3C86E2DE-281B-4712-8E14-58FE74F5356C}" type="slidenum">
              <a:rPr lang="pl-PL" altLang="pl-PL">
                <a:solidFill>
                  <a:srgbClr val="000000"/>
                </a:solidFill>
                <a:latin typeface="Times New Roman" pitchFamily="16" charset="0"/>
              </a:rPr>
              <a:pPr eaLnBrk="1"/>
              <a:t>67</a:t>
            </a:fld>
            <a:endParaRPr lang="pl-PL" altLang="pl-PL">
              <a:solidFill>
                <a:srgbClr val="000000"/>
              </a:solidFill>
              <a:latin typeface="Times New Roman" pitchFamily="16" charset="0"/>
            </a:endParaRPr>
          </a:p>
        </p:txBody>
      </p:sp>
      <p:sp>
        <p:nvSpPr>
          <p:cNvPr id="254979"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498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0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E22F41A7-8DD6-45DD-B91A-FAD1FF29AC0C}" type="slidenum">
              <a:rPr lang="pl-PL" altLang="pl-PL">
                <a:solidFill>
                  <a:srgbClr val="000000"/>
                </a:solidFill>
                <a:latin typeface="Times New Roman" pitchFamily="16" charset="0"/>
              </a:rPr>
              <a:pPr eaLnBrk="1"/>
              <a:t>68</a:t>
            </a:fld>
            <a:endParaRPr lang="pl-PL" altLang="pl-PL">
              <a:solidFill>
                <a:srgbClr val="000000"/>
              </a:solidFill>
              <a:latin typeface="Times New Roman" pitchFamily="16" charset="0"/>
            </a:endParaRPr>
          </a:p>
        </p:txBody>
      </p:sp>
      <p:sp>
        <p:nvSpPr>
          <p:cNvPr id="25600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04"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charset="0"/>
                <a:cs typeface="Arial" charset="0"/>
              </a:rPr>
              <a:t>Of course, YOM has more than one meaning in the Old Testament (just like many words do in any other language). But context always determines the meaning of any word. And in the vast majority of cases in the Old Testament, the context clearly shows that it means a literal day. Furthermore, there is no biblical evidence that it ever could mean millions of years.  Some Christians only assume it has that meaning in Gen. 1, not because there is exegetical support for that meaning, but because they think that “science has proven that the universe is billions of years old.” In other words, evolutionist claims about history (rather than sound principles of Bible interpretation) are used to interpret the meaning of YOM in Gen. 1 (but nowhere else in the Bible).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02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03C65952-B5C5-4DA9-B4A7-FB6BFC52F957}" type="slidenum">
              <a:rPr lang="pl-PL" altLang="pl-PL">
                <a:solidFill>
                  <a:srgbClr val="000000"/>
                </a:solidFill>
                <a:latin typeface="Times New Roman" pitchFamily="16" charset="0"/>
              </a:rPr>
              <a:pPr eaLnBrk="1"/>
              <a:t>69</a:t>
            </a:fld>
            <a:endParaRPr lang="pl-PL" altLang="pl-PL">
              <a:solidFill>
                <a:srgbClr val="000000"/>
              </a:solidFill>
              <a:latin typeface="Times New Roman" pitchFamily="16" charset="0"/>
            </a:endParaRPr>
          </a:p>
        </p:txBody>
      </p:sp>
      <p:sp>
        <p:nvSpPr>
          <p:cNvPr id="257027"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7028"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No one says that “a day is as a thousand years” so Joshua and the Israelites actually marched around Jericho for 7000 years, or that Jonah was in the fish for 3000 years.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05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90D34765-AA87-4D2E-9B74-29E33532A5BA}" type="slidenum">
              <a:rPr lang="pl-PL" altLang="pl-PL">
                <a:solidFill>
                  <a:srgbClr val="000000"/>
                </a:solidFill>
                <a:latin typeface="Times New Roman" pitchFamily="16" charset="0"/>
              </a:rPr>
              <a:pPr eaLnBrk="1"/>
              <a:t>70</a:t>
            </a:fld>
            <a:endParaRPr lang="pl-PL" altLang="pl-PL">
              <a:solidFill>
                <a:srgbClr val="000000"/>
              </a:solidFill>
              <a:latin typeface="Times New Roman" pitchFamily="16" charset="0"/>
            </a:endParaRPr>
          </a:p>
        </p:txBody>
      </p:sp>
      <p:sp>
        <p:nvSpPr>
          <p:cNvPr id="258051"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805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54319D53-DC42-45C4-8D0B-95782AEA1503}" type="slidenum">
              <a:rPr lang="pl-PL" altLang="pl-PL">
                <a:solidFill>
                  <a:srgbClr val="000000"/>
                </a:solidFill>
                <a:latin typeface="Times New Roman" pitchFamily="16" charset="0"/>
              </a:rPr>
              <a:pPr eaLnBrk="1"/>
              <a:t>71</a:t>
            </a:fld>
            <a:endParaRPr lang="pl-PL" altLang="pl-PL">
              <a:solidFill>
                <a:srgbClr val="000000"/>
              </a:solidFill>
              <a:latin typeface="Times New Roman" pitchFamily="16" charset="0"/>
            </a:endParaRPr>
          </a:p>
        </p:txBody>
      </p:sp>
      <p:sp>
        <p:nvSpPr>
          <p:cNvPr id="25907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907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If a day is like a thousand years, does this mean that Jesus was in the grave for 3,000 years? He would still be dead!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09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B33572F1-83E6-4A72-918C-2F52AE0DB5C9}" type="slidenum">
              <a:rPr lang="pl-PL" altLang="pl-PL">
                <a:solidFill>
                  <a:srgbClr val="000000"/>
                </a:solidFill>
                <a:latin typeface="Times New Roman" pitchFamily="16" charset="0"/>
              </a:rPr>
              <a:pPr eaLnBrk="1"/>
              <a:t>72</a:t>
            </a:fld>
            <a:endParaRPr lang="pl-PL" altLang="pl-PL">
              <a:solidFill>
                <a:srgbClr val="000000"/>
              </a:solidFill>
              <a:latin typeface="Times New Roman" pitchFamily="16" charset="0"/>
            </a:endParaRPr>
          </a:p>
        </p:txBody>
      </p:sp>
      <p:sp>
        <p:nvSpPr>
          <p:cNvPr id="260099"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0100"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The first 3 days were not “solar days” because “solar” means “related to the sun.” But the sun didn’t exist until day 4. So, the first 3 days were not “solar” days, but they were literal (24-hour) days just like the last 3 days. Furthermore, the sun does not CAUSE a day; it only enables us to measure a day. All you need to produce a day is a rotating earth and a light source external to the earth so that you can measure one rotation.  God made that light source on Day 1.  What was that light?  I have no idea. How did that light get changed into the sun, moon and stars? I don’t know.</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Why didn’t God tell us? If He told us everything He knows, the Bible would be infinitely long.</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Remember Deut. 29:29. God clearly says He made light on Day 1 and He made the sun, moon, and stars on Day 4.</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13790CFD-D973-4C96-A575-3FACBE9C3658}" type="slidenum">
              <a:rPr lang="pl-PL" altLang="pl-PL">
                <a:solidFill>
                  <a:srgbClr val="000000"/>
                </a:solidFill>
                <a:latin typeface="Times New Roman" pitchFamily="16" charset="0"/>
              </a:rPr>
              <a:pPr eaLnBrk="1"/>
              <a:t>73</a:t>
            </a:fld>
            <a:endParaRPr lang="pl-PL" altLang="pl-PL">
              <a:solidFill>
                <a:srgbClr val="000000"/>
              </a:solidFill>
              <a:latin typeface="Times New Roman" pitchFamily="16" charset="0"/>
            </a:endParaRPr>
          </a:p>
        </p:txBody>
      </p:sp>
      <p:sp>
        <p:nvSpPr>
          <p:cNvPr id="26112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1124"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Yom is used in a different context in Gen. 2:4 than the way it is used in Gen. 1 (where it is modified by a number).  And context is what indicates the correct meaning.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Shape 908"/>
          <p:cNvSpPr>
            <a:spLocks noGrp="1" noRot="1" noChangeAspect="1"/>
          </p:cNvSpPr>
          <p:nvPr>
            <p:ph type="sldImg"/>
          </p:nvPr>
        </p:nvSpPr>
        <p:spPr>
          <a:xfrm>
            <a:off x="381000" y="685800"/>
            <a:ext cx="6096000" cy="3429000"/>
          </a:xfrm>
          <a:prstGeom prst="rect">
            <a:avLst/>
          </a:prstGeom>
        </p:spPr>
        <p:txBody>
          <a:bodyPr/>
          <a:lstStyle/>
          <a:p>
            <a:endParaRPr/>
          </a:p>
        </p:txBody>
      </p:sp>
      <p:sp>
        <p:nvSpPr>
          <p:cNvPr id="909" name="Shape 909"/>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Animated: Cosmological in to Biological</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14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AED526AB-64A5-432D-AD11-0887249D024E}" type="slidenum">
              <a:rPr lang="pl-PL" altLang="pl-PL">
                <a:solidFill>
                  <a:srgbClr val="000000"/>
                </a:solidFill>
                <a:latin typeface="Times New Roman" pitchFamily="16" charset="0"/>
              </a:rPr>
              <a:pPr eaLnBrk="1"/>
              <a:t>74</a:t>
            </a:fld>
            <a:endParaRPr lang="pl-PL" altLang="pl-PL">
              <a:solidFill>
                <a:srgbClr val="000000"/>
              </a:solidFill>
              <a:latin typeface="Times New Roman" pitchFamily="16" charset="0"/>
            </a:endParaRPr>
          </a:p>
        </p:txBody>
      </p:sp>
      <p:sp>
        <p:nvSpPr>
          <p:cNvPr id="262147"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2148"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pl-PL" sz="2800">
                <a:latin typeface="Arial" charset="0"/>
                <a:cs typeface="Arial" charset="0"/>
              </a:rPr>
              <a:t>Verses 10 and 84: when = </a:t>
            </a:r>
            <a:r>
              <a:rPr lang="pl-PL" altLang="pl-PL" sz="2800" i="1">
                <a:latin typeface="Arial" charset="0"/>
                <a:cs typeface="Arial" charset="0"/>
              </a:rPr>
              <a:t>b</a:t>
            </a:r>
            <a:r>
              <a:rPr lang="pl-PL" altLang="pl-PL" sz="2400" i="1">
                <a:solidFill>
                  <a:srgbClr val="FF2600"/>
                </a:solidFill>
                <a:latin typeface="Arial" charset="0"/>
                <a:cs typeface="Arial" charset="0"/>
              </a:rPr>
              <a:t>e</a:t>
            </a:r>
            <a:r>
              <a:rPr lang="pl-PL" altLang="pl-PL" sz="2800" i="1">
                <a:solidFill>
                  <a:srgbClr val="FF2600"/>
                </a:solidFill>
                <a:latin typeface="Arial" charset="0"/>
                <a:cs typeface="Arial" charset="0"/>
              </a:rPr>
              <a:t>yom</a:t>
            </a:r>
          </a:p>
          <a:p>
            <a:pPr marL="41275" indent="-41275" eaLnBrk="1">
              <a:spcBef>
                <a:spcPts val="400"/>
              </a:spcBef>
              <a:tabLst>
                <a:tab pos="723900" algn="l"/>
                <a:tab pos="1447800" algn="l"/>
                <a:tab pos="2171700" algn="l"/>
                <a:tab pos="2895600" algn="l"/>
                <a:tab pos="3619500" algn="l"/>
                <a:tab pos="4343400" algn="l"/>
              </a:tabLst>
            </a:pPr>
            <a:r>
              <a:rPr lang="pl-PL" altLang="pl-PL" sz="2800">
                <a:solidFill>
                  <a:srgbClr val="FF2600"/>
                </a:solidFill>
                <a:latin typeface="Arial" charset="0"/>
                <a:cs typeface="Arial" charset="0"/>
              </a:rPr>
              <a:t>These verses refer to the whole 12 days of sacrifice.</a:t>
            </a:r>
          </a:p>
          <a:p>
            <a:pPr marL="41275" indent="-41275" eaLnBrk="1">
              <a:spcBef>
                <a:spcPts val="400"/>
              </a:spcBef>
              <a:tabLst>
                <a:tab pos="723900" algn="l"/>
                <a:tab pos="1447800" algn="l"/>
                <a:tab pos="2171700" algn="l"/>
                <a:tab pos="2895600" algn="l"/>
                <a:tab pos="3619500" algn="l"/>
                <a:tab pos="4343400" algn="l"/>
              </a:tabLst>
            </a:pPr>
            <a:r>
              <a:rPr lang="pl-PL" altLang="pl-PL" sz="2800">
                <a:solidFill>
                  <a:srgbClr val="FF2600"/>
                </a:solidFill>
                <a:latin typeface="Arial" charset="0"/>
                <a:cs typeface="Arial" charset="0"/>
              </a:rPr>
              <a:t>But between these non-literal uses of YOM, the text describes 12 literal days of sacrifice.</a:t>
            </a:r>
          </a:p>
          <a:p>
            <a:pPr marL="41275" indent="-41275" eaLnBrk="1">
              <a:spcBef>
                <a:spcPts val="400"/>
              </a:spcBef>
              <a:tabLst>
                <a:tab pos="723900" algn="l"/>
                <a:tab pos="1447800" algn="l"/>
                <a:tab pos="2171700" algn="l"/>
                <a:tab pos="2895600" algn="l"/>
                <a:tab pos="3619500" algn="l"/>
                <a:tab pos="4343400" algn="l"/>
              </a:tabLst>
            </a:pPr>
            <a:r>
              <a:rPr lang="pl-PL" altLang="pl-PL" sz="2800">
                <a:solidFill>
                  <a:srgbClr val="FF2600"/>
                </a:solidFill>
                <a:latin typeface="Arial" charset="0"/>
                <a:cs typeface="Arial" charset="0"/>
              </a:rPr>
              <a:t>V. 12, 18, 24, etc. On the first day … tenth day = </a:t>
            </a:r>
            <a:r>
              <a:rPr lang="pl-PL" altLang="pl-PL" sz="2800" i="1">
                <a:solidFill>
                  <a:srgbClr val="FF2600"/>
                </a:solidFill>
                <a:latin typeface="Arial" charset="0"/>
                <a:cs typeface="Arial" charset="0"/>
              </a:rPr>
              <a:t>bayom</a:t>
            </a:r>
            <a:r>
              <a:rPr lang="pl-PL" altLang="pl-PL" sz="2800">
                <a:solidFill>
                  <a:srgbClr val="FF2600"/>
                </a:solidFill>
                <a:latin typeface="Arial" charset="0"/>
                <a:cs typeface="Arial" charset="0"/>
              </a:rPr>
              <a:t> the xth (on the first day is </a:t>
            </a:r>
            <a:r>
              <a:rPr lang="pl-PL" altLang="pl-PL" sz="2800" i="1">
                <a:solidFill>
                  <a:srgbClr val="FF2600"/>
                </a:solidFill>
                <a:latin typeface="Arial" charset="0"/>
                <a:cs typeface="Arial" charset="0"/>
              </a:rPr>
              <a:t>bayom ha’rishown</a:t>
            </a:r>
            <a:r>
              <a:rPr lang="pl-PL" altLang="pl-PL" sz="2800">
                <a:solidFill>
                  <a:srgbClr val="FF2600"/>
                </a:solidFill>
                <a:latin typeface="Arial" charset="0"/>
                <a:cs typeface="Arial" charset="0"/>
              </a:rPr>
              <a:t>)</a:t>
            </a:r>
          </a:p>
          <a:p>
            <a:pPr marL="41275" indent="-41275" eaLnBrk="1">
              <a:spcBef>
                <a:spcPts val="400"/>
              </a:spcBef>
              <a:tabLst>
                <a:tab pos="723900" algn="l"/>
                <a:tab pos="1447800" algn="l"/>
                <a:tab pos="2171700" algn="l"/>
                <a:tab pos="2895600" algn="l"/>
                <a:tab pos="3619500" algn="l"/>
                <a:tab pos="4343400" algn="l"/>
              </a:tabLst>
            </a:pPr>
            <a:r>
              <a:rPr lang="pl-PL" altLang="pl-PL" sz="2800">
                <a:solidFill>
                  <a:srgbClr val="FF2600"/>
                </a:solidFill>
                <a:latin typeface="Arial" charset="0"/>
                <a:cs typeface="Arial" charset="0"/>
              </a:rPr>
              <a:t>On the eleventh (or twelfth) day = </a:t>
            </a:r>
            <a:r>
              <a:rPr lang="pl-PL" altLang="pl-PL" sz="2800" i="1">
                <a:solidFill>
                  <a:srgbClr val="FF2600"/>
                </a:solidFill>
                <a:latin typeface="Arial" charset="0"/>
                <a:cs typeface="Arial" charset="0"/>
              </a:rPr>
              <a:t>b</a:t>
            </a:r>
            <a:r>
              <a:rPr lang="pl-PL" altLang="pl-PL" sz="2400">
                <a:solidFill>
                  <a:srgbClr val="FF2600"/>
                </a:solidFill>
                <a:latin typeface="Arial" charset="0"/>
                <a:cs typeface="Arial" charset="0"/>
              </a:rPr>
              <a:t>e</a:t>
            </a:r>
            <a:r>
              <a:rPr lang="pl-PL" altLang="pl-PL" sz="2800" i="1">
                <a:solidFill>
                  <a:srgbClr val="FF2600"/>
                </a:solidFill>
                <a:latin typeface="Arial" charset="0"/>
                <a:cs typeface="Arial" charset="0"/>
              </a:rPr>
              <a:t>yom</a:t>
            </a:r>
            <a:r>
              <a:rPr lang="pl-PL" altLang="pl-PL" sz="2800">
                <a:solidFill>
                  <a:srgbClr val="FF2600"/>
                </a:solidFill>
                <a:latin typeface="Arial" charset="0"/>
                <a:cs typeface="Arial" charset="0"/>
              </a:rPr>
              <a:t> one ten </a:t>
            </a:r>
            <a:r>
              <a:rPr lang="pl-PL" altLang="pl-PL" sz="2800" i="1">
                <a:solidFill>
                  <a:srgbClr val="FF2600"/>
                </a:solidFill>
                <a:latin typeface="Arial" charset="0"/>
                <a:cs typeface="Arial" charset="0"/>
              </a:rPr>
              <a:t>yom</a:t>
            </a:r>
            <a:r>
              <a:rPr lang="pl-PL" altLang="pl-PL" sz="2800">
                <a:solidFill>
                  <a:srgbClr val="FF2600"/>
                </a:solidFill>
                <a:latin typeface="Arial" charset="0"/>
                <a:cs typeface="Arial" charset="0"/>
              </a:rPr>
              <a:t> (or </a:t>
            </a:r>
            <a:r>
              <a:rPr lang="pl-PL" altLang="pl-PL" sz="2800" i="1">
                <a:solidFill>
                  <a:srgbClr val="FF2600"/>
                </a:solidFill>
                <a:latin typeface="Arial" charset="0"/>
                <a:cs typeface="Arial" charset="0"/>
              </a:rPr>
              <a:t>b</a:t>
            </a:r>
            <a:r>
              <a:rPr lang="pl-PL" altLang="pl-PL" sz="2400">
                <a:solidFill>
                  <a:srgbClr val="FF2600"/>
                </a:solidFill>
                <a:latin typeface="Arial" charset="0"/>
                <a:cs typeface="Arial" charset="0"/>
              </a:rPr>
              <a:t>e</a:t>
            </a:r>
            <a:r>
              <a:rPr lang="pl-PL" altLang="pl-PL" sz="2800" i="1">
                <a:solidFill>
                  <a:srgbClr val="FF2600"/>
                </a:solidFill>
                <a:latin typeface="Arial" charset="0"/>
                <a:cs typeface="Arial" charset="0"/>
              </a:rPr>
              <a:t>yom </a:t>
            </a:r>
            <a:r>
              <a:rPr lang="pl-PL" altLang="pl-PL" sz="2800">
                <a:solidFill>
                  <a:srgbClr val="FF2600"/>
                </a:solidFill>
                <a:latin typeface="Arial" charset="0"/>
                <a:cs typeface="Arial" charset="0"/>
              </a:rPr>
              <a:t>two ten </a:t>
            </a:r>
            <a:r>
              <a:rPr lang="pl-PL" altLang="pl-PL" sz="2800" i="1">
                <a:solidFill>
                  <a:srgbClr val="FF2600"/>
                </a:solidFill>
                <a:latin typeface="Arial" charset="0"/>
                <a:cs typeface="Arial" charset="0"/>
              </a:rPr>
              <a:t>yom</a:t>
            </a:r>
            <a:r>
              <a:rPr lang="pl-PL" altLang="pl-PL" sz="2800">
                <a:solidFill>
                  <a:srgbClr val="FF2600"/>
                </a:solidFill>
                <a:latin typeface="Arial" charset="0"/>
                <a:cs typeface="Arial" charset="0"/>
              </a:rPr>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E140771E-E538-49BE-B6BF-440CDC180DEB}" type="slidenum">
              <a:rPr lang="pl-PL" altLang="pl-PL">
                <a:solidFill>
                  <a:srgbClr val="000000"/>
                </a:solidFill>
                <a:latin typeface="Times New Roman" pitchFamily="16" charset="0"/>
              </a:rPr>
              <a:pPr eaLnBrk="1"/>
              <a:t>75</a:t>
            </a:fld>
            <a:endParaRPr lang="pl-PL" altLang="pl-PL">
              <a:solidFill>
                <a:srgbClr val="000000"/>
              </a:solidFill>
              <a:latin typeface="Times New Roman" pitchFamily="16" charset="0"/>
            </a:endParaRPr>
          </a:p>
        </p:txBody>
      </p:sp>
      <p:sp>
        <p:nvSpPr>
          <p:cNvPr id="263171"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3172"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charset="0"/>
                <a:cs typeface="Arial" charset="0"/>
              </a:rPr>
              <a:t>God’s activities would only take a few seconds or minutes because they were supernatural.</a:t>
            </a:r>
          </a:p>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charset="0"/>
                <a:cs typeface="Arial" charset="0"/>
              </a:rPr>
              <a:t>Since Adam was not yet sinful, we can assume that Adam </a:t>
            </a:r>
            <a:r>
              <a:rPr lang="pl-PL" altLang="pl-PL" sz="2000" i="1">
                <a:latin typeface="Arial" charset="0"/>
                <a:cs typeface="Arial" charset="0"/>
              </a:rPr>
              <a:t>started</a:t>
            </a:r>
            <a:r>
              <a:rPr lang="pl-PL" altLang="pl-PL" sz="2000">
                <a:latin typeface="Arial" charset="0"/>
                <a:cs typeface="Arial" charset="0"/>
              </a:rPr>
              <a:t> to care for the garden. But the Bible doesn’t say how big the garden was and it wasn’t a task with a definite ending time, but was an assignment for continuous work.</a:t>
            </a:r>
          </a:p>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charset="0"/>
                <a:cs typeface="Arial" charset="0"/>
              </a:rPr>
              <a:t>How many animals did Adam name?  Of the 2,000,000 known animal species (in 2005), 98% are invertebrates (“creeping things” of Gen. 1:26), which he didn’t name (he didn’t name any plants either).</a:t>
            </a:r>
          </a:p>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charset="0"/>
                <a:cs typeface="Arial" charset="0"/>
              </a:rPr>
              <a:t>Of the 40,000 vertebrate species, 25,000 are sea creatures and 4,000 are amphibians, which he didn’t name. He only named “beasts of the field” (not “beasts of the earth”) and birds.</a:t>
            </a:r>
          </a:p>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charset="0"/>
                <a:cs typeface="Arial" charset="0"/>
              </a:rPr>
              <a:t>40,000 - 25,000 - 4000 = 11,000 species.  But given the emphasis on “kinds” in Gen. 1, Adam probably didn’t name individual animals (like we name our pets) but he named the different kinds (which we can argue are not the same as what modern scientists call “species” but are what they call “family” in the modern taxonomic classification system). And there is no reason to think that Adam gave double-Latin taxonomic classification names to each creature based on extensive scientific examination of the behavior and anatomy of each creature.  He could name them with his God-given language as quickly and effortlessly as he named the first woman (“woman” [Gen. 2:23] and “Eve” [ Gen. 3:20]). Also, Adam did not have to go out and collect the animals. God brought the animals to Adam, and He did this so that Adam would realize that there was no creature with whom he could “be fruitful and multiply” [Gen. 1:28]). If he named “kinds” (not “species”), then Adam named probably a maximum of 3000 creatures, which he could have done in 10 hours at a rate of 1 every 12 seconds while he laid in the grass enjoying grapes and without even sweating.</a:t>
            </a:r>
          </a:p>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charset="0"/>
                <a:cs typeface="Arial" charset="0"/>
              </a:rPr>
              <a:t>After naming all those animals, he would have clearly seen his need for a mate and when he awoke from his God-induced sleep (nap), his declaration about Eve would have been instantaneous.</a:t>
            </a:r>
          </a:p>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charset="0"/>
                <a:cs typeface="Arial" charset="0"/>
              </a:rPr>
              <a:t>There was plenty of time on Day 6 for all the events that God says occurred on that literal day!</a:t>
            </a:r>
          </a:p>
          <a:p>
            <a:pPr marL="41275" indent="-41275" eaLnBrk="1">
              <a:spcBef>
                <a:spcPts val="400"/>
              </a:spcBef>
              <a:tabLst>
                <a:tab pos="723900" algn="l"/>
                <a:tab pos="1447800" algn="l"/>
                <a:tab pos="2171700" algn="l"/>
                <a:tab pos="2895600" algn="l"/>
                <a:tab pos="3619500" algn="l"/>
                <a:tab pos="4343400" algn="l"/>
              </a:tabLst>
            </a:pPr>
            <a:endParaRPr lang="pl-PL" altLang="pl-PL" sz="2000">
              <a:latin typeface="Arial" charset="0"/>
              <a:cs typeface="Arial" charset="0"/>
            </a:endParaRPr>
          </a:p>
          <a:p>
            <a:pPr marL="41275" indent="-41275" eaLnBrk="1">
              <a:spcBef>
                <a:spcPts val="400"/>
              </a:spcBef>
              <a:tabLst>
                <a:tab pos="723900" algn="l"/>
                <a:tab pos="1447800" algn="l"/>
                <a:tab pos="2171700" algn="l"/>
                <a:tab pos="2895600" algn="l"/>
                <a:tab pos="3619500" algn="l"/>
                <a:tab pos="4343400" algn="l"/>
              </a:tabLst>
            </a:pPr>
            <a:endParaRPr lang="pl-PL" altLang="pl-PL" sz="2000">
              <a:latin typeface="Arial" charset="0"/>
              <a:cs typeface="Arial" charset="0"/>
            </a:endParaRPr>
          </a:p>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charset="0"/>
                <a:cs typeface="Arial" charset="0"/>
              </a:rPr>
              <a:t>Of the 2,000,000 known animal species (in 2005), 98% are invertebrates, which he didn’t name (he didn’t name any plants either).</a:t>
            </a:r>
          </a:p>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charset="0"/>
                <a:cs typeface="Arial" charset="0"/>
              </a:rPr>
              <a:t>Of the 40,000 vertebrates, 25,000 are sea creatures and 4,000 are amphibians, which he didn’t name.</a:t>
            </a:r>
          </a:p>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charset="0"/>
                <a:cs typeface="Arial" charset="0"/>
              </a:rPr>
              <a:t>11,000 species would be much less “kinds” (= genus or even family) =&gt; Adam named probably a maximum of 3000, which he could have done at 1 every 12 seconds in 10 hours, given that he was not giving double Latin taxonomic classifications based on the careful study of the physical appearance and behavior of the animal. </a:t>
            </a:r>
          </a:p>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charset="0"/>
                <a:cs typeface="Arial" charset="0"/>
              </a:rPr>
              <a:t>Adam naming animals: See Kulikovsky 2005 (in file cabinet)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6DBB9CA6-AB7E-4F40-B243-A1CAB5B41FB7}" type="slidenum">
              <a:rPr lang="pl-PL" altLang="pl-PL">
                <a:solidFill>
                  <a:srgbClr val="000000"/>
                </a:solidFill>
                <a:latin typeface="Times New Roman" pitchFamily="16" charset="0"/>
              </a:rPr>
              <a:pPr eaLnBrk="1"/>
              <a:t>76</a:t>
            </a:fld>
            <a:endParaRPr lang="pl-PL" altLang="pl-PL">
              <a:solidFill>
                <a:srgbClr val="000000"/>
              </a:solidFill>
              <a:latin typeface="Times New Roman" pitchFamily="16" charset="0"/>
            </a:endParaRPr>
          </a:p>
        </p:txBody>
      </p:sp>
      <p:sp>
        <p:nvSpPr>
          <p:cNvPr id="267267"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7268"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Gen. 1 is the wide-angle lens view of Creation Week</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Gen. 2 is the telephoto-zoom lens view of some events on Day 6</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Click on a box, then double-click on the words to translate.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29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DBD586EB-7BA0-487E-9035-8D5B5B13F938}" type="slidenum">
              <a:rPr lang="pl-PL" altLang="pl-PL">
                <a:solidFill>
                  <a:srgbClr val="000000"/>
                </a:solidFill>
                <a:latin typeface="Times New Roman" pitchFamily="16" charset="0"/>
              </a:rPr>
              <a:pPr eaLnBrk="1"/>
              <a:t>77</a:t>
            </a:fld>
            <a:endParaRPr lang="pl-PL" altLang="pl-PL">
              <a:solidFill>
                <a:srgbClr val="000000"/>
              </a:solidFill>
              <a:latin typeface="Times New Roman" pitchFamily="16" charset="0"/>
            </a:endParaRPr>
          </a:p>
        </p:txBody>
      </p:sp>
      <p:sp>
        <p:nvSpPr>
          <p:cNvPr id="268291"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545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defRPr/>
            </a:pPr>
            <a:r>
              <a:rPr lang="pl-PL" altLang="pl-PL" sz="2000">
                <a:latin typeface="Arial" charset="0"/>
                <a:ea typeface="Microsoft YaHei" charset="-122"/>
              </a:rPr>
              <a:t>This is NASB.  HCSB, KJV, NKJV, RSV, NLT are similar.</a:t>
            </a:r>
          </a:p>
          <a:p>
            <a:pPr marL="39688" indent="-39688" eaLnBrk="1">
              <a:spcBef>
                <a:spcPct val="0"/>
              </a:spcBef>
              <a:tabLst>
                <a:tab pos="723900" algn="l"/>
                <a:tab pos="1447800" algn="l"/>
                <a:tab pos="2171700" algn="l"/>
                <a:tab pos="2895600" algn="l"/>
                <a:tab pos="3619500" algn="l"/>
                <a:tab pos="4343400" algn="l"/>
              </a:tabLst>
              <a:defRPr/>
            </a:pPr>
            <a:r>
              <a:rPr lang="pl-PL" altLang="pl-PL" sz="2000">
                <a:latin typeface="Arial" charset="0"/>
                <a:cs typeface="Arial" charset="0"/>
              </a:rPr>
              <a:t>The Hebrew verb does not carry the tense (past, present or future).  It is context that determines the tense.  So the verb here can be translated “formed” (simple past tense) or “had formed” (pluperfect tense), as in the NIV (next slide).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D626F687-2B1E-400D-8CBA-E7BD0F0E3C00}" type="slidenum">
              <a:rPr lang="pl-PL" altLang="pl-PL">
                <a:solidFill>
                  <a:srgbClr val="000000"/>
                </a:solidFill>
                <a:latin typeface="Times New Roman" pitchFamily="16" charset="0"/>
              </a:rPr>
              <a:pPr eaLnBrk="1"/>
              <a:t>78</a:t>
            </a:fld>
            <a:endParaRPr lang="pl-PL" altLang="pl-PL">
              <a:solidFill>
                <a:srgbClr val="000000"/>
              </a:solidFill>
              <a:latin typeface="Times New Roman" pitchFamily="16" charset="0"/>
            </a:endParaRPr>
          </a:p>
        </p:txBody>
      </p:sp>
      <p:sp>
        <p:nvSpPr>
          <p:cNvPr id="26931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931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b="1">
                <a:latin typeface="Arial" charset="0"/>
                <a:cs typeface="Arial" charset="0"/>
              </a:rPr>
              <a:t>This is similar to how the English NIV, and ESV translate the Hebrew verb.</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Also, this is how these respected Hebrew scholars understand the verb here:  H.C. </a:t>
            </a:r>
            <a:r>
              <a:rPr lang="pl-PL" altLang="pl-PL" sz="2000" b="1">
                <a:latin typeface="Arial" charset="0"/>
                <a:cs typeface="Arial" charset="0"/>
              </a:rPr>
              <a:t>Leupold</a:t>
            </a:r>
            <a:r>
              <a:rPr lang="pl-PL" altLang="pl-PL" sz="2000">
                <a:latin typeface="Arial" charset="0"/>
                <a:cs typeface="Arial" charset="0"/>
              </a:rPr>
              <a:t> (great Lutheran OT scholar of 20th century) and </a:t>
            </a:r>
            <a:r>
              <a:rPr lang="pl-PL" altLang="pl-PL" sz="2000" b="1">
                <a:latin typeface="Arial" charset="0"/>
                <a:cs typeface="Arial" charset="0"/>
              </a:rPr>
              <a:t>C. John Collins</a:t>
            </a:r>
            <a:r>
              <a:rPr lang="pl-PL" altLang="pl-PL" sz="2000">
                <a:latin typeface="Arial" charset="0"/>
                <a:cs typeface="Arial" charset="0"/>
              </a:rPr>
              <a:t> (OT prof, Covenant Seminary) and </a:t>
            </a:r>
            <a:r>
              <a:rPr lang="pl-PL" altLang="pl-PL" sz="2000" b="1">
                <a:latin typeface="Arial" charset="0"/>
                <a:cs typeface="Arial" charset="0"/>
              </a:rPr>
              <a:t>Mark Futato</a:t>
            </a:r>
            <a:r>
              <a:rPr lang="pl-PL" altLang="pl-PL" sz="2000">
                <a:latin typeface="Arial" charset="0"/>
                <a:cs typeface="Arial" charset="0"/>
              </a:rPr>
              <a:t> (OT prof at Reformed Theol. Sem., Orlando) </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	All three say that “had formed” (or “previously formed”) is a legitimate translation of the Hebrew, since the Hebrew verb itself does not carry the tense (time-frame), which must be determined by context.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033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9D0A772D-C418-4577-9462-4850DA8FC5EA}" type="slidenum">
              <a:rPr lang="pl-PL" altLang="pl-PL">
                <a:solidFill>
                  <a:srgbClr val="000000"/>
                </a:solidFill>
                <a:latin typeface="Times New Roman" pitchFamily="16" charset="0"/>
              </a:rPr>
              <a:pPr eaLnBrk="1"/>
              <a:t>79</a:t>
            </a:fld>
            <a:endParaRPr lang="pl-PL" altLang="pl-PL">
              <a:solidFill>
                <a:srgbClr val="000000"/>
              </a:solidFill>
              <a:latin typeface="Times New Roman" pitchFamily="16" charset="0"/>
            </a:endParaRPr>
          </a:p>
        </p:txBody>
      </p:sp>
      <p:sp>
        <p:nvSpPr>
          <p:cNvPr id="270339"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034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136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D6F6EA72-FC7F-403D-A0AF-0164205F20AE}" type="slidenum">
              <a:rPr lang="pl-PL" altLang="pl-PL">
                <a:solidFill>
                  <a:srgbClr val="000000"/>
                </a:solidFill>
                <a:latin typeface="Times New Roman" pitchFamily="16" charset="0"/>
              </a:rPr>
              <a:pPr eaLnBrk="1"/>
              <a:t>80</a:t>
            </a:fld>
            <a:endParaRPr lang="pl-PL" altLang="pl-PL">
              <a:solidFill>
                <a:srgbClr val="000000"/>
              </a:solidFill>
              <a:latin typeface="Times New Roman" pitchFamily="16" charset="0"/>
            </a:endParaRPr>
          </a:p>
        </p:txBody>
      </p:sp>
      <p:sp>
        <p:nvSpPr>
          <p:cNvPr id="27136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1364"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Gen. 1 is the wide-angle lens view of Creation Week</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Gen. 2 is the telephoto-zoom lens view of some events on Day 6</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208A2294-9A93-4878-B666-E706639709ED}" type="slidenum">
              <a:rPr lang="pl-PL" altLang="pl-PL">
                <a:solidFill>
                  <a:srgbClr val="000000"/>
                </a:solidFill>
                <a:latin typeface="Times New Roman" pitchFamily="16" charset="0"/>
              </a:rPr>
              <a:pPr eaLnBrk="1"/>
              <a:t>81</a:t>
            </a:fld>
            <a:endParaRPr lang="pl-PL" altLang="pl-PL">
              <a:solidFill>
                <a:srgbClr val="000000"/>
              </a:solidFill>
              <a:latin typeface="Times New Roman" pitchFamily="16" charset="0"/>
            </a:endParaRPr>
          </a:p>
        </p:txBody>
      </p:sp>
      <p:sp>
        <p:nvSpPr>
          <p:cNvPr id="272387"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238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41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03DFDC55-E3A6-458B-9BB6-55421A96E2E6}" type="slidenum">
              <a:rPr lang="pl-PL" altLang="pl-PL">
                <a:solidFill>
                  <a:srgbClr val="000000"/>
                </a:solidFill>
                <a:latin typeface="Times New Roman" pitchFamily="16" charset="0"/>
              </a:rPr>
              <a:pPr eaLnBrk="1"/>
              <a:t>82</a:t>
            </a:fld>
            <a:endParaRPr lang="pl-PL" altLang="pl-PL">
              <a:solidFill>
                <a:srgbClr val="000000"/>
              </a:solidFill>
              <a:latin typeface="Times New Roman" pitchFamily="16" charset="0"/>
            </a:endParaRPr>
          </a:p>
        </p:txBody>
      </p:sp>
      <p:sp>
        <p:nvSpPr>
          <p:cNvPr id="273411"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3412"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400">
                <a:latin typeface="Arial" charset="0"/>
                <a:ea typeface="Microsoft YaHei" charset="-122"/>
              </a:rPr>
              <a:t>The verses don’t say that the seventh DAY continues.  It says that God’s REST from creating continues, as Gen. 2:1-3 also emphasizes.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0BB7E6FA-7867-4EDA-B867-978BA613BA07}" type="slidenum">
              <a:rPr lang="pl-PL" altLang="pl-PL">
                <a:solidFill>
                  <a:srgbClr val="000000"/>
                </a:solidFill>
                <a:latin typeface="Times New Roman" pitchFamily="16" charset="0"/>
              </a:rPr>
              <a:pPr eaLnBrk="1"/>
              <a:t>83</a:t>
            </a:fld>
            <a:endParaRPr lang="pl-PL" altLang="pl-PL">
              <a:solidFill>
                <a:srgbClr val="000000"/>
              </a:solidFill>
              <a:latin typeface="Times New Roman" pitchFamily="16" charset="0"/>
            </a:endParaRPr>
          </a:p>
        </p:txBody>
      </p:sp>
      <p:sp>
        <p:nvSpPr>
          <p:cNvPr id="27443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443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400">
                <a:latin typeface="Arial" charset="0"/>
                <a:ea typeface="Microsoft YaHei" charset="-122"/>
              </a:rPr>
              <a:t>God completed and never resumed His CREATION work.  But He continues His work of sovereign ruling, providence, and redemption.  But He is not now creating, in the Genesis 1 sense.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a:spLocks noGrp="1" noRot="1" noChangeAspect="1"/>
          </p:cNvSpPr>
          <p:nvPr>
            <p:ph type="sldImg"/>
          </p:nvPr>
        </p:nvSpPr>
        <p:spPr>
          <a:xfrm>
            <a:off x="381000" y="685800"/>
            <a:ext cx="6096000" cy="3429000"/>
          </a:xfrm>
          <a:prstGeom prst="rect">
            <a:avLst/>
          </a:prstGeom>
        </p:spPr>
        <p:txBody>
          <a:bodyPr/>
          <a:lstStyle/>
          <a:p>
            <a:endParaRPr/>
          </a:p>
        </p:txBody>
      </p:sp>
      <p:sp>
        <p:nvSpPr>
          <p:cNvPr id="1116" name="Shape 1116"/>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endParaRPr dirty="0"/>
          </a:p>
        </p:txBody>
      </p:sp>
    </p:spTree>
    <p:extLst>
      <p:ext uri="{BB962C8B-B14F-4D97-AF65-F5344CB8AC3E}">
        <p14:creationId xmlns:p14="http://schemas.microsoft.com/office/powerpoint/2010/main" val="369540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29539590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4A52EA5E-1564-495E-A5D9-BD8E5558E5FA}" type="slidenum">
              <a:rPr lang="pl-PL" altLang="pl-PL">
                <a:solidFill>
                  <a:srgbClr val="000000"/>
                </a:solidFill>
                <a:latin typeface="Times New Roman" pitchFamily="16" charset="0"/>
              </a:rPr>
              <a:pPr eaLnBrk="1"/>
              <a:t>85</a:t>
            </a:fld>
            <a:endParaRPr lang="pl-PL" altLang="pl-PL">
              <a:solidFill>
                <a:srgbClr val="000000"/>
              </a:solidFill>
              <a:latin typeface="Times New Roman" pitchFamily="16" charset="0"/>
            </a:endParaRPr>
          </a:p>
        </p:txBody>
      </p:sp>
      <p:sp>
        <p:nvSpPr>
          <p:cNvPr id="27648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484"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NASB</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A6B86BEA-D096-4394-A2AD-DB35138D5AF4}" type="slidenum">
              <a:rPr lang="pl-PL" altLang="pl-PL">
                <a:solidFill>
                  <a:srgbClr val="000000"/>
                </a:solidFill>
                <a:latin typeface="Times New Roman" pitchFamily="16" charset="0"/>
              </a:rPr>
              <a:pPr eaLnBrk="1"/>
              <a:t>86</a:t>
            </a:fld>
            <a:endParaRPr lang="pl-PL" altLang="pl-PL">
              <a:solidFill>
                <a:srgbClr val="000000"/>
              </a:solidFill>
              <a:latin typeface="Times New Roman" pitchFamily="16" charset="0"/>
            </a:endParaRPr>
          </a:p>
        </p:txBody>
      </p:sp>
      <p:sp>
        <p:nvSpPr>
          <p:cNvPr id="277507"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7508"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endParaRPr lang="pl-PL" altLang="pl-PL" sz="2000">
              <a:latin typeface="Arial" charset="0"/>
              <a:ea typeface="Microsoft YaHei" charset="-122"/>
            </a:endParaRPr>
          </a:p>
          <a:p>
            <a:pPr marL="215900" indent="-214313" eaLnBrk="1">
              <a:spcBef>
                <a:spcPct val="0"/>
              </a:spcBef>
              <a:tabLst>
                <a:tab pos="723900" algn="l"/>
                <a:tab pos="1447800" algn="l"/>
                <a:tab pos="2171700" algn="l"/>
                <a:tab pos="2895600" algn="l"/>
                <a:tab pos="3619500" algn="l"/>
                <a:tab pos="4343400" algn="l"/>
              </a:tabLst>
            </a:pPr>
            <a:endParaRPr lang="pl-PL" altLang="pl-PL" sz="2000">
              <a:latin typeface="Arial" charset="0"/>
              <a:ea typeface="Microsoft YaHei" charset="-122"/>
            </a:endParaRP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“Waw" (or “vav”) is a single letter in the Hebrew alphabet and it often serves as a conjunction.  </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	When it is connected to the beginning of an imperfect verb at the beginning of a sentence it is called a waw-consecutive and usually indicates to the reader the sequence of events in the narrative.  </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	But when the waw is connected to the beginning of a noun at the beginning of a sentence, it is a waw-dysjunctive, indicating that the sentence is not describing some action or event in the narrative, but describing a state of being or condition at that point in the narrative.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53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787E84E7-3275-4740-9D65-B60526B70750}" type="slidenum">
              <a:rPr lang="pl-PL" altLang="pl-PL">
                <a:solidFill>
                  <a:srgbClr val="000000"/>
                </a:solidFill>
                <a:latin typeface="Times New Roman" pitchFamily="16" charset="0"/>
              </a:rPr>
              <a:pPr eaLnBrk="1"/>
              <a:t>87</a:t>
            </a:fld>
            <a:endParaRPr lang="pl-PL" altLang="pl-PL">
              <a:solidFill>
                <a:srgbClr val="000000"/>
              </a:solidFill>
              <a:latin typeface="Times New Roman" pitchFamily="16" charset="0"/>
            </a:endParaRPr>
          </a:p>
        </p:txBody>
      </p:sp>
      <p:sp>
        <p:nvSpPr>
          <p:cNvPr id="278531"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8532"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The verb is v. 1 is in the perfect tense and indicates the beginning (first action) of the narrative. The next event (act) is in v. 3 which begins with a waw-consecutive (“waw” attached to the front of an imperfect verb, and can be translated as “and”, “now”, “so”, etc. depending on context and translator’s choice). So in v. 3 the word order is “Then said God, …”  </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	The other verbs (in yellow) in v. 3-4 (and throughout the rest of the chapter) are all waw-consecutive verbs (I added the conjunction in square brackets where it is in Hebrew but does not appear in some translations). But v. 2 begins with the waw attached to the noun (“earth”), not to the verb “was”). This is an example of a waw-dysjunctive and indicates that v. 2 is a parenthetical statement describing the initial state of the earth. A similar arrangement can be illustrated in many places in the Bible, for example in Jonah 3.</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	Another example is Genesis 2:10-14, where verses 10, 12, 13 and 14 all begin with a waw-dysjunctive and describe the geography in and around Eden, but do not describe any action in the narrative of events.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FCB88F1E-75EF-4566-BB89-5D2281355DF3}" type="slidenum">
              <a:rPr lang="pl-PL" altLang="pl-PL">
                <a:solidFill>
                  <a:srgbClr val="000000"/>
                </a:solidFill>
                <a:latin typeface="Times New Roman" pitchFamily="16" charset="0"/>
              </a:rPr>
              <a:pPr eaLnBrk="1"/>
              <a:t>88</a:t>
            </a:fld>
            <a:endParaRPr lang="pl-PL" altLang="pl-PL">
              <a:solidFill>
                <a:srgbClr val="000000"/>
              </a:solidFill>
              <a:latin typeface="Times New Roman" pitchFamily="16" charset="0"/>
            </a:endParaRPr>
          </a:p>
        </p:txBody>
      </p:sp>
      <p:sp>
        <p:nvSpPr>
          <p:cNvPr id="27955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955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In Hebrew, v. 1, 3, and 4 begin with waw-consecutive verb (not with a noun).  The sequence of actions/events are:</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1. God spoke to Jonah (v. 2 gives the content of the message, but no action happens there).</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2. Jonah arose and went to Ninevah.</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3. Jonah began to go through the city preaching.</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In the second part of v. 3 we have a waw-dysjunctive (waw + noun) beginning the sentence. This sentence does not describe any action but is a parenthetical statement that merely tells us something about the size of the city.</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33725644-C558-4958-9830-2A2BA21B01CA}" type="slidenum">
              <a:rPr lang="pl-PL" altLang="pl-PL">
                <a:solidFill>
                  <a:srgbClr val="000000"/>
                </a:solidFill>
                <a:latin typeface="Times New Roman" pitchFamily="16" charset="0"/>
              </a:rPr>
              <a:pPr eaLnBrk="1"/>
              <a:t>89</a:t>
            </a:fld>
            <a:endParaRPr lang="pl-PL" altLang="pl-PL">
              <a:solidFill>
                <a:srgbClr val="000000"/>
              </a:solidFill>
              <a:latin typeface="Times New Roman" pitchFamily="16" charset="0"/>
            </a:endParaRPr>
          </a:p>
        </p:txBody>
      </p:sp>
      <p:sp>
        <p:nvSpPr>
          <p:cNvPr id="280579"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0580"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dirty="0">
                <a:latin typeface="Arial" charset="0"/>
                <a:ea typeface="Microsoft YaHei" charset="-122"/>
              </a:rPr>
              <a:t>Gen. 1:2 </a:t>
            </a:r>
            <a:r>
              <a:rPr lang="pl-PL" altLang="pl-PL" sz="2000" dirty="0" err="1">
                <a:latin typeface="Arial" charset="0"/>
                <a:ea typeface="Microsoft YaHei" charset="-122"/>
              </a:rPr>
              <a:t>is</a:t>
            </a:r>
            <a:r>
              <a:rPr lang="pl-PL" altLang="pl-PL" sz="2000" dirty="0">
                <a:latin typeface="Arial" charset="0"/>
                <a:ea typeface="Microsoft YaHei" charset="-122"/>
              </a:rPr>
              <a:t> </a:t>
            </a:r>
            <a:r>
              <a:rPr lang="pl-PL" altLang="pl-PL" sz="2000" dirty="0" err="1">
                <a:latin typeface="Arial" charset="0"/>
                <a:ea typeface="Microsoft YaHei" charset="-122"/>
              </a:rPr>
              <a:t>functioning</a:t>
            </a:r>
            <a:r>
              <a:rPr lang="pl-PL" altLang="pl-PL" sz="2000" dirty="0">
                <a:latin typeface="Arial" charset="0"/>
                <a:ea typeface="Microsoft YaHei" charset="-122"/>
              </a:rPr>
              <a:t> in the same </a:t>
            </a:r>
            <a:r>
              <a:rPr lang="pl-PL" altLang="pl-PL" sz="2000" dirty="0" err="1">
                <a:latin typeface="Arial" charset="0"/>
                <a:ea typeface="Microsoft YaHei" charset="-122"/>
              </a:rPr>
              <a:t>way</a:t>
            </a:r>
            <a:r>
              <a:rPr lang="pl-PL" altLang="pl-PL" sz="2000" dirty="0">
                <a:latin typeface="Arial" charset="0"/>
                <a:ea typeface="Microsoft YaHei" charset="-122"/>
              </a:rPr>
              <a:t> as </a:t>
            </a:r>
            <a:r>
              <a:rPr lang="pl-PL" altLang="pl-PL" sz="2000" dirty="0" err="1">
                <a:latin typeface="Arial" charset="0"/>
                <a:ea typeface="Microsoft YaHei" charset="-122"/>
              </a:rPr>
              <a:t>Jonah</a:t>
            </a:r>
            <a:r>
              <a:rPr lang="pl-PL" altLang="pl-PL" sz="2000" dirty="0">
                <a:latin typeface="Arial" charset="0"/>
                <a:ea typeface="Microsoft YaHei" charset="-122"/>
              </a:rPr>
              <a:t> 3:3b </a:t>
            </a:r>
            <a:r>
              <a:rPr lang="pl-PL" altLang="pl-PL" sz="2000" dirty="0" err="1">
                <a:latin typeface="Arial" charset="0"/>
                <a:ea typeface="Microsoft YaHei" charset="-122"/>
              </a:rPr>
              <a:t>is</a:t>
            </a:r>
            <a:r>
              <a:rPr lang="pl-PL" altLang="pl-PL" sz="2000" dirty="0">
                <a:latin typeface="Arial" charset="0"/>
                <a:ea typeface="Microsoft YaHei" charset="-122"/>
              </a:rPr>
              <a:t>.  It </a:t>
            </a:r>
            <a:r>
              <a:rPr lang="pl-PL" altLang="pl-PL" sz="2000" dirty="0" err="1">
                <a:latin typeface="Arial" charset="0"/>
                <a:ea typeface="Microsoft YaHei" charset="-122"/>
              </a:rPr>
              <a:t>is</a:t>
            </a:r>
            <a:r>
              <a:rPr lang="pl-PL" altLang="pl-PL" sz="2000" dirty="0">
                <a:latin typeface="Arial" charset="0"/>
                <a:ea typeface="Microsoft YaHei" charset="-122"/>
              </a:rPr>
              <a:t> not </a:t>
            </a:r>
            <a:r>
              <a:rPr lang="pl-PL" altLang="pl-PL" sz="2000" dirty="0" err="1">
                <a:latin typeface="Arial" charset="0"/>
                <a:ea typeface="Microsoft YaHei" charset="-122"/>
              </a:rPr>
              <a:t>referring</a:t>
            </a:r>
            <a:r>
              <a:rPr lang="pl-PL" altLang="pl-PL" sz="2000" dirty="0">
                <a:latin typeface="Arial" charset="0"/>
                <a:ea typeface="Microsoft YaHei" charset="-122"/>
              </a:rPr>
              <a:t> to </a:t>
            </a:r>
            <a:r>
              <a:rPr lang="pl-PL" altLang="pl-PL" sz="2000" dirty="0" err="1">
                <a:latin typeface="Arial" charset="0"/>
                <a:ea typeface="Microsoft YaHei" charset="-122"/>
              </a:rPr>
              <a:t>any</a:t>
            </a:r>
            <a:r>
              <a:rPr lang="pl-PL" altLang="pl-PL" sz="2000" dirty="0">
                <a:latin typeface="Arial" charset="0"/>
                <a:ea typeface="Microsoft YaHei" charset="-122"/>
              </a:rPr>
              <a:t> </a:t>
            </a:r>
            <a:r>
              <a:rPr lang="pl-PL" altLang="pl-PL" sz="2000" dirty="0" err="1">
                <a:latin typeface="Arial" charset="0"/>
                <a:ea typeface="Microsoft YaHei" charset="-122"/>
              </a:rPr>
              <a:t>great</a:t>
            </a:r>
            <a:r>
              <a:rPr lang="pl-PL" altLang="pl-PL" sz="2000" dirty="0">
                <a:latin typeface="Arial" charset="0"/>
                <a:ea typeface="Microsoft YaHei" charset="-122"/>
              </a:rPr>
              <a:t> </a:t>
            </a:r>
            <a:r>
              <a:rPr lang="pl-PL" altLang="pl-PL" sz="2000" dirty="0" err="1">
                <a:latin typeface="Arial" charset="0"/>
                <a:ea typeface="Microsoft YaHei" charset="-122"/>
              </a:rPr>
              <a:t>passage</a:t>
            </a:r>
            <a:r>
              <a:rPr lang="pl-PL" altLang="pl-PL" sz="2000" dirty="0">
                <a:latin typeface="Arial" charset="0"/>
                <a:ea typeface="Microsoft YaHei" charset="-122"/>
              </a:rPr>
              <a:t> of </a:t>
            </a:r>
            <a:r>
              <a:rPr lang="pl-PL" altLang="pl-PL" sz="2000" dirty="0" err="1">
                <a:latin typeface="Arial" charset="0"/>
                <a:ea typeface="Microsoft YaHei" charset="-122"/>
              </a:rPr>
              <a:t>time</a:t>
            </a:r>
            <a:r>
              <a:rPr lang="pl-PL" altLang="pl-PL" sz="2000" dirty="0">
                <a:latin typeface="Arial" charset="0"/>
                <a:ea typeface="Microsoft YaHei" charset="-122"/>
              </a:rPr>
              <a:t> in </a:t>
            </a:r>
            <a:r>
              <a:rPr lang="pl-PL" altLang="pl-PL" sz="2000" dirty="0" err="1">
                <a:latin typeface="Arial" charset="0"/>
                <a:ea typeface="Microsoft YaHei" charset="-122"/>
              </a:rPr>
              <a:t>which</a:t>
            </a:r>
            <a:r>
              <a:rPr lang="pl-PL" altLang="pl-PL" sz="2000" dirty="0">
                <a:latin typeface="Arial" charset="0"/>
                <a:ea typeface="Microsoft YaHei" charset="-122"/>
              </a:rPr>
              <a:t> </a:t>
            </a:r>
            <a:r>
              <a:rPr lang="pl-PL" altLang="pl-PL" sz="2000" dirty="0" err="1">
                <a:latin typeface="Arial" charset="0"/>
                <a:ea typeface="Microsoft YaHei" charset="-122"/>
              </a:rPr>
              <a:t>millions</a:t>
            </a:r>
            <a:r>
              <a:rPr lang="pl-PL" altLang="pl-PL" sz="2000" dirty="0">
                <a:latin typeface="Arial" charset="0"/>
                <a:ea typeface="Microsoft YaHei" charset="-122"/>
              </a:rPr>
              <a:t> of </a:t>
            </a:r>
            <a:r>
              <a:rPr lang="pl-PL" altLang="pl-PL" sz="2000" dirty="0" err="1">
                <a:latin typeface="Arial" charset="0"/>
                <a:ea typeface="Microsoft YaHei" charset="-122"/>
              </a:rPr>
              <a:t>years</a:t>
            </a:r>
            <a:r>
              <a:rPr lang="pl-PL" altLang="pl-PL" sz="2000" dirty="0">
                <a:latin typeface="Arial" charset="0"/>
                <a:ea typeface="Microsoft YaHei" charset="-122"/>
              </a:rPr>
              <a:t> of </a:t>
            </a:r>
            <a:r>
              <a:rPr lang="pl-PL" altLang="pl-PL" sz="2000" dirty="0" err="1">
                <a:latin typeface="Arial" charset="0"/>
                <a:ea typeface="Microsoft YaHei" charset="-122"/>
              </a:rPr>
              <a:t>death</a:t>
            </a:r>
            <a:r>
              <a:rPr lang="pl-PL" altLang="pl-PL" sz="2000" dirty="0">
                <a:latin typeface="Arial" charset="0"/>
                <a:ea typeface="Microsoft YaHei" charset="-122"/>
              </a:rPr>
              <a:t>, the </a:t>
            </a:r>
            <a:r>
              <a:rPr lang="pl-PL" altLang="pl-PL" sz="2000" dirty="0" err="1">
                <a:latin typeface="Arial" charset="0"/>
                <a:ea typeface="Microsoft YaHei" charset="-122"/>
              </a:rPr>
              <a:t>expansion</a:t>
            </a:r>
            <a:r>
              <a:rPr lang="pl-PL" altLang="pl-PL" sz="2000" dirty="0">
                <a:latin typeface="Arial" charset="0"/>
                <a:ea typeface="Microsoft YaHei" charset="-122"/>
              </a:rPr>
              <a:t> of the </a:t>
            </a:r>
            <a:r>
              <a:rPr lang="pl-PL" altLang="pl-PL" sz="2000" dirty="0" err="1">
                <a:latin typeface="Arial" charset="0"/>
                <a:ea typeface="Microsoft YaHei" charset="-122"/>
              </a:rPr>
              <a:t>universe</a:t>
            </a:r>
            <a:r>
              <a:rPr lang="pl-PL" altLang="pl-PL" sz="2000" dirty="0">
                <a:latin typeface="Arial" charset="0"/>
                <a:ea typeface="Microsoft YaHei" charset="-122"/>
              </a:rPr>
              <a:t>, the </a:t>
            </a:r>
            <a:r>
              <a:rPr lang="pl-PL" altLang="pl-PL" sz="2000" dirty="0" err="1">
                <a:latin typeface="Arial" charset="0"/>
                <a:ea typeface="Microsoft YaHei" charset="-122"/>
              </a:rPr>
              <a:t>fall</a:t>
            </a:r>
            <a:r>
              <a:rPr lang="pl-PL" altLang="pl-PL" sz="2000" dirty="0">
                <a:latin typeface="Arial" charset="0"/>
                <a:ea typeface="Microsoft YaHei" charset="-122"/>
              </a:rPr>
              <a:t> of </a:t>
            </a:r>
            <a:r>
              <a:rPr lang="pl-PL" altLang="pl-PL" sz="2000" dirty="0" err="1">
                <a:latin typeface="Arial" charset="0"/>
                <a:ea typeface="Microsoft YaHei" charset="-122"/>
              </a:rPr>
              <a:t>Satan</a:t>
            </a:r>
            <a:r>
              <a:rPr lang="pl-PL" altLang="pl-PL" sz="2000" dirty="0">
                <a:latin typeface="Arial" charset="0"/>
                <a:ea typeface="Microsoft YaHei" charset="-122"/>
              </a:rPr>
              <a:t>, etc., </a:t>
            </a:r>
            <a:r>
              <a:rPr lang="pl-PL" altLang="pl-PL" sz="2000" dirty="0" err="1">
                <a:latin typeface="Arial" charset="0"/>
                <a:ea typeface="Microsoft YaHei" charset="-122"/>
              </a:rPr>
              <a:t>occurred</a:t>
            </a:r>
            <a:r>
              <a:rPr lang="pl-PL" altLang="pl-PL" sz="2000" dirty="0">
                <a:latin typeface="Arial" charset="0"/>
                <a:ea typeface="Microsoft YaHei" charset="-122"/>
              </a:rPr>
              <a:t>.</a:t>
            </a:r>
          </a:p>
          <a:p>
            <a:pPr marL="215900" indent="-214313" eaLnBrk="1">
              <a:spcBef>
                <a:spcPct val="0"/>
              </a:spcBef>
              <a:tabLst>
                <a:tab pos="723900" algn="l"/>
                <a:tab pos="1447800" algn="l"/>
                <a:tab pos="2171700" algn="l"/>
                <a:tab pos="2895600" algn="l"/>
                <a:tab pos="3619500" algn="l"/>
                <a:tab pos="4343400" algn="l"/>
              </a:tabLst>
            </a:pPr>
            <a:r>
              <a:rPr lang="pl-PL" altLang="pl-PL" sz="2000" dirty="0" err="1">
                <a:latin typeface="Arial" charset="0"/>
                <a:ea typeface="Microsoft YaHei" charset="-122"/>
              </a:rPr>
              <a:t>There</a:t>
            </a:r>
            <a:r>
              <a:rPr lang="pl-PL" altLang="pl-PL" sz="2000" dirty="0">
                <a:latin typeface="Arial" charset="0"/>
                <a:ea typeface="Microsoft YaHei" charset="-122"/>
              </a:rPr>
              <a:t> </a:t>
            </a:r>
            <a:r>
              <a:rPr lang="pl-PL" altLang="pl-PL" sz="2000" dirty="0" err="1">
                <a:latin typeface="Arial" charset="0"/>
                <a:ea typeface="Microsoft YaHei" charset="-122"/>
              </a:rPr>
              <a:t>is</a:t>
            </a:r>
            <a:r>
              <a:rPr lang="pl-PL" altLang="pl-PL" sz="2000" dirty="0">
                <a:latin typeface="Arial" charset="0"/>
                <a:ea typeface="Microsoft YaHei" charset="-122"/>
              </a:rPr>
              <a:t> no </a:t>
            </a:r>
            <a:r>
              <a:rPr lang="pl-PL" altLang="pl-PL" sz="2000" dirty="0" err="1">
                <a:latin typeface="Arial" charset="0"/>
                <a:ea typeface="Microsoft YaHei" charset="-122"/>
              </a:rPr>
              <a:t>exegetical</a:t>
            </a:r>
            <a:r>
              <a:rPr lang="pl-PL" altLang="pl-PL" sz="2000" dirty="0">
                <a:latin typeface="Arial" charset="0"/>
                <a:ea typeface="Microsoft YaHei" charset="-122"/>
              </a:rPr>
              <a:t> </a:t>
            </a:r>
            <a:r>
              <a:rPr lang="pl-PL" altLang="pl-PL" sz="2000" dirty="0" err="1">
                <a:latin typeface="Arial" charset="0"/>
                <a:ea typeface="Microsoft YaHei" charset="-122"/>
              </a:rPr>
              <a:t>basis</a:t>
            </a:r>
            <a:r>
              <a:rPr lang="pl-PL" altLang="pl-PL" sz="2000" dirty="0">
                <a:latin typeface="Arial" charset="0"/>
                <a:ea typeface="Microsoft YaHei" charset="-122"/>
              </a:rPr>
              <a:t> for </a:t>
            </a:r>
            <a:r>
              <a:rPr lang="pl-PL" altLang="pl-PL" sz="2000" dirty="0" err="1">
                <a:latin typeface="Arial" charset="0"/>
                <a:ea typeface="Microsoft YaHei" charset="-122"/>
              </a:rPr>
              <a:t>putting</a:t>
            </a:r>
            <a:r>
              <a:rPr lang="pl-PL" altLang="pl-PL" sz="2000" dirty="0">
                <a:latin typeface="Arial" charset="0"/>
                <a:ea typeface="Microsoft YaHei" charset="-122"/>
              </a:rPr>
              <a:t> </a:t>
            </a:r>
            <a:r>
              <a:rPr lang="pl-PL" altLang="pl-PL" sz="2000" dirty="0" err="1">
                <a:latin typeface="Arial" charset="0"/>
                <a:ea typeface="Microsoft YaHei" charset="-122"/>
              </a:rPr>
              <a:t>any</a:t>
            </a:r>
            <a:r>
              <a:rPr lang="pl-PL" altLang="pl-PL" sz="2000" dirty="0">
                <a:latin typeface="Arial" charset="0"/>
                <a:ea typeface="Microsoft YaHei" charset="-122"/>
              </a:rPr>
              <a:t> </a:t>
            </a:r>
            <a:r>
              <a:rPr lang="pl-PL" altLang="pl-PL" sz="2000" dirty="0" err="1">
                <a:latin typeface="Arial" charset="0"/>
                <a:ea typeface="Microsoft YaHei" charset="-122"/>
              </a:rPr>
              <a:t>time</a:t>
            </a:r>
            <a:r>
              <a:rPr lang="pl-PL" altLang="pl-PL" sz="2000" dirty="0">
                <a:latin typeface="Arial" charset="0"/>
                <a:ea typeface="Microsoft YaHei" charset="-122"/>
              </a:rPr>
              <a:t> (</a:t>
            </a:r>
            <a:r>
              <a:rPr lang="pl-PL" altLang="pl-PL" sz="2000" dirty="0" err="1">
                <a:latin typeface="Arial" charset="0"/>
                <a:ea typeface="Microsoft YaHei" charset="-122"/>
              </a:rPr>
              <a:t>days</a:t>
            </a:r>
            <a:r>
              <a:rPr lang="pl-PL" altLang="pl-PL" sz="2000" dirty="0">
                <a:latin typeface="Arial" charset="0"/>
                <a:ea typeface="Microsoft YaHei" charset="-122"/>
              </a:rPr>
              <a:t>, </a:t>
            </a:r>
            <a:r>
              <a:rPr lang="pl-PL" altLang="pl-PL" sz="2000" dirty="0" err="1">
                <a:latin typeface="Arial" charset="0"/>
                <a:ea typeface="Microsoft YaHei" charset="-122"/>
              </a:rPr>
              <a:t>weeks</a:t>
            </a:r>
            <a:r>
              <a:rPr lang="pl-PL" altLang="pl-PL" sz="2000" dirty="0">
                <a:latin typeface="Arial" charset="0"/>
                <a:ea typeface="Microsoft YaHei" charset="-122"/>
              </a:rPr>
              <a:t>, </a:t>
            </a:r>
            <a:r>
              <a:rPr lang="pl-PL" altLang="pl-PL" sz="2000" dirty="0" err="1">
                <a:latin typeface="Arial" charset="0"/>
                <a:ea typeface="Microsoft YaHei" charset="-122"/>
              </a:rPr>
              <a:t>years</a:t>
            </a:r>
            <a:r>
              <a:rPr lang="pl-PL" altLang="pl-PL" sz="2000" dirty="0">
                <a:latin typeface="Arial" charset="0"/>
                <a:ea typeface="Microsoft YaHei" charset="-122"/>
              </a:rPr>
              <a:t>, </a:t>
            </a:r>
            <a:r>
              <a:rPr lang="pl-PL" altLang="pl-PL" sz="2000" dirty="0" err="1">
                <a:latin typeface="Arial" charset="0"/>
                <a:ea typeface="Microsoft YaHei" charset="-122"/>
              </a:rPr>
              <a:t>centuries</a:t>
            </a:r>
            <a:r>
              <a:rPr lang="pl-PL" altLang="pl-PL" sz="2000" dirty="0">
                <a:latin typeface="Arial" charset="0"/>
                <a:ea typeface="Microsoft YaHei" charset="-122"/>
              </a:rPr>
              <a:t>, millennia, </a:t>
            </a:r>
            <a:r>
              <a:rPr lang="pl-PL" altLang="pl-PL" sz="2000" dirty="0" err="1">
                <a:latin typeface="Arial" charset="0"/>
                <a:ea typeface="Microsoft YaHei" charset="-122"/>
              </a:rPr>
              <a:t>or</a:t>
            </a:r>
            <a:r>
              <a:rPr lang="pl-PL" altLang="pl-PL" sz="2000" dirty="0">
                <a:latin typeface="Arial" charset="0"/>
                <a:ea typeface="Microsoft YaHei" charset="-122"/>
              </a:rPr>
              <a:t> </a:t>
            </a:r>
            <a:r>
              <a:rPr lang="pl-PL" altLang="pl-PL" sz="2000" dirty="0" err="1">
                <a:latin typeface="Arial" charset="0"/>
                <a:ea typeface="Microsoft YaHei" charset="-122"/>
              </a:rPr>
              <a:t>millions</a:t>
            </a:r>
            <a:r>
              <a:rPr lang="pl-PL" altLang="pl-PL" sz="2000" dirty="0">
                <a:latin typeface="Arial" charset="0"/>
                <a:ea typeface="Microsoft YaHei" charset="-122"/>
              </a:rPr>
              <a:t> of </a:t>
            </a:r>
            <a:r>
              <a:rPr lang="pl-PL" altLang="pl-PL" sz="2000" dirty="0" err="1">
                <a:latin typeface="Arial" charset="0"/>
                <a:ea typeface="Microsoft YaHei" charset="-122"/>
              </a:rPr>
              <a:t>years</a:t>
            </a:r>
            <a:r>
              <a:rPr lang="pl-PL" altLang="pl-PL" sz="2000" dirty="0">
                <a:latin typeface="Arial" charset="0"/>
                <a:ea typeface="Microsoft YaHei" charset="-122"/>
              </a:rPr>
              <a:t>) </a:t>
            </a:r>
            <a:r>
              <a:rPr lang="pl-PL" altLang="pl-PL" sz="2000" dirty="0" err="1">
                <a:latin typeface="Arial" charset="0"/>
                <a:ea typeface="Microsoft YaHei" charset="-122"/>
              </a:rPr>
              <a:t>between</a:t>
            </a:r>
            <a:r>
              <a:rPr lang="pl-PL" altLang="pl-PL" sz="2000" dirty="0">
                <a:latin typeface="Arial" charset="0"/>
                <a:ea typeface="Microsoft YaHei" charset="-122"/>
              </a:rPr>
              <a:t> Gen. 1:1 and 1:3.</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729766B1-BF9E-430B-8326-451D80969A31}" type="slidenum">
              <a:rPr lang="pl-PL" altLang="pl-PL">
                <a:solidFill>
                  <a:srgbClr val="000000"/>
                </a:solidFill>
                <a:latin typeface="Times New Roman" pitchFamily="16" charset="0"/>
              </a:rPr>
              <a:pPr eaLnBrk="1"/>
              <a:t>90</a:t>
            </a:fld>
            <a:endParaRPr lang="pl-PL" altLang="pl-PL">
              <a:solidFill>
                <a:srgbClr val="000000"/>
              </a:solidFill>
              <a:latin typeface="Times New Roman" pitchFamily="16" charset="0"/>
            </a:endParaRPr>
          </a:p>
        </p:txBody>
      </p:sp>
      <p:sp>
        <p:nvSpPr>
          <p:cNvPr id="281603"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1604"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The Hebrew words “toho va bohu” are used in Jer. 4:23 also.</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AED4F459-461C-44D5-B69C-BC0F6A2E4132}" type="slidenum">
              <a:rPr lang="pl-PL" altLang="pl-PL">
                <a:solidFill>
                  <a:srgbClr val="000000"/>
                </a:solidFill>
                <a:latin typeface="Times New Roman" pitchFamily="16" charset="0"/>
              </a:rPr>
              <a:pPr eaLnBrk="1"/>
              <a:t>91</a:t>
            </a:fld>
            <a:endParaRPr lang="pl-PL" altLang="pl-PL">
              <a:solidFill>
                <a:srgbClr val="000000"/>
              </a:solidFill>
              <a:latin typeface="Times New Roman" pitchFamily="16" charset="0"/>
            </a:endParaRPr>
          </a:p>
        </p:txBody>
      </p:sp>
      <p:sp>
        <p:nvSpPr>
          <p:cNvPr id="282627"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262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299C246F-E80E-4FC9-80F1-FA8D965E2076}" type="slidenum">
              <a:rPr lang="pl-PL" altLang="pl-PL">
                <a:solidFill>
                  <a:srgbClr val="000000"/>
                </a:solidFill>
                <a:latin typeface="Times New Roman" pitchFamily="16" charset="0"/>
              </a:rPr>
              <a:pPr eaLnBrk="1"/>
              <a:t>92</a:t>
            </a:fld>
            <a:endParaRPr lang="pl-PL" altLang="pl-PL">
              <a:solidFill>
                <a:srgbClr val="000000"/>
              </a:solidFill>
              <a:latin typeface="Times New Roman" pitchFamily="16" charset="0"/>
            </a:endParaRPr>
          </a:p>
        </p:txBody>
      </p:sp>
      <p:sp>
        <p:nvSpPr>
          <p:cNvPr id="283651"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0818" name="Text Box 2"/>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defRPr/>
            </a:pPr>
            <a:r>
              <a:rPr lang="pl-PL" altLang="pl-PL" sz="2000" dirty="0">
                <a:latin typeface="Arial" charset="0"/>
                <a:ea typeface="Microsoft YaHei" charset="-122"/>
              </a:rPr>
              <a:t>It </a:t>
            </a:r>
            <a:r>
              <a:rPr lang="pl-PL" altLang="pl-PL" sz="2000" dirty="0" err="1">
                <a:latin typeface="Arial" charset="0"/>
                <a:ea typeface="Microsoft YaHei" charset="-122"/>
              </a:rPr>
              <a:t>makes</a:t>
            </a:r>
            <a:r>
              <a:rPr lang="pl-PL" altLang="pl-PL" sz="2000" dirty="0">
                <a:latin typeface="Arial" charset="0"/>
                <a:ea typeface="Microsoft YaHei" charset="-122"/>
              </a:rPr>
              <a:t> no </a:t>
            </a:r>
            <a:r>
              <a:rPr lang="pl-PL" altLang="pl-PL" sz="2000" dirty="0" err="1">
                <a:latin typeface="Arial" charset="0"/>
                <a:ea typeface="Microsoft YaHei" charset="-122"/>
              </a:rPr>
              <a:t>biblical</a:t>
            </a:r>
            <a:r>
              <a:rPr lang="pl-PL" altLang="pl-PL" sz="2000" dirty="0">
                <a:latin typeface="Arial" charset="0"/>
                <a:ea typeface="Microsoft YaHei" charset="-122"/>
              </a:rPr>
              <a:t> </a:t>
            </a:r>
            <a:r>
              <a:rPr lang="pl-PL" altLang="pl-PL" sz="2000" dirty="0" err="1">
                <a:latin typeface="Arial" charset="0"/>
                <a:ea typeface="Microsoft YaHei" charset="-122"/>
              </a:rPr>
              <a:t>sense</a:t>
            </a:r>
            <a:r>
              <a:rPr lang="pl-PL" altLang="pl-PL" sz="2000" dirty="0">
                <a:latin typeface="Arial" charset="0"/>
                <a:ea typeface="Microsoft YaHei" charset="-122"/>
              </a:rPr>
              <a:t> </a:t>
            </a:r>
            <a:r>
              <a:rPr lang="pl-PL" altLang="pl-PL" sz="2000" dirty="0" err="1">
                <a:latin typeface="Arial" charset="0"/>
                <a:ea typeface="Microsoft YaHei" charset="-122"/>
              </a:rPr>
              <a:t>that</a:t>
            </a:r>
            <a:r>
              <a:rPr lang="pl-PL" altLang="pl-PL" sz="2000" dirty="0">
                <a:latin typeface="Arial" charset="0"/>
                <a:ea typeface="Microsoft YaHei" charset="-122"/>
              </a:rPr>
              <a:t> </a:t>
            </a:r>
            <a:r>
              <a:rPr lang="pl-PL" altLang="pl-PL" sz="2000" dirty="0" err="1">
                <a:latin typeface="Arial" charset="0"/>
                <a:ea typeface="Microsoft YaHei" charset="-122"/>
              </a:rPr>
              <a:t>Satan</a:t>
            </a:r>
            <a:r>
              <a:rPr lang="pl-PL" altLang="pl-PL" sz="2000" dirty="0">
                <a:latin typeface="Arial" charset="0"/>
                <a:ea typeface="Microsoft YaHei" charset="-122"/>
              </a:rPr>
              <a:t> (in </a:t>
            </a:r>
            <a:r>
              <a:rPr lang="pl-PL" altLang="pl-PL" sz="2000" dirty="0" err="1">
                <a:latin typeface="Arial" charset="0"/>
                <a:ea typeface="Microsoft YaHei" charset="-122"/>
              </a:rPr>
              <a:t>his</a:t>
            </a:r>
            <a:r>
              <a:rPr lang="pl-PL" altLang="pl-PL" sz="2000" dirty="0">
                <a:latin typeface="Arial" charset="0"/>
                <a:ea typeface="Microsoft YaHei" charset="-122"/>
              </a:rPr>
              <a:t> </a:t>
            </a:r>
            <a:r>
              <a:rPr lang="pl-PL" altLang="pl-PL" sz="2000" dirty="0" err="1">
                <a:latin typeface="Arial" charset="0"/>
                <a:ea typeface="Microsoft YaHei" charset="-122"/>
              </a:rPr>
              <a:t>fallen</a:t>
            </a:r>
            <a:r>
              <a:rPr lang="pl-PL" altLang="pl-PL" sz="2000" dirty="0">
                <a:latin typeface="Arial" charset="0"/>
                <a:ea typeface="Microsoft YaHei" charset="-122"/>
              </a:rPr>
              <a:t>, </a:t>
            </a:r>
            <a:r>
              <a:rPr lang="pl-PL" altLang="pl-PL" sz="2000" dirty="0" err="1">
                <a:latin typeface="Arial" charset="0"/>
                <a:ea typeface="Microsoft YaHei" charset="-122"/>
              </a:rPr>
              <a:t>rebellious</a:t>
            </a:r>
            <a:r>
              <a:rPr lang="pl-PL" altLang="pl-PL" sz="2000" dirty="0">
                <a:latin typeface="Arial" charset="0"/>
                <a:ea typeface="Microsoft YaHei" charset="-122"/>
              </a:rPr>
              <a:t> </a:t>
            </a:r>
            <a:r>
              <a:rPr lang="pl-PL" altLang="pl-PL" sz="2000" dirty="0" err="1">
                <a:latin typeface="Arial" charset="0"/>
                <a:ea typeface="Microsoft YaHei" charset="-122"/>
              </a:rPr>
              <a:t>condition</a:t>
            </a:r>
            <a:r>
              <a:rPr lang="pl-PL" altLang="pl-PL" sz="2000" dirty="0">
                <a:latin typeface="Arial" charset="0"/>
                <a:ea typeface="Microsoft YaHei" charset="-122"/>
              </a:rPr>
              <a:t>) was </a:t>
            </a:r>
            <a:r>
              <a:rPr lang="pl-PL" altLang="pl-PL" sz="2000" dirty="0" err="1">
                <a:latin typeface="Arial" charset="0"/>
                <a:ea typeface="Microsoft YaHei" charset="-122"/>
              </a:rPr>
              <a:t>roaming</a:t>
            </a:r>
            <a:r>
              <a:rPr lang="pl-PL" altLang="pl-PL" sz="2000" dirty="0">
                <a:latin typeface="Arial" charset="0"/>
                <a:ea typeface="Microsoft YaHei" charset="-122"/>
              </a:rPr>
              <a:t> the </a:t>
            </a:r>
            <a:r>
              <a:rPr lang="pl-PL" altLang="pl-PL" sz="2000" dirty="0" err="1">
                <a:latin typeface="Arial" charset="0"/>
                <a:ea typeface="Microsoft YaHei" charset="-122"/>
              </a:rPr>
              <a:t>earth</a:t>
            </a:r>
            <a:r>
              <a:rPr lang="pl-PL" altLang="pl-PL" sz="2000" dirty="0">
                <a:latin typeface="Arial" charset="0"/>
                <a:ea typeface="Microsoft YaHei" charset="-122"/>
              </a:rPr>
              <a:t> </a:t>
            </a:r>
            <a:r>
              <a:rPr lang="pl-PL" altLang="pl-PL" sz="2000" dirty="0" err="1">
                <a:latin typeface="Arial" charset="0"/>
                <a:ea typeface="Microsoft YaHei" charset="-122"/>
              </a:rPr>
              <a:t>during</a:t>
            </a:r>
            <a:r>
              <a:rPr lang="pl-PL" altLang="pl-PL" sz="2000" dirty="0">
                <a:latin typeface="Arial" charset="0"/>
                <a:ea typeface="Microsoft YaHei" charset="-122"/>
              </a:rPr>
              <a:t> the </a:t>
            </a:r>
            <a:r>
              <a:rPr lang="pl-PL" altLang="pl-PL" sz="2000" dirty="0" err="1">
                <a:latin typeface="Arial" charset="0"/>
                <a:ea typeface="Microsoft YaHei" charset="-122"/>
              </a:rPr>
              <a:t>six</a:t>
            </a:r>
            <a:r>
              <a:rPr lang="pl-PL" altLang="pl-PL" sz="2000" dirty="0">
                <a:latin typeface="Arial" charset="0"/>
                <a:ea typeface="Microsoft YaHei" charset="-122"/>
              </a:rPr>
              <a:t> </a:t>
            </a:r>
            <a:r>
              <a:rPr lang="pl-PL" altLang="pl-PL" sz="2000" dirty="0" err="1">
                <a:latin typeface="Arial" charset="0"/>
                <a:ea typeface="Microsoft YaHei" charset="-122"/>
              </a:rPr>
              <a:t>days</a:t>
            </a:r>
            <a:r>
              <a:rPr lang="pl-PL" altLang="pl-PL" sz="2000" dirty="0">
                <a:latin typeface="Arial" charset="0"/>
                <a:ea typeface="Microsoft YaHei" charset="-122"/>
              </a:rPr>
              <a:t> of </a:t>
            </a:r>
            <a:r>
              <a:rPr lang="pl-PL" altLang="pl-PL" sz="2000" dirty="0" err="1">
                <a:latin typeface="Arial" charset="0"/>
                <a:ea typeface="Microsoft YaHei" charset="-122"/>
              </a:rPr>
              <a:t>creation</a:t>
            </a:r>
            <a:r>
              <a:rPr lang="pl-PL" altLang="pl-PL" sz="2000" dirty="0">
                <a:latin typeface="Arial" charset="0"/>
                <a:ea typeface="Microsoft YaHei" charset="-122"/>
              </a:rPr>
              <a:t>, </a:t>
            </a:r>
            <a:r>
              <a:rPr lang="pl-PL" altLang="pl-PL" sz="2000" dirty="0" err="1">
                <a:latin typeface="Arial" charset="0"/>
                <a:ea typeface="Microsoft YaHei" charset="-122"/>
              </a:rPr>
              <a:t>because</a:t>
            </a:r>
            <a:r>
              <a:rPr lang="pl-PL" altLang="pl-PL" sz="2000" dirty="0">
                <a:latin typeface="Arial" charset="0"/>
                <a:ea typeface="Microsoft YaHei" charset="-122"/>
              </a:rPr>
              <a:t> </a:t>
            </a:r>
            <a:r>
              <a:rPr lang="pl-PL" altLang="pl-PL" sz="2000" dirty="0" err="1">
                <a:latin typeface="Arial" charset="0"/>
                <a:ea typeface="Microsoft YaHei" charset="-122"/>
              </a:rPr>
              <a:t>God</a:t>
            </a:r>
            <a:r>
              <a:rPr lang="pl-PL" altLang="pl-PL" sz="2000" dirty="0">
                <a:latin typeface="Arial" charset="0"/>
                <a:ea typeface="Microsoft YaHei" charset="-122"/>
              </a:rPr>
              <a:t> </a:t>
            </a:r>
            <a:r>
              <a:rPr lang="pl-PL" altLang="pl-PL" sz="2000" dirty="0" err="1">
                <a:latin typeface="Arial" charset="0"/>
                <a:ea typeface="Microsoft YaHei" charset="-122"/>
              </a:rPr>
              <a:t>looked</a:t>
            </a:r>
            <a:r>
              <a:rPr lang="pl-PL" altLang="pl-PL" sz="2000" dirty="0">
                <a:latin typeface="Arial" charset="0"/>
                <a:ea typeface="Microsoft YaHei" charset="-122"/>
              </a:rPr>
              <a:t> </a:t>
            </a:r>
            <a:r>
              <a:rPr lang="pl-PL" altLang="pl-PL" sz="2000" dirty="0" err="1">
                <a:latin typeface="Arial" charset="0"/>
                <a:ea typeface="Microsoft YaHei" charset="-122"/>
              </a:rPr>
              <a:t>at</a:t>
            </a:r>
            <a:r>
              <a:rPr lang="pl-PL" altLang="pl-PL" sz="2000" dirty="0">
                <a:latin typeface="Arial" charset="0"/>
                <a:ea typeface="Microsoft YaHei" charset="-122"/>
              </a:rPr>
              <a:t> His </a:t>
            </a:r>
            <a:r>
              <a:rPr lang="pl-PL" altLang="pl-PL" sz="2000" dirty="0" err="1">
                <a:latin typeface="Arial" charset="0"/>
                <a:ea typeface="Microsoft YaHei" charset="-122"/>
              </a:rPr>
              <a:t>creation</a:t>
            </a:r>
            <a:r>
              <a:rPr lang="pl-PL" altLang="pl-PL" sz="2000" dirty="0">
                <a:latin typeface="Arial" charset="0"/>
                <a:ea typeface="Microsoft YaHei" charset="-122"/>
              </a:rPr>
              <a:t> and </a:t>
            </a:r>
            <a:r>
              <a:rPr lang="pl-PL" altLang="pl-PL" sz="2000" dirty="0" err="1">
                <a:latin typeface="Arial" charset="0"/>
                <a:ea typeface="Microsoft YaHei" charset="-122"/>
              </a:rPr>
              <a:t>called</a:t>
            </a:r>
            <a:r>
              <a:rPr lang="pl-PL" altLang="pl-PL" sz="2000" dirty="0">
                <a:latin typeface="Arial" charset="0"/>
                <a:ea typeface="Microsoft YaHei" charset="-122"/>
              </a:rPr>
              <a:t> </a:t>
            </a:r>
            <a:r>
              <a:rPr lang="pl-PL" altLang="pl-PL" sz="2000" dirty="0" err="1">
                <a:latin typeface="Arial" charset="0"/>
                <a:ea typeface="Microsoft YaHei" charset="-122"/>
              </a:rPr>
              <a:t>it</a:t>
            </a:r>
            <a:r>
              <a:rPr lang="pl-PL" altLang="pl-PL" sz="2000" dirty="0">
                <a:latin typeface="Arial" charset="0"/>
                <a:ea typeface="Microsoft YaHei" charset="-122"/>
              </a:rPr>
              <a:t> “</a:t>
            </a:r>
            <a:r>
              <a:rPr lang="pl-PL" altLang="pl-PL" sz="2000" dirty="0" err="1">
                <a:latin typeface="Arial" charset="0"/>
                <a:ea typeface="Microsoft YaHei" charset="-122"/>
              </a:rPr>
              <a:t>good</a:t>
            </a:r>
            <a:r>
              <a:rPr lang="pl-PL" altLang="pl-PL" sz="2000" dirty="0">
                <a:latin typeface="Arial" charset="0"/>
                <a:ea typeface="Microsoft YaHei" charset="-122"/>
              </a:rPr>
              <a:t>” and “</a:t>
            </a:r>
            <a:r>
              <a:rPr lang="pl-PL" altLang="pl-PL" sz="2000" dirty="0" err="1">
                <a:latin typeface="Arial" charset="0"/>
                <a:ea typeface="Microsoft YaHei" charset="-122"/>
              </a:rPr>
              <a:t>very</a:t>
            </a:r>
            <a:r>
              <a:rPr lang="pl-PL" altLang="pl-PL" sz="2000" dirty="0">
                <a:latin typeface="Arial" charset="0"/>
                <a:ea typeface="Microsoft YaHei" charset="-122"/>
              </a:rPr>
              <a:t> </a:t>
            </a:r>
            <a:r>
              <a:rPr lang="pl-PL" altLang="pl-PL" sz="2000" dirty="0" err="1">
                <a:latin typeface="Arial" charset="0"/>
                <a:ea typeface="Microsoft YaHei" charset="-122"/>
              </a:rPr>
              <a:t>good</a:t>
            </a:r>
            <a:r>
              <a:rPr lang="pl-PL" altLang="pl-PL" sz="2000" dirty="0">
                <a:latin typeface="Arial" charset="0"/>
                <a:ea typeface="Microsoft YaHei" charset="-122"/>
              </a:rPr>
              <a:t>” Gen. 1:4, 10, 12, 18, 21, 25, and 31). He </a:t>
            </a:r>
            <a:r>
              <a:rPr lang="pl-PL" altLang="pl-PL" sz="2000" dirty="0" err="1">
                <a:latin typeface="Arial" charset="0"/>
                <a:ea typeface="Microsoft YaHei" charset="-122"/>
              </a:rPr>
              <a:t>could</a:t>
            </a:r>
            <a:r>
              <a:rPr lang="pl-PL" altLang="pl-PL" sz="2000" dirty="0">
                <a:latin typeface="Arial" charset="0"/>
                <a:ea typeface="Microsoft YaHei" charset="-122"/>
              </a:rPr>
              <a:t> not </a:t>
            </a:r>
            <a:r>
              <a:rPr lang="pl-PL" altLang="pl-PL" sz="2000" dirty="0" err="1">
                <a:latin typeface="Arial" charset="0"/>
                <a:ea typeface="Microsoft YaHei" charset="-122"/>
              </a:rPr>
              <a:t>have</a:t>
            </a:r>
            <a:r>
              <a:rPr lang="pl-PL" altLang="pl-PL" sz="2000" dirty="0">
                <a:latin typeface="Arial" charset="0"/>
                <a:ea typeface="Microsoft YaHei" charset="-122"/>
              </a:rPr>
              <a:t> </a:t>
            </a:r>
            <a:r>
              <a:rPr lang="pl-PL" altLang="pl-PL" sz="2000" dirty="0" err="1">
                <a:latin typeface="Arial" charset="0"/>
                <a:ea typeface="Microsoft YaHei" charset="-122"/>
              </a:rPr>
              <a:t>fallen</a:t>
            </a:r>
            <a:r>
              <a:rPr lang="pl-PL" altLang="pl-PL" sz="2000" dirty="0">
                <a:latin typeface="Arial" charset="0"/>
                <a:ea typeface="Microsoft YaHei" charset="-122"/>
              </a:rPr>
              <a:t> on Day 7, </a:t>
            </a:r>
            <a:r>
              <a:rPr lang="pl-PL" altLang="pl-PL" sz="2000" dirty="0" err="1">
                <a:latin typeface="Arial" charset="0"/>
                <a:ea typeface="Microsoft YaHei" charset="-122"/>
              </a:rPr>
              <a:t>because</a:t>
            </a:r>
            <a:r>
              <a:rPr lang="pl-PL" altLang="pl-PL" sz="2000" dirty="0">
                <a:latin typeface="Arial" charset="0"/>
                <a:ea typeface="Microsoft YaHei" charset="-122"/>
              </a:rPr>
              <a:t> </a:t>
            </a:r>
            <a:r>
              <a:rPr lang="pl-PL" altLang="pl-PL" sz="2000" dirty="0" err="1">
                <a:latin typeface="Arial" charset="0"/>
                <a:ea typeface="Microsoft YaHei" charset="-122"/>
              </a:rPr>
              <a:t>God</a:t>
            </a:r>
            <a:r>
              <a:rPr lang="pl-PL" altLang="pl-PL" sz="2000" dirty="0">
                <a:latin typeface="Arial" charset="0"/>
                <a:ea typeface="Microsoft YaHei" charset="-122"/>
              </a:rPr>
              <a:t> </a:t>
            </a:r>
            <a:r>
              <a:rPr lang="pl-PL" altLang="pl-PL" sz="2000" dirty="0" err="1">
                <a:latin typeface="Arial" charset="0"/>
                <a:ea typeface="Microsoft YaHei" charset="-122"/>
              </a:rPr>
              <a:t>declared</a:t>
            </a:r>
            <a:r>
              <a:rPr lang="pl-PL" altLang="pl-PL" sz="2000" dirty="0">
                <a:latin typeface="Arial" charset="0"/>
                <a:ea typeface="Microsoft YaHei" charset="-122"/>
              </a:rPr>
              <a:t> </a:t>
            </a:r>
            <a:r>
              <a:rPr lang="pl-PL" altLang="pl-PL" sz="2000" dirty="0" err="1">
                <a:latin typeface="Arial" charset="0"/>
                <a:ea typeface="Microsoft YaHei" charset="-122"/>
              </a:rPr>
              <a:t>it</a:t>
            </a:r>
            <a:r>
              <a:rPr lang="pl-PL" altLang="pl-PL" sz="2000" dirty="0">
                <a:latin typeface="Arial" charset="0"/>
                <a:ea typeface="Microsoft YaHei" charset="-122"/>
              </a:rPr>
              <a:t> “</a:t>
            </a:r>
            <a:r>
              <a:rPr lang="pl-PL" altLang="pl-PL" sz="2000" dirty="0" err="1">
                <a:latin typeface="Arial" charset="0"/>
                <a:ea typeface="Microsoft YaHei" charset="-122"/>
              </a:rPr>
              <a:t>blessed</a:t>
            </a:r>
            <a:r>
              <a:rPr lang="pl-PL" altLang="pl-PL" sz="2000" dirty="0">
                <a:latin typeface="Arial" charset="0"/>
                <a:ea typeface="Microsoft YaHei" charset="-122"/>
              </a:rPr>
              <a:t>” and “</a:t>
            </a:r>
            <a:r>
              <a:rPr lang="pl-PL" altLang="pl-PL" sz="2000" dirty="0" err="1">
                <a:latin typeface="Arial" charset="0"/>
                <a:ea typeface="Microsoft YaHei" charset="-122"/>
              </a:rPr>
              <a:t>holy</a:t>
            </a:r>
            <a:r>
              <a:rPr lang="pl-PL" altLang="pl-PL" sz="2000" dirty="0">
                <a:latin typeface="Arial" charset="0"/>
                <a:ea typeface="Microsoft YaHei" charset="-122"/>
              </a:rPr>
              <a:t>” (Gen. 2:3). </a:t>
            </a:r>
            <a:r>
              <a:rPr lang="pl-PL" altLang="pl-PL" sz="2000" dirty="0" err="1">
                <a:latin typeface="Arial" charset="0"/>
                <a:ea typeface="Microsoft YaHei" charset="-122"/>
              </a:rPr>
              <a:t>So</a:t>
            </a:r>
            <a:r>
              <a:rPr lang="pl-PL" altLang="pl-PL" sz="2000" dirty="0">
                <a:latin typeface="Arial" charset="0"/>
                <a:ea typeface="Microsoft YaHei" charset="-122"/>
              </a:rPr>
              <a:t> he </a:t>
            </a:r>
            <a:r>
              <a:rPr lang="pl-PL" altLang="pl-PL" sz="2000" dirty="0" err="1">
                <a:latin typeface="Arial" charset="0"/>
                <a:ea typeface="Microsoft YaHei" charset="-122"/>
              </a:rPr>
              <a:t>must</a:t>
            </a:r>
            <a:r>
              <a:rPr lang="pl-PL" altLang="pl-PL" sz="2000" dirty="0">
                <a:latin typeface="Arial" charset="0"/>
                <a:ea typeface="Microsoft YaHei" charset="-122"/>
              </a:rPr>
              <a:t> </a:t>
            </a:r>
            <a:r>
              <a:rPr lang="pl-PL" altLang="pl-PL" sz="2000" dirty="0" err="1">
                <a:latin typeface="Arial" charset="0"/>
                <a:ea typeface="Microsoft YaHei" charset="-122"/>
              </a:rPr>
              <a:t>have</a:t>
            </a:r>
            <a:r>
              <a:rPr lang="pl-PL" altLang="pl-PL" sz="2000" dirty="0">
                <a:latin typeface="Arial" charset="0"/>
                <a:ea typeface="Microsoft YaHei" charset="-122"/>
              </a:rPr>
              <a:t> </a:t>
            </a:r>
            <a:r>
              <a:rPr lang="pl-PL" altLang="pl-PL" sz="2000" dirty="0" err="1">
                <a:latin typeface="Arial" charset="0"/>
                <a:ea typeface="Microsoft YaHei" charset="-122"/>
              </a:rPr>
              <a:t>fallen</a:t>
            </a:r>
            <a:r>
              <a:rPr lang="pl-PL" altLang="pl-PL" sz="2000" dirty="0">
                <a:latin typeface="Arial" charset="0"/>
                <a:ea typeface="Microsoft YaHei" charset="-122"/>
              </a:rPr>
              <a:t> </a:t>
            </a:r>
            <a:r>
              <a:rPr lang="pl-PL" altLang="pl-PL" sz="2000" dirty="0" err="1">
                <a:latin typeface="Arial" charset="0"/>
                <a:ea typeface="Microsoft YaHei" charset="-122"/>
              </a:rPr>
              <a:t>after</a:t>
            </a:r>
            <a:r>
              <a:rPr lang="pl-PL" altLang="pl-PL" sz="2000" dirty="0">
                <a:latin typeface="Arial" charset="0"/>
                <a:ea typeface="Microsoft YaHei" charset="-122"/>
              </a:rPr>
              <a:t> Day 7 (and </a:t>
            </a:r>
            <a:r>
              <a:rPr lang="pl-PL" altLang="pl-PL" sz="2000" dirty="0" err="1">
                <a:latin typeface="Arial" charset="0"/>
                <a:ea typeface="Microsoft YaHei" charset="-122"/>
              </a:rPr>
              <a:t>before</a:t>
            </a:r>
            <a:r>
              <a:rPr lang="pl-PL" altLang="pl-PL" sz="2000" dirty="0">
                <a:latin typeface="Arial" charset="0"/>
                <a:ea typeface="Microsoft YaHei" charset="-122"/>
              </a:rPr>
              <a:t> he </a:t>
            </a:r>
            <a:r>
              <a:rPr lang="pl-PL" altLang="pl-PL" sz="2000" dirty="0" err="1">
                <a:latin typeface="Arial" charset="0"/>
                <a:ea typeface="Microsoft YaHei" charset="-122"/>
              </a:rPr>
              <a:t>tempted</a:t>
            </a:r>
            <a:r>
              <a:rPr lang="pl-PL" altLang="pl-PL" sz="2000" dirty="0">
                <a:latin typeface="Arial" charset="0"/>
                <a:ea typeface="Microsoft YaHei" charset="-122"/>
              </a:rPr>
              <a:t> </a:t>
            </a:r>
            <a:r>
              <a:rPr lang="pl-PL" altLang="pl-PL" sz="2000" dirty="0" err="1">
                <a:latin typeface="Arial" charset="0"/>
                <a:ea typeface="Microsoft YaHei" charset="-122"/>
              </a:rPr>
              <a:t>Eve</a:t>
            </a:r>
            <a:r>
              <a:rPr lang="pl-PL" altLang="pl-PL" sz="2000" dirty="0">
                <a:latin typeface="Arial" charset="0"/>
                <a:ea typeface="Microsoft YaHei" charset="-122"/>
              </a:rPr>
              <a:t>). </a:t>
            </a:r>
            <a:r>
              <a:rPr lang="pl-PL" altLang="pl-PL" sz="2000" dirty="0" err="1">
                <a:latin typeface="Arial" charset="0"/>
                <a:ea typeface="Microsoft YaHei" charset="-122"/>
              </a:rPr>
              <a:t>That</a:t>
            </a:r>
            <a:r>
              <a:rPr lang="pl-PL" altLang="pl-PL" sz="2000" dirty="0">
                <a:latin typeface="Arial" charset="0"/>
                <a:ea typeface="Microsoft YaHei" charset="-122"/>
              </a:rPr>
              <a:t> </a:t>
            </a:r>
            <a:r>
              <a:rPr lang="pl-PL" altLang="pl-PL" sz="2000" dirty="0" err="1">
                <a:latin typeface="Arial" charset="0"/>
                <a:ea typeface="Microsoft YaHei" charset="-122"/>
              </a:rPr>
              <a:t>fall</a:t>
            </a:r>
            <a:r>
              <a:rPr lang="pl-PL" altLang="pl-PL" sz="2000" dirty="0">
                <a:latin typeface="Arial" charset="0"/>
                <a:ea typeface="Microsoft YaHei" charset="-122"/>
              </a:rPr>
              <a:t> of Adam and </a:t>
            </a:r>
            <a:r>
              <a:rPr lang="pl-PL" altLang="pl-PL" sz="2000" dirty="0" err="1">
                <a:latin typeface="Arial" charset="0"/>
                <a:ea typeface="Microsoft YaHei" charset="-122"/>
              </a:rPr>
              <a:t>Eve</a:t>
            </a:r>
            <a:r>
              <a:rPr lang="pl-PL" altLang="pl-PL" sz="2000" dirty="0">
                <a:latin typeface="Arial" charset="0"/>
                <a:ea typeface="Microsoft YaHei" charset="-122"/>
              </a:rPr>
              <a:t> </a:t>
            </a:r>
            <a:r>
              <a:rPr lang="pl-PL" altLang="pl-PL" sz="2000" dirty="0" err="1">
                <a:latin typeface="Arial" charset="0"/>
                <a:ea typeface="Microsoft YaHei" charset="-122"/>
              </a:rPr>
              <a:t>must</a:t>
            </a:r>
            <a:r>
              <a:rPr lang="pl-PL" altLang="pl-PL" sz="2000" dirty="0">
                <a:latin typeface="Arial" charset="0"/>
                <a:ea typeface="Microsoft YaHei" charset="-122"/>
              </a:rPr>
              <a:t> </a:t>
            </a:r>
            <a:r>
              <a:rPr lang="pl-PL" altLang="pl-PL" sz="2000" dirty="0" err="1">
                <a:latin typeface="Arial" charset="0"/>
                <a:ea typeface="Microsoft YaHei" charset="-122"/>
              </a:rPr>
              <a:t>have</a:t>
            </a:r>
            <a:r>
              <a:rPr lang="pl-PL" altLang="pl-PL" sz="2000" dirty="0">
                <a:latin typeface="Arial" charset="0"/>
                <a:ea typeface="Microsoft YaHei" charset="-122"/>
              </a:rPr>
              <a:t> </a:t>
            </a:r>
            <a:r>
              <a:rPr lang="pl-PL" altLang="pl-PL" sz="2000" dirty="0" err="1">
                <a:latin typeface="Arial" charset="0"/>
                <a:ea typeface="Microsoft YaHei" charset="-122"/>
              </a:rPr>
              <a:t>happened</a:t>
            </a:r>
            <a:r>
              <a:rPr lang="pl-PL" altLang="pl-PL" sz="2000" dirty="0">
                <a:latin typeface="Arial" charset="0"/>
                <a:ea typeface="Microsoft YaHei" charset="-122"/>
              </a:rPr>
              <a:t> </a:t>
            </a:r>
            <a:r>
              <a:rPr lang="pl-PL" altLang="pl-PL" sz="2000" dirty="0" err="1">
                <a:latin typeface="Arial" charset="0"/>
                <a:ea typeface="Microsoft YaHei" charset="-122"/>
              </a:rPr>
              <a:t>soon</a:t>
            </a:r>
            <a:r>
              <a:rPr lang="pl-PL" altLang="pl-PL" sz="2000" dirty="0">
                <a:latin typeface="Arial" charset="0"/>
                <a:ea typeface="Microsoft YaHei" charset="-122"/>
              </a:rPr>
              <a:t> </a:t>
            </a:r>
            <a:r>
              <a:rPr lang="pl-PL" altLang="pl-PL" sz="2000" dirty="0" err="1">
                <a:latin typeface="Arial" charset="0"/>
                <a:ea typeface="Microsoft YaHei" charset="-122"/>
              </a:rPr>
              <a:t>after</a:t>
            </a:r>
            <a:r>
              <a:rPr lang="pl-PL" altLang="pl-PL" sz="2000" dirty="0">
                <a:latin typeface="Arial" charset="0"/>
                <a:ea typeface="Microsoft YaHei" charset="-122"/>
              </a:rPr>
              <a:t> Day 7 for </a:t>
            </a:r>
            <a:r>
              <a:rPr lang="pl-PL" altLang="pl-PL" sz="2000" dirty="0" err="1">
                <a:latin typeface="Arial" charset="0"/>
                <a:ea typeface="Microsoft YaHei" charset="-122"/>
              </a:rPr>
              <a:t>these</a:t>
            </a:r>
            <a:r>
              <a:rPr lang="pl-PL" altLang="pl-PL" sz="2000" dirty="0">
                <a:latin typeface="Arial" charset="0"/>
                <a:ea typeface="Microsoft YaHei" charset="-122"/>
              </a:rPr>
              <a:t> </a:t>
            </a:r>
            <a:r>
              <a:rPr lang="pl-PL" altLang="pl-PL" sz="2000" dirty="0" err="1">
                <a:latin typeface="Arial" charset="0"/>
                <a:ea typeface="Microsoft YaHei" charset="-122"/>
              </a:rPr>
              <a:t>reasons</a:t>
            </a:r>
            <a:r>
              <a:rPr lang="pl-PL" altLang="pl-PL" sz="2000" dirty="0">
                <a:latin typeface="Arial" charset="0"/>
                <a:ea typeface="Microsoft YaHei" charset="-122"/>
              </a:rPr>
              <a:t>.</a:t>
            </a:r>
          </a:p>
          <a:p>
            <a:pPr marL="498475" indent="-498475" eaLnBrk="1">
              <a:spcBef>
                <a:spcPct val="0"/>
              </a:spcBef>
              <a:buFont typeface="Times New Roman" pitchFamily="16" charset="0"/>
              <a:buAutoNum type="arabicPeriod"/>
              <a:tabLst>
                <a:tab pos="723900" algn="l"/>
                <a:tab pos="1447800" algn="l"/>
                <a:tab pos="2171700" algn="l"/>
                <a:tab pos="2895600" algn="l"/>
                <a:tab pos="3619500" algn="l"/>
                <a:tab pos="4343400" algn="l"/>
              </a:tabLst>
              <a:defRPr/>
            </a:pPr>
            <a:r>
              <a:rPr lang="pl-PL" altLang="pl-PL" sz="2000" dirty="0" err="1">
                <a:latin typeface="Arial" charset="0"/>
                <a:ea typeface="Microsoft YaHei" charset="-122"/>
              </a:rPr>
              <a:t>Once</a:t>
            </a:r>
            <a:r>
              <a:rPr lang="pl-PL" altLang="pl-PL" sz="2000" dirty="0">
                <a:latin typeface="Arial" charset="0"/>
                <a:ea typeface="Microsoft YaHei" charset="-122"/>
              </a:rPr>
              <a:t> </a:t>
            </a:r>
            <a:r>
              <a:rPr lang="pl-PL" altLang="pl-PL" sz="2000" dirty="0" err="1">
                <a:latin typeface="Arial" charset="0"/>
                <a:ea typeface="Microsoft YaHei" charset="-122"/>
              </a:rPr>
              <a:t>Satan</a:t>
            </a:r>
            <a:r>
              <a:rPr lang="pl-PL" altLang="pl-PL" sz="2000" dirty="0">
                <a:latin typeface="Arial" charset="0"/>
                <a:ea typeface="Microsoft YaHei" charset="-122"/>
              </a:rPr>
              <a:t> </a:t>
            </a:r>
            <a:r>
              <a:rPr lang="pl-PL" altLang="pl-PL" sz="2000" dirty="0" err="1">
                <a:latin typeface="Arial" charset="0"/>
                <a:ea typeface="Microsoft YaHei" charset="-122"/>
              </a:rPr>
              <a:t>fell</a:t>
            </a:r>
            <a:r>
              <a:rPr lang="pl-PL" altLang="pl-PL" sz="2000" dirty="0">
                <a:latin typeface="Arial" charset="0"/>
                <a:ea typeface="Microsoft YaHei" charset="-122"/>
              </a:rPr>
              <a:t>, he </a:t>
            </a:r>
            <a:r>
              <a:rPr lang="pl-PL" altLang="pl-PL" sz="2000" dirty="0" err="1">
                <a:latin typeface="Arial" charset="0"/>
                <a:ea typeface="Microsoft YaHei" charset="-122"/>
              </a:rPr>
              <a:t>would</a:t>
            </a:r>
            <a:r>
              <a:rPr lang="pl-PL" altLang="pl-PL" sz="2000" dirty="0">
                <a:latin typeface="Arial" charset="0"/>
                <a:ea typeface="Microsoft YaHei" charset="-122"/>
              </a:rPr>
              <a:t> not </a:t>
            </a:r>
            <a:r>
              <a:rPr lang="pl-PL" altLang="pl-PL" sz="2000" dirty="0" err="1">
                <a:latin typeface="Arial" charset="0"/>
                <a:ea typeface="Microsoft YaHei" charset="-122"/>
              </a:rPr>
              <a:t>wait</a:t>
            </a:r>
            <a:r>
              <a:rPr lang="pl-PL" altLang="pl-PL" sz="2000" dirty="0">
                <a:latin typeface="Arial" charset="0"/>
                <a:ea typeface="Microsoft YaHei" charset="-122"/>
              </a:rPr>
              <a:t> a </a:t>
            </a:r>
            <a:r>
              <a:rPr lang="pl-PL" altLang="pl-PL" sz="2000" dirty="0" err="1">
                <a:latin typeface="Arial" charset="0"/>
                <a:ea typeface="Microsoft YaHei" charset="-122"/>
              </a:rPr>
              <a:t>long</a:t>
            </a:r>
            <a:r>
              <a:rPr lang="pl-PL" altLang="pl-PL" sz="2000" dirty="0">
                <a:latin typeface="Arial" charset="0"/>
                <a:ea typeface="Microsoft YaHei" charset="-122"/>
              </a:rPr>
              <a:t> </a:t>
            </a:r>
            <a:r>
              <a:rPr lang="pl-PL" altLang="pl-PL" sz="2000" dirty="0" err="1">
                <a:latin typeface="Arial" charset="0"/>
                <a:ea typeface="Microsoft YaHei" charset="-122"/>
              </a:rPr>
              <a:t>time</a:t>
            </a:r>
            <a:r>
              <a:rPr lang="pl-PL" altLang="pl-PL" sz="2000" dirty="0">
                <a:latin typeface="Arial" charset="0"/>
                <a:ea typeface="Microsoft YaHei" charset="-122"/>
              </a:rPr>
              <a:t> to </a:t>
            </a:r>
            <a:r>
              <a:rPr lang="pl-PL" altLang="pl-PL" sz="2000" dirty="0" err="1">
                <a:latin typeface="Arial" charset="0"/>
                <a:ea typeface="Microsoft YaHei" charset="-122"/>
              </a:rPr>
              <a:t>attack</a:t>
            </a:r>
            <a:r>
              <a:rPr lang="pl-PL" altLang="pl-PL" sz="2000" dirty="0">
                <a:latin typeface="Arial" charset="0"/>
                <a:ea typeface="Microsoft YaHei" charset="-122"/>
              </a:rPr>
              <a:t> </a:t>
            </a:r>
            <a:r>
              <a:rPr lang="pl-PL" altLang="pl-PL" sz="2000" dirty="0" err="1">
                <a:latin typeface="Arial" charset="0"/>
                <a:ea typeface="Microsoft YaHei" charset="-122"/>
              </a:rPr>
              <a:t>God’s</a:t>
            </a:r>
            <a:r>
              <a:rPr lang="pl-PL" altLang="pl-PL" sz="2000" dirty="0">
                <a:latin typeface="Arial" charset="0"/>
                <a:ea typeface="Microsoft YaHei" charset="-122"/>
              </a:rPr>
              <a:t> </a:t>
            </a:r>
            <a:r>
              <a:rPr lang="pl-PL" altLang="pl-PL" sz="2000" dirty="0" err="1">
                <a:latin typeface="Arial" charset="0"/>
                <a:ea typeface="Microsoft YaHei" charset="-122"/>
              </a:rPr>
              <a:t>highest</a:t>
            </a:r>
            <a:r>
              <a:rPr lang="pl-PL" altLang="pl-PL" sz="2000" dirty="0">
                <a:latin typeface="Arial" charset="0"/>
                <a:ea typeface="Microsoft YaHei" charset="-122"/>
              </a:rPr>
              <a:t> </a:t>
            </a:r>
            <a:r>
              <a:rPr lang="pl-PL" altLang="pl-PL" sz="2000" dirty="0" err="1">
                <a:latin typeface="Arial" charset="0"/>
                <a:ea typeface="Microsoft YaHei" charset="-122"/>
              </a:rPr>
              <a:t>creation</a:t>
            </a:r>
            <a:r>
              <a:rPr lang="pl-PL" altLang="pl-PL" sz="2000" dirty="0">
                <a:latin typeface="Arial" charset="0"/>
                <a:ea typeface="Microsoft YaHei" charset="-122"/>
              </a:rPr>
              <a:t>: </a:t>
            </a:r>
            <a:r>
              <a:rPr lang="pl-PL" altLang="pl-PL" sz="2000" dirty="0" err="1">
                <a:latin typeface="Arial" charset="0"/>
                <a:ea typeface="Microsoft YaHei" charset="-122"/>
              </a:rPr>
              <a:t>man</a:t>
            </a:r>
            <a:r>
              <a:rPr lang="pl-PL" altLang="pl-PL" sz="2000" dirty="0">
                <a:latin typeface="Arial" charset="0"/>
                <a:ea typeface="Microsoft YaHei" charset="-122"/>
              </a:rPr>
              <a:t>.</a:t>
            </a:r>
          </a:p>
          <a:p>
            <a:pPr marL="498475" indent="-498475" eaLnBrk="1">
              <a:spcBef>
                <a:spcPct val="0"/>
              </a:spcBef>
              <a:buFont typeface="Times New Roman" pitchFamily="16" charset="0"/>
              <a:buAutoNum type="arabicPeriod"/>
              <a:tabLst>
                <a:tab pos="723900" algn="l"/>
                <a:tab pos="1447800" algn="l"/>
                <a:tab pos="2171700" algn="l"/>
                <a:tab pos="2895600" algn="l"/>
                <a:tab pos="3619500" algn="l"/>
                <a:tab pos="4343400" algn="l"/>
              </a:tabLst>
              <a:defRPr/>
            </a:pPr>
            <a:r>
              <a:rPr lang="pl-PL" altLang="pl-PL" sz="2000" dirty="0" err="1">
                <a:latin typeface="Arial" charset="0"/>
                <a:ea typeface="Microsoft YaHei" charset="-122"/>
              </a:rPr>
              <a:t>There</a:t>
            </a:r>
            <a:r>
              <a:rPr lang="pl-PL" altLang="pl-PL" sz="2000" dirty="0">
                <a:latin typeface="Arial" charset="0"/>
                <a:ea typeface="Microsoft YaHei" charset="-122"/>
              </a:rPr>
              <a:t> </a:t>
            </a:r>
            <a:r>
              <a:rPr lang="pl-PL" altLang="pl-PL" sz="2000" dirty="0" err="1">
                <a:latin typeface="Arial" charset="0"/>
                <a:ea typeface="Microsoft YaHei" charset="-122"/>
              </a:rPr>
              <a:t>is</a:t>
            </a:r>
            <a:r>
              <a:rPr lang="pl-PL" altLang="pl-PL" sz="2000" dirty="0">
                <a:latin typeface="Arial" charset="0"/>
                <a:ea typeface="Microsoft YaHei" charset="-122"/>
              </a:rPr>
              <a:t> no </a:t>
            </a:r>
            <a:r>
              <a:rPr lang="pl-PL" altLang="pl-PL" sz="2000" dirty="0" err="1">
                <a:latin typeface="Arial" charset="0"/>
                <a:ea typeface="Microsoft YaHei" charset="-122"/>
              </a:rPr>
              <a:t>indication</a:t>
            </a:r>
            <a:r>
              <a:rPr lang="pl-PL" altLang="pl-PL" sz="2000" dirty="0">
                <a:latin typeface="Arial" charset="0"/>
                <a:ea typeface="Microsoft YaHei" charset="-122"/>
              </a:rPr>
              <a:t> in the </a:t>
            </a:r>
            <a:r>
              <a:rPr lang="pl-PL" altLang="pl-PL" sz="2000" dirty="0" err="1">
                <a:latin typeface="Arial" charset="0"/>
                <a:ea typeface="Microsoft YaHei" charset="-122"/>
              </a:rPr>
              <a:t>text</a:t>
            </a:r>
            <a:r>
              <a:rPr lang="pl-PL" altLang="pl-PL" sz="2000" dirty="0">
                <a:latin typeface="Arial" charset="0"/>
                <a:ea typeface="Microsoft YaHei" charset="-122"/>
              </a:rPr>
              <a:t> of a </a:t>
            </a:r>
            <a:r>
              <a:rPr lang="pl-PL" altLang="pl-PL" sz="2000" dirty="0" err="1">
                <a:latin typeface="Arial" charset="0"/>
                <a:ea typeface="Microsoft YaHei" charset="-122"/>
              </a:rPr>
              <a:t>long</a:t>
            </a:r>
            <a:r>
              <a:rPr lang="pl-PL" altLang="pl-PL" sz="2000" dirty="0">
                <a:latin typeface="Arial" charset="0"/>
                <a:ea typeface="Microsoft YaHei" charset="-122"/>
              </a:rPr>
              <a:t> period of </a:t>
            </a:r>
            <a:r>
              <a:rPr lang="pl-PL" altLang="pl-PL" sz="2000" dirty="0" err="1">
                <a:latin typeface="Arial" charset="0"/>
                <a:ea typeface="Microsoft YaHei" charset="-122"/>
              </a:rPr>
              <a:t>time</a:t>
            </a:r>
            <a:r>
              <a:rPr lang="pl-PL" altLang="pl-PL" sz="2000" dirty="0">
                <a:latin typeface="Arial" charset="0"/>
                <a:ea typeface="Microsoft YaHei" charset="-122"/>
              </a:rPr>
              <a:t> </a:t>
            </a:r>
            <a:r>
              <a:rPr lang="pl-PL" altLang="pl-PL" sz="2000" dirty="0" err="1">
                <a:latin typeface="Arial" charset="0"/>
                <a:ea typeface="Microsoft YaHei" charset="-122"/>
              </a:rPr>
              <a:t>between</a:t>
            </a:r>
            <a:r>
              <a:rPr lang="pl-PL" altLang="pl-PL" sz="2000" dirty="0">
                <a:latin typeface="Arial" charset="0"/>
                <a:ea typeface="Microsoft YaHei" charset="-122"/>
              </a:rPr>
              <a:t> Gen. 2:25 and Gen. 3:1.</a:t>
            </a:r>
          </a:p>
          <a:p>
            <a:pPr marL="498475" indent="-498475" eaLnBrk="1">
              <a:spcBef>
                <a:spcPct val="0"/>
              </a:spcBef>
              <a:buFont typeface="Times New Roman" pitchFamily="16" charset="0"/>
              <a:buAutoNum type="arabicPeriod"/>
              <a:tabLst>
                <a:tab pos="723900" algn="l"/>
                <a:tab pos="1447800" algn="l"/>
                <a:tab pos="2171700" algn="l"/>
                <a:tab pos="2895600" algn="l"/>
                <a:tab pos="3619500" algn="l"/>
                <a:tab pos="4343400" algn="l"/>
              </a:tabLst>
              <a:defRPr/>
            </a:pPr>
            <a:r>
              <a:rPr lang="pl-PL" altLang="pl-PL" sz="2000" dirty="0">
                <a:latin typeface="Arial" charset="0"/>
                <a:ea typeface="Microsoft YaHei" charset="-122"/>
              </a:rPr>
              <a:t>Adam and </a:t>
            </a:r>
            <a:r>
              <a:rPr lang="pl-PL" altLang="pl-PL" sz="2000" dirty="0" err="1">
                <a:latin typeface="Arial" charset="0"/>
                <a:ea typeface="Microsoft YaHei" charset="-122"/>
              </a:rPr>
              <a:t>Eve</a:t>
            </a:r>
            <a:r>
              <a:rPr lang="pl-PL" altLang="pl-PL" sz="2000" dirty="0">
                <a:latin typeface="Arial" charset="0"/>
                <a:ea typeface="Microsoft YaHei" charset="-122"/>
              </a:rPr>
              <a:t> </a:t>
            </a:r>
            <a:r>
              <a:rPr lang="pl-PL" altLang="pl-PL" sz="2000" dirty="0" err="1">
                <a:latin typeface="Arial" charset="0"/>
                <a:ea typeface="Microsoft YaHei" charset="-122"/>
              </a:rPr>
              <a:t>were</a:t>
            </a:r>
            <a:r>
              <a:rPr lang="pl-PL" altLang="pl-PL" sz="2000" dirty="0">
                <a:latin typeface="Arial" charset="0"/>
                <a:ea typeface="Microsoft YaHei" charset="-122"/>
              </a:rPr>
              <a:t> </a:t>
            </a:r>
            <a:r>
              <a:rPr lang="pl-PL" altLang="pl-PL" sz="2000" dirty="0" err="1">
                <a:latin typeface="Arial" charset="0"/>
                <a:ea typeface="Microsoft YaHei" charset="-122"/>
              </a:rPr>
              <a:t>commanded</a:t>
            </a:r>
            <a:r>
              <a:rPr lang="pl-PL" altLang="pl-PL" sz="2000" dirty="0">
                <a:latin typeface="Arial" charset="0"/>
                <a:ea typeface="Microsoft YaHei" charset="-122"/>
              </a:rPr>
              <a:t> to </a:t>
            </a:r>
            <a:r>
              <a:rPr lang="pl-PL" altLang="pl-PL" sz="2000" dirty="0" err="1">
                <a:latin typeface="Arial" charset="0"/>
                <a:ea typeface="Microsoft YaHei" charset="-122"/>
              </a:rPr>
              <a:t>have</a:t>
            </a:r>
            <a:r>
              <a:rPr lang="pl-PL" altLang="pl-PL" sz="2000" dirty="0">
                <a:latin typeface="Arial" charset="0"/>
                <a:ea typeface="Microsoft YaHei" charset="-122"/>
              </a:rPr>
              <a:t> </a:t>
            </a:r>
            <a:r>
              <a:rPr lang="pl-PL" altLang="pl-PL" sz="2000" dirty="0" err="1">
                <a:latin typeface="Arial" charset="0"/>
                <a:ea typeface="Microsoft YaHei" charset="-122"/>
              </a:rPr>
              <a:t>produce</a:t>
            </a:r>
            <a:r>
              <a:rPr lang="pl-PL" altLang="pl-PL" sz="2000" dirty="0">
                <a:latin typeface="Arial" charset="0"/>
                <a:ea typeface="Microsoft YaHei" charset="-122"/>
              </a:rPr>
              <a:t> </a:t>
            </a:r>
            <a:r>
              <a:rPr lang="pl-PL" altLang="pl-PL" sz="2000" dirty="0" err="1">
                <a:latin typeface="Arial" charset="0"/>
                <a:ea typeface="Microsoft YaHei" charset="-122"/>
              </a:rPr>
              <a:t>children</a:t>
            </a:r>
            <a:r>
              <a:rPr lang="pl-PL" altLang="pl-PL" sz="2000" dirty="0">
                <a:latin typeface="Arial" charset="0"/>
                <a:ea typeface="Microsoft YaHei" charset="-122"/>
              </a:rPr>
              <a:t> (Gen. 1:28). </a:t>
            </a:r>
            <a:r>
              <a:rPr lang="pl-PL" altLang="pl-PL" sz="2000" dirty="0" err="1">
                <a:latin typeface="Arial" charset="0"/>
                <a:ea typeface="Microsoft YaHei" charset="-122"/>
              </a:rPr>
              <a:t>There</a:t>
            </a:r>
            <a:r>
              <a:rPr lang="pl-PL" altLang="pl-PL" sz="2000" dirty="0">
                <a:latin typeface="Arial" charset="0"/>
                <a:ea typeface="Microsoft YaHei" charset="-122"/>
              </a:rPr>
              <a:t> </a:t>
            </a:r>
            <a:r>
              <a:rPr lang="pl-PL" altLang="pl-PL" sz="2000" dirty="0" err="1">
                <a:latin typeface="Arial" charset="0"/>
                <a:ea typeface="Microsoft YaHei" charset="-122"/>
              </a:rPr>
              <a:t>is</a:t>
            </a:r>
            <a:r>
              <a:rPr lang="pl-PL" altLang="pl-PL" sz="2000" dirty="0">
                <a:latin typeface="Arial" charset="0"/>
                <a:ea typeface="Microsoft YaHei" charset="-122"/>
              </a:rPr>
              <a:t> no </a:t>
            </a:r>
            <a:r>
              <a:rPr lang="pl-PL" altLang="pl-PL" sz="2000" dirty="0" err="1">
                <a:latin typeface="Arial" charset="0"/>
                <a:ea typeface="Microsoft YaHei" charset="-122"/>
              </a:rPr>
              <a:t>reason</a:t>
            </a:r>
            <a:r>
              <a:rPr lang="pl-PL" altLang="pl-PL" sz="2000" dirty="0">
                <a:latin typeface="Arial" charset="0"/>
                <a:ea typeface="Microsoft YaHei" charset="-122"/>
              </a:rPr>
              <a:t> to </a:t>
            </a:r>
            <a:r>
              <a:rPr lang="pl-PL" altLang="pl-PL" sz="2000" dirty="0" err="1">
                <a:latin typeface="Arial" charset="0"/>
                <a:ea typeface="Microsoft YaHei" charset="-122"/>
              </a:rPr>
              <a:t>forego</a:t>
            </a:r>
            <a:r>
              <a:rPr lang="pl-PL" altLang="pl-PL" sz="2000" dirty="0">
                <a:latin typeface="Arial" charset="0"/>
                <a:ea typeface="Microsoft YaHei" charset="-122"/>
              </a:rPr>
              <a:t> </a:t>
            </a:r>
            <a:r>
              <a:rPr lang="pl-PL" altLang="pl-PL" sz="2000" dirty="0" err="1">
                <a:latin typeface="Arial" charset="0"/>
                <a:ea typeface="Microsoft YaHei" charset="-122"/>
              </a:rPr>
              <a:t>sexual</a:t>
            </a:r>
            <a:r>
              <a:rPr lang="pl-PL" altLang="pl-PL" sz="2000" dirty="0">
                <a:latin typeface="Arial" charset="0"/>
                <a:ea typeface="Microsoft YaHei" charset="-122"/>
              </a:rPr>
              <a:t> relations for a </a:t>
            </a:r>
            <a:r>
              <a:rPr lang="pl-PL" altLang="pl-PL" sz="2000" dirty="0" err="1">
                <a:latin typeface="Arial" charset="0"/>
                <a:ea typeface="Microsoft YaHei" charset="-122"/>
              </a:rPr>
              <a:t>long</a:t>
            </a:r>
            <a:r>
              <a:rPr lang="pl-PL" altLang="pl-PL" sz="2000" dirty="0">
                <a:latin typeface="Arial" charset="0"/>
                <a:ea typeface="Microsoft YaHei" charset="-122"/>
              </a:rPr>
              <a:t> </a:t>
            </a:r>
            <a:r>
              <a:rPr lang="pl-PL" altLang="pl-PL" sz="2000" dirty="0" err="1">
                <a:latin typeface="Arial" charset="0"/>
                <a:ea typeface="Microsoft YaHei" charset="-122"/>
              </a:rPr>
              <a:t>time</a:t>
            </a:r>
            <a:r>
              <a:rPr lang="pl-PL" altLang="pl-PL" sz="2000" dirty="0">
                <a:latin typeface="Arial" charset="0"/>
                <a:ea typeface="Microsoft YaHei" charset="-122"/>
              </a:rPr>
              <a:t>, but </a:t>
            </a:r>
            <a:r>
              <a:rPr lang="pl-PL" altLang="pl-PL" sz="2000" dirty="0" err="1">
                <a:latin typeface="Arial" charset="0"/>
                <a:ea typeface="Microsoft YaHei" charset="-122"/>
              </a:rPr>
              <a:t>they</a:t>
            </a:r>
            <a:r>
              <a:rPr lang="pl-PL" altLang="pl-PL" sz="2000" dirty="0">
                <a:latin typeface="Arial" charset="0"/>
                <a:ea typeface="Microsoft YaHei" charset="-122"/>
              </a:rPr>
              <a:t> </a:t>
            </a:r>
            <a:r>
              <a:rPr lang="pl-PL" altLang="pl-PL" sz="2000" dirty="0" err="1">
                <a:latin typeface="Arial" charset="0"/>
                <a:ea typeface="Microsoft YaHei" charset="-122"/>
              </a:rPr>
              <a:t>did</a:t>
            </a:r>
            <a:r>
              <a:rPr lang="pl-PL" altLang="pl-PL" sz="2000" dirty="0">
                <a:latin typeface="Arial" charset="0"/>
                <a:ea typeface="Microsoft YaHei" charset="-122"/>
              </a:rPr>
              <a:t> not </a:t>
            </a:r>
            <a:r>
              <a:rPr lang="pl-PL" altLang="pl-PL" sz="2000" dirty="0" err="1">
                <a:latin typeface="Arial" charset="0"/>
                <a:ea typeface="Microsoft YaHei" charset="-122"/>
              </a:rPr>
              <a:t>have</a:t>
            </a:r>
            <a:r>
              <a:rPr lang="pl-PL" altLang="pl-PL" sz="2000" dirty="0">
                <a:latin typeface="Arial" charset="0"/>
                <a:ea typeface="Microsoft YaHei" charset="-122"/>
              </a:rPr>
              <a:t> sex </a:t>
            </a:r>
            <a:r>
              <a:rPr lang="pl-PL" altLang="pl-PL" sz="2000" dirty="0" err="1">
                <a:latin typeface="Arial" charset="0"/>
                <a:ea typeface="Microsoft YaHei" charset="-122"/>
              </a:rPr>
              <a:t>until</a:t>
            </a:r>
            <a:r>
              <a:rPr lang="pl-PL" altLang="pl-PL" sz="2000" dirty="0">
                <a:latin typeface="Arial" charset="0"/>
                <a:ea typeface="Microsoft YaHei" charset="-122"/>
              </a:rPr>
              <a:t> Gen. 4:1.</a:t>
            </a:r>
          </a:p>
          <a:p>
            <a:pPr marL="498475" indent="-498475" eaLnBrk="1">
              <a:spcBef>
                <a:spcPct val="0"/>
              </a:spcBef>
              <a:buFont typeface="Times New Roman" pitchFamily="16" charset="0"/>
              <a:buAutoNum type="arabicPeriod"/>
              <a:tabLst>
                <a:tab pos="723900" algn="l"/>
                <a:tab pos="1447800" algn="l"/>
                <a:tab pos="2171700" algn="l"/>
                <a:tab pos="2895600" algn="l"/>
                <a:tab pos="3619500" algn="l"/>
                <a:tab pos="4343400" algn="l"/>
              </a:tabLst>
              <a:defRPr/>
            </a:pPr>
            <a:r>
              <a:rPr lang="pl-PL" altLang="pl-PL" sz="2000" dirty="0" err="1">
                <a:latin typeface="Arial" charset="0"/>
                <a:ea typeface="Microsoft YaHei" charset="-122"/>
              </a:rPr>
              <a:t>Additionally</a:t>
            </a:r>
            <a:r>
              <a:rPr lang="pl-PL" altLang="pl-PL" sz="2000" dirty="0">
                <a:latin typeface="Arial" charset="0"/>
                <a:ea typeface="Microsoft YaHei" charset="-122"/>
              </a:rPr>
              <a:t>, the </a:t>
            </a:r>
            <a:r>
              <a:rPr lang="pl-PL" altLang="pl-PL" sz="2000" dirty="0" err="1">
                <a:latin typeface="Arial" charset="0"/>
                <a:ea typeface="Microsoft YaHei" charset="-122"/>
              </a:rPr>
              <a:t>great</a:t>
            </a:r>
            <a:r>
              <a:rPr lang="pl-PL" altLang="pl-PL" sz="2000" dirty="0">
                <a:latin typeface="Arial" charset="0"/>
                <a:ea typeface="Microsoft YaHei" charset="-122"/>
              </a:rPr>
              <a:t> English </a:t>
            </a:r>
            <a:r>
              <a:rPr lang="pl-PL" altLang="pl-PL" sz="2000" dirty="0" err="1">
                <a:latin typeface="Arial" charset="0"/>
                <a:ea typeface="Microsoft YaHei" charset="-122"/>
              </a:rPr>
              <a:t>Bible</a:t>
            </a:r>
            <a:r>
              <a:rPr lang="pl-PL" altLang="pl-PL" sz="2000" dirty="0">
                <a:latin typeface="Arial" charset="0"/>
                <a:ea typeface="Microsoft YaHei" charset="-122"/>
              </a:rPr>
              <a:t> scholar, James </a:t>
            </a:r>
            <a:r>
              <a:rPr lang="pl-PL" altLang="pl-PL" sz="2000" dirty="0" err="1">
                <a:latin typeface="Arial" charset="0"/>
                <a:ea typeface="Microsoft YaHei" charset="-122"/>
              </a:rPr>
              <a:t>Ussher</a:t>
            </a:r>
            <a:r>
              <a:rPr lang="pl-PL" altLang="pl-PL" sz="2000" dirty="0">
                <a:latin typeface="Arial" charset="0"/>
                <a:ea typeface="Microsoft YaHei" charset="-122"/>
              </a:rPr>
              <a:t> (1581-1656) </a:t>
            </a:r>
            <a:r>
              <a:rPr lang="pl-PL" altLang="pl-PL" sz="2000" dirty="0" err="1">
                <a:latin typeface="Arial" charset="0"/>
                <a:ea typeface="Microsoft YaHei" charset="-122"/>
              </a:rPr>
              <a:t>noted</a:t>
            </a:r>
            <a:r>
              <a:rPr lang="pl-PL" altLang="pl-PL" sz="2000" dirty="0">
                <a:latin typeface="Arial" charset="0"/>
                <a:ea typeface="Microsoft YaHei" charset="-122"/>
              </a:rPr>
              <a:t> </a:t>
            </a:r>
            <a:r>
              <a:rPr lang="pl-PL" altLang="pl-PL" sz="2000" dirty="0" err="1">
                <a:latin typeface="Arial" charset="0"/>
                <a:ea typeface="Microsoft YaHei" charset="-122"/>
              </a:rPr>
              <a:t>that</a:t>
            </a:r>
            <a:r>
              <a:rPr lang="pl-PL" altLang="pl-PL" sz="2000" dirty="0">
                <a:latin typeface="Arial" charset="0"/>
                <a:ea typeface="Microsoft YaHei" charset="-122"/>
              </a:rPr>
              <a:t> the Day of </a:t>
            </a:r>
            <a:r>
              <a:rPr lang="pl-PL" altLang="pl-PL" sz="2000" dirty="0" err="1">
                <a:latin typeface="Arial" charset="0"/>
                <a:ea typeface="Microsoft YaHei" charset="-122"/>
              </a:rPr>
              <a:t>Atonement</a:t>
            </a:r>
            <a:r>
              <a:rPr lang="pl-PL" altLang="pl-PL" sz="2000" dirty="0">
                <a:latin typeface="Arial" charset="0"/>
                <a:ea typeface="Microsoft YaHei" charset="-122"/>
              </a:rPr>
              <a:t> was on the </a:t>
            </a:r>
            <a:r>
              <a:rPr lang="pl-PL" altLang="pl-PL" sz="2000" dirty="0" err="1">
                <a:latin typeface="Arial" charset="0"/>
                <a:ea typeface="Microsoft YaHei" charset="-122"/>
              </a:rPr>
              <a:t>tenth</a:t>
            </a:r>
            <a:r>
              <a:rPr lang="pl-PL" altLang="pl-PL" sz="2000" dirty="0">
                <a:latin typeface="Arial" charset="0"/>
                <a:ea typeface="Microsoft YaHei" charset="-122"/>
              </a:rPr>
              <a:t> of the </a:t>
            </a:r>
            <a:r>
              <a:rPr lang="pl-PL" altLang="pl-PL" sz="2000" dirty="0" err="1">
                <a:latin typeface="Arial" charset="0"/>
                <a:ea typeface="Microsoft YaHei" charset="-122"/>
              </a:rPr>
              <a:t>month</a:t>
            </a:r>
            <a:r>
              <a:rPr lang="pl-PL" altLang="pl-PL" sz="2000" dirty="0">
                <a:latin typeface="Arial" charset="0"/>
                <a:ea typeface="Microsoft YaHei" charset="-122"/>
              </a:rPr>
              <a:t>. He </a:t>
            </a:r>
            <a:r>
              <a:rPr lang="pl-PL" altLang="pl-PL" sz="2000" dirty="0" err="1">
                <a:latin typeface="Arial" charset="0"/>
                <a:ea typeface="Microsoft YaHei" charset="-122"/>
              </a:rPr>
              <a:t>wondered</a:t>
            </a:r>
            <a:r>
              <a:rPr lang="pl-PL" altLang="pl-PL" sz="2000" dirty="0">
                <a:latin typeface="Arial" charset="0"/>
                <a:ea typeface="Microsoft YaHei" charset="-122"/>
              </a:rPr>
              <a:t> </a:t>
            </a:r>
            <a:r>
              <a:rPr lang="pl-PL" altLang="pl-PL" sz="2000" dirty="0" err="1">
                <a:latin typeface="Arial" charset="0"/>
                <a:ea typeface="Microsoft YaHei" charset="-122"/>
              </a:rPr>
              <a:t>why</a:t>
            </a:r>
            <a:r>
              <a:rPr lang="pl-PL" altLang="pl-PL" sz="2000" dirty="0">
                <a:latin typeface="Arial" charset="0"/>
                <a:ea typeface="Microsoft YaHei" charset="-122"/>
              </a:rPr>
              <a:t> and </a:t>
            </a:r>
            <a:r>
              <a:rPr lang="pl-PL" altLang="pl-PL" sz="2000" dirty="0" err="1">
                <a:latin typeface="Arial" charset="0"/>
                <a:ea typeface="Microsoft YaHei" charset="-122"/>
              </a:rPr>
              <a:t>suggested</a:t>
            </a:r>
            <a:r>
              <a:rPr lang="pl-PL" altLang="pl-PL" sz="2000" dirty="0">
                <a:latin typeface="Arial" charset="0"/>
                <a:ea typeface="Microsoft YaHei" charset="-122"/>
              </a:rPr>
              <a:t> </a:t>
            </a:r>
            <a:r>
              <a:rPr lang="pl-PL" altLang="pl-PL" sz="2000" dirty="0" err="1">
                <a:latin typeface="Arial" charset="0"/>
                <a:ea typeface="Microsoft YaHei" charset="-122"/>
              </a:rPr>
              <a:t>that</a:t>
            </a:r>
            <a:r>
              <a:rPr lang="pl-PL" altLang="pl-PL" sz="2000" dirty="0">
                <a:latin typeface="Arial" charset="0"/>
                <a:ea typeface="Microsoft YaHei" charset="-122"/>
              </a:rPr>
              <a:t> was </a:t>
            </a:r>
            <a:r>
              <a:rPr lang="pl-PL" altLang="pl-PL" sz="2000" dirty="0" err="1">
                <a:latin typeface="Arial" charset="0"/>
                <a:ea typeface="Microsoft YaHei" charset="-122"/>
              </a:rPr>
              <a:t>because</a:t>
            </a:r>
            <a:r>
              <a:rPr lang="pl-PL" altLang="pl-PL" sz="2000" dirty="0">
                <a:latin typeface="Arial" charset="0"/>
                <a:ea typeface="Microsoft YaHei" charset="-122"/>
              </a:rPr>
              <a:t> </a:t>
            </a:r>
            <a:r>
              <a:rPr lang="pl-PL" altLang="pl-PL" sz="2000" dirty="0" err="1">
                <a:latin typeface="Arial" charset="0"/>
                <a:ea typeface="Microsoft YaHei" charset="-122"/>
              </a:rPr>
              <a:t>God</a:t>
            </a:r>
            <a:r>
              <a:rPr lang="pl-PL" altLang="pl-PL" sz="2000" dirty="0">
                <a:latin typeface="Arial" charset="0"/>
                <a:ea typeface="Microsoft YaHei" charset="-122"/>
              </a:rPr>
              <a:t> </a:t>
            </a:r>
            <a:r>
              <a:rPr lang="pl-PL" altLang="pl-PL" sz="2000" dirty="0" err="1">
                <a:latin typeface="Arial" charset="0"/>
                <a:ea typeface="Microsoft YaHei" charset="-122"/>
              </a:rPr>
              <a:t>made</a:t>
            </a:r>
            <a:r>
              <a:rPr lang="pl-PL" altLang="pl-PL" sz="2000" dirty="0">
                <a:latin typeface="Arial" charset="0"/>
                <a:ea typeface="Microsoft YaHei" charset="-122"/>
              </a:rPr>
              <a:t> the </a:t>
            </a:r>
            <a:r>
              <a:rPr lang="pl-PL" altLang="pl-PL" sz="2000" dirty="0" err="1">
                <a:latin typeface="Arial" charset="0"/>
                <a:ea typeface="Microsoft YaHei" charset="-122"/>
              </a:rPr>
              <a:t>first</a:t>
            </a:r>
            <a:r>
              <a:rPr lang="pl-PL" altLang="pl-PL" sz="2000" dirty="0">
                <a:latin typeface="Arial" charset="0"/>
                <a:ea typeface="Microsoft YaHei" charset="-122"/>
              </a:rPr>
              <a:t> </a:t>
            </a:r>
            <a:r>
              <a:rPr lang="pl-PL" altLang="pl-PL" sz="2000" dirty="0" err="1">
                <a:latin typeface="Arial" charset="0"/>
                <a:ea typeface="Microsoft YaHei" charset="-122"/>
              </a:rPr>
              <a:t>blood</a:t>
            </a:r>
            <a:r>
              <a:rPr lang="pl-PL" altLang="pl-PL" sz="2000" dirty="0">
                <a:latin typeface="Arial" charset="0"/>
                <a:ea typeface="Microsoft YaHei" charset="-122"/>
              </a:rPr>
              <a:t> </a:t>
            </a:r>
            <a:r>
              <a:rPr lang="pl-PL" altLang="pl-PL" sz="2000" dirty="0" err="1">
                <a:latin typeface="Arial" charset="0"/>
                <a:ea typeface="Microsoft YaHei" charset="-122"/>
              </a:rPr>
              <a:t>sacrifice</a:t>
            </a:r>
            <a:r>
              <a:rPr lang="pl-PL" altLang="pl-PL" sz="2000" dirty="0">
                <a:latin typeface="Arial" charset="0"/>
                <a:ea typeface="Microsoft YaHei" charset="-122"/>
              </a:rPr>
              <a:t> for sin in Gen. 3:21 on the </a:t>
            </a:r>
            <a:r>
              <a:rPr lang="pl-PL" altLang="pl-PL" sz="2000" dirty="0" err="1">
                <a:latin typeface="Arial" charset="0"/>
                <a:ea typeface="Microsoft YaHei" charset="-122"/>
              </a:rPr>
              <a:t>tenth</a:t>
            </a:r>
            <a:r>
              <a:rPr lang="pl-PL" altLang="pl-PL" sz="2000" dirty="0">
                <a:latin typeface="Arial" charset="0"/>
                <a:ea typeface="Microsoft YaHei" charset="-122"/>
              </a:rPr>
              <a:t> </a:t>
            </a:r>
            <a:r>
              <a:rPr lang="pl-PL" altLang="pl-PL" sz="2000" dirty="0" err="1">
                <a:latin typeface="Arial" charset="0"/>
                <a:ea typeface="Microsoft YaHei" charset="-122"/>
              </a:rPr>
              <a:t>day</a:t>
            </a:r>
            <a:r>
              <a:rPr lang="pl-PL" altLang="pl-PL" sz="2000" dirty="0">
                <a:latin typeface="Arial" charset="0"/>
                <a:ea typeface="Microsoft YaHei" charset="-122"/>
              </a:rPr>
              <a:t> of </a:t>
            </a:r>
            <a:r>
              <a:rPr lang="pl-PL" altLang="pl-PL" sz="2000" dirty="0" err="1">
                <a:latin typeface="Arial" charset="0"/>
                <a:ea typeface="Microsoft YaHei" charset="-122"/>
              </a:rPr>
              <a:t>history</a:t>
            </a:r>
            <a:r>
              <a:rPr lang="pl-PL" altLang="pl-PL" sz="2000" dirty="0">
                <a:latin typeface="Arial" charset="0"/>
                <a:ea typeface="Microsoft YaHei" charset="-122"/>
              </a:rPr>
              <a: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7FF6BAA6-9C91-4E2F-B259-B8B539E29D3E}" type="slidenum">
              <a:rPr lang="pl-PL" altLang="pl-PL">
                <a:solidFill>
                  <a:srgbClr val="000000"/>
                </a:solidFill>
                <a:latin typeface="Times New Roman" pitchFamily="16" charset="0"/>
              </a:rPr>
              <a:pPr eaLnBrk="1"/>
              <a:t>93</a:t>
            </a:fld>
            <a:endParaRPr lang="pl-PL" altLang="pl-PL">
              <a:solidFill>
                <a:srgbClr val="000000"/>
              </a:solidFill>
              <a:latin typeface="Times New Roman" pitchFamily="16" charset="0"/>
            </a:endParaRPr>
          </a:p>
        </p:txBody>
      </p:sp>
      <p:sp>
        <p:nvSpPr>
          <p:cNvPr id="28467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467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Many Bible scholars believe that this passage describes not only the King of Tyre but also describes the fall of Satan.  It says Satan was in the Garden of Eden in an UNfallen (perfect) state, and then he fell.  This had to be after the seventh day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 name="Shape 1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199" name="Shape 1199"/>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Animated: Cosmological in to Biological</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8DB19EE6-69F8-46DE-91E9-B2CABEB11891}" type="slidenum">
              <a:rPr lang="pl-PL" altLang="pl-PL">
                <a:solidFill>
                  <a:srgbClr val="000000"/>
                </a:solidFill>
                <a:latin typeface="Times New Roman" pitchFamily="16" charset="0"/>
              </a:rPr>
              <a:pPr eaLnBrk="1"/>
              <a:t>94</a:t>
            </a:fld>
            <a:endParaRPr lang="pl-PL" altLang="pl-PL">
              <a:solidFill>
                <a:srgbClr val="000000"/>
              </a:solidFill>
              <a:latin typeface="Times New Roman" pitchFamily="16" charset="0"/>
            </a:endParaRPr>
          </a:p>
        </p:txBody>
      </p:sp>
      <p:sp>
        <p:nvSpPr>
          <p:cNvPr id="285699"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570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53D55226-C8C2-4F65-A519-4778D166E0AE}" type="slidenum">
              <a:rPr lang="pl-PL" altLang="pl-PL">
                <a:solidFill>
                  <a:srgbClr val="000000"/>
                </a:solidFill>
                <a:latin typeface="Times New Roman" pitchFamily="16" charset="0"/>
              </a:rPr>
              <a:pPr eaLnBrk="1"/>
              <a:t>95</a:t>
            </a:fld>
            <a:endParaRPr lang="pl-PL" altLang="pl-PL">
              <a:solidFill>
                <a:srgbClr val="000000"/>
              </a:solidFill>
              <a:latin typeface="Times New Roman" pitchFamily="16" charset="0"/>
            </a:endParaRPr>
          </a:p>
        </p:txBody>
      </p:sp>
      <p:sp>
        <p:nvSpPr>
          <p:cNvPr id="286723"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2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774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AC7319B0-BEB3-4550-B73D-B269519B76F3}" type="slidenum">
              <a:rPr lang="pl-PL" altLang="pl-PL">
                <a:solidFill>
                  <a:srgbClr val="000000"/>
                </a:solidFill>
                <a:latin typeface="Times New Roman" pitchFamily="16" charset="0"/>
              </a:rPr>
              <a:pPr eaLnBrk="1"/>
              <a:t>96</a:t>
            </a:fld>
            <a:endParaRPr lang="pl-PL" altLang="pl-PL">
              <a:solidFill>
                <a:srgbClr val="000000"/>
              </a:solidFill>
              <a:latin typeface="Times New Roman" pitchFamily="16" charset="0"/>
            </a:endParaRPr>
          </a:p>
        </p:txBody>
      </p:sp>
      <p:sp>
        <p:nvSpPr>
          <p:cNvPr id="287747"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7748"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God created everything in (or during) six days.  He didn’t create anything before the six days.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77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9EF07864-06D8-40ED-8856-AB5F7B6B5F46}" type="slidenum">
              <a:rPr lang="pl-PL" altLang="pl-PL">
                <a:solidFill>
                  <a:srgbClr val="000000"/>
                </a:solidFill>
                <a:latin typeface="Times New Roman" pitchFamily="16" charset="0"/>
              </a:rPr>
              <a:pPr eaLnBrk="1"/>
              <a:t>97</a:t>
            </a:fld>
            <a:endParaRPr lang="pl-PL" altLang="pl-PL">
              <a:solidFill>
                <a:srgbClr val="000000"/>
              </a:solidFill>
              <a:latin typeface="Times New Roman" pitchFamily="16" charset="0"/>
            </a:endParaRPr>
          </a:p>
        </p:txBody>
      </p:sp>
      <p:sp>
        <p:nvSpPr>
          <p:cNvPr id="288771"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8772"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Those who hold to the gap theory ignore, reject, or minimize the significance of the Flood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79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331CF96F-8C71-4A06-8D0E-6BD768B78D04}" type="slidenum">
              <a:rPr lang="pl-PL" altLang="pl-PL">
                <a:solidFill>
                  <a:srgbClr val="000000"/>
                </a:solidFill>
                <a:latin typeface="Times New Roman" pitchFamily="16" charset="0"/>
              </a:rPr>
              <a:pPr eaLnBrk="1"/>
              <a:t>98</a:t>
            </a:fld>
            <a:endParaRPr lang="pl-PL" altLang="pl-PL">
              <a:solidFill>
                <a:srgbClr val="000000"/>
              </a:solidFill>
              <a:latin typeface="Times New Roman" pitchFamily="16" charset="0"/>
            </a:endParaRPr>
          </a:p>
        </p:txBody>
      </p:sp>
      <p:sp>
        <p:nvSpPr>
          <p:cNvPr id="28979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979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The thousands of meters of sedimentary rocks and their fossils formed EITHER before Adam was created OR after he fell in sin. If BEFORE, then Noah’s Flood never happened (because you can’t have a global, yearlong, catastrophic flood that leaves no evidence and the secular geologists say that Noah’s Flood is a myth). If the rock/fossil record formed AFTER Adam, then the most reasonable explanation for most of it is the Flood. </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If we accept millions of years, then God called all that death “very good” and Noah’s Flood never happened. </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If we believe the Flood account, then the millions of years never happened.</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The rock layers cannot be the result of millions of years AND Noah’s Flood.  It is one or the other, not both.</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1934896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86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D8C01EC9-7841-41F4-80D6-0CBAA7E40BE0}" type="slidenum">
              <a:rPr lang="pl-PL" altLang="pl-PL">
                <a:solidFill>
                  <a:srgbClr val="000000"/>
                </a:solidFill>
                <a:latin typeface="Times New Roman" pitchFamily="16" charset="0"/>
              </a:rPr>
              <a:pPr eaLnBrk="1"/>
              <a:t>100</a:t>
            </a:fld>
            <a:endParaRPr lang="pl-PL" altLang="pl-PL">
              <a:solidFill>
                <a:srgbClr val="000000"/>
              </a:solidFill>
              <a:latin typeface="Times New Roman" pitchFamily="16" charset="0"/>
            </a:endParaRPr>
          </a:p>
        </p:txBody>
      </p:sp>
      <p:sp>
        <p:nvSpPr>
          <p:cNvPr id="292867"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286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3890"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4DBC2BE6-67C1-4E3B-8154-95C6A9598621}" type="slidenum">
              <a:rPr lang="pl-PL" altLang="pl-PL">
                <a:solidFill>
                  <a:srgbClr val="000000"/>
                </a:solidFill>
                <a:latin typeface="Times New Roman" pitchFamily="16" charset="0"/>
              </a:rPr>
              <a:pPr eaLnBrk="1"/>
              <a:t>101</a:t>
            </a:fld>
            <a:endParaRPr lang="pl-PL" altLang="pl-PL">
              <a:solidFill>
                <a:srgbClr val="000000"/>
              </a:solidFill>
              <a:latin typeface="Times New Roman" pitchFamily="16" charset="0"/>
            </a:endParaRPr>
          </a:p>
        </p:txBody>
      </p:sp>
      <p:sp>
        <p:nvSpPr>
          <p:cNvPr id="293891"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389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91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2E9E484E-0E2E-4AD1-8561-7BC5859616AA}" type="slidenum">
              <a:rPr lang="pl-PL" altLang="pl-PL">
                <a:solidFill>
                  <a:srgbClr val="000000"/>
                </a:solidFill>
                <a:latin typeface="Times New Roman" pitchFamily="16" charset="0"/>
              </a:rPr>
              <a:pPr eaLnBrk="1"/>
              <a:t>102</a:t>
            </a:fld>
            <a:endParaRPr lang="pl-PL" altLang="pl-PL">
              <a:solidFill>
                <a:srgbClr val="000000"/>
              </a:solidFill>
              <a:latin typeface="Times New Roman" pitchFamily="16" charset="0"/>
            </a:endParaRPr>
          </a:p>
        </p:txBody>
      </p:sp>
      <p:sp>
        <p:nvSpPr>
          <p:cNvPr id="29491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491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Six of the 19 “father-son” links were literal father-son links as can be seen from non-chronological details in Gen. 5 &amp;11 (Eve named Seth in light of the loss of Abel, Lamech named Noah, Noah and Shem were on the Ark together, Arpachshad was born 3 years after the flood, and Terah traveled with his grandson, Lot, and his son, Abram (who was Lot’s uncle) to Haran before Terah died.</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	Seth was born when Adam was 130 years old. It doesn’t matter if Seth was the son, grandson or great-grandson, etc.  He was born when Adam was 130 years old and so it goes through the Gen. 5 and Gen. 11 genealogies.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D87E0422-F64E-4FB2-923B-BF47A06123BE}" type="slidenum">
              <a:rPr lang="pl-PL" altLang="pl-PL">
                <a:solidFill>
                  <a:srgbClr val="000000"/>
                </a:solidFill>
                <a:latin typeface="Times New Roman" pitchFamily="16" charset="0"/>
              </a:rPr>
              <a:pPr eaLnBrk="1"/>
              <a:t>103</a:t>
            </a:fld>
            <a:endParaRPr lang="pl-PL" altLang="pl-PL">
              <a:solidFill>
                <a:srgbClr val="000000"/>
              </a:solidFill>
              <a:latin typeface="Times New Roman" pitchFamily="16" charset="0"/>
            </a:endParaRPr>
          </a:p>
        </p:txBody>
      </p:sp>
      <p:sp>
        <p:nvSpPr>
          <p:cNvPr id="295939"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5940"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6000">
                <a:latin typeface="Arial" charset="0"/>
                <a:ea typeface="Microsoft YaHei" charset="-122"/>
              </a:rPr>
              <a:t>Don’t translated the text in white.</a:t>
            </a:r>
          </a:p>
          <a:p>
            <a:pPr marL="215900" indent="-214313" eaLnBrk="1">
              <a:spcBef>
                <a:spcPct val="0"/>
              </a:spcBef>
              <a:tabLst>
                <a:tab pos="723900" algn="l"/>
                <a:tab pos="1447800" algn="l"/>
                <a:tab pos="2171700" algn="l"/>
                <a:tab pos="2895600" algn="l"/>
                <a:tab pos="3619500" algn="l"/>
                <a:tab pos="4343400" algn="l"/>
              </a:tabLst>
            </a:pPr>
            <a:r>
              <a:rPr lang="pl-PL" altLang="pl-PL" sz="6000">
                <a:latin typeface="Arial" charset="0"/>
                <a:cs typeface="Arial" charset="0"/>
              </a:rPr>
              <a:t>“When was Adam created?” is my chapter from the book </a:t>
            </a:r>
            <a:r>
              <a:rPr lang="pl-PL" altLang="pl-PL" sz="6000" i="1">
                <a:latin typeface="Arial" charset="0"/>
                <a:cs typeface="Arial" charset="0"/>
              </a:rPr>
              <a:t>Searching for Adam</a:t>
            </a:r>
            <a:r>
              <a:rPr lang="pl-PL" altLang="pl-PL" sz="6000">
                <a:latin typeface="Arial" charset="0"/>
                <a:cs typeface="Arial" charset="0"/>
              </a:rPr>
              <a:t>, showing biblically that Adam was created on the sixth literal day of history about 6000 years ago.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Shape 1212"/>
          <p:cNvSpPr>
            <a:spLocks noGrp="1" noRot="1" noChangeAspect="1"/>
          </p:cNvSpPr>
          <p:nvPr>
            <p:ph type="sldImg"/>
          </p:nvPr>
        </p:nvSpPr>
        <p:spPr>
          <a:xfrm>
            <a:off x="381000" y="685800"/>
            <a:ext cx="6096000" cy="3429000"/>
          </a:xfrm>
          <a:prstGeom prst="rect">
            <a:avLst/>
          </a:prstGeom>
        </p:spPr>
        <p:txBody>
          <a:bodyPr/>
          <a:lstStyle/>
          <a:p>
            <a:endParaRPr/>
          </a:p>
        </p:txBody>
      </p:sp>
      <p:sp>
        <p:nvSpPr>
          <p:cNvPr id="1213" name="Shape 1213"/>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Animated: Cosmological in to Biological</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6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1EED3EFE-4818-4AAA-AEA1-EB77BD4B4326}" type="slidenum">
              <a:rPr lang="pl-PL" altLang="pl-PL">
                <a:solidFill>
                  <a:srgbClr val="000000"/>
                </a:solidFill>
                <a:latin typeface="Times New Roman" pitchFamily="16" charset="0"/>
              </a:rPr>
              <a:pPr eaLnBrk="1"/>
              <a:t>104</a:t>
            </a:fld>
            <a:endParaRPr lang="pl-PL" altLang="pl-PL">
              <a:solidFill>
                <a:srgbClr val="000000"/>
              </a:solidFill>
              <a:latin typeface="Times New Roman" pitchFamily="16" charset="0"/>
            </a:endParaRPr>
          </a:p>
        </p:txBody>
      </p:sp>
      <p:sp>
        <p:nvSpPr>
          <p:cNvPr id="296963" name="Rectangle 1"/>
          <p:cNvSpPr>
            <a:spLocks noGrp="1" noRot="1" noChangeAspect="1" noChangeArrowheads="1" noTextEdit="1"/>
          </p:cNvSpPr>
          <p:nvPr>
            <p:ph type="sldImg"/>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64"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B29ED429-2F4B-425A-A9E3-AFE35F81DD38}" type="slidenum">
              <a:rPr lang="pl-PL" altLang="pl-PL">
                <a:solidFill>
                  <a:srgbClr val="000000"/>
                </a:solidFill>
                <a:latin typeface="Times New Roman" pitchFamily="16" charset="0"/>
              </a:rPr>
              <a:pPr eaLnBrk="1"/>
              <a:t>105</a:t>
            </a:fld>
            <a:endParaRPr lang="pl-PL" altLang="pl-PL">
              <a:solidFill>
                <a:srgbClr val="000000"/>
              </a:solidFill>
              <a:latin typeface="Times New Roman" pitchFamily="16" charset="0"/>
            </a:endParaRPr>
          </a:p>
        </p:txBody>
      </p:sp>
      <p:sp>
        <p:nvSpPr>
          <p:cNvPr id="297987"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988"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0034"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414A1C91-03AE-413B-85A0-6155980DDEB0}" type="slidenum">
              <a:rPr lang="pl-PL" altLang="pl-PL">
                <a:solidFill>
                  <a:srgbClr val="000000"/>
                </a:solidFill>
                <a:latin typeface="Times New Roman" pitchFamily="16" charset="0"/>
              </a:rPr>
              <a:pPr eaLnBrk="1"/>
              <a:t>106</a:t>
            </a:fld>
            <a:endParaRPr lang="pl-PL" altLang="pl-PL">
              <a:solidFill>
                <a:srgbClr val="000000"/>
              </a:solidFill>
              <a:latin typeface="Times New Roman" pitchFamily="16" charset="0"/>
            </a:endParaRPr>
          </a:p>
        </p:txBody>
      </p:sp>
      <p:sp>
        <p:nvSpPr>
          <p:cNvPr id="30003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0036"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Dan Brown claims that </a:t>
            </a:r>
            <a:r>
              <a:rPr lang="pl-PL" altLang="pl-PL" sz="2000" b="1">
                <a:latin typeface="Arial" charset="0"/>
                <a:cs typeface="Arial" charset="0"/>
              </a:rPr>
              <a:t>Jesus was only a man</a:t>
            </a:r>
            <a:r>
              <a:rPr lang="pl-PL" altLang="pl-PL" sz="2000">
                <a:latin typeface="Arial" charset="0"/>
                <a:cs typeface="Arial" charset="0"/>
              </a:rPr>
              <a:t> (not God), that </a:t>
            </a:r>
            <a:r>
              <a:rPr lang="pl-PL" altLang="pl-PL" sz="2000" b="1">
                <a:latin typeface="Arial" charset="0"/>
                <a:cs typeface="Arial" charset="0"/>
              </a:rPr>
              <a:t>Jesus was married to Mary Magdalene and she was pregnant with His child</a:t>
            </a:r>
            <a:r>
              <a:rPr lang="pl-PL" altLang="pl-PL" sz="2000">
                <a:latin typeface="Arial" charset="0"/>
                <a:cs typeface="Arial" charset="0"/>
              </a:rPr>
              <a:t> when He was crucified. </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The apostles were jealous of Mary’s role among the group, so she fled in fear to France where her descendants would eventually become French royalty. However, the apostles changed Christ’s message so they could make the church patriarchal and suppress women. They tried desperately to destroy any documents or evidence that went against their claims.</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cs typeface="Arial" charset="0"/>
              </a:rPr>
              <a:t>Supposedly, a secret society called the Priory of Sion passed on the truth to its followers, which included an impressive list of scientists and scholars throughout history, such as Leonardo da Vinci and Isaac Newton. Brown claims that da Vinci left clues in his artwork, especially </a:t>
            </a:r>
            <a:r>
              <a:rPr lang="pl-PL" altLang="pl-PL" sz="2000" i="1">
                <a:latin typeface="Arial" charset="0"/>
                <a:cs typeface="Arial" charset="0"/>
              </a:rPr>
              <a:t>The Last Supper</a:t>
            </a:r>
            <a:r>
              <a:rPr lang="pl-PL" altLang="pl-PL" sz="2000">
                <a:latin typeface="Arial" charset="0"/>
                <a:cs typeface="Arial" charset="0"/>
              </a:rPr>
              <a:t> painting. The book centers on the idea that sitting to the right of Jesus in the painting is Mary Magdalene rather than the Apostle John.</a:t>
            </a:r>
          </a:p>
          <a:p>
            <a:pPr marL="215900" indent="-214313" eaLnBrk="1">
              <a:spcBef>
                <a:spcPct val="0"/>
              </a:spcBef>
              <a:tabLst>
                <a:tab pos="723900" algn="l"/>
                <a:tab pos="1447800" algn="l"/>
                <a:tab pos="2171700" algn="l"/>
                <a:tab pos="2895600" algn="l"/>
                <a:tab pos="3619500" algn="l"/>
                <a:tab pos="4343400" algn="l"/>
              </a:tabLst>
            </a:pPr>
            <a:endParaRPr lang="pl-PL" altLang="pl-PL" sz="1300">
              <a:latin typeface="Arial" charset="0"/>
              <a:cs typeface="Arial" charset="0"/>
            </a:endParaRPr>
          </a:p>
          <a:p>
            <a:pPr marL="215900" indent="-214313" eaLnBrk="1">
              <a:spcBef>
                <a:spcPct val="0"/>
              </a:spcBef>
              <a:tabLst>
                <a:tab pos="723900" algn="l"/>
                <a:tab pos="1447800" algn="l"/>
                <a:tab pos="2171700" algn="l"/>
                <a:tab pos="2895600" algn="l"/>
                <a:tab pos="3619500" algn="l"/>
                <a:tab pos="4343400" algn="l"/>
              </a:tabLst>
            </a:pPr>
            <a:r>
              <a:rPr lang="pl-PL" altLang="pl-PL" sz="1300">
                <a:latin typeface="Arial" charset="0"/>
                <a:cs typeface="Arial" charset="0"/>
              </a:rPr>
              <a:t>Refutation:</a:t>
            </a:r>
          </a:p>
          <a:p>
            <a:pPr marL="215900" indent="-214313" eaLnBrk="1">
              <a:spcBef>
                <a:spcPct val="0"/>
              </a:spcBef>
              <a:tabLst>
                <a:tab pos="723900" algn="l"/>
                <a:tab pos="1447800" algn="l"/>
                <a:tab pos="2171700" algn="l"/>
                <a:tab pos="2895600" algn="l"/>
                <a:tab pos="3619500" algn="l"/>
                <a:tab pos="4343400" algn="l"/>
              </a:tabLst>
            </a:pPr>
            <a:r>
              <a:rPr lang="pl-PL" altLang="pl-PL" sz="1300" u="sng">
                <a:latin typeface="Arial" charset="0"/>
                <a:cs typeface="Arial" charset="0"/>
                <a:hlinkClick r:id="rId3"/>
              </a:rPr>
              <a:t>https://answersingenesis.org/reviews/books/how-christians-should-view-the-fact-claims-of-the-da-vinci-code/</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E3747063-BB88-4F88-BEF0-D541C3A07941}" type="slidenum">
              <a:rPr lang="pl-PL" altLang="pl-PL">
                <a:solidFill>
                  <a:srgbClr val="000000"/>
                </a:solidFill>
                <a:latin typeface="Times New Roman" pitchFamily="16" charset="0"/>
              </a:rPr>
              <a:pPr eaLnBrk="1"/>
              <a:t>107</a:t>
            </a:fld>
            <a:endParaRPr lang="pl-PL" altLang="pl-PL">
              <a:solidFill>
                <a:srgbClr val="000000"/>
              </a:solidFill>
              <a:latin typeface="Times New Roman" pitchFamily="16" charset="0"/>
            </a:endParaRPr>
          </a:p>
        </p:txBody>
      </p:sp>
      <p:sp>
        <p:nvSpPr>
          <p:cNvPr id="301059"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1060" name="Text Box 2"/>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Unfortunately, the answer I got: “nice boys don’t ask such questions.”</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The light went on. I said,</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“The Bible doesn’t make sense. </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charset="0"/>
                <a:ea typeface="Microsoft YaHei" charset="-122"/>
              </a:rPr>
              <a:t>Science makes much more sense to me.” And I just gravitated away from religion.</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Rectangle 6"/>
          <p:cNvSpPr>
            <a:spLocks noGrp="1" noChangeArrowheads="1"/>
          </p:cNvSpPr>
          <p:nvPr>
            <p:ph type="sldNum" sz="quarter"/>
          </p:nvPr>
        </p:nvSpPr>
        <p:spPr>
          <a:xfrm>
            <a:off x="3884613" y="8685213"/>
            <a:ext cx="2971800" cy="457200"/>
          </a:xfrm>
          <a:prstGeom prst="rect">
            <a:avLst/>
          </a:prstGeom>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eaLnBrk="1"/>
            <a:fld id="{322AAC31-6334-4612-9A2B-F8C511F68D89}" type="slidenum">
              <a:rPr lang="pl-PL" altLang="pl-PL">
                <a:solidFill>
                  <a:srgbClr val="000000"/>
                </a:solidFill>
                <a:latin typeface="Times New Roman" pitchFamily="16" charset="0"/>
              </a:rPr>
              <a:pPr eaLnBrk="1"/>
              <a:t>108</a:t>
            </a:fld>
            <a:endParaRPr lang="pl-PL" altLang="pl-PL">
              <a:solidFill>
                <a:srgbClr val="000000"/>
              </a:solidFill>
              <a:latin typeface="Times New Roman" pitchFamily="16" charset="0"/>
            </a:endParaRPr>
          </a:p>
        </p:txBody>
      </p:sp>
      <p:sp>
        <p:nvSpPr>
          <p:cNvPr id="302083"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208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8" name="Shape 21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19" name="Shape 2119"/>
          <p:cNvSpPr>
            <a:spLocks noGrp="1"/>
          </p:cNvSpPr>
          <p:nvPr>
            <p:ph type="body" sz="quarter" idx="1"/>
          </p:nvPr>
        </p:nvSpPr>
        <p:spPr>
          <a:prstGeom prst="rect">
            <a:avLst/>
          </a:prstGeom>
        </p:spPr>
        <p:txBody>
          <a:bodyPr/>
          <a:lstStyle>
            <a:lvl1pPr defTabSz="825500">
              <a:defRPr sz="3000"/>
            </a:lvl1pPr>
          </a:lstStyle>
          <a:p>
            <a:r>
              <a:rPr dirty="0"/>
              <a:t>An</a:t>
            </a:r>
            <a:r>
              <a:rPr lang="de-DE" dirty="0" err="1"/>
              <a:t>tworten</a:t>
            </a:r>
            <a:r>
              <a:rPr lang="de-DE" dirty="0"/>
              <a:t> auf die </a:t>
            </a:r>
            <a:r>
              <a:rPr dirty="0"/>
              <a:t>130 </a:t>
            </a:r>
            <a:r>
              <a:rPr lang="de-DE" dirty="0"/>
              <a:t>häufigsten</a:t>
            </a:r>
            <a:r>
              <a:rPr lang="de-DE" baseline="0" dirty="0"/>
              <a:t> Fragen</a:t>
            </a:r>
            <a:endParaRPr dirty="0"/>
          </a:p>
        </p:txBody>
      </p:sp>
    </p:spTree>
    <p:extLst>
      <p:ext uri="{BB962C8B-B14F-4D97-AF65-F5344CB8AC3E}">
        <p14:creationId xmlns:p14="http://schemas.microsoft.com/office/powerpoint/2010/main" val="1666083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vs Origin science</a:t>
            </a:r>
          </a:p>
        </p:txBody>
      </p:sp>
    </p:spTree>
    <p:extLst>
      <p:ext uri="{BB962C8B-B14F-4D97-AF65-F5344CB8AC3E}">
        <p14:creationId xmlns:p14="http://schemas.microsoft.com/office/powerpoint/2010/main" val="30832953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OBSERVATION-SCIENCE</a:t>
            </a:r>
          </a:p>
        </p:txBody>
      </p:sp>
    </p:spTree>
    <p:extLst>
      <p:ext uri="{BB962C8B-B14F-4D97-AF65-F5344CB8AC3E}">
        <p14:creationId xmlns:p14="http://schemas.microsoft.com/office/powerpoint/2010/main" val="19470808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xfrm>
            <a:off x="381000" y="685800"/>
            <a:ext cx="6096000" cy="3429000"/>
          </a:xfrm>
          <a:prstGeom prst="rect">
            <a:avLst/>
          </a:prstGeom>
        </p:spPr>
        <p:txBody>
          <a:bodyPr/>
          <a:lstStyle/>
          <a:p>
            <a:endParaRPr/>
          </a:p>
        </p:txBody>
      </p:sp>
      <p:sp>
        <p:nvSpPr>
          <p:cNvPr id="988" name="Shape 988"/>
          <p:cNvSpPr>
            <a:spLocks noGrp="1"/>
          </p:cNvSpPr>
          <p:nvPr>
            <p:ph type="body" sz="quarter" idx="1"/>
          </p:nvPr>
        </p:nvSpPr>
        <p:spPr>
          <a:prstGeom prst="rect">
            <a:avLst/>
          </a:prstGeom>
        </p:spPr>
        <p:txBody>
          <a:bodyPr/>
          <a:lstStyle/>
          <a:p>
            <a:pPr>
              <a:defRPr sz="1200"/>
            </a:pPr>
            <a:r>
              <a:t>147703743_Thinkstock2012_GrandCanyon.jpg</a:t>
            </a:r>
          </a:p>
          <a:p>
            <a:pPr>
              <a:defRPr sz="1200"/>
            </a:pPr>
            <a:r>
              <a:t>Downloaded by Brandie</a:t>
            </a:r>
          </a:p>
        </p:txBody>
      </p:sp>
    </p:spTree>
    <p:extLst>
      <p:ext uri="{BB962C8B-B14F-4D97-AF65-F5344CB8AC3E}">
        <p14:creationId xmlns:p14="http://schemas.microsoft.com/office/powerpoint/2010/main" val="158951864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noRot="1" noChangeAspect="1"/>
          </p:cNvSpPr>
          <p:nvPr>
            <p:ph type="sldImg"/>
          </p:nvPr>
        </p:nvSpPr>
        <p:spPr>
          <a:xfrm>
            <a:off x="381000" y="685800"/>
            <a:ext cx="6096000" cy="3429000"/>
          </a:xfrm>
          <a:prstGeom prst="rect">
            <a:avLst/>
          </a:prstGeom>
        </p:spPr>
        <p:txBody>
          <a:bodyPr/>
          <a:lstStyle/>
          <a:p>
            <a:endParaRPr/>
          </a:p>
        </p:txBody>
      </p:sp>
      <p:sp>
        <p:nvSpPr>
          <p:cNvPr id="995" name="Shape 995"/>
          <p:cNvSpPr>
            <a:spLocks noGrp="1"/>
          </p:cNvSpPr>
          <p:nvPr>
            <p:ph type="body" sz="quarter" idx="1"/>
          </p:nvPr>
        </p:nvSpPr>
        <p:spPr>
          <a:prstGeom prst="rect">
            <a:avLst/>
          </a:prstGeom>
        </p:spPr>
        <p:txBody>
          <a:bodyPr/>
          <a:lstStyle/>
          <a:p>
            <a:r>
              <a:t>IMAGE: Wikimedia.org </a:t>
            </a:r>
            <a:r>
              <a:rPr sz="1200">
                <a:latin typeface="Times"/>
                <a:ea typeface="Times"/>
                <a:cs typeface="Times"/>
                <a:sym typeface="Times"/>
              </a:rPr>
              <a:t>This work is based on a work in the </a:t>
            </a:r>
            <a:r>
              <a:rPr sz="1200" u="sng">
                <a:solidFill>
                  <a:srgbClr val="0000EE"/>
                </a:solidFill>
                <a:latin typeface="Times"/>
                <a:ea typeface="Times"/>
                <a:cs typeface="Times"/>
                <a:sym typeface="Times"/>
                <a:hlinkClick r:id="rId3"/>
              </a:rPr>
              <a:t>public domain</a:t>
            </a:r>
            <a:r>
              <a:rPr sz="1200">
                <a:latin typeface="Times"/>
                <a:ea typeface="Times"/>
                <a:cs typeface="Times"/>
                <a:sym typeface="Times"/>
              </a:rPr>
              <a:t>. It has been digitally enhanced and/or modified. This derivative work has been (or is hereby) released into the </a:t>
            </a:r>
            <a:r>
              <a:rPr sz="1200" b="1" u="sng">
                <a:solidFill>
                  <a:srgbClr val="0000EE"/>
                </a:solidFill>
                <a:latin typeface="Times New Roman"/>
                <a:ea typeface="Times New Roman"/>
                <a:cs typeface="Times New Roman"/>
                <a:sym typeface="Times New Roman"/>
                <a:hlinkClick r:id="rId3"/>
              </a:rPr>
              <a:t>public domain</a:t>
            </a:r>
            <a:r>
              <a:rPr sz="1200">
                <a:latin typeface="Times"/>
                <a:ea typeface="Times"/>
                <a:cs typeface="Times"/>
                <a:sym typeface="Times"/>
              </a:rPr>
              <a:t> by its author, </a:t>
            </a:r>
            <a:r>
              <a:rPr sz="1200" b="1" u="sng">
                <a:solidFill>
                  <a:srgbClr val="0000EE"/>
                </a:solidFill>
                <a:latin typeface="Times New Roman"/>
                <a:ea typeface="Times New Roman"/>
                <a:cs typeface="Times New Roman"/>
                <a:sym typeface="Times New Roman"/>
                <a:hlinkClick r:id="rId4"/>
              </a:rPr>
              <a:t>Dcoetzee</a:t>
            </a:r>
            <a:r>
              <a:rPr sz="1200">
                <a:latin typeface="Times"/>
                <a:ea typeface="Times"/>
                <a:cs typeface="Times"/>
                <a:sym typeface="Times"/>
              </a:rPr>
              <a:t>. This applies worldwide.</a:t>
            </a:r>
          </a:p>
          <a:p>
            <a:pPr defTabSz="457200">
              <a:spcBef>
                <a:spcPts val="1200"/>
              </a:spcBef>
              <a:defRPr sz="1200">
                <a:latin typeface="Times"/>
                <a:ea typeface="Times"/>
                <a:cs typeface="Times"/>
                <a:sym typeface="Times"/>
              </a:defRPr>
            </a:pPr>
            <a:r>
              <a:rPr sz="1000"/>
              <a:t>In some countries this may not be legally possible; if so:</a:t>
            </a:r>
            <a:br>
              <a:rPr sz="1000"/>
            </a:br>
            <a:r>
              <a:rPr b="1" u="sng">
                <a:solidFill>
                  <a:srgbClr val="0000EE"/>
                </a:solidFill>
                <a:latin typeface="Times New Roman"/>
                <a:ea typeface="Times New Roman"/>
                <a:cs typeface="Times New Roman"/>
                <a:sym typeface="Times New Roman"/>
                <a:hlinkClick r:id="rId4"/>
              </a:rPr>
              <a:t>Dcoetzee</a:t>
            </a:r>
            <a:r>
              <a:t> grants anyone the right to use this work </a:t>
            </a:r>
            <a:r>
              <a:rPr b="1">
                <a:latin typeface="Times New Roman"/>
                <a:ea typeface="Times New Roman"/>
                <a:cs typeface="Times New Roman"/>
                <a:sym typeface="Times New Roman"/>
              </a:rPr>
              <a:t>for any purpose</a:t>
            </a:r>
            <a:r>
              <a:t>, without any conditions, unless such conditions are required by law.</a:t>
            </a:r>
          </a:p>
        </p:txBody>
      </p:sp>
    </p:spTree>
    <p:extLst>
      <p:ext uri="{BB962C8B-B14F-4D97-AF65-F5344CB8AC3E}">
        <p14:creationId xmlns:p14="http://schemas.microsoft.com/office/powerpoint/2010/main" val="3735249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Astronomy">
    <p:spTree>
      <p:nvGrpSpPr>
        <p:cNvPr id="1" name=""/>
        <p:cNvGrpSpPr/>
        <p:nvPr/>
      </p:nvGrpSpPr>
      <p:grpSpPr>
        <a:xfrm>
          <a:off x="0" y="0"/>
          <a:ext cx="0" cy="0"/>
          <a:chOff x="0" y="0"/>
          <a:chExt cx="0" cy="0"/>
        </a:xfrm>
      </p:grpSpPr>
      <p:pic>
        <p:nvPicPr>
          <p:cNvPr id="12" name="EarthandMoon.jpg" descr="EarthandMoon.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 name="Title Text"/>
          <p:cNvSpPr txBox="1">
            <a:spLocks noGrp="1"/>
          </p:cNvSpPr>
          <p:nvPr>
            <p:ph type="title"/>
          </p:nvPr>
        </p:nvSpPr>
        <p:spPr>
          <a:xfrm>
            <a:off x="5029200" y="1041400"/>
            <a:ext cx="17576800" cy="1701800"/>
          </a:xfrm>
          <a:prstGeom prst="rect">
            <a:avLst/>
          </a:prstGeom>
          <a:effectLst>
            <a:outerShdw blurRad="50800" dist="38100" dir="5400000" rotWithShape="0">
              <a:srgbClr val="000000">
                <a:alpha val="40000"/>
              </a:srgbClr>
            </a:outerShdw>
          </a:effectLst>
        </p:spPr>
        <p:txBody>
          <a:bodyPr/>
          <a:lstStyle>
            <a:lvl1pPr>
              <a:defRPr>
                <a:solidFill>
                  <a:srgbClr val="FFFFFF"/>
                </a:solidFill>
                <a:latin typeface="+mj-lt"/>
                <a:ea typeface="+mj-ea"/>
                <a:cs typeface="+mj-cs"/>
                <a:sym typeface="Secret Typewriter"/>
              </a:defRPr>
            </a:lvl1pPr>
          </a:lstStyle>
          <a:p>
            <a:r>
              <a:t>Title Text</a:t>
            </a:r>
          </a:p>
        </p:txBody>
      </p:sp>
      <p:sp>
        <p:nvSpPr>
          <p:cNvPr id="14"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latin typeface="DejaVu Sans Condensed"/>
                <a:ea typeface="DejaVu Sans Condensed"/>
                <a:cs typeface="DejaVu Sans Condensed"/>
                <a:sym typeface="DejaVu Sans Condensed"/>
              </a:defRPr>
            </a:lvl1pPr>
            <a:lvl2pPr>
              <a:lnSpc>
                <a:spcPct val="100000"/>
              </a:lnSpc>
              <a:defRPr>
                <a:solidFill>
                  <a:srgbClr val="FFFFFF"/>
                </a:solidFill>
                <a:latin typeface="DejaVu Sans Condensed"/>
                <a:ea typeface="DejaVu Sans Condensed"/>
                <a:cs typeface="DejaVu Sans Condensed"/>
                <a:sym typeface="DejaVu Sans Condensed"/>
              </a:defRPr>
            </a:lvl2pPr>
            <a:lvl3pPr>
              <a:lnSpc>
                <a:spcPct val="100000"/>
              </a:lnSpc>
              <a:defRPr>
                <a:solidFill>
                  <a:srgbClr val="FFFFFF"/>
                </a:solidFill>
                <a:latin typeface="DejaVu Sans Condensed"/>
                <a:ea typeface="DejaVu Sans Condensed"/>
                <a:cs typeface="DejaVu Sans Condensed"/>
                <a:sym typeface="DejaVu Sans Condensed"/>
              </a:defRPr>
            </a:lvl3pPr>
            <a:lvl4pPr>
              <a:defRPr>
                <a:solidFill>
                  <a:srgbClr val="FFFFFF"/>
                </a:solidFill>
                <a:latin typeface="DejaVu Sans Condensed"/>
                <a:ea typeface="DejaVu Sans Condensed"/>
                <a:cs typeface="DejaVu Sans Condensed"/>
                <a:sym typeface="DejaVu Sans Condensed"/>
              </a:defRPr>
            </a:lvl4pPr>
            <a:lvl5pPr>
              <a:defRPr>
                <a:solidFill>
                  <a:srgbClr val="FFFFFF"/>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1739900" y="355600"/>
            <a:ext cx="20904200" cy="3441700"/>
          </a:xfrm>
          <a:prstGeom prst="rect">
            <a:avLst/>
          </a:prstGeom>
        </p:spPr>
        <p:txBody>
          <a:bodyPr lIns="50800" tIns="50800" rIns="50800" bIns="50800" anchor="ctr"/>
          <a:lstStyle>
            <a:lvl1pPr algn="ctr">
              <a:defRPr sz="11600">
                <a:solidFill>
                  <a:srgbClr val="FFFFFF"/>
                </a:solidFill>
                <a:latin typeface="Gill Sans"/>
                <a:ea typeface="Gill Sans"/>
                <a:cs typeface="Gill Sans"/>
                <a:sym typeface="Gill Sans"/>
              </a:defRPr>
            </a:lvl1pPr>
          </a:lstStyle>
          <a:p>
            <a:r>
              <a:t>Title Text</a:t>
            </a:r>
          </a:p>
        </p:txBody>
      </p:sp>
      <p:sp>
        <p:nvSpPr>
          <p:cNvPr id="102" name="Body Level One…"/>
          <p:cNvSpPr txBox="1">
            <a:spLocks noGrp="1"/>
          </p:cNvSpPr>
          <p:nvPr>
            <p:ph type="body" idx="1"/>
          </p:nvPr>
        </p:nvSpPr>
        <p:spPr>
          <a:xfrm>
            <a:off x="1739900" y="3898900"/>
            <a:ext cx="20904200" cy="8547100"/>
          </a:xfrm>
          <a:prstGeom prst="rect">
            <a:avLst/>
          </a:prstGeom>
        </p:spPr>
        <p:txBody>
          <a:bodyPr lIns="50800" tIns="50800" rIns="50800" bIns="50800" anchor="ctr">
            <a:noAutofit/>
          </a:bodyPr>
          <a:lstStyle>
            <a:lvl1pPr marL="1117600" indent="-800100">
              <a:lnSpc>
                <a:spcPct val="100000"/>
              </a:lnSpc>
              <a:spcBef>
                <a:spcPts val="5200"/>
              </a:spcBef>
              <a:buSzPct val="171000"/>
              <a:buChar char="•"/>
              <a:defRPr sz="5600">
                <a:solidFill>
                  <a:srgbClr val="FFFFFF"/>
                </a:solidFill>
                <a:latin typeface="Gill Sans"/>
                <a:ea typeface="Gill Sans"/>
                <a:cs typeface="Gill Sans"/>
                <a:sym typeface="Gill Sans"/>
              </a:defRPr>
            </a:lvl1pPr>
            <a:lvl2pPr marL="1562100" indent="-800100">
              <a:lnSpc>
                <a:spcPct val="100000"/>
              </a:lnSpc>
              <a:spcBef>
                <a:spcPts val="5200"/>
              </a:spcBef>
              <a:buSzPct val="171000"/>
              <a:buChar char="•"/>
              <a:defRPr sz="5600">
                <a:solidFill>
                  <a:srgbClr val="FFFFFF"/>
                </a:solidFill>
                <a:latin typeface="Gill Sans"/>
                <a:ea typeface="Gill Sans"/>
                <a:cs typeface="Gill Sans"/>
                <a:sym typeface="Gill Sans"/>
              </a:defRPr>
            </a:lvl2pPr>
            <a:lvl3pPr marL="2006600" indent="-800100">
              <a:lnSpc>
                <a:spcPct val="100000"/>
              </a:lnSpc>
              <a:spcBef>
                <a:spcPts val="5200"/>
              </a:spcBef>
              <a:buSzPct val="171000"/>
              <a:buChar char="•"/>
              <a:defRPr sz="5600">
                <a:solidFill>
                  <a:srgbClr val="FFFFFF"/>
                </a:solidFill>
                <a:latin typeface="Gill Sans"/>
                <a:ea typeface="Gill Sans"/>
                <a:cs typeface="Gill Sans"/>
                <a:sym typeface="Gill Sans"/>
              </a:defRPr>
            </a:lvl3pPr>
            <a:lvl4pPr marL="2451100" indent="-800100">
              <a:spcBef>
                <a:spcPts val="5200"/>
              </a:spcBef>
              <a:buSzPct val="171000"/>
              <a:buChar char="•"/>
              <a:defRPr sz="5600">
                <a:solidFill>
                  <a:srgbClr val="FFFFFF"/>
                </a:solidFill>
                <a:latin typeface="Gill Sans"/>
                <a:ea typeface="Gill Sans"/>
                <a:cs typeface="Gill Sans"/>
                <a:sym typeface="Gill Sans"/>
              </a:defRPr>
            </a:lvl4pPr>
            <a:lvl5pPr marL="2895600" indent="-800100">
              <a:spcBef>
                <a:spcPts val="5200"/>
              </a:spcBef>
              <a:buSzPct val="171000"/>
              <a:buChar char="•"/>
              <a:defRPr sz="56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9CFAB70-CFCD-4243-8B69-BA7BD92C3238}" type="slidenum">
              <a:rPr lang="pl-PL" altLang="pl-PL"/>
              <a:pPr>
                <a:defRPr/>
              </a:pPr>
              <a:t>‹#›</a:t>
            </a:fld>
            <a:endParaRPr lang="pl-PL" altLang="pl-PL"/>
          </a:p>
        </p:txBody>
      </p:sp>
    </p:spTree>
    <p:extLst>
      <p:ext uri="{BB962C8B-B14F-4D97-AF65-F5344CB8AC3E}">
        <p14:creationId xmlns:p14="http://schemas.microsoft.com/office/powerpoint/2010/main" val="11978904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DE4975A2-BCA1-4A77-99E4-D0B1F8CB51F3}" type="slidenum">
              <a:rPr lang="pl-PL" altLang="pl-PL"/>
              <a:pPr>
                <a:defRPr/>
              </a:pPr>
              <a:t>‹#›</a:t>
            </a:fld>
            <a:endParaRPr lang="pl-PL" altLang="pl-PL"/>
          </a:p>
        </p:txBody>
      </p:sp>
    </p:spTree>
    <p:extLst>
      <p:ext uri="{BB962C8B-B14F-4D97-AF65-F5344CB8AC3E}">
        <p14:creationId xmlns:p14="http://schemas.microsoft.com/office/powerpoint/2010/main" val="11341347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9ED8CBC6-EDC3-4CD7-99B0-3EE33CD1E545}" type="slidenum">
              <a:rPr lang="pl-PL" altLang="pl-PL"/>
              <a:pPr>
                <a:defRPr/>
              </a:pPr>
              <a:t>‹#›</a:t>
            </a:fld>
            <a:endParaRPr lang="pl-PL" altLang="pl-PL"/>
          </a:p>
        </p:txBody>
      </p:sp>
    </p:spTree>
    <p:extLst>
      <p:ext uri="{BB962C8B-B14F-4D97-AF65-F5344CB8AC3E}">
        <p14:creationId xmlns:p14="http://schemas.microsoft.com/office/powerpoint/2010/main" val="4860842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3429000"/>
            <a:ext cx="9682163"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72963" y="3429000"/>
            <a:ext cx="9683750"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23DE4F9A-3F8E-4B02-9657-BDDF3B6E41AB}" type="slidenum">
              <a:rPr lang="pl-PL" altLang="pl-PL"/>
              <a:pPr>
                <a:defRPr/>
              </a:pPr>
              <a:t>‹#›</a:t>
            </a:fld>
            <a:endParaRPr lang="pl-PL" altLang="pl-PL"/>
          </a:p>
        </p:txBody>
      </p:sp>
    </p:spTree>
    <p:extLst>
      <p:ext uri="{BB962C8B-B14F-4D97-AF65-F5344CB8AC3E}">
        <p14:creationId xmlns:p14="http://schemas.microsoft.com/office/powerpoint/2010/main" val="33979129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371FA44D-6A79-430D-B8EC-669C72E5AAAF}" type="slidenum">
              <a:rPr lang="pl-PL" altLang="pl-PL"/>
              <a:pPr>
                <a:defRPr/>
              </a:pPr>
              <a:t>‹#›</a:t>
            </a:fld>
            <a:endParaRPr lang="pl-PL" altLang="pl-PL"/>
          </a:p>
        </p:txBody>
      </p:sp>
    </p:spTree>
    <p:extLst>
      <p:ext uri="{BB962C8B-B14F-4D97-AF65-F5344CB8AC3E}">
        <p14:creationId xmlns:p14="http://schemas.microsoft.com/office/powerpoint/2010/main" val="36622493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777271B4-3A65-4F0D-845E-89DA017B31D9}" type="slidenum">
              <a:rPr lang="pl-PL" altLang="pl-PL"/>
              <a:pPr>
                <a:defRPr/>
              </a:pPr>
              <a:t>‹#›</a:t>
            </a:fld>
            <a:endParaRPr lang="pl-PL" altLang="pl-PL"/>
          </a:p>
        </p:txBody>
      </p:sp>
    </p:spTree>
    <p:extLst>
      <p:ext uri="{BB962C8B-B14F-4D97-AF65-F5344CB8AC3E}">
        <p14:creationId xmlns:p14="http://schemas.microsoft.com/office/powerpoint/2010/main" val="24336025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B581BC0-8075-4F72-AB59-E13D3AA61FB9}" type="slidenum">
              <a:rPr lang="pl-PL" altLang="pl-PL"/>
              <a:pPr>
                <a:defRPr/>
              </a:pPr>
              <a:t>‹#›</a:t>
            </a:fld>
            <a:endParaRPr lang="pl-PL" altLang="pl-PL"/>
          </a:p>
        </p:txBody>
      </p:sp>
    </p:spTree>
    <p:extLst>
      <p:ext uri="{BB962C8B-B14F-4D97-AF65-F5344CB8AC3E}">
        <p14:creationId xmlns:p14="http://schemas.microsoft.com/office/powerpoint/2010/main" val="5385629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DC625943-14DB-4540-A0FE-F11ABDC9E95B}" type="slidenum">
              <a:rPr lang="pl-PL" altLang="pl-PL"/>
              <a:pPr>
                <a:defRPr/>
              </a:pPr>
              <a:t>‹#›</a:t>
            </a:fld>
            <a:endParaRPr lang="pl-PL" altLang="pl-PL"/>
          </a:p>
        </p:txBody>
      </p:sp>
    </p:spTree>
    <p:extLst>
      <p:ext uri="{BB962C8B-B14F-4D97-AF65-F5344CB8AC3E}">
        <p14:creationId xmlns:p14="http://schemas.microsoft.com/office/powerpoint/2010/main" val="24807805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061114EA-A118-4EF1-80DF-E18EBAC95A39}" type="slidenum">
              <a:rPr lang="pl-PL" altLang="pl-PL"/>
              <a:pPr>
                <a:defRPr/>
              </a:pPr>
              <a:t>‹#›</a:t>
            </a:fld>
            <a:endParaRPr lang="pl-PL" altLang="pl-PL"/>
          </a:p>
        </p:txBody>
      </p:sp>
    </p:spTree>
    <p:extLst>
      <p:ext uri="{BB962C8B-B14F-4D97-AF65-F5344CB8AC3E}">
        <p14:creationId xmlns:p14="http://schemas.microsoft.com/office/powerpoint/2010/main" val="471042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1CA06A4D-2E94-4F2C-88A5-C23159239F36}" type="slidenum">
              <a:rPr lang="pl-PL" altLang="pl-PL"/>
              <a:pPr>
                <a:defRPr/>
              </a:pPr>
              <a:t>‹#›</a:t>
            </a:fld>
            <a:endParaRPr lang="pl-PL" altLang="pl-PL"/>
          </a:p>
        </p:txBody>
      </p:sp>
    </p:spTree>
    <p:extLst>
      <p:ext uri="{BB962C8B-B14F-4D97-AF65-F5344CB8AC3E}">
        <p14:creationId xmlns:p14="http://schemas.microsoft.com/office/powerpoint/2010/main" val="617039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1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78325" y="1397000"/>
            <a:ext cx="4878388" cy="104886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97000"/>
            <a:ext cx="14487525" cy="104886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ACFF1AD7-3EF7-48C1-8C96-8788430BBB1D}" type="slidenum">
              <a:rPr lang="pl-PL" altLang="pl-PL"/>
              <a:pPr>
                <a:defRPr/>
              </a:pPr>
              <a:t>‹#›</a:t>
            </a:fld>
            <a:endParaRPr lang="pl-PL" altLang="pl-PL"/>
          </a:p>
        </p:txBody>
      </p:sp>
    </p:spTree>
    <p:extLst>
      <p:ext uri="{BB962C8B-B14F-4D97-AF65-F5344CB8AC3E}">
        <p14:creationId xmlns:p14="http://schemas.microsoft.com/office/powerpoint/2010/main" val="16401504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9CFAB70-CFCD-4243-8B69-BA7BD92C3238}" type="slidenum">
              <a:rPr lang="pl-PL" altLang="pl-PL"/>
              <a:pPr>
                <a:defRPr/>
              </a:pPr>
              <a:t>‹#›</a:t>
            </a:fld>
            <a:endParaRPr lang="pl-PL" altLang="pl-PL"/>
          </a:p>
        </p:txBody>
      </p:sp>
    </p:spTree>
    <p:extLst>
      <p:ext uri="{BB962C8B-B14F-4D97-AF65-F5344CB8AC3E}">
        <p14:creationId xmlns:p14="http://schemas.microsoft.com/office/powerpoint/2010/main" val="4855064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DE4975A2-BCA1-4A77-99E4-D0B1F8CB51F3}" type="slidenum">
              <a:rPr lang="pl-PL" altLang="pl-PL"/>
              <a:pPr>
                <a:defRPr/>
              </a:pPr>
              <a:t>‹#›</a:t>
            </a:fld>
            <a:endParaRPr lang="pl-PL" altLang="pl-PL"/>
          </a:p>
        </p:txBody>
      </p:sp>
    </p:spTree>
    <p:extLst>
      <p:ext uri="{BB962C8B-B14F-4D97-AF65-F5344CB8AC3E}">
        <p14:creationId xmlns:p14="http://schemas.microsoft.com/office/powerpoint/2010/main" val="1983129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9ED8CBC6-EDC3-4CD7-99B0-3EE33CD1E545}" type="slidenum">
              <a:rPr lang="pl-PL" altLang="pl-PL"/>
              <a:pPr>
                <a:defRPr/>
              </a:pPr>
              <a:t>‹#›</a:t>
            </a:fld>
            <a:endParaRPr lang="pl-PL" altLang="pl-PL"/>
          </a:p>
        </p:txBody>
      </p:sp>
    </p:spTree>
    <p:extLst>
      <p:ext uri="{BB962C8B-B14F-4D97-AF65-F5344CB8AC3E}">
        <p14:creationId xmlns:p14="http://schemas.microsoft.com/office/powerpoint/2010/main" val="20254077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3429000"/>
            <a:ext cx="9682163"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72963" y="3429000"/>
            <a:ext cx="9683750"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23DE4F9A-3F8E-4B02-9657-BDDF3B6E41AB}" type="slidenum">
              <a:rPr lang="pl-PL" altLang="pl-PL"/>
              <a:pPr>
                <a:defRPr/>
              </a:pPr>
              <a:t>‹#›</a:t>
            </a:fld>
            <a:endParaRPr lang="pl-PL" altLang="pl-PL"/>
          </a:p>
        </p:txBody>
      </p:sp>
    </p:spTree>
    <p:extLst>
      <p:ext uri="{BB962C8B-B14F-4D97-AF65-F5344CB8AC3E}">
        <p14:creationId xmlns:p14="http://schemas.microsoft.com/office/powerpoint/2010/main" val="4642660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371FA44D-6A79-430D-B8EC-669C72E5AAAF}" type="slidenum">
              <a:rPr lang="pl-PL" altLang="pl-PL"/>
              <a:pPr>
                <a:defRPr/>
              </a:pPr>
              <a:t>‹#›</a:t>
            </a:fld>
            <a:endParaRPr lang="pl-PL" altLang="pl-PL"/>
          </a:p>
        </p:txBody>
      </p:sp>
    </p:spTree>
    <p:extLst>
      <p:ext uri="{BB962C8B-B14F-4D97-AF65-F5344CB8AC3E}">
        <p14:creationId xmlns:p14="http://schemas.microsoft.com/office/powerpoint/2010/main" val="11719423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777271B4-3A65-4F0D-845E-89DA017B31D9}" type="slidenum">
              <a:rPr lang="pl-PL" altLang="pl-PL"/>
              <a:pPr>
                <a:defRPr/>
              </a:pPr>
              <a:t>‹#›</a:t>
            </a:fld>
            <a:endParaRPr lang="pl-PL" altLang="pl-PL"/>
          </a:p>
        </p:txBody>
      </p:sp>
    </p:spTree>
    <p:extLst>
      <p:ext uri="{BB962C8B-B14F-4D97-AF65-F5344CB8AC3E}">
        <p14:creationId xmlns:p14="http://schemas.microsoft.com/office/powerpoint/2010/main" val="27610539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B581BC0-8075-4F72-AB59-E13D3AA61FB9}" type="slidenum">
              <a:rPr lang="pl-PL" altLang="pl-PL"/>
              <a:pPr>
                <a:defRPr/>
              </a:pPr>
              <a:t>‹#›</a:t>
            </a:fld>
            <a:endParaRPr lang="pl-PL" altLang="pl-PL"/>
          </a:p>
        </p:txBody>
      </p:sp>
    </p:spTree>
    <p:extLst>
      <p:ext uri="{BB962C8B-B14F-4D97-AF65-F5344CB8AC3E}">
        <p14:creationId xmlns:p14="http://schemas.microsoft.com/office/powerpoint/2010/main" val="12483782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DC625943-14DB-4540-A0FE-F11ABDC9E95B}" type="slidenum">
              <a:rPr lang="pl-PL" altLang="pl-PL"/>
              <a:pPr>
                <a:defRPr/>
              </a:pPr>
              <a:t>‹#›</a:t>
            </a:fld>
            <a:endParaRPr lang="pl-PL" altLang="pl-PL"/>
          </a:p>
        </p:txBody>
      </p:sp>
    </p:spTree>
    <p:extLst>
      <p:ext uri="{BB962C8B-B14F-4D97-AF65-F5344CB8AC3E}">
        <p14:creationId xmlns:p14="http://schemas.microsoft.com/office/powerpoint/2010/main" val="16117645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061114EA-A118-4EF1-80DF-E18EBAC95A39}" type="slidenum">
              <a:rPr lang="pl-PL" altLang="pl-PL"/>
              <a:pPr>
                <a:defRPr/>
              </a:pPr>
              <a:t>‹#›</a:t>
            </a:fld>
            <a:endParaRPr lang="pl-PL" altLang="pl-PL"/>
          </a:p>
        </p:txBody>
      </p:sp>
    </p:spTree>
    <p:extLst>
      <p:ext uri="{BB962C8B-B14F-4D97-AF65-F5344CB8AC3E}">
        <p14:creationId xmlns:p14="http://schemas.microsoft.com/office/powerpoint/2010/main" val="151039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9_Default Design">
    <p:bg>
      <p:bgPr>
        <a:solidFill>
          <a:srgbClr val="000000"/>
        </a:solid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37"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1CA06A4D-2E94-4F2C-88A5-C23159239F36}" type="slidenum">
              <a:rPr lang="pl-PL" altLang="pl-PL"/>
              <a:pPr>
                <a:defRPr/>
              </a:pPr>
              <a:t>‹#›</a:t>
            </a:fld>
            <a:endParaRPr lang="pl-PL" altLang="pl-PL"/>
          </a:p>
        </p:txBody>
      </p:sp>
    </p:spTree>
    <p:extLst>
      <p:ext uri="{BB962C8B-B14F-4D97-AF65-F5344CB8AC3E}">
        <p14:creationId xmlns:p14="http://schemas.microsoft.com/office/powerpoint/2010/main" val="26347748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78325" y="1397000"/>
            <a:ext cx="4878388" cy="104886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97000"/>
            <a:ext cx="14487525" cy="104886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ACFF1AD7-3EF7-48C1-8C96-8788430BBB1D}" type="slidenum">
              <a:rPr lang="pl-PL" altLang="pl-PL"/>
              <a:pPr>
                <a:defRPr/>
              </a:pPr>
              <a:t>‹#›</a:t>
            </a:fld>
            <a:endParaRPr lang="pl-PL" altLang="pl-PL"/>
          </a:p>
        </p:txBody>
      </p:sp>
    </p:spTree>
    <p:extLst>
      <p:ext uri="{BB962C8B-B14F-4D97-AF65-F5344CB8AC3E}">
        <p14:creationId xmlns:p14="http://schemas.microsoft.com/office/powerpoint/2010/main" val="26115751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42827998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13652079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35129068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6615604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443809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23397713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24013149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3761414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46"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10550359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17586807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14096300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57263C34-5775-41E3-B245-052550F6CC05}" type="slidenum">
              <a:rPr lang="pl-PL" altLang="pl-PL"/>
              <a:pPr>
                <a:defRPr/>
              </a:pPr>
              <a:t>‹#›</a:t>
            </a:fld>
            <a:endParaRPr lang="pl-PL" altLang="pl-PL"/>
          </a:p>
        </p:txBody>
      </p:sp>
    </p:spTree>
    <p:extLst>
      <p:ext uri="{BB962C8B-B14F-4D97-AF65-F5344CB8AC3E}">
        <p14:creationId xmlns:p14="http://schemas.microsoft.com/office/powerpoint/2010/main" val="18067363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8722DAB2-EB70-46F5-AC51-49E64DAFA416}" type="slidenum">
              <a:rPr lang="pl-PL" altLang="pl-PL"/>
              <a:pPr>
                <a:defRPr/>
              </a:pPr>
              <a:t>‹#›</a:t>
            </a:fld>
            <a:endParaRPr lang="pl-PL" altLang="pl-PL"/>
          </a:p>
        </p:txBody>
      </p:sp>
    </p:spTree>
    <p:extLst>
      <p:ext uri="{BB962C8B-B14F-4D97-AF65-F5344CB8AC3E}">
        <p14:creationId xmlns:p14="http://schemas.microsoft.com/office/powerpoint/2010/main" val="26712931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6C23E88A-705A-4DBE-BA2E-B8CECC9CD515}" type="slidenum">
              <a:rPr lang="pl-PL" altLang="pl-PL"/>
              <a:pPr>
                <a:defRPr/>
              </a:pPr>
              <a:t>‹#›</a:t>
            </a:fld>
            <a:endParaRPr lang="pl-PL" altLang="pl-PL"/>
          </a:p>
        </p:txBody>
      </p:sp>
    </p:spTree>
    <p:extLst>
      <p:ext uri="{BB962C8B-B14F-4D97-AF65-F5344CB8AC3E}">
        <p14:creationId xmlns:p14="http://schemas.microsoft.com/office/powerpoint/2010/main" val="1325327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4E8AC3B7-533C-49E0-9790-FEB725EE924E}" type="slidenum">
              <a:rPr lang="pl-PL" altLang="pl-PL"/>
              <a:pPr>
                <a:defRPr/>
              </a:pPr>
              <a:t>‹#›</a:t>
            </a:fld>
            <a:endParaRPr lang="pl-PL" altLang="pl-PL"/>
          </a:p>
        </p:txBody>
      </p:sp>
    </p:spTree>
    <p:extLst>
      <p:ext uri="{BB962C8B-B14F-4D97-AF65-F5344CB8AC3E}">
        <p14:creationId xmlns:p14="http://schemas.microsoft.com/office/powerpoint/2010/main" val="13278657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6759B32D-FB4D-45AB-8B09-BEC0F12853EC}" type="slidenum">
              <a:rPr lang="pl-PL" altLang="pl-PL"/>
              <a:pPr>
                <a:defRPr/>
              </a:pPr>
              <a:t>‹#›</a:t>
            </a:fld>
            <a:endParaRPr lang="pl-PL" altLang="pl-PL"/>
          </a:p>
        </p:txBody>
      </p:sp>
    </p:spTree>
    <p:extLst>
      <p:ext uri="{BB962C8B-B14F-4D97-AF65-F5344CB8AC3E}">
        <p14:creationId xmlns:p14="http://schemas.microsoft.com/office/powerpoint/2010/main" val="6447973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FFAC8435-32B1-419B-9F7C-8424912483BC}" type="slidenum">
              <a:rPr lang="pl-PL" altLang="pl-PL"/>
              <a:pPr>
                <a:defRPr/>
              </a:pPr>
              <a:t>‹#›</a:t>
            </a:fld>
            <a:endParaRPr lang="pl-PL" altLang="pl-PL"/>
          </a:p>
        </p:txBody>
      </p:sp>
    </p:spTree>
    <p:extLst>
      <p:ext uri="{BB962C8B-B14F-4D97-AF65-F5344CB8AC3E}">
        <p14:creationId xmlns:p14="http://schemas.microsoft.com/office/powerpoint/2010/main" val="32098976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BEFAC744-C0E4-46DD-AB5B-897E78181A65}" type="slidenum">
              <a:rPr lang="pl-PL" altLang="pl-PL"/>
              <a:pPr>
                <a:defRPr/>
              </a:pPr>
              <a:t>‹#›</a:t>
            </a:fld>
            <a:endParaRPr lang="pl-PL" altLang="pl-PL"/>
          </a:p>
        </p:txBody>
      </p:sp>
    </p:spTree>
    <p:extLst>
      <p:ext uri="{BB962C8B-B14F-4D97-AF65-F5344CB8AC3E}">
        <p14:creationId xmlns:p14="http://schemas.microsoft.com/office/powerpoint/2010/main" val="3961525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154"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155"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761AB16A-5C91-49F9-A1AD-6BF68E320199}" type="slidenum">
              <a:rPr lang="pl-PL" altLang="pl-PL"/>
              <a:pPr>
                <a:defRPr/>
              </a:pPr>
              <a:t>‹#›</a:t>
            </a:fld>
            <a:endParaRPr lang="pl-PL" altLang="pl-PL"/>
          </a:p>
        </p:txBody>
      </p:sp>
    </p:spTree>
    <p:extLst>
      <p:ext uri="{BB962C8B-B14F-4D97-AF65-F5344CB8AC3E}">
        <p14:creationId xmlns:p14="http://schemas.microsoft.com/office/powerpoint/2010/main" val="3573156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A7C258FA-AFDB-4931-B962-A54C597D0517}" type="slidenum">
              <a:rPr lang="pl-PL" altLang="pl-PL"/>
              <a:pPr>
                <a:defRPr/>
              </a:pPr>
              <a:t>‹#›</a:t>
            </a:fld>
            <a:endParaRPr lang="pl-PL" altLang="pl-PL"/>
          </a:p>
        </p:txBody>
      </p:sp>
    </p:spTree>
    <p:extLst>
      <p:ext uri="{BB962C8B-B14F-4D97-AF65-F5344CB8AC3E}">
        <p14:creationId xmlns:p14="http://schemas.microsoft.com/office/powerpoint/2010/main" val="10863802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9FE07CFD-3105-47AA-9BC9-A913F7463D80}" type="slidenum">
              <a:rPr lang="pl-PL" altLang="pl-PL"/>
              <a:pPr>
                <a:defRPr/>
              </a:pPr>
              <a:t>‹#›</a:t>
            </a:fld>
            <a:endParaRPr lang="pl-PL" altLang="pl-PL"/>
          </a:p>
        </p:txBody>
      </p:sp>
    </p:spTree>
    <p:extLst>
      <p:ext uri="{BB962C8B-B14F-4D97-AF65-F5344CB8AC3E}">
        <p14:creationId xmlns:p14="http://schemas.microsoft.com/office/powerpoint/2010/main" val="19875601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E41EF9EF-69BC-49B9-916B-1898E44B4DF9}" type="slidenum">
              <a:rPr lang="pl-PL" altLang="pl-PL"/>
              <a:pPr>
                <a:defRPr/>
              </a:pPr>
              <a:t>‹#›</a:t>
            </a:fld>
            <a:endParaRPr lang="pl-PL" altLang="pl-PL"/>
          </a:p>
        </p:txBody>
      </p:sp>
    </p:spTree>
    <p:extLst>
      <p:ext uri="{BB962C8B-B14F-4D97-AF65-F5344CB8AC3E}">
        <p14:creationId xmlns:p14="http://schemas.microsoft.com/office/powerpoint/2010/main" val="711475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9A715325-4E04-4AB6-9174-D96181AA5044}" type="slidenum">
              <a:rPr lang="pl-PL" altLang="pl-PL"/>
              <a:pPr>
                <a:defRPr/>
              </a:pPr>
              <a:t>‹#›</a:t>
            </a:fld>
            <a:endParaRPr lang="pl-PL" altLang="pl-PL"/>
          </a:p>
        </p:txBody>
      </p:sp>
    </p:spTree>
    <p:extLst>
      <p:ext uri="{BB962C8B-B14F-4D97-AF65-F5344CB8AC3E}">
        <p14:creationId xmlns:p14="http://schemas.microsoft.com/office/powerpoint/2010/main" val="36676453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E71F6931-E61E-452A-A0D9-B7BDDE2DEE7A}" type="slidenum">
              <a:rPr lang="pl-PL" altLang="pl-PL"/>
              <a:pPr>
                <a:defRPr/>
              </a:pPr>
              <a:t>‹#›</a:t>
            </a:fld>
            <a:endParaRPr lang="pl-PL" altLang="pl-PL"/>
          </a:p>
        </p:txBody>
      </p:sp>
    </p:spTree>
    <p:extLst>
      <p:ext uri="{BB962C8B-B14F-4D97-AF65-F5344CB8AC3E}">
        <p14:creationId xmlns:p14="http://schemas.microsoft.com/office/powerpoint/2010/main" val="23424720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CB6437A0-A68D-4B14-BE4E-D2F8AFCAA825}" type="slidenum">
              <a:rPr lang="pl-PL" altLang="pl-PL"/>
              <a:pPr>
                <a:defRPr/>
              </a:pPr>
              <a:t>‹#›</a:t>
            </a:fld>
            <a:endParaRPr lang="pl-PL" altLang="pl-PL"/>
          </a:p>
        </p:txBody>
      </p:sp>
    </p:spTree>
    <p:extLst>
      <p:ext uri="{BB962C8B-B14F-4D97-AF65-F5344CB8AC3E}">
        <p14:creationId xmlns:p14="http://schemas.microsoft.com/office/powerpoint/2010/main" val="15553187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9EAC8F8B-9D4F-48F5-9D7F-16512FA31CC5}" type="slidenum">
              <a:rPr lang="pl-PL" altLang="pl-PL"/>
              <a:pPr>
                <a:defRPr/>
              </a:pPr>
              <a:t>‹#›</a:t>
            </a:fld>
            <a:endParaRPr lang="pl-PL" altLang="pl-PL"/>
          </a:p>
        </p:txBody>
      </p:sp>
    </p:spTree>
    <p:extLst>
      <p:ext uri="{BB962C8B-B14F-4D97-AF65-F5344CB8AC3E}">
        <p14:creationId xmlns:p14="http://schemas.microsoft.com/office/powerpoint/2010/main" val="26837353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7487985E-A026-4256-BA48-FE15E9E4B1BC}" type="slidenum">
              <a:rPr lang="pl-PL" altLang="pl-PL"/>
              <a:pPr>
                <a:defRPr/>
              </a:pPr>
              <a:t>‹#›</a:t>
            </a:fld>
            <a:endParaRPr lang="pl-PL" altLang="pl-PL"/>
          </a:p>
        </p:txBody>
      </p:sp>
    </p:spTree>
    <p:extLst>
      <p:ext uri="{BB962C8B-B14F-4D97-AF65-F5344CB8AC3E}">
        <p14:creationId xmlns:p14="http://schemas.microsoft.com/office/powerpoint/2010/main" val="13349754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82978674-FA83-4F77-A83D-AF03FF5C411A}" type="slidenum">
              <a:rPr lang="pl-PL" altLang="pl-PL"/>
              <a:pPr>
                <a:defRPr/>
              </a:pPr>
              <a:t>‹#›</a:t>
            </a:fld>
            <a:endParaRPr lang="pl-PL" altLang="pl-PL"/>
          </a:p>
        </p:txBody>
      </p:sp>
    </p:spTree>
    <p:extLst>
      <p:ext uri="{BB962C8B-B14F-4D97-AF65-F5344CB8AC3E}">
        <p14:creationId xmlns:p14="http://schemas.microsoft.com/office/powerpoint/2010/main" val="1341041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219358" y="549275"/>
            <a:ext cx="21948460" cy="2651125"/>
          </a:xfrm>
          <a:prstGeom prst="rect">
            <a:avLst/>
          </a:prstGeom>
          <a:ln>
            <a:round/>
          </a:ln>
        </p:spPr>
        <p:txBody>
          <a:bodyPr lIns="101600" tIns="101600" rIns="101600" bIns="101600"/>
          <a:lstStyle>
            <a:lvl1pPr defTabSz="914400">
              <a:defRPr sz="10700">
                <a:effectLst>
                  <a:outerShdw blurRad="38100" dist="38100" dir="2700000" rotWithShape="0">
                    <a:srgbClr val="000000">
                      <a:alpha val="43137"/>
                    </a:srgbClr>
                  </a:outerShdw>
                </a:effectLst>
                <a:uFill>
                  <a:solidFill>
                    <a:srgbClr val="FEFCDD"/>
                  </a:solidFill>
                </a:uFill>
              </a:defRPr>
            </a:lvl1pPr>
          </a:lstStyle>
          <a:p>
            <a:r>
              <a:t>Title Text</a:t>
            </a:r>
          </a:p>
        </p:txBody>
      </p:sp>
      <p:sp>
        <p:nvSpPr>
          <p:cNvPr id="18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41FF702E-22BC-45C8-9356-6278018A63CB}" type="slidenum">
              <a:rPr lang="pl-PL" altLang="pl-PL"/>
              <a:pPr>
                <a:defRPr/>
              </a:pPr>
              <a:t>‹#›</a:t>
            </a:fld>
            <a:endParaRPr lang="pl-PL" altLang="pl-PL"/>
          </a:p>
        </p:txBody>
      </p:sp>
    </p:spTree>
    <p:extLst>
      <p:ext uri="{BB962C8B-B14F-4D97-AF65-F5344CB8AC3E}">
        <p14:creationId xmlns:p14="http://schemas.microsoft.com/office/powerpoint/2010/main" val="11528349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B275540B-B2D3-41B5-B318-20801C475743}" type="slidenum">
              <a:rPr lang="pl-PL" altLang="pl-PL"/>
              <a:pPr>
                <a:defRPr/>
              </a:pPr>
              <a:t>‹#›</a:t>
            </a:fld>
            <a:endParaRPr lang="pl-PL" altLang="pl-PL"/>
          </a:p>
        </p:txBody>
      </p:sp>
    </p:spTree>
    <p:extLst>
      <p:ext uri="{BB962C8B-B14F-4D97-AF65-F5344CB8AC3E}">
        <p14:creationId xmlns:p14="http://schemas.microsoft.com/office/powerpoint/2010/main" val="34867410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5776D89-B479-4C81-982C-9F142B0030B3}" type="slidenum">
              <a:rPr lang="pl-PL" altLang="pl-PL"/>
              <a:pPr>
                <a:defRPr/>
              </a:pPr>
              <a:t>‹#›</a:t>
            </a:fld>
            <a:endParaRPr lang="pl-PL" altLang="pl-PL"/>
          </a:p>
        </p:txBody>
      </p:sp>
    </p:spTree>
    <p:extLst>
      <p:ext uri="{BB962C8B-B14F-4D97-AF65-F5344CB8AC3E}">
        <p14:creationId xmlns:p14="http://schemas.microsoft.com/office/powerpoint/2010/main" val="19293700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2DF283BD-65C3-4006-987F-07818B1BEF27}" type="slidenum">
              <a:rPr lang="pl-PL" altLang="pl-PL"/>
              <a:pPr>
                <a:defRPr/>
              </a:pPr>
              <a:t>‹#›</a:t>
            </a:fld>
            <a:endParaRPr lang="pl-PL" altLang="pl-PL"/>
          </a:p>
        </p:txBody>
      </p:sp>
    </p:spTree>
    <p:extLst>
      <p:ext uri="{BB962C8B-B14F-4D97-AF65-F5344CB8AC3E}">
        <p14:creationId xmlns:p14="http://schemas.microsoft.com/office/powerpoint/2010/main" val="725648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417A79FE-4708-42E8-9B6F-B4EB4ED5F597}" type="slidenum">
              <a:rPr lang="pl-PL" altLang="pl-PL"/>
              <a:pPr>
                <a:defRPr/>
              </a:pPr>
              <a:t>‹#›</a:t>
            </a:fld>
            <a:endParaRPr lang="pl-PL" altLang="pl-PL"/>
          </a:p>
        </p:txBody>
      </p:sp>
    </p:spTree>
    <p:extLst>
      <p:ext uri="{BB962C8B-B14F-4D97-AF65-F5344CB8AC3E}">
        <p14:creationId xmlns:p14="http://schemas.microsoft.com/office/powerpoint/2010/main" val="28598521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sldNum" idx="10"/>
          </p:nvPr>
        </p:nvSpPr>
        <p:spPr>
          <a:ln/>
        </p:spPr>
        <p:txBody>
          <a:bodyPr/>
          <a:lstStyle>
            <a:lvl1pPr>
              <a:defRPr/>
            </a:lvl1pPr>
          </a:lstStyle>
          <a:p>
            <a:pPr>
              <a:defRPr/>
            </a:pPr>
            <a:fld id="{668E5679-EBC6-48DA-93A7-983F0A91A7EC}" type="slidenum">
              <a:rPr lang="pl-PL" altLang="pl-PL"/>
              <a:pPr>
                <a:defRPr/>
              </a:pPr>
              <a:t>‹#›</a:t>
            </a:fld>
            <a:endParaRPr lang="pl-PL" altLang="pl-PL"/>
          </a:p>
        </p:txBody>
      </p:sp>
    </p:spTree>
    <p:extLst>
      <p:ext uri="{BB962C8B-B14F-4D97-AF65-F5344CB8AC3E}">
        <p14:creationId xmlns:p14="http://schemas.microsoft.com/office/powerpoint/2010/main" val="12807464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BB0BCA5D-4A3A-447B-B209-10D4B9B33C8B}" type="slidenum">
              <a:rPr lang="pl-PL" altLang="pl-PL"/>
              <a:pPr>
                <a:defRPr/>
              </a:pPr>
              <a:t>‹#›</a:t>
            </a:fld>
            <a:endParaRPr lang="pl-PL" altLang="pl-PL"/>
          </a:p>
        </p:txBody>
      </p:sp>
    </p:spTree>
    <p:extLst>
      <p:ext uri="{BB962C8B-B14F-4D97-AF65-F5344CB8AC3E}">
        <p14:creationId xmlns:p14="http://schemas.microsoft.com/office/powerpoint/2010/main" val="33281017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sldNum" idx="10"/>
          </p:nvPr>
        </p:nvSpPr>
        <p:spPr>
          <a:ln/>
        </p:spPr>
        <p:txBody>
          <a:bodyPr/>
          <a:lstStyle>
            <a:lvl1pPr>
              <a:defRPr/>
            </a:lvl1pPr>
          </a:lstStyle>
          <a:p>
            <a:pPr>
              <a:defRPr/>
            </a:pPr>
            <a:fld id="{13E0B068-9FF2-4277-A31F-21ED71E77F7E}" type="slidenum">
              <a:rPr lang="pl-PL" altLang="pl-PL"/>
              <a:pPr>
                <a:defRPr/>
              </a:pPr>
              <a:t>‹#›</a:t>
            </a:fld>
            <a:endParaRPr lang="pl-PL" altLang="pl-PL"/>
          </a:p>
        </p:txBody>
      </p:sp>
    </p:spTree>
    <p:extLst>
      <p:ext uri="{BB962C8B-B14F-4D97-AF65-F5344CB8AC3E}">
        <p14:creationId xmlns:p14="http://schemas.microsoft.com/office/powerpoint/2010/main" val="22520879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78000" y="7073900"/>
            <a:ext cx="10336213" cy="1585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7073900"/>
            <a:ext cx="10337800" cy="1585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sldNum" idx="10"/>
          </p:nvPr>
        </p:nvSpPr>
        <p:spPr>
          <a:ln/>
        </p:spPr>
        <p:txBody>
          <a:bodyPr/>
          <a:lstStyle>
            <a:lvl1pPr>
              <a:defRPr/>
            </a:lvl1pPr>
          </a:lstStyle>
          <a:p>
            <a:pPr>
              <a:defRPr/>
            </a:pPr>
            <a:fld id="{31F7E253-EBEF-4C46-B9DE-25570550A4A1}" type="slidenum">
              <a:rPr lang="pl-PL" altLang="pl-PL"/>
              <a:pPr>
                <a:defRPr/>
              </a:pPr>
              <a:t>‹#›</a:t>
            </a:fld>
            <a:endParaRPr lang="pl-PL" altLang="pl-PL"/>
          </a:p>
        </p:txBody>
      </p:sp>
    </p:spTree>
    <p:extLst>
      <p:ext uri="{BB962C8B-B14F-4D97-AF65-F5344CB8AC3E}">
        <p14:creationId xmlns:p14="http://schemas.microsoft.com/office/powerpoint/2010/main" val="38525011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sldNum" idx="10"/>
          </p:nvPr>
        </p:nvSpPr>
        <p:spPr>
          <a:ln/>
        </p:spPr>
        <p:txBody>
          <a:bodyPr/>
          <a:lstStyle>
            <a:lvl1pPr>
              <a:defRPr/>
            </a:lvl1pPr>
          </a:lstStyle>
          <a:p>
            <a:pPr>
              <a:defRPr/>
            </a:pPr>
            <a:fld id="{21A0F193-5490-46B0-B25C-852970799E3F}" type="slidenum">
              <a:rPr lang="pl-PL" altLang="pl-PL"/>
              <a:pPr>
                <a:defRPr/>
              </a:pPr>
              <a:t>‹#›</a:t>
            </a:fld>
            <a:endParaRPr lang="pl-PL" altLang="pl-PL"/>
          </a:p>
        </p:txBody>
      </p:sp>
    </p:spTree>
    <p:extLst>
      <p:ext uri="{BB962C8B-B14F-4D97-AF65-F5344CB8AC3E}">
        <p14:creationId xmlns:p14="http://schemas.microsoft.com/office/powerpoint/2010/main" val="374143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89" name="Relevance of Genesis in Today's World_Scripture.jpg" descr="Relevance of Genesis in Today's World_Scripture.jpg"/>
          <p:cNvPicPr>
            <a:picLocks noChangeAspect="1"/>
          </p:cNvPicPr>
          <p:nvPr/>
        </p:nvPicPr>
        <p:blipFill>
          <a:blip r:embed="rId2">
            <a:extLst/>
          </a:blip>
          <a:stretch>
            <a:fillRect/>
          </a:stretch>
        </p:blipFill>
        <p:spPr>
          <a:xfrm>
            <a:off x="-36173" y="0"/>
            <a:ext cx="24461790" cy="13757964"/>
          </a:xfrm>
          <a:prstGeom prst="rect">
            <a:avLst/>
          </a:prstGeom>
        </p:spPr>
      </p:pic>
      <p:sp>
        <p:nvSpPr>
          <p:cNvPr id="1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sldNum" idx="10"/>
          </p:nvPr>
        </p:nvSpPr>
        <p:spPr>
          <a:ln/>
        </p:spPr>
        <p:txBody>
          <a:bodyPr/>
          <a:lstStyle>
            <a:lvl1pPr>
              <a:defRPr/>
            </a:lvl1pPr>
          </a:lstStyle>
          <a:p>
            <a:pPr>
              <a:defRPr/>
            </a:pPr>
            <a:fld id="{5A856502-37AC-4BFC-B955-CE6DB8BF6C7F}" type="slidenum">
              <a:rPr lang="pl-PL" altLang="pl-PL"/>
              <a:pPr>
                <a:defRPr/>
              </a:pPr>
              <a:t>‹#›</a:t>
            </a:fld>
            <a:endParaRPr lang="pl-PL" altLang="pl-PL"/>
          </a:p>
        </p:txBody>
      </p:sp>
    </p:spTree>
    <p:extLst>
      <p:ext uri="{BB962C8B-B14F-4D97-AF65-F5344CB8AC3E}">
        <p14:creationId xmlns:p14="http://schemas.microsoft.com/office/powerpoint/2010/main" val="24759013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0766FCF6-2E8C-4B39-AD97-09BADA6EF72F}" type="slidenum">
              <a:rPr lang="pl-PL" altLang="pl-PL"/>
              <a:pPr>
                <a:defRPr/>
              </a:pPr>
              <a:t>‹#›</a:t>
            </a:fld>
            <a:endParaRPr lang="pl-PL" altLang="pl-PL"/>
          </a:p>
        </p:txBody>
      </p:sp>
    </p:spTree>
    <p:extLst>
      <p:ext uri="{BB962C8B-B14F-4D97-AF65-F5344CB8AC3E}">
        <p14:creationId xmlns:p14="http://schemas.microsoft.com/office/powerpoint/2010/main" val="18374558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sldNum" idx="10"/>
          </p:nvPr>
        </p:nvSpPr>
        <p:spPr>
          <a:ln/>
        </p:spPr>
        <p:txBody>
          <a:bodyPr/>
          <a:lstStyle>
            <a:lvl1pPr>
              <a:defRPr/>
            </a:lvl1pPr>
          </a:lstStyle>
          <a:p>
            <a:pPr>
              <a:defRPr/>
            </a:pPr>
            <a:fld id="{14FCD0B1-895C-4319-845C-4CC284587428}" type="slidenum">
              <a:rPr lang="pl-PL" altLang="pl-PL"/>
              <a:pPr>
                <a:defRPr/>
              </a:pPr>
              <a:t>‹#›</a:t>
            </a:fld>
            <a:endParaRPr lang="pl-PL" altLang="pl-PL"/>
          </a:p>
        </p:txBody>
      </p:sp>
    </p:spTree>
    <p:extLst>
      <p:ext uri="{BB962C8B-B14F-4D97-AF65-F5344CB8AC3E}">
        <p14:creationId xmlns:p14="http://schemas.microsoft.com/office/powerpoint/2010/main" val="24003769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sldNum" idx="10"/>
          </p:nvPr>
        </p:nvSpPr>
        <p:spPr>
          <a:ln/>
        </p:spPr>
        <p:txBody>
          <a:bodyPr/>
          <a:lstStyle>
            <a:lvl1pPr>
              <a:defRPr/>
            </a:lvl1pPr>
          </a:lstStyle>
          <a:p>
            <a:pPr>
              <a:defRPr/>
            </a:pPr>
            <a:fld id="{906BFDCE-296E-4C4C-87FB-7685F4EB5F3A}" type="slidenum">
              <a:rPr lang="pl-PL" altLang="pl-PL"/>
              <a:pPr>
                <a:defRPr/>
              </a:pPr>
              <a:t>‹#›</a:t>
            </a:fld>
            <a:endParaRPr lang="pl-PL" altLang="pl-PL"/>
          </a:p>
        </p:txBody>
      </p:sp>
    </p:spTree>
    <p:extLst>
      <p:ext uri="{BB962C8B-B14F-4D97-AF65-F5344CB8AC3E}">
        <p14:creationId xmlns:p14="http://schemas.microsoft.com/office/powerpoint/2010/main" val="39077386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A5F841D4-781F-43FF-A69C-F85675976A6D}" type="slidenum">
              <a:rPr lang="pl-PL" altLang="pl-PL"/>
              <a:pPr>
                <a:defRPr/>
              </a:pPr>
              <a:t>‹#›</a:t>
            </a:fld>
            <a:endParaRPr lang="pl-PL" altLang="pl-PL"/>
          </a:p>
        </p:txBody>
      </p:sp>
    </p:spTree>
    <p:extLst>
      <p:ext uri="{BB962C8B-B14F-4D97-AF65-F5344CB8AC3E}">
        <p14:creationId xmlns:p14="http://schemas.microsoft.com/office/powerpoint/2010/main" val="34356836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399000" y="2298700"/>
            <a:ext cx="5205413" cy="63611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78000" y="2298700"/>
            <a:ext cx="15468600" cy="63611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716E9FF4-47E3-40DA-B00A-5101A61D7C20}" type="slidenum">
              <a:rPr lang="pl-PL" altLang="pl-PL"/>
              <a:pPr>
                <a:defRPr/>
              </a:pPr>
              <a:t>‹#›</a:t>
            </a:fld>
            <a:endParaRPr lang="pl-PL" altLang="pl-PL"/>
          </a:p>
        </p:txBody>
      </p:sp>
    </p:spTree>
    <p:extLst>
      <p:ext uri="{BB962C8B-B14F-4D97-AF65-F5344CB8AC3E}">
        <p14:creationId xmlns:p14="http://schemas.microsoft.com/office/powerpoint/2010/main" val="9086065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9CFAB70-CFCD-4243-8B69-BA7BD92C3238}" type="slidenum">
              <a:rPr lang="pl-PL" altLang="pl-PL"/>
              <a:pPr>
                <a:defRPr/>
              </a:pPr>
              <a:t>‹#›</a:t>
            </a:fld>
            <a:endParaRPr lang="pl-PL" altLang="pl-PL"/>
          </a:p>
        </p:txBody>
      </p:sp>
    </p:spTree>
    <p:extLst>
      <p:ext uri="{BB962C8B-B14F-4D97-AF65-F5344CB8AC3E}">
        <p14:creationId xmlns:p14="http://schemas.microsoft.com/office/powerpoint/2010/main" val="33285972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DE4975A2-BCA1-4A77-99E4-D0B1F8CB51F3}" type="slidenum">
              <a:rPr lang="pl-PL" altLang="pl-PL"/>
              <a:pPr>
                <a:defRPr/>
              </a:pPr>
              <a:t>‹#›</a:t>
            </a:fld>
            <a:endParaRPr lang="pl-PL" altLang="pl-PL"/>
          </a:p>
        </p:txBody>
      </p:sp>
    </p:spTree>
    <p:extLst>
      <p:ext uri="{BB962C8B-B14F-4D97-AF65-F5344CB8AC3E}">
        <p14:creationId xmlns:p14="http://schemas.microsoft.com/office/powerpoint/2010/main" val="17018509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9ED8CBC6-EDC3-4CD7-99B0-3EE33CD1E545}" type="slidenum">
              <a:rPr lang="pl-PL" altLang="pl-PL"/>
              <a:pPr>
                <a:defRPr/>
              </a:pPr>
              <a:t>‹#›</a:t>
            </a:fld>
            <a:endParaRPr lang="pl-PL" altLang="pl-PL"/>
          </a:p>
        </p:txBody>
      </p:sp>
    </p:spTree>
    <p:extLst>
      <p:ext uri="{BB962C8B-B14F-4D97-AF65-F5344CB8AC3E}">
        <p14:creationId xmlns:p14="http://schemas.microsoft.com/office/powerpoint/2010/main" val="20329759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3429000"/>
            <a:ext cx="9682163"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72963" y="3429000"/>
            <a:ext cx="9683750"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23DE4F9A-3F8E-4B02-9657-BDDF3B6E41AB}" type="slidenum">
              <a:rPr lang="pl-PL" altLang="pl-PL"/>
              <a:pPr>
                <a:defRPr/>
              </a:pPr>
              <a:t>‹#›</a:t>
            </a:fld>
            <a:endParaRPr lang="pl-PL" altLang="pl-PL"/>
          </a:p>
        </p:txBody>
      </p:sp>
    </p:spTree>
    <p:extLst>
      <p:ext uri="{BB962C8B-B14F-4D97-AF65-F5344CB8AC3E}">
        <p14:creationId xmlns:p14="http://schemas.microsoft.com/office/powerpoint/2010/main" val="1426001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Slide">
    <p:spTree>
      <p:nvGrpSpPr>
        <p:cNvPr id="1" name=""/>
        <p:cNvGrpSpPr/>
        <p:nvPr/>
      </p:nvGrpSpPr>
      <p:grpSpPr>
        <a:xfrm>
          <a:off x="0" y="0"/>
          <a:ext cx="0" cy="0"/>
          <a:chOff x="0" y="0"/>
          <a:chExt cx="0" cy="0"/>
        </a:xfrm>
      </p:grpSpPr>
      <p:pic>
        <p:nvPicPr>
          <p:cNvPr id="197"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8"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199"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371FA44D-6A79-430D-B8EC-669C72E5AAAF}" type="slidenum">
              <a:rPr lang="pl-PL" altLang="pl-PL"/>
              <a:pPr>
                <a:defRPr/>
              </a:pPr>
              <a:t>‹#›</a:t>
            </a:fld>
            <a:endParaRPr lang="pl-PL" altLang="pl-PL"/>
          </a:p>
        </p:txBody>
      </p:sp>
    </p:spTree>
    <p:extLst>
      <p:ext uri="{BB962C8B-B14F-4D97-AF65-F5344CB8AC3E}">
        <p14:creationId xmlns:p14="http://schemas.microsoft.com/office/powerpoint/2010/main" val="13566364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777271B4-3A65-4F0D-845E-89DA017B31D9}" type="slidenum">
              <a:rPr lang="pl-PL" altLang="pl-PL"/>
              <a:pPr>
                <a:defRPr/>
              </a:pPr>
              <a:t>‹#›</a:t>
            </a:fld>
            <a:endParaRPr lang="pl-PL" altLang="pl-PL"/>
          </a:p>
        </p:txBody>
      </p:sp>
    </p:spTree>
    <p:extLst>
      <p:ext uri="{BB962C8B-B14F-4D97-AF65-F5344CB8AC3E}">
        <p14:creationId xmlns:p14="http://schemas.microsoft.com/office/powerpoint/2010/main" val="8840485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B581BC0-8075-4F72-AB59-E13D3AA61FB9}" type="slidenum">
              <a:rPr lang="pl-PL" altLang="pl-PL"/>
              <a:pPr>
                <a:defRPr/>
              </a:pPr>
              <a:t>‹#›</a:t>
            </a:fld>
            <a:endParaRPr lang="pl-PL" altLang="pl-PL"/>
          </a:p>
        </p:txBody>
      </p:sp>
    </p:spTree>
    <p:extLst>
      <p:ext uri="{BB962C8B-B14F-4D97-AF65-F5344CB8AC3E}">
        <p14:creationId xmlns:p14="http://schemas.microsoft.com/office/powerpoint/2010/main" val="36567488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DC625943-14DB-4540-A0FE-F11ABDC9E95B}" type="slidenum">
              <a:rPr lang="pl-PL" altLang="pl-PL"/>
              <a:pPr>
                <a:defRPr/>
              </a:pPr>
              <a:t>‹#›</a:t>
            </a:fld>
            <a:endParaRPr lang="pl-PL" altLang="pl-PL"/>
          </a:p>
        </p:txBody>
      </p:sp>
    </p:spTree>
    <p:extLst>
      <p:ext uri="{BB962C8B-B14F-4D97-AF65-F5344CB8AC3E}">
        <p14:creationId xmlns:p14="http://schemas.microsoft.com/office/powerpoint/2010/main" val="6213053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061114EA-A118-4EF1-80DF-E18EBAC95A39}" type="slidenum">
              <a:rPr lang="pl-PL" altLang="pl-PL"/>
              <a:pPr>
                <a:defRPr/>
              </a:pPr>
              <a:t>‹#›</a:t>
            </a:fld>
            <a:endParaRPr lang="pl-PL" altLang="pl-PL"/>
          </a:p>
        </p:txBody>
      </p:sp>
    </p:spTree>
    <p:extLst>
      <p:ext uri="{BB962C8B-B14F-4D97-AF65-F5344CB8AC3E}">
        <p14:creationId xmlns:p14="http://schemas.microsoft.com/office/powerpoint/2010/main" val="19983675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1CA06A4D-2E94-4F2C-88A5-C23159239F36}" type="slidenum">
              <a:rPr lang="pl-PL" altLang="pl-PL"/>
              <a:pPr>
                <a:defRPr/>
              </a:pPr>
              <a:t>‹#›</a:t>
            </a:fld>
            <a:endParaRPr lang="pl-PL" altLang="pl-PL"/>
          </a:p>
        </p:txBody>
      </p:sp>
    </p:spTree>
    <p:extLst>
      <p:ext uri="{BB962C8B-B14F-4D97-AF65-F5344CB8AC3E}">
        <p14:creationId xmlns:p14="http://schemas.microsoft.com/office/powerpoint/2010/main" val="33826572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78325" y="1397000"/>
            <a:ext cx="4878388" cy="104886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97000"/>
            <a:ext cx="14487525" cy="104886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ACFF1AD7-3EF7-48C1-8C96-8788430BBB1D}" type="slidenum">
              <a:rPr lang="pl-PL" altLang="pl-PL"/>
              <a:pPr>
                <a:defRPr/>
              </a:pPr>
              <a:t>‹#›</a:t>
            </a:fld>
            <a:endParaRPr lang="pl-PL" altLang="pl-PL"/>
          </a:p>
        </p:txBody>
      </p:sp>
    </p:spTree>
    <p:extLst>
      <p:ext uri="{BB962C8B-B14F-4D97-AF65-F5344CB8AC3E}">
        <p14:creationId xmlns:p14="http://schemas.microsoft.com/office/powerpoint/2010/main" val="30176860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4909070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29591815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2940524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7"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Myriad Pro"/>
                <a:ea typeface="Myriad Pro"/>
                <a:cs typeface="Myriad Pro"/>
                <a:sym typeface="Myriad Pro"/>
              </a:defRPr>
            </a:lvl1pPr>
          </a:lstStyle>
          <a:p>
            <a:r>
              <a:t>Title Text</a:t>
            </a:r>
          </a:p>
        </p:txBody>
      </p:sp>
      <p:sp>
        <p:nvSpPr>
          <p:cNvPr id="208"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21426484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33537914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42728050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35518879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36437750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29346703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32570878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16660609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9CFAB70-CFCD-4243-8B69-BA7BD92C3238}" type="slidenum">
              <a:rPr lang="pl-PL" altLang="pl-PL"/>
              <a:pPr>
                <a:defRPr/>
              </a:pPr>
              <a:t>‹#›</a:t>
            </a:fld>
            <a:endParaRPr lang="pl-PL" altLang="pl-PL"/>
          </a:p>
        </p:txBody>
      </p:sp>
    </p:spTree>
    <p:extLst>
      <p:ext uri="{BB962C8B-B14F-4D97-AF65-F5344CB8AC3E}">
        <p14:creationId xmlns:p14="http://schemas.microsoft.com/office/powerpoint/2010/main" val="15150913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DE4975A2-BCA1-4A77-99E4-D0B1F8CB51F3}" type="slidenum">
              <a:rPr lang="pl-PL" altLang="pl-PL"/>
              <a:pPr>
                <a:defRPr/>
              </a:pPr>
              <a:t>‹#›</a:t>
            </a:fld>
            <a:endParaRPr lang="pl-PL" altLang="pl-PL"/>
          </a:p>
        </p:txBody>
      </p:sp>
    </p:spTree>
    <p:extLst>
      <p:ext uri="{BB962C8B-B14F-4D97-AF65-F5344CB8AC3E}">
        <p14:creationId xmlns:p14="http://schemas.microsoft.com/office/powerpoint/2010/main" val="2215331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9ED8CBC6-EDC3-4CD7-99B0-3EE33CD1E545}" type="slidenum">
              <a:rPr lang="pl-PL" altLang="pl-PL"/>
              <a:pPr>
                <a:defRPr/>
              </a:pPr>
              <a:t>‹#›</a:t>
            </a:fld>
            <a:endParaRPr lang="pl-PL" altLang="pl-PL"/>
          </a:p>
        </p:txBody>
      </p:sp>
    </p:spTree>
    <p:extLst>
      <p:ext uri="{BB962C8B-B14F-4D97-AF65-F5344CB8AC3E}">
        <p14:creationId xmlns:p14="http://schemas.microsoft.com/office/powerpoint/2010/main" val="27626784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3429000"/>
            <a:ext cx="9682163"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72963" y="3429000"/>
            <a:ext cx="9683750"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23DE4F9A-3F8E-4B02-9657-BDDF3B6E41AB}" type="slidenum">
              <a:rPr lang="pl-PL" altLang="pl-PL"/>
              <a:pPr>
                <a:defRPr/>
              </a:pPr>
              <a:t>‹#›</a:t>
            </a:fld>
            <a:endParaRPr lang="pl-PL" altLang="pl-PL"/>
          </a:p>
        </p:txBody>
      </p:sp>
    </p:spTree>
    <p:extLst>
      <p:ext uri="{BB962C8B-B14F-4D97-AF65-F5344CB8AC3E}">
        <p14:creationId xmlns:p14="http://schemas.microsoft.com/office/powerpoint/2010/main" val="19792564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371FA44D-6A79-430D-B8EC-669C72E5AAAF}" type="slidenum">
              <a:rPr lang="pl-PL" altLang="pl-PL"/>
              <a:pPr>
                <a:defRPr/>
              </a:pPr>
              <a:t>‹#›</a:t>
            </a:fld>
            <a:endParaRPr lang="pl-PL" altLang="pl-PL"/>
          </a:p>
        </p:txBody>
      </p:sp>
    </p:spTree>
    <p:extLst>
      <p:ext uri="{BB962C8B-B14F-4D97-AF65-F5344CB8AC3E}">
        <p14:creationId xmlns:p14="http://schemas.microsoft.com/office/powerpoint/2010/main" val="8042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777271B4-3A65-4F0D-845E-89DA017B31D9}" type="slidenum">
              <a:rPr lang="pl-PL" altLang="pl-PL"/>
              <a:pPr>
                <a:defRPr/>
              </a:pPr>
              <a:t>‹#›</a:t>
            </a:fld>
            <a:endParaRPr lang="pl-PL" altLang="pl-PL"/>
          </a:p>
        </p:txBody>
      </p:sp>
    </p:spTree>
    <p:extLst>
      <p:ext uri="{BB962C8B-B14F-4D97-AF65-F5344CB8AC3E}">
        <p14:creationId xmlns:p14="http://schemas.microsoft.com/office/powerpoint/2010/main" val="32334992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B581BC0-8075-4F72-AB59-E13D3AA61FB9}" type="slidenum">
              <a:rPr lang="pl-PL" altLang="pl-PL"/>
              <a:pPr>
                <a:defRPr/>
              </a:pPr>
              <a:t>‹#›</a:t>
            </a:fld>
            <a:endParaRPr lang="pl-PL" altLang="pl-PL"/>
          </a:p>
        </p:txBody>
      </p:sp>
    </p:spTree>
    <p:extLst>
      <p:ext uri="{BB962C8B-B14F-4D97-AF65-F5344CB8AC3E}">
        <p14:creationId xmlns:p14="http://schemas.microsoft.com/office/powerpoint/2010/main" val="32795350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DC625943-14DB-4540-A0FE-F11ABDC9E95B}" type="slidenum">
              <a:rPr lang="pl-PL" altLang="pl-PL"/>
              <a:pPr>
                <a:defRPr/>
              </a:pPr>
              <a:t>‹#›</a:t>
            </a:fld>
            <a:endParaRPr lang="pl-PL" altLang="pl-PL"/>
          </a:p>
        </p:txBody>
      </p:sp>
    </p:spTree>
    <p:extLst>
      <p:ext uri="{BB962C8B-B14F-4D97-AF65-F5344CB8AC3E}">
        <p14:creationId xmlns:p14="http://schemas.microsoft.com/office/powerpoint/2010/main" val="42532155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061114EA-A118-4EF1-80DF-E18EBAC95A39}" type="slidenum">
              <a:rPr lang="pl-PL" altLang="pl-PL"/>
              <a:pPr>
                <a:defRPr/>
              </a:pPr>
              <a:t>‹#›</a:t>
            </a:fld>
            <a:endParaRPr lang="pl-PL" altLang="pl-PL"/>
          </a:p>
        </p:txBody>
      </p:sp>
    </p:spTree>
    <p:extLst>
      <p:ext uri="{BB962C8B-B14F-4D97-AF65-F5344CB8AC3E}">
        <p14:creationId xmlns:p14="http://schemas.microsoft.com/office/powerpoint/2010/main" val="34793151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1CA06A4D-2E94-4F2C-88A5-C23159239F36}" type="slidenum">
              <a:rPr lang="pl-PL" altLang="pl-PL"/>
              <a:pPr>
                <a:defRPr/>
              </a:pPr>
              <a:t>‹#›</a:t>
            </a:fld>
            <a:endParaRPr lang="pl-PL" altLang="pl-PL"/>
          </a:p>
        </p:txBody>
      </p:sp>
    </p:spTree>
    <p:extLst>
      <p:ext uri="{BB962C8B-B14F-4D97-AF65-F5344CB8AC3E}">
        <p14:creationId xmlns:p14="http://schemas.microsoft.com/office/powerpoint/2010/main" val="40773709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78325" y="1397000"/>
            <a:ext cx="4878388" cy="104886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97000"/>
            <a:ext cx="14487525" cy="104886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ACFF1AD7-3EF7-48C1-8C96-8788430BBB1D}" type="slidenum">
              <a:rPr lang="pl-PL" altLang="pl-PL"/>
              <a:pPr>
                <a:defRPr/>
              </a:pPr>
              <a:t>‹#›</a:t>
            </a:fld>
            <a:endParaRPr lang="pl-PL" altLang="pl-PL"/>
          </a:p>
        </p:txBody>
      </p:sp>
    </p:spTree>
    <p:extLst>
      <p:ext uri="{BB962C8B-B14F-4D97-AF65-F5344CB8AC3E}">
        <p14:creationId xmlns:p14="http://schemas.microsoft.com/office/powerpoint/2010/main" val="12333787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57263C34-5775-41E3-B245-052550F6CC05}" type="slidenum">
              <a:rPr lang="pl-PL" altLang="pl-PL"/>
              <a:pPr>
                <a:defRPr/>
              </a:pPr>
              <a:t>‹#›</a:t>
            </a:fld>
            <a:endParaRPr lang="pl-PL" altLang="pl-PL"/>
          </a:p>
        </p:txBody>
      </p:sp>
    </p:spTree>
    <p:extLst>
      <p:ext uri="{BB962C8B-B14F-4D97-AF65-F5344CB8AC3E}">
        <p14:creationId xmlns:p14="http://schemas.microsoft.com/office/powerpoint/2010/main" val="38344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31"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2"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33"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Myriad Pro"/>
                <a:ea typeface="Myriad Pro"/>
                <a:cs typeface="Myriad Pro"/>
                <a:sym typeface="Myriad Pro"/>
              </a:defRPr>
            </a:lvl1pPr>
          </a:lstStyle>
          <a:p>
            <a:r>
              <a:t>Title Text</a:t>
            </a:r>
          </a:p>
        </p:txBody>
      </p:sp>
      <p:sp>
        <p:nvSpPr>
          <p:cNvPr id="22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8722DAB2-EB70-46F5-AC51-49E64DAFA416}" type="slidenum">
              <a:rPr lang="pl-PL" altLang="pl-PL"/>
              <a:pPr>
                <a:defRPr/>
              </a:pPr>
              <a:t>‹#›</a:t>
            </a:fld>
            <a:endParaRPr lang="pl-PL" altLang="pl-PL"/>
          </a:p>
        </p:txBody>
      </p:sp>
    </p:spTree>
    <p:extLst>
      <p:ext uri="{BB962C8B-B14F-4D97-AF65-F5344CB8AC3E}">
        <p14:creationId xmlns:p14="http://schemas.microsoft.com/office/powerpoint/2010/main" val="32059986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6C23E88A-705A-4DBE-BA2E-B8CECC9CD515}" type="slidenum">
              <a:rPr lang="pl-PL" altLang="pl-PL"/>
              <a:pPr>
                <a:defRPr/>
              </a:pPr>
              <a:t>‹#›</a:t>
            </a:fld>
            <a:endParaRPr lang="pl-PL" altLang="pl-PL"/>
          </a:p>
        </p:txBody>
      </p:sp>
    </p:spTree>
    <p:extLst>
      <p:ext uri="{BB962C8B-B14F-4D97-AF65-F5344CB8AC3E}">
        <p14:creationId xmlns:p14="http://schemas.microsoft.com/office/powerpoint/2010/main" val="11452568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4E8AC3B7-533C-49E0-9790-FEB725EE924E}" type="slidenum">
              <a:rPr lang="pl-PL" altLang="pl-PL"/>
              <a:pPr>
                <a:defRPr/>
              </a:pPr>
              <a:t>‹#›</a:t>
            </a:fld>
            <a:endParaRPr lang="pl-PL" altLang="pl-PL"/>
          </a:p>
        </p:txBody>
      </p:sp>
    </p:spTree>
    <p:extLst>
      <p:ext uri="{BB962C8B-B14F-4D97-AF65-F5344CB8AC3E}">
        <p14:creationId xmlns:p14="http://schemas.microsoft.com/office/powerpoint/2010/main" val="23103304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6759B32D-FB4D-45AB-8B09-BEC0F12853EC}" type="slidenum">
              <a:rPr lang="pl-PL" altLang="pl-PL"/>
              <a:pPr>
                <a:defRPr/>
              </a:pPr>
              <a:t>‹#›</a:t>
            </a:fld>
            <a:endParaRPr lang="pl-PL" altLang="pl-PL"/>
          </a:p>
        </p:txBody>
      </p:sp>
    </p:spTree>
    <p:extLst>
      <p:ext uri="{BB962C8B-B14F-4D97-AF65-F5344CB8AC3E}">
        <p14:creationId xmlns:p14="http://schemas.microsoft.com/office/powerpoint/2010/main" val="17919874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FFAC8435-32B1-419B-9F7C-8424912483BC}" type="slidenum">
              <a:rPr lang="pl-PL" altLang="pl-PL"/>
              <a:pPr>
                <a:defRPr/>
              </a:pPr>
              <a:t>‹#›</a:t>
            </a:fld>
            <a:endParaRPr lang="pl-PL" altLang="pl-PL"/>
          </a:p>
        </p:txBody>
      </p:sp>
    </p:spTree>
    <p:extLst>
      <p:ext uri="{BB962C8B-B14F-4D97-AF65-F5344CB8AC3E}">
        <p14:creationId xmlns:p14="http://schemas.microsoft.com/office/powerpoint/2010/main" val="16091426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BEFAC744-C0E4-46DD-AB5B-897E78181A65}" type="slidenum">
              <a:rPr lang="pl-PL" altLang="pl-PL"/>
              <a:pPr>
                <a:defRPr/>
              </a:pPr>
              <a:t>‹#›</a:t>
            </a:fld>
            <a:endParaRPr lang="pl-PL" altLang="pl-PL"/>
          </a:p>
        </p:txBody>
      </p:sp>
    </p:spTree>
    <p:extLst>
      <p:ext uri="{BB962C8B-B14F-4D97-AF65-F5344CB8AC3E}">
        <p14:creationId xmlns:p14="http://schemas.microsoft.com/office/powerpoint/2010/main" val="1978330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761AB16A-5C91-49F9-A1AD-6BF68E320199}" type="slidenum">
              <a:rPr lang="pl-PL" altLang="pl-PL"/>
              <a:pPr>
                <a:defRPr/>
              </a:pPr>
              <a:t>‹#›</a:t>
            </a:fld>
            <a:endParaRPr lang="pl-PL" altLang="pl-PL"/>
          </a:p>
        </p:txBody>
      </p:sp>
    </p:spTree>
    <p:extLst>
      <p:ext uri="{BB962C8B-B14F-4D97-AF65-F5344CB8AC3E}">
        <p14:creationId xmlns:p14="http://schemas.microsoft.com/office/powerpoint/2010/main" val="60371809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A7C258FA-AFDB-4931-B962-A54C597D0517}" type="slidenum">
              <a:rPr lang="pl-PL" altLang="pl-PL"/>
              <a:pPr>
                <a:defRPr/>
              </a:pPr>
              <a:t>‹#›</a:t>
            </a:fld>
            <a:endParaRPr lang="pl-PL" altLang="pl-PL"/>
          </a:p>
        </p:txBody>
      </p:sp>
    </p:spTree>
    <p:extLst>
      <p:ext uri="{BB962C8B-B14F-4D97-AF65-F5344CB8AC3E}">
        <p14:creationId xmlns:p14="http://schemas.microsoft.com/office/powerpoint/2010/main" val="27339128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9FE07CFD-3105-47AA-9BC9-A913F7463D80}" type="slidenum">
              <a:rPr lang="pl-PL" altLang="pl-PL"/>
              <a:pPr>
                <a:defRPr/>
              </a:pPr>
              <a:t>‹#›</a:t>
            </a:fld>
            <a:endParaRPr lang="pl-PL" altLang="pl-PL"/>
          </a:p>
        </p:txBody>
      </p:sp>
    </p:spTree>
    <p:extLst>
      <p:ext uri="{BB962C8B-B14F-4D97-AF65-F5344CB8AC3E}">
        <p14:creationId xmlns:p14="http://schemas.microsoft.com/office/powerpoint/2010/main" val="15860541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E41EF9EF-69BC-49B9-916B-1898E44B4DF9}" type="slidenum">
              <a:rPr lang="pl-PL" altLang="pl-PL"/>
              <a:pPr>
                <a:defRPr/>
              </a:pPr>
              <a:t>‹#›</a:t>
            </a:fld>
            <a:endParaRPr lang="pl-PL" altLang="pl-PL"/>
          </a:p>
        </p:txBody>
      </p:sp>
    </p:spTree>
    <p:extLst>
      <p:ext uri="{BB962C8B-B14F-4D97-AF65-F5344CB8AC3E}">
        <p14:creationId xmlns:p14="http://schemas.microsoft.com/office/powerpoint/2010/main" val="559132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3_Title and Content">
    <p:spTree>
      <p:nvGrpSpPr>
        <p:cNvPr id="1" name=""/>
        <p:cNvGrpSpPr/>
        <p:nvPr/>
      </p:nvGrpSpPr>
      <p:grpSpPr>
        <a:xfrm>
          <a:off x="0" y="0"/>
          <a:ext cx="0" cy="0"/>
          <a:chOff x="0" y="0"/>
          <a:chExt cx="0" cy="0"/>
        </a:xfrm>
      </p:grpSpPr>
      <p:pic>
        <p:nvPicPr>
          <p:cNvPr id="23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2"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233"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3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587CA8AE-9220-485D-B143-D56E9C93BE37}" type="slidenum">
              <a:rPr lang="pl-PL" altLang="pl-PL"/>
              <a:pPr>
                <a:defRPr/>
              </a:pPr>
              <a:t>‹#›</a:t>
            </a:fld>
            <a:endParaRPr lang="pl-PL" altLang="pl-PL"/>
          </a:p>
        </p:txBody>
      </p:sp>
    </p:spTree>
    <p:extLst>
      <p:ext uri="{BB962C8B-B14F-4D97-AF65-F5344CB8AC3E}">
        <p14:creationId xmlns:p14="http://schemas.microsoft.com/office/powerpoint/2010/main" val="10896376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B1EA6E88-3A50-4F22-AF38-013F8640CB91}" type="slidenum">
              <a:rPr lang="pl-PL" altLang="pl-PL"/>
              <a:pPr>
                <a:defRPr/>
              </a:pPr>
              <a:t>‹#›</a:t>
            </a:fld>
            <a:endParaRPr lang="pl-PL" altLang="pl-PL"/>
          </a:p>
        </p:txBody>
      </p:sp>
    </p:spTree>
    <p:extLst>
      <p:ext uri="{BB962C8B-B14F-4D97-AF65-F5344CB8AC3E}">
        <p14:creationId xmlns:p14="http://schemas.microsoft.com/office/powerpoint/2010/main" val="29607333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B2242249-FF0D-4142-86BE-264ACE1F7727}" type="slidenum">
              <a:rPr lang="pl-PL" altLang="pl-PL"/>
              <a:pPr>
                <a:defRPr/>
              </a:pPr>
              <a:t>‹#›</a:t>
            </a:fld>
            <a:endParaRPr lang="pl-PL" altLang="pl-PL"/>
          </a:p>
        </p:txBody>
      </p:sp>
    </p:spTree>
    <p:extLst>
      <p:ext uri="{BB962C8B-B14F-4D97-AF65-F5344CB8AC3E}">
        <p14:creationId xmlns:p14="http://schemas.microsoft.com/office/powerpoint/2010/main" val="38211015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259F5302-F9A3-44C3-B26C-B08C6812FF86}" type="slidenum">
              <a:rPr lang="pl-PL" altLang="pl-PL"/>
              <a:pPr>
                <a:defRPr/>
              </a:pPr>
              <a:t>‹#›</a:t>
            </a:fld>
            <a:endParaRPr lang="pl-PL" altLang="pl-PL"/>
          </a:p>
        </p:txBody>
      </p:sp>
    </p:spTree>
    <p:extLst>
      <p:ext uri="{BB962C8B-B14F-4D97-AF65-F5344CB8AC3E}">
        <p14:creationId xmlns:p14="http://schemas.microsoft.com/office/powerpoint/2010/main" val="34288381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9B90B835-8622-407E-9A74-3BE3A3D157B2}" type="slidenum">
              <a:rPr lang="pl-PL" altLang="pl-PL"/>
              <a:pPr>
                <a:defRPr/>
              </a:pPr>
              <a:t>‹#›</a:t>
            </a:fld>
            <a:endParaRPr lang="pl-PL" altLang="pl-PL"/>
          </a:p>
        </p:txBody>
      </p:sp>
    </p:spTree>
    <p:extLst>
      <p:ext uri="{BB962C8B-B14F-4D97-AF65-F5344CB8AC3E}">
        <p14:creationId xmlns:p14="http://schemas.microsoft.com/office/powerpoint/2010/main" val="20960987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5B946795-98F9-4340-ADB1-37D893F317D0}" type="slidenum">
              <a:rPr lang="pl-PL" altLang="pl-PL"/>
              <a:pPr>
                <a:defRPr/>
              </a:pPr>
              <a:t>‹#›</a:t>
            </a:fld>
            <a:endParaRPr lang="pl-PL" altLang="pl-PL"/>
          </a:p>
        </p:txBody>
      </p:sp>
    </p:spTree>
    <p:extLst>
      <p:ext uri="{BB962C8B-B14F-4D97-AF65-F5344CB8AC3E}">
        <p14:creationId xmlns:p14="http://schemas.microsoft.com/office/powerpoint/2010/main" val="41696909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D660D927-B471-4710-A404-475E40A34E95}" type="slidenum">
              <a:rPr lang="pl-PL" altLang="pl-PL"/>
              <a:pPr>
                <a:defRPr/>
              </a:pPr>
              <a:t>‹#›</a:t>
            </a:fld>
            <a:endParaRPr lang="pl-PL" altLang="pl-PL"/>
          </a:p>
        </p:txBody>
      </p:sp>
    </p:spTree>
    <p:extLst>
      <p:ext uri="{BB962C8B-B14F-4D97-AF65-F5344CB8AC3E}">
        <p14:creationId xmlns:p14="http://schemas.microsoft.com/office/powerpoint/2010/main" val="172902690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542A7C0-F3F3-4010-A732-22D68C24A203}" type="slidenum">
              <a:rPr lang="pl-PL" altLang="pl-PL"/>
              <a:pPr>
                <a:defRPr/>
              </a:pPr>
              <a:t>‹#›</a:t>
            </a:fld>
            <a:endParaRPr lang="pl-PL" altLang="pl-PL"/>
          </a:p>
        </p:txBody>
      </p:sp>
    </p:spTree>
    <p:extLst>
      <p:ext uri="{BB962C8B-B14F-4D97-AF65-F5344CB8AC3E}">
        <p14:creationId xmlns:p14="http://schemas.microsoft.com/office/powerpoint/2010/main" val="4274387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38F635C-8EF5-4B4E-8BE9-5D47A33FF248}" type="slidenum">
              <a:rPr lang="pl-PL" altLang="pl-PL"/>
              <a:pPr>
                <a:defRPr/>
              </a:pPr>
              <a:t>‹#›</a:t>
            </a:fld>
            <a:endParaRPr lang="pl-PL" altLang="pl-PL"/>
          </a:p>
        </p:txBody>
      </p:sp>
    </p:spTree>
    <p:extLst>
      <p:ext uri="{BB962C8B-B14F-4D97-AF65-F5344CB8AC3E}">
        <p14:creationId xmlns:p14="http://schemas.microsoft.com/office/powerpoint/2010/main" val="220543627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493E8DC3-E70F-48A5-A355-68A2AC297D54}" type="slidenum">
              <a:rPr lang="pl-PL" altLang="pl-PL"/>
              <a:pPr>
                <a:defRPr/>
              </a:pPr>
              <a:t>‹#›</a:t>
            </a:fld>
            <a:endParaRPr lang="pl-PL" altLang="pl-PL"/>
          </a:p>
        </p:txBody>
      </p:sp>
    </p:spTree>
    <p:extLst>
      <p:ext uri="{BB962C8B-B14F-4D97-AF65-F5344CB8AC3E}">
        <p14:creationId xmlns:p14="http://schemas.microsoft.com/office/powerpoint/2010/main" val="1956106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Relevance copy 2">
    <p:spTree>
      <p:nvGrpSpPr>
        <p:cNvPr id="1" name=""/>
        <p:cNvGrpSpPr/>
        <p:nvPr/>
      </p:nvGrpSpPr>
      <p:grpSpPr>
        <a:xfrm>
          <a:off x="0" y="0"/>
          <a:ext cx="0" cy="0"/>
          <a:chOff x="0" y="0"/>
          <a:chExt cx="0" cy="0"/>
        </a:xfrm>
      </p:grpSpPr>
      <p:pic>
        <p:nvPicPr>
          <p:cNvPr id="24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42" name="Title Text"/>
          <p:cNvSpPr txBox="1">
            <a:spLocks noGrp="1"/>
          </p:cNvSpPr>
          <p:nvPr>
            <p:ph type="title"/>
          </p:nvPr>
        </p:nvSpPr>
        <p:spPr>
          <a:xfrm>
            <a:off x="1778000" y="1371600"/>
            <a:ext cx="20828000" cy="1701800"/>
          </a:xfrm>
          <a:prstGeom prst="rect">
            <a:avLst/>
          </a:prstGeom>
          <a:effectLst>
            <a:outerShdw blurRad="50800" dist="38100" dir="5400000" rotWithShape="0">
              <a:srgbClr val="000000">
                <a:alpha val="40000"/>
              </a:srgbClr>
            </a:outerShdw>
          </a:effectLst>
        </p:spPr>
        <p:txBody>
          <a:bodyPr/>
          <a:lstStyle>
            <a:lvl1pPr>
              <a:defRPr>
                <a:latin typeface="Quicksand"/>
                <a:ea typeface="Quicksand"/>
                <a:cs typeface="Quicksand"/>
                <a:sym typeface="Quicksand"/>
              </a:defRPr>
            </a:lvl1pPr>
          </a:lstStyle>
          <a:p>
            <a:r>
              <a:t>Title Text</a:t>
            </a:r>
          </a:p>
        </p:txBody>
      </p:sp>
      <p:sp>
        <p:nvSpPr>
          <p:cNvPr id="243"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1D7F8FD8-C241-4A62-890E-DAF3DFE51230}" type="slidenum">
              <a:rPr lang="pl-PL" altLang="pl-PL"/>
              <a:pPr>
                <a:defRPr/>
              </a:pPr>
              <a:t>‹#›</a:t>
            </a:fld>
            <a:endParaRPr lang="pl-PL" altLang="pl-PL"/>
          </a:p>
        </p:txBody>
      </p:sp>
    </p:spTree>
    <p:extLst>
      <p:ext uri="{BB962C8B-B14F-4D97-AF65-F5344CB8AC3E}">
        <p14:creationId xmlns:p14="http://schemas.microsoft.com/office/powerpoint/2010/main" val="158750902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9CFAB70-CFCD-4243-8B69-BA7BD92C3238}" type="slidenum">
              <a:rPr lang="pl-PL" altLang="pl-PL"/>
              <a:pPr>
                <a:defRPr/>
              </a:pPr>
              <a:t>‹#›</a:t>
            </a:fld>
            <a:endParaRPr lang="pl-PL" altLang="pl-PL"/>
          </a:p>
        </p:txBody>
      </p:sp>
    </p:spTree>
    <p:extLst>
      <p:ext uri="{BB962C8B-B14F-4D97-AF65-F5344CB8AC3E}">
        <p14:creationId xmlns:p14="http://schemas.microsoft.com/office/powerpoint/2010/main" val="15757470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DE4975A2-BCA1-4A77-99E4-D0B1F8CB51F3}" type="slidenum">
              <a:rPr lang="pl-PL" altLang="pl-PL"/>
              <a:pPr>
                <a:defRPr/>
              </a:pPr>
              <a:t>‹#›</a:t>
            </a:fld>
            <a:endParaRPr lang="pl-PL" altLang="pl-PL"/>
          </a:p>
        </p:txBody>
      </p:sp>
    </p:spTree>
    <p:extLst>
      <p:ext uri="{BB962C8B-B14F-4D97-AF65-F5344CB8AC3E}">
        <p14:creationId xmlns:p14="http://schemas.microsoft.com/office/powerpoint/2010/main" val="15145172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9ED8CBC6-EDC3-4CD7-99B0-3EE33CD1E545}" type="slidenum">
              <a:rPr lang="pl-PL" altLang="pl-PL"/>
              <a:pPr>
                <a:defRPr/>
              </a:pPr>
              <a:t>‹#›</a:t>
            </a:fld>
            <a:endParaRPr lang="pl-PL" altLang="pl-PL"/>
          </a:p>
        </p:txBody>
      </p:sp>
    </p:spTree>
    <p:extLst>
      <p:ext uri="{BB962C8B-B14F-4D97-AF65-F5344CB8AC3E}">
        <p14:creationId xmlns:p14="http://schemas.microsoft.com/office/powerpoint/2010/main" val="16450639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3429000"/>
            <a:ext cx="9682163"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72963" y="3429000"/>
            <a:ext cx="9683750"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23DE4F9A-3F8E-4B02-9657-BDDF3B6E41AB}" type="slidenum">
              <a:rPr lang="pl-PL" altLang="pl-PL"/>
              <a:pPr>
                <a:defRPr/>
              </a:pPr>
              <a:t>‹#›</a:t>
            </a:fld>
            <a:endParaRPr lang="pl-PL" altLang="pl-PL"/>
          </a:p>
        </p:txBody>
      </p:sp>
    </p:spTree>
    <p:extLst>
      <p:ext uri="{BB962C8B-B14F-4D97-AF65-F5344CB8AC3E}">
        <p14:creationId xmlns:p14="http://schemas.microsoft.com/office/powerpoint/2010/main" val="23014949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371FA44D-6A79-430D-B8EC-669C72E5AAAF}" type="slidenum">
              <a:rPr lang="pl-PL" altLang="pl-PL"/>
              <a:pPr>
                <a:defRPr/>
              </a:pPr>
              <a:t>‹#›</a:t>
            </a:fld>
            <a:endParaRPr lang="pl-PL" altLang="pl-PL"/>
          </a:p>
        </p:txBody>
      </p:sp>
    </p:spTree>
    <p:extLst>
      <p:ext uri="{BB962C8B-B14F-4D97-AF65-F5344CB8AC3E}">
        <p14:creationId xmlns:p14="http://schemas.microsoft.com/office/powerpoint/2010/main" val="13312161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777271B4-3A65-4F0D-845E-89DA017B31D9}" type="slidenum">
              <a:rPr lang="pl-PL" altLang="pl-PL"/>
              <a:pPr>
                <a:defRPr/>
              </a:pPr>
              <a:t>‹#›</a:t>
            </a:fld>
            <a:endParaRPr lang="pl-PL" altLang="pl-PL"/>
          </a:p>
        </p:txBody>
      </p:sp>
    </p:spTree>
    <p:extLst>
      <p:ext uri="{BB962C8B-B14F-4D97-AF65-F5344CB8AC3E}">
        <p14:creationId xmlns:p14="http://schemas.microsoft.com/office/powerpoint/2010/main" val="39276400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B581BC0-8075-4F72-AB59-E13D3AA61FB9}" type="slidenum">
              <a:rPr lang="pl-PL" altLang="pl-PL"/>
              <a:pPr>
                <a:defRPr/>
              </a:pPr>
              <a:t>‹#›</a:t>
            </a:fld>
            <a:endParaRPr lang="pl-PL" altLang="pl-PL"/>
          </a:p>
        </p:txBody>
      </p:sp>
    </p:spTree>
    <p:extLst>
      <p:ext uri="{BB962C8B-B14F-4D97-AF65-F5344CB8AC3E}">
        <p14:creationId xmlns:p14="http://schemas.microsoft.com/office/powerpoint/2010/main" val="22887915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DC625943-14DB-4540-A0FE-F11ABDC9E95B}" type="slidenum">
              <a:rPr lang="pl-PL" altLang="pl-PL"/>
              <a:pPr>
                <a:defRPr/>
              </a:pPr>
              <a:t>‹#›</a:t>
            </a:fld>
            <a:endParaRPr lang="pl-PL" altLang="pl-PL"/>
          </a:p>
        </p:txBody>
      </p:sp>
    </p:spTree>
    <p:extLst>
      <p:ext uri="{BB962C8B-B14F-4D97-AF65-F5344CB8AC3E}">
        <p14:creationId xmlns:p14="http://schemas.microsoft.com/office/powerpoint/2010/main" val="418181185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061114EA-A118-4EF1-80DF-E18EBAC95A39}" type="slidenum">
              <a:rPr lang="pl-PL" altLang="pl-PL"/>
              <a:pPr>
                <a:defRPr/>
              </a:pPr>
              <a:t>‹#›</a:t>
            </a:fld>
            <a:endParaRPr lang="pl-PL" altLang="pl-PL"/>
          </a:p>
        </p:txBody>
      </p:sp>
    </p:spTree>
    <p:extLst>
      <p:ext uri="{BB962C8B-B14F-4D97-AF65-F5344CB8AC3E}">
        <p14:creationId xmlns:p14="http://schemas.microsoft.com/office/powerpoint/2010/main" val="2855480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25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2"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253"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1CA06A4D-2E94-4F2C-88A5-C23159239F36}" type="slidenum">
              <a:rPr lang="pl-PL" altLang="pl-PL"/>
              <a:pPr>
                <a:defRPr/>
              </a:pPr>
              <a:t>‹#›</a:t>
            </a:fld>
            <a:endParaRPr lang="pl-PL" altLang="pl-PL"/>
          </a:p>
        </p:txBody>
      </p:sp>
    </p:spTree>
    <p:extLst>
      <p:ext uri="{BB962C8B-B14F-4D97-AF65-F5344CB8AC3E}">
        <p14:creationId xmlns:p14="http://schemas.microsoft.com/office/powerpoint/2010/main" val="186378483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78325" y="1397000"/>
            <a:ext cx="4878388" cy="104886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97000"/>
            <a:ext cx="14487525" cy="104886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ACFF1AD7-3EF7-48C1-8C96-8788430BBB1D}" type="slidenum">
              <a:rPr lang="pl-PL" altLang="pl-PL"/>
              <a:pPr>
                <a:defRPr/>
              </a:pPr>
              <a:t>‹#›</a:t>
            </a:fld>
            <a:endParaRPr lang="pl-PL" altLang="pl-PL"/>
          </a:p>
        </p:txBody>
      </p:sp>
    </p:spTree>
    <p:extLst>
      <p:ext uri="{BB962C8B-B14F-4D97-AF65-F5344CB8AC3E}">
        <p14:creationId xmlns:p14="http://schemas.microsoft.com/office/powerpoint/2010/main" val="212873685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5425667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86158912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17220126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290152924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252159359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7759568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37664928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1823428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262"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000000"/>
                </a:solidFill>
                <a:latin typeface="Gill Sans"/>
                <a:ea typeface="Gill Sans"/>
                <a:cs typeface="Gill Sans"/>
                <a:sym typeface="Gill Sans"/>
              </a:defRPr>
            </a:lvl1pPr>
            <a:lvl2pPr algn="ctr">
              <a:lnSpc>
                <a:spcPct val="100000"/>
              </a:lnSpc>
              <a:defRPr sz="4800">
                <a:solidFill>
                  <a:srgbClr val="000000"/>
                </a:solidFill>
                <a:latin typeface="Gill Sans"/>
                <a:ea typeface="Gill Sans"/>
                <a:cs typeface="Gill Sans"/>
                <a:sym typeface="Gill Sans"/>
              </a:defRPr>
            </a:lvl2pPr>
            <a:lvl3pPr algn="ctr">
              <a:lnSpc>
                <a:spcPct val="100000"/>
              </a:lnSpc>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27018993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24965229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6910789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9CFAB70-CFCD-4243-8B69-BA7BD92C3238}" type="slidenum">
              <a:rPr lang="pl-PL" altLang="pl-PL"/>
              <a:pPr>
                <a:defRPr/>
              </a:pPr>
              <a:t>‹#›</a:t>
            </a:fld>
            <a:endParaRPr lang="pl-PL" altLang="pl-PL"/>
          </a:p>
        </p:txBody>
      </p:sp>
    </p:spTree>
    <p:extLst>
      <p:ext uri="{BB962C8B-B14F-4D97-AF65-F5344CB8AC3E}">
        <p14:creationId xmlns:p14="http://schemas.microsoft.com/office/powerpoint/2010/main" val="27075340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DE4975A2-BCA1-4A77-99E4-D0B1F8CB51F3}" type="slidenum">
              <a:rPr lang="pl-PL" altLang="pl-PL"/>
              <a:pPr>
                <a:defRPr/>
              </a:pPr>
              <a:t>‹#›</a:t>
            </a:fld>
            <a:endParaRPr lang="pl-PL" altLang="pl-PL"/>
          </a:p>
        </p:txBody>
      </p:sp>
    </p:spTree>
    <p:extLst>
      <p:ext uri="{BB962C8B-B14F-4D97-AF65-F5344CB8AC3E}">
        <p14:creationId xmlns:p14="http://schemas.microsoft.com/office/powerpoint/2010/main" val="31139201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9ED8CBC6-EDC3-4CD7-99B0-3EE33CD1E545}" type="slidenum">
              <a:rPr lang="pl-PL" altLang="pl-PL"/>
              <a:pPr>
                <a:defRPr/>
              </a:pPr>
              <a:t>‹#›</a:t>
            </a:fld>
            <a:endParaRPr lang="pl-PL" altLang="pl-PL"/>
          </a:p>
        </p:txBody>
      </p:sp>
    </p:spTree>
    <p:extLst>
      <p:ext uri="{BB962C8B-B14F-4D97-AF65-F5344CB8AC3E}">
        <p14:creationId xmlns:p14="http://schemas.microsoft.com/office/powerpoint/2010/main" val="386441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3429000"/>
            <a:ext cx="9682163"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72963" y="3429000"/>
            <a:ext cx="9683750"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23DE4F9A-3F8E-4B02-9657-BDDF3B6E41AB}" type="slidenum">
              <a:rPr lang="pl-PL" altLang="pl-PL"/>
              <a:pPr>
                <a:defRPr/>
              </a:pPr>
              <a:t>‹#›</a:t>
            </a:fld>
            <a:endParaRPr lang="pl-PL" altLang="pl-PL"/>
          </a:p>
        </p:txBody>
      </p:sp>
    </p:spTree>
    <p:extLst>
      <p:ext uri="{BB962C8B-B14F-4D97-AF65-F5344CB8AC3E}">
        <p14:creationId xmlns:p14="http://schemas.microsoft.com/office/powerpoint/2010/main" val="19357287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371FA44D-6A79-430D-B8EC-669C72E5AAAF}" type="slidenum">
              <a:rPr lang="pl-PL" altLang="pl-PL"/>
              <a:pPr>
                <a:defRPr/>
              </a:pPr>
              <a:t>‹#›</a:t>
            </a:fld>
            <a:endParaRPr lang="pl-PL" altLang="pl-PL"/>
          </a:p>
        </p:txBody>
      </p:sp>
    </p:spTree>
    <p:extLst>
      <p:ext uri="{BB962C8B-B14F-4D97-AF65-F5344CB8AC3E}">
        <p14:creationId xmlns:p14="http://schemas.microsoft.com/office/powerpoint/2010/main" val="6478473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777271B4-3A65-4F0D-845E-89DA017B31D9}" type="slidenum">
              <a:rPr lang="pl-PL" altLang="pl-PL"/>
              <a:pPr>
                <a:defRPr/>
              </a:pPr>
              <a:t>‹#›</a:t>
            </a:fld>
            <a:endParaRPr lang="pl-PL" altLang="pl-PL"/>
          </a:p>
        </p:txBody>
      </p:sp>
    </p:spTree>
    <p:extLst>
      <p:ext uri="{BB962C8B-B14F-4D97-AF65-F5344CB8AC3E}">
        <p14:creationId xmlns:p14="http://schemas.microsoft.com/office/powerpoint/2010/main" val="30906779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B581BC0-8075-4F72-AB59-E13D3AA61FB9}" type="slidenum">
              <a:rPr lang="pl-PL" altLang="pl-PL"/>
              <a:pPr>
                <a:defRPr/>
              </a:pPr>
              <a:t>‹#›</a:t>
            </a:fld>
            <a:endParaRPr lang="pl-PL" altLang="pl-PL"/>
          </a:p>
        </p:txBody>
      </p:sp>
    </p:spTree>
    <p:extLst>
      <p:ext uri="{BB962C8B-B14F-4D97-AF65-F5344CB8AC3E}">
        <p14:creationId xmlns:p14="http://schemas.microsoft.com/office/powerpoint/2010/main" val="4284592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pic>
        <p:nvPicPr>
          <p:cNvPr id="270"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1"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272"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DC625943-14DB-4540-A0FE-F11ABDC9E95B}" type="slidenum">
              <a:rPr lang="pl-PL" altLang="pl-PL"/>
              <a:pPr>
                <a:defRPr/>
              </a:pPr>
              <a:t>‹#›</a:t>
            </a:fld>
            <a:endParaRPr lang="pl-PL" altLang="pl-PL"/>
          </a:p>
        </p:txBody>
      </p:sp>
    </p:spTree>
    <p:extLst>
      <p:ext uri="{BB962C8B-B14F-4D97-AF65-F5344CB8AC3E}">
        <p14:creationId xmlns:p14="http://schemas.microsoft.com/office/powerpoint/2010/main" val="274436238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061114EA-A118-4EF1-80DF-E18EBAC95A39}" type="slidenum">
              <a:rPr lang="pl-PL" altLang="pl-PL"/>
              <a:pPr>
                <a:defRPr/>
              </a:pPr>
              <a:t>‹#›</a:t>
            </a:fld>
            <a:endParaRPr lang="pl-PL" altLang="pl-PL"/>
          </a:p>
        </p:txBody>
      </p:sp>
    </p:spTree>
    <p:extLst>
      <p:ext uri="{BB962C8B-B14F-4D97-AF65-F5344CB8AC3E}">
        <p14:creationId xmlns:p14="http://schemas.microsoft.com/office/powerpoint/2010/main" val="26192155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1CA06A4D-2E94-4F2C-88A5-C23159239F36}" type="slidenum">
              <a:rPr lang="pl-PL" altLang="pl-PL"/>
              <a:pPr>
                <a:defRPr/>
              </a:pPr>
              <a:t>‹#›</a:t>
            </a:fld>
            <a:endParaRPr lang="pl-PL" altLang="pl-PL"/>
          </a:p>
        </p:txBody>
      </p:sp>
    </p:spTree>
    <p:extLst>
      <p:ext uri="{BB962C8B-B14F-4D97-AF65-F5344CB8AC3E}">
        <p14:creationId xmlns:p14="http://schemas.microsoft.com/office/powerpoint/2010/main" val="20783260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78325" y="1397000"/>
            <a:ext cx="4878388" cy="104886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97000"/>
            <a:ext cx="14487525" cy="104886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ACFF1AD7-3EF7-48C1-8C96-8788430BBB1D}" type="slidenum">
              <a:rPr lang="pl-PL" altLang="pl-PL"/>
              <a:pPr>
                <a:defRPr/>
              </a:pPr>
              <a:t>‹#›</a:t>
            </a:fld>
            <a:endParaRPr lang="pl-PL" altLang="pl-PL"/>
          </a:p>
        </p:txBody>
      </p:sp>
    </p:spTree>
    <p:extLst>
      <p:ext uri="{BB962C8B-B14F-4D97-AF65-F5344CB8AC3E}">
        <p14:creationId xmlns:p14="http://schemas.microsoft.com/office/powerpoint/2010/main" val="52044665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sldNum" idx="10"/>
          </p:nvPr>
        </p:nvSpPr>
        <p:spPr>
          <a:ln/>
        </p:spPr>
        <p:txBody>
          <a:bodyPr/>
          <a:lstStyle>
            <a:lvl1pPr>
              <a:defRPr/>
            </a:lvl1pPr>
          </a:lstStyle>
          <a:p>
            <a:pPr>
              <a:defRPr/>
            </a:pPr>
            <a:fld id="{F4BD9ACD-76AA-4C6F-A41D-D67E6D72EF0D}" type="slidenum">
              <a:rPr lang="pl-PL" altLang="pl-PL"/>
              <a:pPr>
                <a:defRPr/>
              </a:pPr>
              <a:t>‹#›</a:t>
            </a:fld>
            <a:endParaRPr lang="pl-PL" altLang="pl-PL"/>
          </a:p>
        </p:txBody>
      </p:sp>
    </p:spTree>
    <p:extLst>
      <p:ext uri="{BB962C8B-B14F-4D97-AF65-F5344CB8AC3E}">
        <p14:creationId xmlns:p14="http://schemas.microsoft.com/office/powerpoint/2010/main" val="11325654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822CEFC3-B18B-477B-B10A-22669DF6526F}" type="slidenum">
              <a:rPr lang="pl-PL" altLang="pl-PL"/>
              <a:pPr>
                <a:defRPr/>
              </a:pPr>
              <a:t>‹#›</a:t>
            </a:fld>
            <a:endParaRPr lang="pl-PL" altLang="pl-PL"/>
          </a:p>
        </p:txBody>
      </p:sp>
    </p:spTree>
    <p:extLst>
      <p:ext uri="{BB962C8B-B14F-4D97-AF65-F5344CB8AC3E}">
        <p14:creationId xmlns:p14="http://schemas.microsoft.com/office/powerpoint/2010/main" val="20977418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sldNum" idx="10"/>
          </p:nvPr>
        </p:nvSpPr>
        <p:spPr>
          <a:ln/>
        </p:spPr>
        <p:txBody>
          <a:bodyPr/>
          <a:lstStyle>
            <a:lvl1pPr>
              <a:defRPr/>
            </a:lvl1pPr>
          </a:lstStyle>
          <a:p>
            <a:pPr>
              <a:defRPr/>
            </a:pPr>
            <a:fld id="{CBE12276-6707-4D8F-80B3-FDBAF6EA0623}" type="slidenum">
              <a:rPr lang="pl-PL" altLang="pl-PL"/>
              <a:pPr>
                <a:defRPr/>
              </a:pPr>
              <a:t>‹#›</a:t>
            </a:fld>
            <a:endParaRPr lang="pl-PL" altLang="pl-PL"/>
          </a:p>
        </p:txBody>
      </p:sp>
    </p:spTree>
    <p:extLst>
      <p:ext uri="{BB962C8B-B14F-4D97-AF65-F5344CB8AC3E}">
        <p14:creationId xmlns:p14="http://schemas.microsoft.com/office/powerpoint/2010/main" val="420026448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39900" y="7061200"/>
            <a:ext cx="10374313" cy="1585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7061200"/>
            <a:ext cx="10375900" cy="1585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sldNum" idx="10"/>
          </p:nvPr>
        </p:nvSpPr>
        <p:spPr>
          <a:ln/>
        </p:spPr>
        <p:txBody>
          <a:bodyPr/>
          <a:lstStyle>
            <a:lvl1pPr>
              <a:defRPr/>
            </a:lvl1pPr>
          </a:lstStyle>
          <a:p>
            <a:pPr>
              <a:defRPr/>
            </a:pPr>
            <a:fld id="{4FF2AF82-1B29-48B9-88A6-3DF1D4D30233}" type="slidenum">
              <a:rPr lang="pl-PL" altLang="pl-PL"/>
              <a:pPr>
                <a:defRPr/>
              </a:pPr>
              <a:t>‹#›</a:t>
            </a:fld>
            <a:endParaRPr lang="pl-PL" altLang="pl-PL"/>
          </a:p>
        </p:txBody>
      </p:sp>
    </p:spTree>
    <p:extLst>
      <p:ext uri="{BB962C8B-B14F-4D97-AF65-F5344CB8AC3E}">
        <p14:creationId xmlns:p14="http://schemas.microsoft.com/office/powerpoint/2010/main" val="35062993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sldNum" idx="10"/>
          </p:nvPr>
        </p:nvSpPr>
        <p:spPr>
          <a:ln/>
        </p:spPr>
        <p:txBody>
          <a:bodyPr/>
          <a:lstStyle>
            <a:lvl1pPr>
              <a:defRPr/>
            </a:lvl1pPr>
          </a:lstStyle>
          <a:p>
            <a:pPr>
              <a:defRPr/>
            </a:pPr>
            <a:fld id="{322819EF-88BF-4A3B-B686-3B5A4870CD6F}" type="slidenum">
              <a:rPr lang="pl-PL" altLang="pl-PL"/>
              <a:pPr>
                <a:defRPr/>
              </a:pPr>
              <a:t>‹#›</a:t>
            </a:fld>
            <a:endParaRPr lang="pl-PL" altLang="pl-PL"/>
          </a:p>
        </p:txBody>
      </p:sp>
    </p:spTree>
    <p:extLst>
      <p:ext uri="{BB962C8B-B14F-4D97-AF65-F5344CB8AC3E}">
        <p14:creationId xmlns:p14="http://schemas.microsoft.com/office/powerpoint/2010/main" val="366290438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sldNum" idx="10"/>
          </p:nvPr>
        </p:nvSpPr>
        <p:spPr>
          <a:ln/>
        </p:spPr>
        <p:txBody>
          <a:bodyPr/>
          <a:lstStyle>
            <a:lvl1pPr>
              <a:defRPr/>
            </a:lvl1pPr>
          </a:lstStyle>
          <a:p>
            <a:pPr>
              <a:defRPr/>
            </a:pPr>
            <a:fld id="{9F9C28C1-6979-4341-845D-6CDC51A62AA6}" type="slidenum">
              <a:rPr lang="pl-PL" altLang="pl-PL"/>
              <a:pPr>
                <a:defRPr/>
              </a:pPr>
              <a:t>‹#›</a:t>
            </a:fld>
            <a:endParaRPr lang="pl-PL" altLang="pl-PL"/>
          </a:p>
        </p:txBody>
      </p:sp>
    </p:spTree>
    <p:extLst>
      <p:ext uri="{BB962C8B-B14F-4D97-AF65-F5344CB8AC3E}">
        <p14:creationId xmlns:p14="http://schemas.microsoft.com/office/powerpoint/2010/main" val="1993810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Relevance copy 5">
    <p:spTree>
      <p:nvGrpSpPr>
        <p:cNvPr id="1" name=""/>
        <p:cNvGrpSpPr/>
        <p:nvPr/>
      </p:nvGrpSpPr>
      <p:grpSpPr>
        <a:xfrm>
          <a:off x="0" y="0"/>
          <a:ext cx="0" cy="0"/>
          <a:chOff x="0" y="0"/>
          <a:chExt cx="0" cy="0"/>
        </a:xfrm>
      </p:grpSpPr>
      <p:pic>
        <p:nvPicPr>
          <p:cNvPr id="280"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1" name="Title Text"/>
          <p:cNvSpPr txBox="1">
            <a:spLocks noGrp="1"/>
          </p:cNvSpPr>
          <p:nvPr>
            <p:ph type="title"/>
          </p:nvPr>
        </p:nvSpPr>
        <p:spPr>
          <a:xfrm>
            <a:off x="1778000" y="1041400"/>
            <a:ext cx="20828000" cy="1701800"/>
          </a:xfrm>
          <a:prstGeom prst="rect">
            <a:avLst/>
          </a:prstGeom>
          <a:effectLst>
            <a:outerShdw blurRad="50800" dist="38100" dir="5400000" rotWithShape="0">
              <a:srgbClr val="000000">
                <a:alpha val="40000"/>
              </a:srgbClr>
            </a:outerShdw>
          </a:effectLst>
        </p:spPr>
        <p:txBody>
          <a:bodyPr/>
          <a:lstStyle>
            <a:lvl1pPr>
              <a:defRPr>
                <a:latin typeface="DejaVu Sans"/>
                <a:ea typeface="DejaVu Sans"/>
                <a:cs typeface="DejaVu Sans"/>
                <a:sym typeface="DejaVu Sans"/>
              </a:defRPr>
            </a:lvl1pPr>
          </a:lstStyle>
          <a:p>
            <a:r>
              <a:t>Title Text</a:t>
            </a:r>
          </a:p>
        </p:txBody>
      </p:sp>
      <p:sp>
        <p:nvSpPr>
          <p:cNvPr id="282" name="Body Level One…"/>
          <p:cNvSpPr txBox="1">
            <a:spLocks noGrp="1"/>
          </p:cNvSpPr>
          <p:nvPr>
            <p:ph type="body" idx="1"/>
          </p:nvPr>
        </p:nvSpPr>
        <p:spPr>
          <a:xfrm>
            <a:off x="1765300" y="2971800"/>
            <a:ext cx="20866100" cy="8534400"/>
          </a:xfrm>
          <a:prstGeom prst="rect">
            <a:avLst/>
          </a:prstGeom>
          <a:effectLst>
            <a:outerShdw blurRad="50800" dist="38100" dir="5400000" rotWithShape="0">
              <a:srgbClr val="000000">
                <a:alpha val="40000"/>
              </a:srgbClr>
            </a:outerShdw>
          </a:effectLst>
        </p:spPr>
        <p:txBody>
          <a:bodyPr/>
          <a:lstStyle>
            <a:lvl1pPr>
              <a:lnSpc>
                <a:spcPct val="100000"/>
              </a:lnSpc>
              <a:defRPr>
                <a:latin typeface="DejaVu Sans Condensed"/>
                <a:ea typeface="DejaVu Sans Condensed"/>
                <a:cs typeface="DejaVu Sans Condensed"/>
                <a:sym typeface="DejaVu Sans Condensed"/>
              </a:defRPr>
            </a:lvl1pPr>
            <a:lvl2pPr>
              <a:lnSpc>
                <a:spcPct val="100000"/>
              </a:lnSpc>
              <a:defRPr>
                <a:latin typeface="DejaVu Sans Condensed"/>
                <a:ea typeface="DejaVu Sans Condensed"/>
                <a:cs typeface="DejaVu Sans Condensed"/>
                <a:sym typeface="DejaVu Sans Condensed"/>
              </a:defRPr>
            </a:lvl2pPr>
            <a:lvl3pPr>
              <a:lnSpc>
                <a:spcPct val="100000"/>
              </a:lnSpc>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8C09F97E-1363-42DE-B6B1-A514B117C889}" type="slidenum">
              <a:rPr lang="pl-PL" altLang="pl-PL"/>
              <a:pPr>
                <a:defRPr/>
              </a:pPr>
              <a:t>‹#›</a:t>
            </a:fld>
            <a:endParaRPr lang="pl-PL" altLang="pl-PL"/>
          </a:p>
        </p:txBody>
      </p:sp>
    </p:spTree>
    <p:extLst>
      <p:ext uri="{BB962C8B-B14F-4D97-AF65-F5344CB8AC3E}">
        <p14:creationId xmlns:p14="http://schemas.microsoft.com/office/powerpoint/2010/main" val="346986229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sldNum" idx="10"/>
          </p:nvPr>
        </p:nvSpPr>
        <p:spPr>
          <a:ln/>
        </p:spPr>
        <p:txBody>
          <a:bodyPr/>
          <a:lstStyle>
            <a:lvl1pPr>
              <a:defRPr/>
            </a:lvl1pPr>
          </a:lstStyle>
          <a:p>
            <a:pPr>
              <a:defRPr/>
            </a:pPr>
            <a:fld id="{DAB610A0-54D2-448D-8C0D-7642F5402624}" type="slidenum">
              <a:rPr lang="pl-PL" altLang="pl-PL"/>
              <a:pPr>
                <a:defRPr/>
              </a:pPr>
              <a:t>‹#›</a:t>
            </a:fld>
            <a:endParaRPr lang="pl-PL" altLang="pl-PL"/>
          </a:p>
        </p:txBody>
      </p:sp>
    </p:spTree>
    <p:extLst>
      <p:ext uri="{BB962C8B-B14F-4D97-AF65-F5344CB8AC3E}">
        <p14:creationId xmlns:p14="http://schemas.microsoft.com/office/powerpoint/2010/main" val="10332861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sldNum" idx="10"/>
          </p:nvPr>
        </p:nvSpPr>
        <p:spPr>
          <a:ln/>
        </p:spPr>
        <p:txBody>
          <a:bodyPr/>
          <a:lstStyle>
            <a:lvl1pPr>
              <a:defRPr/>
            </a:lvl1pPr>
          </a:lstStyle>
          <a:p>
            <a:pPr>
              <a:defRPr/>
            </a:pPr>
            <a:fld id="{6FFBFEAF-3E84-4D6D-B51E-3C1481830777}" type="slidenum">
              <a:rPr lang="pl-PL" altLang="pl-PL"/>
              <a:pPr>
                <a:defRPr/>
              </a:pPr>
              <a:t>‹#›</a:t>
            </a:fld>
            <a:endParaRPr lang="pl-PL" altLang="pl-PL"/>
          </a:p>
        </p:txBody>
      </p:sp>
    </p:spTree>
    <p:extLst>
      <p:ext uri="{BB962C8B-B14F-4D97-AF65-F5344CB8AC3E}">
        <p14:creationId xmlns:p14="http://schemas.microsoft.com/office/powerpoint/2010/main" val="6414715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FF515B12-B24E-4781-855B-197B8479EE32}" type="slidenum">
              <a:rPr lang="pl-PL" altLang="pl-PL"/>
              <a:pPr>
                <a:defRPr/>
              </a:pPr>
              <a:t>‹#›</a:t>
            </a:fld>
            <a:endParaRPr lang="pl-PL" altLang="pl-PL"/>
          </a:p>
        </p:txBody>
      </p:sp>
    </p:spTree>
    <p:extLst>
      <p:ext uri="{BB962C8B-B14F-4D97-AF65-F5344CB8AC3E}">
        <p14:creationId xmlns:p14="http://schemas.microsoft.com/office/powerpoint/2010/main" val="37938442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18050" y="2298700"/>
            <a:ext cx="5224463" cy="63484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39900" y="2298700"/>
            <a:ext cx="15525750" cy="63484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F30CCBF8-755B-4762-8FA5-C888DAA40869}" type="slidenum">
              <a:rPr lang="pl-PL" altLang="pl-PL"/>
              <a:pPr>
                <a:defRPr/>
              </a:pPr>
              <a:t>‹#›</a:t>
            </a:fld>
            <a:endParaRPr lang="pl-PL" altLang="pl-PL"/>
          </a:p>
        </p:txBody>
      </p:sp>
    </p:spTree>
    <p:extLst>
      <p:ext uri="{BB962C8B-B14F-4D97-AF65-F5344CB8AC3E}">
        <p14:creationId xmlns:p14="http://schemas.microsoft.com/office/powerpoint/2010/main" val="32447000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41754459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20570248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377026256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417580787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786931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2">
    <p:spTree>
      <p:nvGrpSpPr>
        <p:cNvPr id="1" name=""/>
        <p:cNvGrpSpPr/>
        <p:nvPr/>
      </p:nvGrpSpPr>
      <p:grpSpPr>
        <a:xfrm>
          <a:off x="0" y="0"/>
          <a:ext cx="0" cy="0"/>
          <a:chOff x="0" y="0"/>
          <a:chExt cx="0" cy="0"/>
        </a:xfrm>
      </p:grpSpPr>
      <p:pic>
        <p:nvPicPr>
          <p:cNvPr id="290"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291"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292"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9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40478653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16010691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19268818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30399851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40423176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11686143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9CFAB70-CFCD-4243-8B69-BA7BD92C3238}" type="slidenum">
              <a:rPr lang="pl-PL" altLang="pl-PL"/>
              <a:pPr>
                <a:defRPr/>
              </a:pPr>
              <a:t>‹#›</a:t>
            </a:fld>
            <a:endParaRPr lang="pl-PL" altLang="pl-PL"/>
          </a:p>
        </p:txBody>
      </p:sp>
    </p:spTree>
    <p:extLst>
      <p:ext uri="{BB962C8B-B14F-4D97-AF65-F5344CB8AC3E}">
        <p14:creationId xmlns:p14="http://schemas.microsoft.com/office/powerpoint/2010/main" val="21213299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DE4975A2-BCA1-4A77-99E4-D0B1F8CB51F3}" type="slidenum">
              <a:rPr lang="pl-PL" altLang="pl-PL"/>
              <a:pPr>
                <a:defRPr/>
              </a:pPr>
              <a:t>‹#›</a:t>
            </a:fld>
            <a:endParaRPr lang="pl-PL" altLang="pl-PL"/>
          </a:p>
        </p:txBody>
      </p:sp>
    </p:spTree>
    <p:extLst>
      <p:ext uri="{BB962C8B-B14F-4D97-AF65-F5344CB8AC3E}">
        <p14:creationId xmlns:p14="http://schemas.microsoft.com/office/powerpoint/2010/main" val="28460671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9ED8CBC6-EDC3-4CD7-99B0-3EE33CD1E545}" type="slidenum">
              <a:rPr lang="pl-PL" altLang="pl-PL"/>
              <a:pPr>
                <a:defRPr/>
              </a:pPr>
              <a:t>‹#›</a:t>
            </a:fld>
            <a:endParaRPr lang="pl-PL" altLang="pl-PL"/>
          </a:p>
        </p:txBody>
      </p:sp>
    </p:spTree>
    <p:extLst>
      <p:ext uri="{BB962C8B-B14F-4D97-AF65-F5344CB8AC3E}">
        <p14:creationId xmlns:p14="http://schemas.microsoft.com/office/powerpoint/2010/main" val="50770639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3429000"/>
            <a:ext cx="9682163"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72963" y="3429000"/>
            <a:ext cx="9683750"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23DE4F9A-3F8E-4B02-9657-BDDF3B6E41AB}" type="slidenum">
              <a:rPr lang="pl-PL" altLang="pl-PL"/>
              <a:pPr>
                <a:defRPr/>
              </a:pPr>
              <a:t>‹#›</a:t>
            </a:fld>
            <a:endParaRPr lang="pl-PL" altLang="pl-PL"/>
          </a:p>
        </p:txBody>
      </p:sp>
    </p:spTree>
    <p:extLst>
      <p:ext uri="{BB962C8B-B14F-4D97-AF65-F5344CB8AC3E}">
        <p14:creationId xmlns:p14="http://schemas.microsoft.com/office/powerpoint/2010/main" val="202795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300"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1" name="Body Level One…"/>
          <p:cNvSpPr txBox="1">
            <a:spLocks noGrp="1"/>
          </p:cNvSpPr>
          <p:nvPr>
            <p:ph type="body" idx="1"/>
          </p:nvPr>
        </p:nvSpPr>
        <p:spPr>
          <a:xfrm>
            <a:off x="1752600" y="1397000"/>
            <a:ext cx="20866100" cy="11201400"/>
          </a:xfrm>
          <a:prstGeom prst="rect">
            <a:avLst/>
          </a:prstGeom>
          <a:effectLst>
            <a:outerShdw blurRad="50800" dist="38100" dir="5400000" rotWithShape="0">
              <a:srgbClr val="000000">
                <a:alpha val="40000"/>
              </a:srgbClr>
            </a:outerShdw>
          </a:effectLst>
        </p:spPr>
        <p:txBody>
          <a:bodyPr>
            <a:noAutofit/>
          </a:bodyPr>
          <a:lstStyle>
            <a:lvl1pPr marL="457200" indent="-457200">
              <a:lnSpc>
                <a:spcPct val="100000"/>
              </a:lnSpc>
              <a:buSzPct val="80000"/>
              <a:buChar char="•"/>
              <a:defRPr>
                <a:latin typeface="DejaVu Sans Condensed"/>
                <a:ea typeface="DejaVu Sans Condensed"/>
                <a:cs typeface="DejaVu Sans Condensed"/>
                <a:sym typeface="DejaVu Sans Condensed"/>
              </a:defRPr>
            </a:lvl1pPr>
            <a:lvl2pPr marL="457200" indent="-457200">
              <a:lnSpc>
                <a:spcPct val="100000"/>
              </a:lnSpc>
              <a:buSzPct val="80000"/>
              <a:buChar char="•"/>
              <a:defRPr>
                <a:latin typeface="DejaVu Sans Condensed"/>
                <a:ea typeface="DejaVu Sans Condensed"/>
                <a:cs typeface="DejaVu Sans Condensed"/>
                <a:sym typeface="DejaVu Sans Condensed"/>
              </a:defRPr>
            </a:lvl2pPr>
            <a:lvl3pPr marL="457200" indent="-457200">
              <a:lnSpc>
                <a:spcPct val="100000"/>
              </a:lnSpc>
              <a:buSzPct val="80000"/>
              <a:buChar char="•"/>
              <a:defRPr>
                <a:latin typeface="DejaVu Sans Condensed"/>
                <a:ea typeface="DejaVu Sans Condensed"/>
                <a:cs typeface="DejaVu Sans Condensed"/>
                <a:sym typeface="DejaVu Sans Condensed"/>
              </a:defRPr>
            </a:lvl3pPr>
            <a:lvl4pPr marL="457200" indent="-457200">
              <a:buSzPct val="80000"/>
              <a:buChar char="•"/>
              <a:defRPr>
                <a:latin typeface="DejaVu Sans Condensed"/>
                <a:ea typeface="DejaVu Sans Condensed"/>
                <a:cs typeface="DejaVu Sans Condensed"/>
                <a:sym typeface="DejaVu Sans Condensed"/>
              </a:defRPr>
            </a:lvl4pPr>
            <a:lvl5pPr marL="457200" indent="-457200">
              <a:buSzPct val="80000"/>
              <a:buChar cha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371FA44D-6A79-430D-B8EC-669C72E5AAAF}" type="slidenum">
              <a:rPr lang="pl-PL" altLang="pl-PL"/>
              <a:pPr>
                <a:defRPr/>
              </a:pPr>
              <a:t>‹#›</a:t>
            </a:fld>
            <a:endParaRPr lang="pl-PL" altLang="pl-PL"/>
          </a:p>
        </p:txBody>
      </p:sp>
    </p:spTree>
    <p:extLst>
      <p:ext uri="{BB962C8B-B14F-4D97-AF65-F5344CB8AC3E}">
        <p14:creationId xmlns:p14="http://schemas.microsoft.com/office/powerpoint/2010/main" val="22004275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777271B4-3A65-4F0D-845E-89DA017B31D9}" type="slidenum">
              <a:rPr lang="pl-PL" altLang="pl-PL"/>
              <a:pPr>
                <a:defRPr/>
              </a:pPr>
              <a:t>‹#›</a:t>
            </a:fld>
            <a:endParaRPr lang="pl-PL" altLang="pl-PL"/>
          </a:p>
        </p:txBody>
      </p:sp>
    </p:spTree>
    <p:extLst>
      <p:ext uri="{BB962C8B-B14F-4D97-AF65-F5344CB8AC3E}">
        <p14:creationId xmlns:p14="http://schemas.microsoft.com/office/powerpoint/2010/main" val="622614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B581BC0-8075-4F72-AB59-E13D3AA61FB9}" type="slidenum">
              <a:rPr lang="pl-PL" altLang="pl-PL"/>
              <a:pPr>
                <a:defRPr/>
              </a:pPr>
              <a:t>‹#›</a:t>
            </a:fld>
            <a:endParaRPr lang="pl-PL" altLang="pl-PL"/>
          </a:p>
        </p:txBody>
      </p:sp>
    </p:spTree>
    <p:extLst>
      <p:ext uri="{BB962C8B-B14F-4D97-AF65-F5344CB8AC3E}">
        <p14:creationId xmlns:p14="http://schemas.microsoft.com/office/powerpoint/2010/main" val="52377562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DC625943-14DB-4540-A0FE-F11ABDC9E95B}" type="slidenum">
              <a:rPr lang="pl-PL" altLang="pl-PL"/>
              <a:pPr>
                <a:defRPr/>
              </a:pPr>
              <a:t>‹#›</a:t>
            </a:fld>
            <a:endParaRPr lang="pl-PL" altLang="pl-PL"/>
          </a:p>
        </p:txBody>
      </p:sp>
    </p:spTree>
    <p:extLst>
      <p:ext uri="{BB962C8B-B14F-4D97-AF65-F5344CB8AC3E}">
        <p14:creationId xmlns:p14="http://schemas.microsoft.com/office/powerpoint/2010/main" val="396653191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061114EA-A118-4EF1-80DF-E18EBAC95A39}" type="slidenum">
              <a:rPr lang="pl-PL" altLang="pl-PL"/>
              <a:pPr>
                <a:defRPr/>
              </a:pPr>
              <a:t>‹#›</a:t>
            </a:fld>
            <a:endParaRPr lang="pl-PL" altLang="pl-PL"/>
          </a:p>
        </p:txBody>
      </p:sp>
    </p:spTree>
    <p:extLst>
      <p:ext uri="{BB962C8B-B14F-4D97-AF65-F5344CB8AC3E}">
        <p14:creationId xmlns:p14="http://schemas.microsoft.com/office/powerpoint/2010/main" val="150207514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1CA06A4D-2E94-4F2C-88A5-C23159239F36}" type="slidenum">
              <a:rPr lang="pl-PL" altLang="pl-PL"/>
              <a:pPr>
                <a:defRPr/>
              </a:pPr>
              <a:t>‹#›</a:t>
            </a:fld>
            <a:endParaRPr lang="pl-PL" altLang="pl-PL"/>
          </a:p>
        </p:txBody>
      </p:sp>
    </p:spTree>
    <p:extLst>
      <p:ext uri="{BB962C8B-B14F-4D97-AF65-F5344CB8AC3E}">
        <p14:creationId xmlns:p14="http://schemas.microsoft.com/office/powerpoint/2010/main" val="110982186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78325" y="1397000"/>
            <a:ext cx="4878388" cy="104886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97000"/>
            <a:ext cx="14487525" cy="104886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ACFF1AD7-3EF7-48C1-8C96-8788430BBB1D}" type="slidenum">
              <a:rPr lang="pl-PL" altLang="pl-PL"/>
              <a:pPr>
                <a:defRPr/>
              </a:pPr>
              <a:t>‹#›</a:t>
            </a:fld>
            <a:endParaRPr lang="pl-PL" altLang="pl-PL"/>
          </a:p>
        </p:txBody>
      </p:sp>
    </p:spTree>
    <p:extLst>
      <p:ext uri="{BB962C8B-B14F-4D97-AF65-F5344CB8AC3E}">
        <p14:creationId xmlns:p14="http://schemas.microsoft.com/office/powerpoint/2010/main" val="159532086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E3C3743D-15F0-4454-8DD9-BA5BE5BB85E0}" type="slidenum">
              <a:rPr lang="pl-PL" altLang="pl-PL"/>
              <a:pPr>
                <a:defRPr/>
              </a:pPr>
              <a:t>‹#›</a:t>
            </a:fld>
            <a:endParaRPr lang="pl-PL" altLang="pl-PL"/>
          </a:p>
        </p:txBody>
      </p:sp>
    </p:spTree>
    <p:extLst>
      <p:ext uri="{BB962C8B-B14F-4D97-AF65-F5344CB8AC3E}">
        <p14:creationId xmlns:p14="http://schemas.microsoft.com/office/powerpoint/2010/main" val="41565894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758D6A4C-378A-4EA2-B6D5-A016520E0EF3}" type="slidenum">
              <a:rPr lang="pl-PL" altLang="pl-PL"/>
              <a:pPr>
                <a:defRPr/>
              </a:pPr>
              <a:t>‹#›</a:t>
            </a:fld>
            <a:endParaRPr lang="pl-PL" altLang="pl-PL"/>
          </a:p>
        </p:txBody>
      </p:sp>
    </p:spTree>
    <p:extLst>
      <p:ext uri="{BB962C8B-B14F-4D97-AF65-F5344CB8AC3E}">
        <p14:creationId xmlns:p14="http://schemas.microsoft.com/office/powerpoint/2010/main" val="5164823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50931467-749A-47F2-8203-813938816FC8}" type="slidenum">
              <a:rPr lang="pl-PL" altLang="pl-PL"/>
              <a:pPr>
                <a:defRPr/>
              </a:pPr>
              <a:t>‹#›</a:t>
            </a:fld>
            <a:endParaRPr lang="pl-PL" altLang="pl-PL"/>
          </a:p>
        </p:txBody>
      </p:sp>
    </p:spTree>
    <p:extLst>
      <p:ext uri="{BB962C8B-B14F-4D97-AF65-F5344CB8AC3E}">
        <p14:creationId xmlns:p14="http://schemas.microsoft.com/office/powerpoint/2010/main" val="4175198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pic>
        <p:nvPicPr>
          <p:cNvPr id="309"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0"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11"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01472C54-3EBD-4324-A2D8-D5BC8EDCA327}" type="slidenum">
              <a:rPr lang="pl-PL" altLang="pl-PL"/>
              <a:pPr>
                <a:defRPr/>
              </a:pPr>
              <a:t>‹#›</a:t>
            </a:fld>
            <a:endParaRPr lang="pl-PL" altLang="pl-PL"/>
          </a:p>
        </p:txBody>
      </p:sp>
    </p:spTree>
    <p:extLst>
      <p:ext uri="{BB962C8B-B14F-4D97-AF65-F5344CB8AC3E}">
        <p14:creationId xmlns:p14="http://schemas.microsoft.com/office/powerpoint/2010/main" val="74074430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1641442D-3188-4DBD-9DBC-1DF7D238EFD6}" type="slidenum">
              <a:rPr lang="pl-PL" altLang="pl-PL"/>
              <a:pPr>
                <a:defRPr/>
              </a:pPr>
              <a:t>‹#›</a:t>
            </a:fld>
            <a:endParaRPr lang="pl-PL" altLang="pl-PL"/>
          </a:p>
        </p:txBody>
      </p:sp>
    </p:spTree>
    <p:extLst>
      <p:ext uri="{BB962C8B-B14F-4D97-AF65-F5344CB8AC3E}">
        <p14:creationId xmlns:p14="http://schemas.microsoft.com/office/powerpoint/2010/main" val="17241433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4C4882C4-85B2-42DC-883F-75374CBADFB4}" type="slidenum">
              <a:rPr lang="pl-PL" altLang="pl-PL"/>
              <a:pPr>
                <a:defRPr/>
              </a:pPr>
              <a:t>‹#›</a:t>
            </a:fld>
            <a:endParaRPr lang="pl-PL" altLang="pl-PL"/>
          </a:p>
        </p:txBody>
      </p:sp>
    </p:spTree>
    <p:extLst>
      <p:ext uri="{BB962C8B-B14F-4D97-AF65-F5344CB8AC3E}">
        <p14:creationId xmlns:p14="http://schemas.microsoft.com/office/powerpoint/2010/main" val="48421010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C203B818-025C-416B-B347-9A9987029B39}" type="slidenum">
              <a:rPr lang="pl-PL" altLang="pl-PL"/>
              <a:pPr>
                <a:defRPr/>
              </a:pPr>
              <a:t>‹#›</a:t>
            </a:fld>
            <a:endParaRPr lang="pl-PL" altLang="pl-PL"/>
          </a:p>
        </p:txBody>
      </p:sp>
    </p:spTree>
    <p:extLst>
      <p:ext uri="{BB962C8B-B14F-4D97-AF65-F5344CB8AC3E}">
        <p14:creationId xmlns:p14="http://schemas.microsoft.com/office/powerpoint/2010/main" val="38943970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39ED197-2BB9-491F-9ADA-4106F3C4FF27}" type="slidenum">
              <a:rPr lang="pl-PL" altLang="pl-PL"/>
              <a:pPr>
                <a:defRPr/>
              </a:pPr>
              <a:t>‹#›</a:t>
            </a:fld>
            <a:endParaRPr lang="pl-PL" altLang="pl-PL"/>
          </a:p>
        </p:txBody>
      </p:sp>
    </p:spTree>
    <p:extLst>
      <p:ext uri="{BB962C8B-B14F-4D97-AF65-F5344CB8AC3E}">
        <p14:creationId xmlns:p14="http://schemas.microsoft.com/office/powerpoint/2010/main" val="11804500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D08F03AD-4A81-4958-BA16-BC6F124E4E96}" type="slidenum">
              <a:rPr lang="pl-PL" altLang="pl-PL"/>
              <a:pPr>
                <a:defRPr/>
              </a:pPr>
              <a:t>‹#›</a:t>
            </a:fld>
            <a:endParaRPr lang="pl-PL" altLang="pl-PL"/>
          </a:p>
        </p:txBody>
      </p:sp>
    </p:spTree>
    <p:extLst>
      <p:ext uri="{BB962C8B-B14F-4D97-AF65-F5344CB8AC3E}">
        <p14:creationId xmlns:p14="http://schemas.microsoft.com/office/powerpoint/2010/main" val="280078468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0962DC91-6EC4-433A-A85D-D9A50C966613}" type="slidenum">
              <a:rPr lang="pl-PL" altLang="pl-PL"/>
              <a:pPr>
                <a:defRPr/>
              </a:pPr>
              <a:t>‹#›</a:t>
            </a:fld>
            <a:endParaRPr lang="pl-PL" altLang="pl-PL"/>
          </a:p>
        </p:txBody>
      </p:sp>
    </p:spTree>
    <p:extLst>
      <p:ext uri="{BB962C8B-B14F-4D97-AF65-F5344CB8AC3E}">
        <p14:creationId xmlns:p14="http://schemas.microsoft.com/office/powerpoint/2010/main" val="4909871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51A33F10-62CA-4CDF-B5B1-6FCEFB77976C}" type="slidenum">
              <a:rPr lang="pl-PL" altLang="pl-PL"/>
              <a:pPr>
                <a:defRPr/>
              </a:pPr>
              <a:t>‹#›</a:t>
            </a:fld>
            <a:endParaRPr lang="pl-PL" altLang="pl-PL"/>
          </a:p>
        </p:txBody>
      </p:sp>
    </p:spTree>
    <p:extLst>
      <p:ext uri="{BB962C8B-B14F-4D97-AF65-F5344CB8AC3E}">
        <p14:creationId xmlns:p14="http://schemas.microsoft.com/office/powerpoint/2010/main" val="35362209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sldNum" idx="10"/>
          </p:nvPr>
        </p:nvSpPr>
        <p:spPr>
          <a:ln/>
        </p:spPr>
        <p:txBody>
          <a:bodyPr/>
          <a:lstStyle>
            <a:lvl1pPr>
              <a:defRPr/>
            </a:lvl1pPr>
          </a:lstStyle>
          <a:p>
            <a:pPr>
              <a:defRPr/>
            </a:pPr>
            <a:fld id="{668E5679-EBC6-48DA-93A7-983F0A91A7EC}" type="slidenum">
              <a:rPr lang="pl-PL" altLang="pl-PL"/>
              <a:pPr>
                <a:defRPr/>
              </a:pPr>
              <a:t>‹#›</a:t>
            </a:fld>
            <a:endParaRPr lang="pl-PL" altLang="pl-PL"/>
          </a:p>
        </p:txBody>
      </p:sp>
    </p:spTree>
    <p:extLst>
      <p:ext uri="{BB962C8B-B14F-4D97-AF65-F5344CB8AC3E}">
        <p14:creationId xmlns:p14="http://schemas.microsoft.com/office/powerpoint/2010/main" val="8453820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BB0BCA5D-4A3A-447B-B209-10D4B9B33C8B}" type="slidenum">
              <a:rPr lang="pl-PL" altLang="pl-PL"/>
              <a:pPr>
                <a:defRPr/>
              </a:pPr>
              <a:t>‹#›</a:t>
            </a:fld>
            <a:endParaRPr lang="pl-PL" altLang="pl-PL"/>
          </a:p>
        </p:txBody>
      </p:sp>
    </p:spTree>
    <p:extLst>
      <p:ext uri="{BB962C8B-B14F-4D97-AF65-F5344CB8AC3E}">
        <p14:creationId xmlns:p14="http://schemas.microsoft.com/office/powerpoint/2010/main" val="3078676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stronomy copy 2">
    <p:spTree>
      <p:nvGrpSpPr>
        <p:cNvPr id="1" name=""/>
        <p:cNvGrpSpPr/>
        <p:nvPr/>
      </p:nvGrpSpPr>
      <p:grpSpPr>
        <a:xfrm>
          <a:off x="0" y="0"/>
          <a:ext cx="0" cy="0"/>
          <a:chOff x="0" y="0"/>
          <a:chExt cx="0" cy="0"/>
        </a:xfrm>
      </p:grpSpPr>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319"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20"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defRPr sz="7200">
                <a:latin typeface="DejaVu Sans Condensed"/>
                <a:ea typeface="DejaVu Sans Condensed"/>
                <a:cs typeface="DejaVu Sans Condensed"/>
                <a:sym typeface="DejaVu Sans Condensed"/>
              </a:defRPr>
            </a:lvl1pPr>
          </a:lstStyle>
          <a:p>
            <a:r>
              <a:t>Title Text</a:t>
            </a:r>
          </a:p>
        </p:txBody>
      </p:sp>
      <p:sp>
        <p:nvSpPr>
          <p:cNvPr id="321"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latin typeface="DejaVu Sans Condensed"/>
                <a:ea typeface="DejaVu Sans Condensed"/>
                <a:cs typeface="DejaVu Sans Condensed"/>
                <a:sym typeface="DejaVu Sans Condensed"/>
              </a:defRPr>
            </a:lvl1pPr>
            <a:lvl2pPr>
              <a:lnSpc>
                <a:spcPct val="100000"/>
              </a:lnSpc>
              <a:defRPr sz="3600">
                <a:latin typeface="DejaVu Sans Condensed"/>
                <a:ea typeface="DejaVu Sans Condensed"/>
                <a:cs typeface="DejaVu Sans Condensed"/>
                <a:sym typeface="DejaVu Sans Condensed"/>
              </a:defRPr>
            </a:lvl2pPr>
            <a:lvl3pPr>
              <a:lnSpc>
                <a:spcPct val="100000"/>
              </a:lnSpc>
              <a:defRPr sz="3600">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sldNum" idx="10"/>
          </p:nvPr>
        </p:nvSpPr>
        <p:spPr>
          <a:ln/>
        </p:spPr>
        <p:txBody>
          <a:bodyPr/>
          <a:lstStyle>
            <a:lvl1pPr>
              <a:defRPr/>
            </a:lvl1pPr>
          </a:lstStyle>
          <a:p>
            <a:pPr>
              <a:defRPr/>
            </a:pPr>
            <a:fld id="{13E0B068-9FF2-4277-A31F-21ED71E77F7E}" type="slidenum">
              <a:rPr lang="pl-PL" altLang="pl-PL"/>
              <a:pPr>
                <a:defRPr/>
              </a:pPr>
              <a:t>‹#›</a:t>
            </a:fld>
            <a:endParaRPr lang="pl-PL" altLang="pl-PL"/>
          </a:p>
        </p:txBody>
      </p:sp>
    </p:spTree>
    <p:extLst>
      <p:ext uri="{BB962C8B-B14F-4D97-AF65-F5344CB8AC3E}">
        <p14:creationId xmlns:p14="http://schemas.microsoft.com/office/powerpoint/2010/main" val="310391230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78000" y="7073900"/>
            <a:ext cx="10336213" cy="1585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7073900"/>
            <a:ext cx="10337800" cy="1585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sldNum" idx="10"/>
          </p:nvPr>
        </p:nvSpPr>
        <p:spPr>
          <a:ln/>
        </p:spPr>
        <p:txBody>
          <a:bodyPr/>
          <a:lstStyle>
            <a:lvl1pPr>
              <a:defRPr/>
            </a:lvl1pPr>
          </a:lstStyle>
          <a:p>
            <a:pPr>
              <a:defRPr/>
            </a:pPr>
            <a:fld id="{31F7E253-EBEF-4C46-B9DE-25570550A4A1}" type="slidenum">
              <a:rPr lang="pl-PL" altLang="pl-PL"/>
              <a:pPr>
                <a:defRPr/>
              </a:pPr>
              <a:t>‹#›</a:t>
            </a:fld>
            <a:endParaRPr lang="pl-PL" altLang="pl-PL"/>
          </a:p>
        </p:txBody>
      </p:sp>
    </p:spTree>
    <p:extLst>
      <p:ext uri="{BB962C8B-B14F-4D97-AF65-F5344CB8AC3E}">
        <p14:creationId xmlns:p14="http://schemas.microsoft.com/office/powerpoint/2010/main" val="359767729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sldNum" idx="10"/>
          </p:nvPr>
        </p:nvSpPr>
        <p:spPr>
          <a:ln/>
        </p:spPr>
        <p:txBody>
          <a:bodyPr/>
          <a:lstStyle>
            <a:lvl1pPr>
              <a:defRPr/>
            </a:lvl1pPr>
          </a:lstStyle>
          <a:p>
            <a:pPr>
              <a:defRPr/>
            </a:pPr>
            <a:fld id="{21A0F193-5490-46B0-B25C-852970799E3F}" type="slidenum">
              <a:rPr lang="pl-PL" altLang="pl-PL"/>
              <a:pPr>
                <a:defRPr/>
              </a:pPr>
              <a:t>‹#›</a:t>
            </a:fld>
            <a:endParaRPr lang="pl-PL" altLang="pl-PL"/>
          </a:p>
        </p:txBody>
      </p:sp>
    </p:spTree>
    <p:extLst>
      <p:ext uri="{BB962C8B-B14F-4D97-AF65-F5344CB8AC3E}">
        <p14:creationId xmlns:p14="http://schemas.microsoft.com/office/powerpoint/2010/main" val="389071018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sldNum" idx="10"/>
          </p:nvPr>
        </p:nvSpPr>
        <p:spPr>
          <a:ln/>
        </p:spPr>
        <p:txBody>
          <a:bodyPr/>
          <a:lstStyle>
            <a:lvl1pPr>
              <a:defRPr/>
            </a:lvl1pPr>
          </a:lstStyle>
          <a:p>
            <a:pPr>
              <a:defRPr/>
            </a:pPr>
            <a:fld id="{5A856502-37AC-4BFC-B955-CE6DB8BF6C7F}" type="slidenum">
              <a:rPr lang="pl-PL" altLang="pl-PL"/>
              <a:pPr>
                <a:defRPr/>
              </a:pPr>
              <a:t>‹#›</a:t>
            </a:fld>
            <a:endParaRPr lang="pl-PL" altLang="pl-PL"/>
          </a:p>
        </p:txBody>
      </p:sp>
    </p:spTree>
    <p:extLst>
      <p:ext uri="{BB962C8B-B14F-4D97-AF65-F5344CB8AC3E}">
        <p14:creationId xmlns:p14="http://schemas.microsoft.com/office/powerpoint/2010/main" val="39508158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0766FCF6-2E8C-4B39-AD97-09BADA6EF72F}" type="slidenum">
              <a:rPr lang="pl-PL" altLang="pl-PL"/>
              <a:pPr>
                <a:defRPr/>
              </a:pPr>
              <a:t>‹#›</a:t>
            </a:fld>
            <a:endParaRPr lang="pl-PL" altLang="pl-PL"/>
          </a:p>
        </p:txBody>
      </p:sp>
    </p:spTree>
    <p:extLst>
      <p:ext uri="{BB962C8B-B14F-4D97-AF65-F5344CB8AC3E}">
        <p14:creationId xmlns:p14="http://schemas.microsoft.com/office/powerpoint/2010/main" val="398683861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sldNum" idx="10"/>
          </p:nvPr>
        </p:nvSpPr>
        <p:spPr>
          <a:ln/>
        </p:spPr>
        <p:txBody>
          <a:bodyPr/>
          <a:lstStyle>
            <a:lvl1pPr>
              <a:defRPr/>
            </a:lvl1pPr>
          </a:lstStyle>
          <a:p>
            <a:pPr>
              <a:defRPr/>
            </a:pPr>
            <a:fld id="{14FCD0B1-895C-4319-845C-4CC284587428}" type="slidenum">
              <a:rPr lang="pl-PL" altLang="pl-PL"/>
              <a:pPr>
                <a:defRPr/>
              </a:pPr>
              <a:t>‹#›</a:t>
            </a:fld>
            <a:endParaRPr lang="pl-PL" altLang="pl-PL"/>
          </a:p>
        </p:txBody>
      </p:sp>
    </p:spTree>
    <p:extLst>
      <p:ext uri="{BB962C8B-B14F-4D97-AF65-F5344CB8AC3E}">
        <p14:creationId xmlns:p14="http://schemas.microsoft.com/office/powerpoint/2010/main" val="236298051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sldNum" idx="10"/>
          </p:nvPr>
        </p:nvSpPr>
        <p:spPr>
          <a:ln/>
        </p:spPr>
        <p:txBody>
          <a:bodyPr/>
          <a:lstStyle>
            <a:lvl1pPr>
              <a:defRPr/>
            </a:lvl1pPr>
          </a:lstStyle>
          <a:p>
            <a:pPr>
              <a:defRPr/>
            </a:pPr>
            <a:fld id="{906BFDCE-296E-4C4C-87FB-7685F4EB5F3A}" type="slidenum">
              <a:rPr lang="pl-PL" altLang="pl-PL"/>
              <a:pPr>
                <a:defRPr/>
              </a:pPr>
              <a:t>‹#›</a:t>
            </a:fld>
            <a:endParaRPr lang="pl-PL" altLang="pl-PL"/>
          </a:p>
        </p:txBody>
      </p:sp>
    </p:spTree>
    <p:extLst>
      <p:ext uri="{BB962C8B-B14F-4D97-AF65-F5344CB8AC3E}">
        <p14:creationId xmlns:p14="http://schemas.microsoft.com/office/powerpoint/2010/main" val="33142700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A5F841D4-781F-43FF-A69C-F85675976A6D}" type="slidenum">
              <a:rPr lang="pl-PL" altLang="pl-PL"/>
              <a:pPr>
                <a:defRPr/>
              </a:pPr>
              <a:t>‹#›</a:t>
            </a:fld>
            <a:endParaRPr lang="pl-PL" altLang="pl-PL"/>
          </a:p>
        </p:txBody>
      </p:sp>
    </p:spTree>
    <p:extLst>
      <p:ext uri="{BB962C8B-B14F-4D97-AF65-F5344CB8AC3E}">
        <p14:creationId xmlns:p14="http://schemas.microsoft.com/office/powerpoint/2010/main" val="28195712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399000" y="2298700"/>
            <a:ext cx="5205413" cy="63611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78000" y="2298700"/>
            <a:ext cx="15468600" cy="63611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716E9FF4-47E3-40DA-B00A-5101A61D7C20}" type="slidenum">
              <a:rPr lang="pl-PL" altLang="pl-PL"/>
              <a:pPr>
                <a:defRPr/>
              </a:pPr>
              <a:t>‹#›</a:t>
            </a:fld>
            <a:endParaRPr lang="pl-PL" altLang="pl-PL"/>
          </a:p>
        </p:txBody>
      </p:sp>
    </p:spTree>
    <p:extLst>
      <p:ext uri="{BB962C8B-B14F-4D97-AF65-F5344CB8AC3E}">
        <p14:creationId xmlns:p14="http://schemas.microsoft.com/office/powerpoint/2010/main" val="34094012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4DBA9A5B-4F12-4614-8C7E-9F3B7894E63F}" type="slidenum">
              <a:rPr lang="pl-PL" altLang="pl-PL"/>
              <a:pPr>
                <a:defRPr/>
              </a:pPr>
              <a:t>‹#›</a:t>
            </a:fld>
            <a:endParaRPr lang="pl-PL" altLang="pl-PL"/>
          </a:p>
        </p:txBody>
      </p:sp>
    </p:spTree>
    <p:extLst>
      <p:ext uri="{BB962C8B-B14F-4D97-AF65-F5344CB8AC3E}">
        <p14:creationId xmlns:p14="http://schemas.microsoft.com/office/powerpoint/2010/main" val="2654554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Slide copy">
    <p:spTree>
      <p:nvGrpSpPr>
        <p:cNvPr id="1" name=""/>
        <p:cNvGrpSpPr/>
        <p:nvPr/>
      </p:nvGrpSpPr>
      <p:grpSpPr>
        <a:xfrm>
          <a:off x="0" y="0"/>
          <a:ext cx="0" cy="0"/>
          <a:chOff x="0" y="0"/>
          <a:chExt cx="0" cy="0"/>
        </a:xfrm>
      </p:grpSpPr>
      <p:pic>
        <p:nvPicPr>
          <p:cNvPr id="329"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33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3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3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A7B1DBC4-76EA-4896-A5E2-4C25B718C0A3}" type="slidenum">
              <a:rPr lang="pl-PL" altLang="pl-PL"/>
              <a:pPr>
                <a:defRPr/>
              </a:pPr>
              <a:t>‹#›</a:t>
            </a:fld>
            <a:endParaRPr lang="pl-PL" altLang="pl-PL"/>
          </a:p>
        </p:txBody>
      </p:sp>
    </p:spTree>
    <p:extLst>
      <p:ext uri="{BB962C8B-B14F-4D97-AF65-F5344CB8AC3E}">
        <p14:creationId xmlns:p14="http://schemas.microsoft.com/office/powerpoint/2010/main" val="395514350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86AF1629-34E2-4070-B99A-94CB0F55615A}" type="slidenum">
              <a:rPr lang="pl-PL" altLang="pl-PL"/>
              <a:pPr>
                <a:defRPr/>
              </a:pPr>
              <a:t>‹#›</a:t>
            </a:fld>
            <a:endParaRPr lang="pl-PL" altLang="pl-PL"/>
          </a:p>
        </p:txBody>
      </p:sp>
    </p:spTree>
    <p:extLst>
      <p:ext uri="{BB962C8B-B14F-4D97-AF65-F5344CB8AC3E}">
        <p14:creationId xmlns:p14="http://schemas.microsoft.com/office/powerpoint/2010/main" val="25592268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8E63EB4D-D410-4EBA-956E-AEA9844DF98E}" type="slidenum">
              <a:rPr lang="pl-PL" altLang="pl-PL"/>
              <a:pPr>
                <a:defRPr/>
              </a:pPr>
              <a:t>‹#›</a:t>
            </a:fld>
            <a:endParaRPr lang="pl-PL" altLang="pl-PL"/>
          </a:p>
        </p:txBody>
      </p:sp>
    </p:spTree>
    <p:extLst>
      <p:ext uri="{BB962C8B-B14F-4D97-AF65-F5344CB8AC3E}">
        <p14:creationId xmlns:p14="http://schemas.microsoft.com/office/powerpoint/2010/main" val="368548972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D3DAF8B9-4AB1-44A0-87D6-0EC05A408495}" type="slidenum">
              <a:rPr lang="pl-PL" altLang="pl-PL"/>
              <a:pPr>
                <a:defRPr/>
              </a:pPr>
              <a:t>‹#›</a:t>
            </a:fld>
            <a:endParaRPr lang="pl-PL" altLang="pl-PL"/>
          </a:p>
        </p:txBody>
      </p:sp>
    </p:spTree>
    <p:extLst>
      <p:ext uri="{BB962C8B-B14F-4D97-AF65-F5344CB8AC3E}">
        <p14:creationId xmlns:p14="http://schemas.microsoft.com/office/powerpoint/2010/main" val="551961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B393EB21-F0F1-4AA0-87C4-53EB83E52D7C}" type="slidenum">
              <a:rPr lang="pl-PL" altLang="pl-PL"/>
              <a:pPr>
                <a:defRPr/>
              </a:pPr>
              <a:t>‹#›</a:t>
            </a:fld>
            <a:endParaRPr lang="pl-PL" altLang="pl-PL"/>
          </a:p>
        </p:txBody>
      </p:sp>
    </p:spTree>
    <p:extLst>
      <p:ext uri="{BB962C8B-B14F-4D97-AF65-F5344CB8AC3E}">
        <p14:creationId xmlns:p14="http://schemas.microsoft.com/office/powerpoint/2010/main" val="4208111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514BB8AE-D1F9-4E1A-9F57-3BBA374C8956}" type="slidenum">
              <a:rPr lang="pl-PL" altLang="pl-PL"/>
              <a:pPr>
                <a:defRPr/>
              </a:pPr>
              <a:t>‹#›</a:t>
            </a:fld>
            <a:endParaRPr lang="pl-PL" altLang="pl-PL"/>
          </a:p>
        </p:txBody>
      </p:sp>
    </p:spTree>
    <p:extLst>
      <p:ext uri="{BB962C8B-B14F-4D97-AF65-F5344CB8AC3E}">
        <p14:creationId xmlns:p14="http://schemas.microsoft.com/office/powerpoint/2010/main" val="104993696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15A7C28F-949C-46D3-B310-9486F209B092}" type="slidenum">
              <a:rPr lang="pl-PL" altLang="pl-PL"/>
              <a:pPr>
                <a:defRPr/>
              </a:pPr>
              <a:t>‹#›</a:t>
            </a:fld>
            <a:endParaRPr lang="pl-PL" altLang="pl-PL"/>
          </a:p>
        </p:txBody>
      </p:sp>
    </p:spTree>
    <p:extLst>
      <p:ext uri="{BB962C8B-B14F-4D97-AF65-F5344CB8AC3E}">
        <p14:creationId xmlns:p14="http://schemas.microsoft.com/office/powerpoint/2010/main" val="219324191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28DC23F1-F763-4D4C-BA21-4FE94E3AD071}" type="slidenum">
              <a:rPr lang="pl-PL" altLang="pl-PL"/>
              <a:pPr>
                <a:defRPr/>
              </a:pPr>
              <a:t>‹#›</a:t>
            </a:fld>
            <a:endParaRPr lang="pl-PL" altLang="pl-PL"/>
          </a:p>
        </p:txBody>
      </p:sp>
    </p:spTree>
    <p:extLst>
      <p:ext uri="{BB962C8B-B14F-4D97-AF65-F5344CB8AC3E}">
        <p14:creationId xmlns:p14="http://schemas.microsoft.com/office/powerpoint/2010/main" val="351785164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562D6456-A2A4-4570-93DC-0570FFC47FCF}" type="slidenum">
              <a:rPr lang="pl-PL" altLang="pl-PL"/>
              <a:pPr>
                <a:defRPr/>
              </a:pPr>
              <a:t>‹#›</a:t>
            </a:fld>
            <a:endParaRPr lang="pl-PL" altLang="pl-PL"/>
          </a:p>
        </p:txBody>
      </p:sp>
    </p:spTree>
    <p:extLst>
      <p:ext uri="{BB962C8B-B14F-4D97-AF65-F5344CB8AC3E}">
        <p14:creationId xmlns:p14="http://schemas.microsoft.com/office/powerpoint/2010/main" val="362609658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7FF01417-0F12-4642-8EC2-5BE6EEE2C4EB}" type="slidenum">
              <a:rPr lang="pl-PL" altLang="pl-PL"/>
              <a:pPr>
                <a:defRPr/>
              </a:pPr>
              <a:t>‹#›</a:t>
            </a:fld>
            <a:endParaRPr lang="pl-PL" altLang="pl-PL"/>
          </a:p>
        </p:txBody>
      </p:sp>
    </p:spTree>
    <p:extLst>
      <p:ext uri="{BB962C8B-B14F-4D97-AF65-F5344CB8AC3E}">
        <p14:creationId xmlns:p14="http://schemas.microsoft.com/office/powerpoint/2010/main" val="923374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Title Slide copy 2">
    <p:spTree>
      <p:nvGrpSpPr>
        <p:cNvPr id="1" name=""/>
        <p:cNvGrpSpPr/>
        <p:nvPr/>
      </p:nvGrpSpPr>
      <p:grpSpPr>
        <a:xfrm>
          <a:off x="0" y="0"/>
          <a:ext cx="0" cy="0"/>
          <a:chOff x="0" y="0"/>
          <a:chExt cx="0" cy="0"/>
        </a:xfrm>
      </p:grpSpPr>
      <p:pic>
        <p:nvPicPr>
          <p:cNvPr id="339"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4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4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587CA8AE-9220-485D-B143-D56E9C93BE37}" type="slidenum">
              <a:rPr lang="pl-PL" altLang="pl-PL"/>
              <a:pPr>
                <a:defRPr/>
              </a:pPr>
              <a:t>‹#›</a:t>
            </a:fld>
            <a:endParaRPr lang="pl-PL" altLang="pl-PL"/>
          </a:p>
        </p:txBody>
      </p:sp>
    </p:spTree>
    <p:extLst>
      <p:ext uri="{BB962C8B-B14F-4D97-AF65-F5344CB8AC3E}">
        <p14:creationId xmlns:p14="http://schemas.microsoft.com/office/powerpoint/2010/main" val="206346233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B1EA6E88-3A50-4F22-AF38-013F8640CB91}" type="slidenum">
              <a:rPr lang="pl-PL" altLang="pl-PL"/>
              <a:pPr>
                <a:defRPr/>
              </a:pPr>
              <a:t>‹#›</a:t>
            </a:fld>
            <a:endParaRPr lang="pl-PL" altLang="pl-PL"/>
          </a:p>
        </p:txBody>
      </p:sp>
    </p:spTree>
    <p:extLst>
      <p:ext uri="{BB962C8B-B14F-4D97-AF65-F5344CB8AC3E}">
        <p14:creationId xmlns:p14="http://schemas.microsoft.com/office/powerpoint/2010/main" val="254812956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B2242249-FF0D-4142-86BE-264ACE1F7727}" type="slidenum">
              <a:rPr lang="pl-PL" altLang="pl-PL"/>
              <a:pPr>
                <a:defRPr/>
              </a:pPr>
              <a:t>‹#›</a:t>
            </a:fld>
            <a:endParaRPr lang="pl-PL" altLang="pl-PL"/>
          </a:p>
        </p:txBody>
      </p:sp>
    </p:spTree>
    <p:extLst>
      <p:ext uri="{BB962C8B-B14F-4D97-AF65-F5344CB8AC3E}">
        <p14:creationId xmlns:p14="http://schemas.microsoft.com/office/powerpoint/2010/main" val="362535872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259F5302-F9A3-44C3-B26C-B08C6812FF86}" type="slidenum">
              <a:rPr lang="pl-PL" altLang="pl-PL"/>
              <a:pPr>
                <a:defRPr/>
              </a:pPr>
              <a:t>‹#›</a:t>
            </a:fld>
            <a:endParaRPr lang="pl-PL" altLang="pl-PL"/>
          </a:p>
        </p:txBody>
      </p:sp>
    </p:spTree>
    <p:extLst>
      <p:ext uri="{BB962C8B-B14F-4D97-AF65-F5344CB8AC3E}">
        <p14:creationId xmlns:p14="http://schemas.microsoft.com/office/powerpoint/2010/main" val="144829199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9B90B835-8622-407E-9A74-3BE3A3D157B2}" type="slidenum">
              <a:rPr lang="pl-PL" altLang="pl-PL"/>
              <a:pPr>
                <a:defRPr/>
              </a:pPr>
              <a:t>‹#›</a:t>
            </a:fld>
            <a:endParaRPr lang="pl-PL" altLang="pl-PL"/>
          </a:p>
        </p:txBody>
      </p:sp>
    </p:spTree>
    <p:extLst>
      <p:ext uri="{BB962C8B-B14F-4D97-AF65-F5344CB8AC3E}">
        <p14:creationId xmlns:p14="http://schemas.microsoft.com/office/powerpoint/2010/main" val="180834942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5B946795-98F9-4340-ADB1-37D893F317D0}" type="slidenum">
              <a:rPr lang="pl-PL" altLang="pl-PL"/>
              <a:pPr>
                <a:defRPr/>
              </a:pPr>
              <a:t>‹#›</a:t>
            </a:fld>
            <a:endParaRPr lang="pl-PL" altLang="pl-PL"/>
          </a:p>
        </p:txBody>
      </p:sp>
    </p:spTree>
    <p:extLst>
      <p:ext uri="{BB962C8B-B14F-4D97-AF65-F5344CB8AC3E}">
        <p14:creationId xmlns:p14="http://schemas.microsoft.com/office/powerpoint/2010/main" val="35870768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D660D927-B471-4710-A404-475E40A34E95}" type="slidenum">
              <a:rPr lang="pl-PL" altLang="pl-PL"/>
              <a:pPr>
                <a:defRPr/>
              </a:pPr>
              <a:t>‹#›</a:t>
            </a:fld>
            <a:endParaRPr lang="pl-PL" altLang="pl-PL"/>
          </a:p>
        </p:txBody>
      </p:sp>
    </p:spTree>
    <p:extLst>
      <p:ext uri="{BB962C8B-B14F-4D97-AF65-F5344CB8AC3E}">
        <p14:creationId xmlns:p14="http://schemas.microsoft.com/office/powerpoint/2010/main" val="240250944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542A7C0-F3F3-4010-A732-22D68C24A203}" type="slidenum">
              <a:rPr lang="pl-PL" altLang="pl-PL"/>
              <a:pPr>
                <a:defRPr/>
              </a:pPr>
              <a:t>‹#›</a:t>
            </a:fld>
            <a:endParaRPr lang="pl-PL" altLang="pl-PL"/>
          </a:p>
        </p:txBody>
      </p:sp>
    </p:spTree>
    <p:extLst>
      <p:ext uri="{BB962C8B-B14F-4D97-AF65-F5344CB8AC3E}">
        <p14:creationId xmlns:p14="http://schemas.microsoft.com/office/powerpoint/2010/main" val="148010066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38F635C-8EF5-4B4E-8BE9-5D47A33FF248}" type="slidenum">
              <a:rPr lang="pl-PL" altLang="pl-PL"/>
              <a:pPr>
                <a:defRPr/>
              </a:pPr>
              <a:t>‹#›</a:t>
            </a:fld>
            <a:endParaRPr lang="pl-PL" altLang="pl-PL"/>
          </a:p>
        </p:txBody>
      </p:sp>
    </p:spTree>
    <p:extLst>
      <p:ext uri="{BB962C8B-B14F-4D97-AF65-F5344CB8AC3E}">
        <p14:creationId xmlns:p14="http://schemas.microsoft.com/office/powerpoint/2010/main" val="177047941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493E8DC3-E70F-48A5-A355-68A2AC297D54}" type="slidenum">
              <a:rPr lang="pl-PL" altLang="pl-PL"/>
              <a:pPr>
                <a:defRPr/>
              </a:pPr>
              <a:t>‹#›</a:t>
            </a:fld>
            <a:endParaRPr lang="pl-PL" altLang="pl-PL"/>
          </a:p>
        </p:txBody>
      </p:sp>
    </p:spTree>
    <p:extLst>
      <p:ext uri="{BB962C8B-B14F-4D97-AF65-F5344CB8AC3E}">
        <p14:creationId xmlns:p14="http://schemas.microsoft.com/office/powerpoint/2010/main" val="1791116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 Title Slide copy 1">
    <p:spTree>
      <p:nvGrpSpPr>
        <p:cNvPr id="1" name=""/>
        <p:cNvGrpSpPr/>
        <p:nvPr/>
      </p:nvGrpSpPr>
      <p:grpSpPr>
        <a:xfrm>
          <a:off x="0" y="0"/>
          <a:ext cx="0" cy="0"/>
          <a:chOff x="0" y="0"/>
          <a:chExt cx="0" cy="0"/>
        </a:xfrm>
      </p:grpSpPr>
      <p:pic>
        <p:nvPicPr>
          <p:cNvPr id="349"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350" name="Title Text"/>
          <p:cNvSpPr txBox="1">
            <a:spLocks noGrp="1"/>
          </p:cNvSpPr>
          <p:nvPr>
            <p:ph type="title"/>
          </p:nvPr>
        </p:nvSpPr>
        <p:spPr>
          <a:xfrm>
            <a:off x="1829037" y="4261537"/>
            <a:ext cx="20729101" cy="6939863"/>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51" name="Body Level One…"/>
          <p:cNvSpPr txBox="1">
            <a:spLocks noGrp="1"/>
          </p:cNvSpPr>
          <p:nvPr>
            <p:ph type="body" sz="half" idx="1"/>
          </p:nvPr>
        </p:nvSpPr>
        <p:spPr>
          <a:xfrm>
            <a:off x="3658075" y="7772400"/>
            <a:ext cx="17071025" cy="5943600"/>
          </a:xfrm>
          <a:prstGeom prst="rect">
            <a:avLst/>
          </a:prstGeom>
          <a:ln>
            <a:round/>
          </a:ln>
        </p:spPr>
        <p:txBody>
          <a:bodyPr lIns="50800" tIns="50800" rIns="50800" bIns="50800">
            <a:noAutofit/>
          </a:bodyPr>
          <a:lstStyle>
            <a:lvl1pPr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512018"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1024037" algn="ct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1536057"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2048078" algn="ct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5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1D7F8FD8-C241-4A62-890E-DAF3DFE51230}" type="slidenum">
              <a:rPr lang="pl-PL" altLang="pl-PL"/>
              <a:pPr>
                <a:defRPr/>
              </a:pPr>
              <a:t>‹#›</a:t>
            </a:fld>
            <a:endParaRPr lang="pl-PL" altLang="pl-PL"/>
          </a:p>
        </p:txBody>
      </p:sp>
    </p:spTree>
    <p:extLst>
      <p:ext uri="{BB962C8B-B14F-4D97-AF65-F5344CB8AC3E}">
        <p14:creationId xmlns:p14="http://schemas.microsoft.com/office/powerpoint/2010/main" val="12188814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354064665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109708631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11787018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100952751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247559307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351841789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381791372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35166491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357956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pic>
        <p:nvPicPr>
          <p:cNvPr id="359"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360" name="Title Text"/>
          <p:cNvSpPr txBox="1">
            <a:spLocks noGrp="1"/>
          </p:cNvSpPr>
          <p:nvPr>
            <p:ph type="title"/>
          </p:nvPr>
        </p:nvSpPr>
        <p:spPr>
          <a:xfrm>
            <a:off x="1778231" y="1041400"/>
            <a:ext cx="20830713" cy="1930401"/>
          </a:xfrm>
          <a:prstGeom prst="rect">
            <a:avLst/>
          </a:prstGeom>
          <a:ln>
            <a:round/>
          </a:ln>
        </p:spPr>
        <p:txBody>
          <a:bodyPr lIns="50800" tIns="50800" rIns="50800" bIns="50800"/>
          <a:lstStyle>
            <a:lvl1pPr defTabSz="914400">
              <a:defRPr sz="107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t>Title Text</a:t>
            </a:r>
          </a:p>
        </p:txBody>
      </p:sp>
      <p:sp>
        <p:nvSpPr>
          <p:cNvPr id="361"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153250802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397071030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423EE93D-0199-4326-9B39-7E3F4824123C}" type="slidenum">
              <a:rPr lang="pl-PL" altLang="pl-PL"/>
              <a:pPr>
                <a:defRPr/>
              </a:pPr>
              <a:t>‹#›</a:t>
            </a:fld>
            <a:endParaRPr lang="pl-PL" altLang="pl-PL"/>
          </a:p>
        </p:txBody>
      </p:sp>
    </p:spTree>
    <p:extLst>
      <p:ext uri="{BB962C8B-B14F-4D97-AF65-F5344CB8AC3E}">
        <p14:creationId xmlns:p14="http://schemas.microsoft.com/office/powerpoint/2010/main" val="101792246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91788E48-29D5-46C8-805A-0CBDB2330741}" type="slidenum">
              <a:rPr lang="pl-PL" altLang="pl-PL"/>
              <a:pPr>
                <a:defRPr/>
              </a:pPr>
              <a:t>‹#›</a:t>
            </a:fld>
            <a:endParaRPr lang="pl-PL" altLang="pl-PL"/>
          </a:p>
        </p:txBody>
      </p:sp>
    </p:spTree>
    <p:extLst>
      <p:ext uri="{BB962C8B-B14F-4D97-AF65-F5344CB8AC3E}">
        <p14:creationId xmlns:p14="http://schemas.microsoft.com/office/powerpoint/2010/main" val="264297091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F6FB05B9-4F31-4DC1-9028-61D72B419E3C}" type="slidenum">
              <a:rPr lang="pl-PL" altLang="pl-PL"/>
              <a:pPr>
                <a:defRPr/>
              </a:pPr>
              <a:t>‹#›</a:t>
            </a:fld>
            <a:endParaRPr lang="pl-PL" altLang="pl-PL"/>
          </a:p>
        </p:txBody>
      </p:sp>
    </p:spTree>
    <p:extLst>
      <p:ext uri="{BB962C8B-B14F-4D97-AF65-F5344CB8AC3E}">
        <p14:creationId xmlns:p14="http://schemas.microsoft.com/office/powerpoint/2010/main" val="90926028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EE9FA63B-874E-4EFD-8624-7A83961F0998}" type="slidenum">
              <a:rPr lang="pl-PL" altLang="pl-PL"/>
              <a:pPr>
                <a:defRPr/>
              </a:pPr>
              <a:t>‹#›</a:t>
            </a:fld>
            <a:endParaRPr lang="pl-PL" altLang="pl-PL"/>
          </a:p>
        </p:txBody>
      </p:sp>
    </p:spTree>
    <p:extLst>
      <p:ext uri="{BB962C8B-B14F-4D97-AF65-F5344CB8AC3E}">
        <p14:creationId xmlns:p14="http://schemas.microsoft.com/office/powerpoint/2010/main" val="365506939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CAA0506B-1386-4671-8F84-6A1E92ADAF24}" type="slidenum">
              <a:rPr lang="pl-PL" altLang="pl-PL"/>
              <a:pPr>
                <a:defRPr/>
              </a:pPr>
              <a:t>‹#›</a:t>
            </a:fld>
            <a:endParaRPr lang="pl-PL" altLang="pl-PL"/>
          </a:p>
        </p:txBody>
      </p:sp>
    </p:spTree>
    <p:extLst>
      <p:ext uri="{BB962C8B-B14F-4D97-AF65-F5344CB8AC3E}">
        <p14:creationId xmlns:p14="http://schemas.microsoft.com/office/powerpoint/2010/main" val="38987431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EA6A05E6-D682-4653-9F45-CD52C41EC8ED}" type="slidenum">
              <a:rPr lang="pl-PL" altLang="pl-PL"/>
              <a:pPr>
                <a:defRPr/>
              </a:pPr>
              <a:t>‹#›</a:t>
            </a:fld>
            <a:endParaRPr lang="pl-PL" altLang="pl-PL"/>
          </a:p>
        </p:txBody>
      </p:sp>
    </p:spTree>
    <p:extLst>
      <p:ext uri="{BB962C8B-B14F-4D97-AF65-F5344CB8AC3E}">
        <p14:creationId xmlns:p14="http://schemas.microsoft.com/office/powerpoint/2010/main" val="17047192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D459749B-6BE1-4B0A-A148-0848E5384F56}" type="slidenum">
              <a:rPr lang="pl-PL" altLang="pl-PL"/>
              <a:pPr>
                <a:defRPr/>
              </a:pPr>
              <a:t>‹#›</a:t>
            </a:fld>
            <a:endParaRPr lang="pl-PL" altLang="pl-PL"/>
          </a:p>
        </p:txBody>
      </p:sp>
    </p:spTree>
    <p:extLst>
      <p:ext uri="{BB962C8B-B14F-4D97-AF65-F5344CB8AC3E}">
        <p14:creationId xmlns:p14="http://schemas.microsoft.com/office/powerpoint/2010/main" val="81813520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2AB30A08-3CD7-4A73-BD73-2109EE33A5DD}" type="slidenum">
              <a:rPr lang="pl-PL" altLang="pl-PL"/>
              <a:pPr>
                <a:defRPr/>
              </a:pPr>
              <a:t>‹#›</a:t>
            </a:fld>
            <a:endParaRPr lang="pl-PL" altLang="pl-PL"/>
          </a:p>
        </p:txBody>
      </p:sp>
    </p:spTree>
    <p:extLst>
      <p:ext uri="{BB962C8B-B14F-4D97-AF65-F5344CB8AC3E}">
        <p14:creationId xmlns:p14="http://schemas.microsoft.com/office/powerpoint/2010/main" val="3118460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69"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3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CE0C5BEC-F1A9-4B5B-978E-086CBF717D02}" type="slidenum">
              <a:rPr lang="pl-PL" altLang="pl-PL"/>
              <a:pPr>
                <a:defRPr/>
              </a:pPr>
              <a:t>‹#›</a:t>
            </a:fld>
            <a:endParaRPr lang="pl-PL" altLang="pl-PL"/>
          </a:p>
        </p:txBody>
      </p:sp>
    </p:spTree>
    <p:extLst>
      <p:ext uri="{BB962C8B-B14F-4D97-AF65-F5344CB8AC3E}">
        <p14:creationId xmlns:p14="http://schemas.microsoft.com/office/powerpoint/2010/main" val="377256078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B5DE3BB8-5F45-450D-9F65-079D9AA7A0B0}" type="slidenum">
              <a:rPr lang="pl-PL" altLang="pl-PL"/>
              <a:pPr>
                <a:defRPr/>
              </a:pPr>
              <a:t>‹#›</a:t>
            </a:fld>
            <a:endParaRPr lang="pl-PL" altLang="pl-PL"/>
          </a:p>
        </p:txBody>
      </p:sp>
    </p:spTree>
    <p:extLst>
      <p:ext uri="{BB962C8B-B14F-4D97-AF65-F5344CB8AC3E}">
        <p14:creationId xmlns:p14="http://schemas.microsoft.com/office/powerpoint/2010/main" val="172836160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8288000" y="-457200"/>
            <a:ext cx="6094413" cy="127174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0" y="-457200"/>
            <a:ext cx="18135600" cy="127174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A36D023C-8BEC-4BC3-9757-87CF422A3F6C}" type="slidenum">
              <a:rPr lang="pl-PL" altLang="pl-PL"/>
              <a:pPr>
                <a:defRPr/>
              </a:pPr>
              <a:t>‹#›</a:t>
            </a:fld>
            <a:endParaRPr lang="pl-PL" altLang="pl-PL"/>
          </a:p>
        </p:txBody>
      </p:sp>
    </p:spTree>
    <p:extLst>
      <p:ext uri="{BB962C8B-B14F-4D97-AF65-F5344CB8AC3E}">
        <p14:creationId xmlns:p14="http://schemas.microsoft.com/office/powerpoint/2010/main" val="16579326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587CA8AE-9220-485D-B143-D56E9C93BE37}" type="slidenum">
              <a:rPr lang="pl-PL" altLang="pl-PL"/>
              <a:pPr>
                <a:defRPr/>
              </a:pPr>
              <a:t>‹#›</a:t>
            </a:fld>
            <a:endParaRPr lang="pl-PL" altLang="pl-PL"/>
          </a:p>
        </p:txBody>
      </p:sp>
    </p:spTree>
    <p:extLst>
      <p:ext uri="{BB962C8B-B14F-4D97-AF65-F5344CB8AC3E}">
        <p14:creationId xmlns:p14="http://schemas.microsoft.com/office/powerpoint/2010/main" val="40243885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B1EA6E88-3A50-4F22-AF38-013F8640CB91}" type="slidenum">
              <a:rPr lang="pl-PL" altLang="pl-PL"/>
              <a:pPr>
                <a:defRPr/>
              </a:pPr>
              <a:t>‹#›</a:t>
            </a:fld>
            <a:endParaRPr lang="pl-PL" altLang="pl-PL"/>
          </a:p>
        </p:txBody>
      </p:sp>
    </p:spTree>
    <p:extLst>
      <p:ext uri="{BB962C8B-B14F-4D97-AF65-F5344CB8AC3E}">
        <p14:creationId xmlns:p14="http://schemas.microsoft.com/office/powerpoint/2010/main" val="282275728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B2242249-FF0D-4142-86BE-264ACE1F7727}" type="slidenum">
              <a:rPr lang="pl-PL" altLang="pl-PL"/>
              <a:pPr>
                <a:defRPr/>
              </a:pPr>
              <a:t>‹#›</a:t>
            </a:fld>
            <a:endParaRPr lang="pl-PL" altLang="pl-PL"/>
          </a:p>
        </p:txBody>
      </p:sp>
    </p:spTree>
    <p:extLst>
      <p:ext uri="{BB962C8B-B14F-4D97-AF65-F5344CB8AC3E}">
        <p14:creationId xmlns:p14="http://schemas.microsoft.com/office/powerpoint/2010/main" val="382891527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259F5302-F9A3-44C3-B26C-B08C6812FF86}" type="slidenum">
              <a:rPr lang="pl-PL" altLang="pl-PL"/>
              <a:pPr>
                <a:defRPr/>
              </a:pPr>
              <a:t>‹#›</a:t>
            </a:fld>
            <a:endParaRPr lang="pl-PL" altLang="pl-PL"/>
          </a:p>
        </p:txBody>
      </p:sp>
    </p:spTree>
    <p:extLst>
      <p:ext uri="{BB962C8B-B14F-4D97-AF65-F5344CB8AC3E}">
        <p14:creationId xmlns:p14="http://schemas.microsoft.com/office/powerpoint/2010/main" val="221903027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9B90B835-8622-407E-9A74-3BE3A3D157B2}" type="slidenum">
              <a:rPr lang="pl-PL" altLang="pl-PL"/>
              <a:pPr>
                <a:defRPr/>
              </a:pPr>
              <a:t>‹#›</a:t>
            </a:fld>
            <a:endParaRPr lang="pl-PL" altLang="pl-PL"/>
          </a:p>
        </p:txBody>
      </p:sp>
    </p:spTree>
    <p:extLst>
      <p:ext uri="{BB962C8B-B14F-4D97-AF65-F5344CB8AC3E}">
        <p14:creationId xmlns:p14="http://schemas.microsoft.com/office/powerpoint/2010/main" val="118643795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5B946795-98F9-4340-ADB1-37D893F317D0}" type="slidenum">
              <a:rPr lang="pl-PL" altLang="pl-PL"/>
              <a:pPr>
                <a:defRPr/>
              </a:pPr>
              <a:t>‹#›</a:t>
            </a:fld>
            <a:endParaRPr lang="pl-PL" altLang="pl-PL"/>
          </a:p>
        </p:txBody>
      </p:sp>
    </p:spTree>
    <p:extLst>
      <p:ext uri="{BB962C8B-B14F-4D97-AF65-F5344CB8AC3E}">
        <p14:creationId xmlns:p14="http://schemas.microsoft.com/office/powerpoint/2010/main" val="16693408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D660D927-B471-4710-A404-475E40A34E95}" type="slidenum">
              <a:rPr lang="pl-PL" altLang="pl-PL"/>
              <a:pPr>
                <a:defRPr/>
              </a:pPr>
              <a:t>‹#›</a:t>
            </a:fld>
            <a:endParaRPr lang="pl-PL" altLang="pl-PL"/>
          </a:p>
        </p:txBody>
      </p:sp>
    </p:spTree>
    <p:extLst>
      <p:ext uri="{BB962C8B-B14F-4D97-AF65-F5344CB8AC3E}">
        <p14:creationId xmlns:p14="http://schemas.microsoft.com/office/powerpoint/2010/main" val="1602126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38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81"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8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8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542A7C0-F3F3-4010-A732-22D68C24A203}" type="slidenum">
              <a:rPr lang="pl-PL" altLang="pl-PL"/>
              <a:pPr>
                <a:defRPr/>
              </a:pPr>
              <a:t>‹#›</a:t>
            </a:fld>
            <a:endParaRPr lang="pl-PL" altLang="pl-PL"/>
          </a:p>
        </p:txBody>
      </p:sp>
    </p:spTree>
    <p:extLst>
      <p:ext uri="{BB962C8B-B14F-4D97-AF65-F5344CB8AC3E}">
        <p14:creationId xmlns:p14="http://schemas.microsoft.com/office/powerpoint/2010/main" val="91309473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38F635C-8EF5-4B4E-8BE9-5D47A33FF248}" type="slidenum">
              <a:rPr lang="pl-PL" altLang="pl-PL"/>
              <a:pPr>
                <a:defRPr/>
              </a:pPr>
              <a:t>‹#›</a:t>
            </a:fld>
            <a:endParaRPr lang="pl-PL" altLang="pl-PL"/>
          </a:p>
        </p:txBody>
      </p:sp>
    </p:spTree>
    <p:extLst>
      <p:ext uri="{BB962C8B-B14F-4D97-AF65-F5344CB8AC3E}">
        <p14:creationId xmlns:p14="http://schemas.microsoft.com/office/powerpoint/2010/main" val="334736155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493E8DC3-E70F-48A5-A355-68A2AC297D54}" type="slidenum">
              <a:rPr lang="pl-PL" altLang="pl-PL"/>
              <a:pPr>
                <a:defRPr/>
              </a:pPr>
              <a:t>‹#›</a:t>
            </a:fld>
            <a:endParaRPr lang="pl-PL" altLang="pl-PL"/>
          </a:p>
        </p:txBody>
      </p:sp>
    </p:spTree>
    <p:extLst>
      <p:ext uri="{BB962C8B-B14F-4D97-AF65-F5344CB8AC3E}">
        <p14:creationId xmlns:p14="http://schemas.microsoft.com/office/powerpoint/2010/main" val="57737328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1D7F8FD8-C241-4A62-890E-DAF3DFE51230}" type="slidenum">
              <a:rPr lang="pl-PL" altLang="pl-PL"/>
              <a:pPr>
                <a:defRPr/>
              </a:pPr>
              <a:t>‹#›</a:t>
            </a:fld>
            <a:endParaRPr lang="pl-PL" altLang="pl-PL"/>
          </a:p>
        </p:txBody>
      </p:sp>
    </p:spTree>
    <p:extLst>
      <p:ext uri="{BB962C8B-B14F-4D97-AF65-F5344CB8AC3E}">
        <p14:creationId xmlns:p14="http://schemas.microsoft.com/office/powerpoint/2010/main" val="316811247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409792942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88942287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37213839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320259821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308606362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427550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390"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391"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92"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39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394"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109160532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85721474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91612127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17343193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81682850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587CA8AE-9220-485D-B143-D56E9C93BE37}" type="slidenum">
              <a:rPr lang="pl-PL" altLang="pl-PL"/>
              <a:pPr>
                <a:defRPr/>
              </a:pPr>
              <a:t>‹#›</a:t>
            </a:fld>
            <a:endParaRPr lang="pl-PL" altLang="pl-PL"/>
          </a:p>
        </p:txBody>
      </p:sp>
    </p:spTree>
    <p:extLst>
      <p:ext uri="{BB962C8B-B14F-4D97-AF65-F5344CB8AC3E}">
        <p14:creationId xmlns:p14="http://schemas.microsoft.com/office/powerpoint/2010/main" val="364348515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B1EA6E88-3A50-4F22-AF38-013F8640CB91}" type="slidenum">
              <a:rPr lang="pl-PL" altLang="pl-PL"/>
              <a:pPr>
                <a:defRPr/>
              </a:pPr>
              <a:t>‹#›</a:t>
            </a:fld>
            <a:endParaRPr lang="pl-PL" altLang="pl-PL"/>
          </a:p>
        </p:txBody>
      </p:sp>
    </p:spTree>
    <p:extLst>
      <p:ext uri="{BB962C8B-B14F-4D97-AF65-F5344CB8AC3E}">
        <p14:creationId xmlns:p14="http://schemas.microsoft.com/office/powerpoint/2010/main" val="38174642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B2242249-FF0D-4142-86BE-264ACE1F7727}" type="slidenum">
              <a:rPr lang="pl-PL" altLang="pl-PL"/>
              <a:pPr>
                <a:defRPr/>
              </a:pPr>
              <a:t>‹#›</a:t>
            </a:fld>
            <a:endParaRPr lang="pl-PL" altLang="pl-PL"/>
          </a:p>
        </p:txBody>
      </p:sp>
    </p:spTree>
    <p:extLst>
      <p:ext uri="{BB962C8B-B14F-4D97-AF65-F5344CB8AC3E}">
        <p14:creationId xmlns:p14="http://schemas.microsoft.com/office/powerpoint/2010/main" val="52695921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259F5302-F9A3-44C3-B26C-B08C6812FF86}" type="slidenum">
              <a:rPr lang="pl-PL" altLang="pl-PL"/>
              <a:pPr>
                <a:defRPr/>
              </a:pPr>
              <a:t>‹#›</a:t>
            </a:fld>
            <a:endParaRPr lang="pl-PL" altLang="pl-PL"/>
          </a:p>
        </p:txBody>
      </p:sp>
    </p:spTree>
    <p:extLst>
      <p:ext uri="{BB962C8B-B14F-4D97-AF65-F5344CB8AC3E}">
        <p14:creationId xmlns:p14="http://schemas.microsoft.com/office/powerpoint/2010/main" val="419673668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9B90B835-8622-407E-9A74-3BE3A3D157B2}" type="slidenum">
              <a:rPr lang="pl-PL" altLang="pl-PL"/>
              <a:pPr>
                <a:defRPr/>
              </a:pPr>
              <a:t>‹#›</a:t>
            </a:fld>
            <a:endParaRPr lang="pl-PL" altLang="pl-PL"/>
          </a:p>
        </p:txBody>
      </p:sp>
    </p:spTree>
    <p:extLst>
      <p:ext uri="{BB962C8B-B14F-4D97-AF65-F5344CB8AC3E}">
        <p14:creationId xmlns:p14="http://schemas.microsoft.com/office/powerpoint/2010/main" val="3461622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40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03"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algn="ctr" defTabSz="914400">
              <a:defRPr sz="11600" b="1">
                <a:solidFill>
                  <a:srgbClr val="E7E7E7"/>
                </a:solidFill>
                <a:uFill>
                  <a:solidFill>
                    <a:srgbClr val="E7E7E7"/>
                  </a:solidFill>
                </a:uFill>
                <a:latin typeface="Calibri"/>
                <a:ea typeface="Calibri"/>
                <a:cs typeface="Calibri"/>
                <a:sym typeface="Calibri"/>
              </a:defRPr>
            </a:lvl1pPr>
          </a:lstStyle>
          <a:p>
            <a:r>
              <a:t>Title Text</a:t>
            </a:r>
          </a:p>
        </p:txBody>
      </p:sp>
      <p:sp>
        <p:nvSpPr>
          <p:cNvPr id="404"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0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5B946795-98F9-4340-ADB1-37D893F317D0}" type="slidenum">
              <a:rPr lang="pl-PL" altLang="pl-PL"/>
              <a:pPr>
                <a:defRPr/>
              </a:pPr>
              <a:t>‹#›</a:t>
            </a:fld>
            <a:endParaRPr lang="pl-PL" altLang="pl-PL"/>
          </a:p>
        </p:txBody>
      </p:sp>
    </p:spTree>
    <p:extLst>
      <p:ext uri="{BB962C8B-B14F-4D97-AF65-F5344CB8AC3E}">
        <p14:creationId xmlns:p14="http://schemas.microsoft.com/office/powerpoint/2010/main" val="141234187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D660D927-B471-4710-A404-475E40A34E95}" type="slidenum">
              <a:rPr lang="pl-PL" altLang="pl-PL"/>
              <a:pPr>
                <a:defRPr/>
              </a:pPr>
              <a:t>‹#›</a:t>
            </a:fld>
            <a:endParaRPr lang="pl-PL" altLang="pl-PL"/>
          </a:p>
        </p:txBody>
      </p:sp>
    </p:spTree>
    <p:extLst>
      <p:ext uri="{BB962C8B-B14F-4D97-AF65-F5344CB8AC3E}">
        <p14:creationId xmlns:p14="http://schemas.microsoft.com/office/powerpoint/2010/main" val="177806210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542A7C0-F3F3-4010-A732-22D68C24A203}" type="slidenum">
              <a:rPr lang="pl-PL" altLang="pl-PL"/>
              <a:pPr>
                <a:defRPr/>
              </a:pPr>
              <a:t>‹#›</a:t>
            </a:fld>
            <a:endParaRPr lang="pl-PL" altLang="pl-PL"/>
          </a:p>
        </p:txBody>
      </p:sp>
    </p:spTree>
    <p:extLst>
      <p:ext uri="{BB962C8B-B14F-4D97-AF65-F5344CB8AC3E}">
        <p14:creationId xmlns:p14="http://schemas.microsoft.com/office/powerpoint/2010/main" val="222647891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38F635C-8EF5-4B4E-8BE9-5D47A33FF248}" type="slidenum">
              <a:rPr lang="pl-PL" altLang="pl-PL"/>
              <a:pPr>
                <a:defRPr/>
              </a:pPr>
              <a:t>‹#›</a:t>
            </a:fld>
            <a:endParaRPr lang="pl-PL" altLang="pl-PL"/>
          </a:p>
        </p:txBody>
      </p:sp>
    </p:spTree>
    <p:extLst>
      <p:ext uri="{BB962C8B-B14F-4D97-AF65-F5344CB8AC3E}">
        <p14:creationId xmlns:p14="http://schemas.microsoft.com/office/powerpoint/2010/main" val="254622936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493E8DC3-E70F-48A5-A355-68A2AC297D54}" type="slidenum">
              <a:rPr lang="pl-PL" altLang="pl-PL"/>
              <a:pPr>
                <a:defRPr/>
              </a:pPr>
              <a:t>‹#›</a:t>
            </a:fld>
            <a:endParaRPr lang="pl-PL" altLang="pl-PL"/>
          </a:p>
        </p:txBody>
      </p:sp>
    </p:spTree>
    <p:extLst>
      <p:ext uri="{BB962C8B-B14F-4D97-AF65-F5344CB8AC3E}">
        <p14:creationId xmlns:p14="http://schemas.microsoft.com/office/powerpoint/2010/main" val="142789490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1D7F8FD8-C241-4A62-890E-DAF3DFE51230}" type="slidenum">
              <a:rPr lang="pl-PL" altLang="pl-PL"/>
              <a:pPr>
                <a:defRPr/>
              </a:pPr>
              <a:t>‹#›</a:t>
            </a:fld>
            <a:endParaRPr lang="pl-PL" altLang="pl-PL"/>
          </a:p>
        </p:txBody>
      </p:sp>
    </p:spTree>
    <p:extLst>
      <p:ext uri="{BB962C8B-B14F-4D97-AF65-F5344CB8AC3E}">
        <p14:creationId xmlns:p14="http://schemas.microsoft.com/office/powerpoint/2010/main" val="381550276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406449930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24782732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15827246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222179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412"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13"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414"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41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1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377203862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52536697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146137835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193937849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37361285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18728443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256889868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9CFAB70-CFCD-4243-8B69-BA7BD92C3238}" type="slidenum">
              <a:rPr lang="pl-PL" altLang="pl-PL"/>
              <a:pPr>
                <a:defRPr/>
              </a:pPr>
              <a:t>‹#›</a:t>
            </a:fld>
            <a:endParaRPr lang="pl-PL" altLang="pl-PL"/>
          </a:p>
        </p:txBody>
      </p:sp>
    </p:spTree>
    <p:extLst>
      <p:ext uri="{BB962C8B-B14F-4D97-AF65-F5344CB8AC3E}">
        <p14:creationId xmlns:p14="http://schemas.microsoft.com/office/powerpoint/2010/main" val="423531126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DE4975A2-BCA1-4A77-99E4-D0B1F8CB51F3}" type="slidenum">
              <a:rPr lang="pl-PL" altLang="pl-PL"/>
              <a:pPr>
                <a:defRPr/>
              </a:pPr>
              <a:t>‹#›</a:t>
            </a:fld>
            <a:endParaRPr lang="pl-PL" altLang="pl-PL"/>
          </a:p>
        </p:txBody>
      </p:sp>
    </p:spTree>
    <p:extLst>
      <p:ext uri="{BB962C8B-B14F-4D97-AF65-F5344CB8AC3E}">
        <p14:creationId xmlns:p14="http://schemas.microsoft.com/office/powerpoint/2010/main" val="45824571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9ED8CBC6-EDC3-4CD7-99B0-3EE33CD1E545}" type="slidenum">
              <a:rPr lang="pl-PL" altLang="pl-PL"/>
              <a:pPr>
                <a:defRPr/>
              </a:pPr>
              <a:t>‹#›</a:t>
            </a:fld>
            <a:endParaRPr lang="pl-PL" altLang="pl-PL"/>
          </a:p>
        </p:txBody>
      </p:sp>
    </p:spTree>
    <p:extLst>
      <p:ext uri="{BB962C8B-B14F-4D97-AF65-F5344CB8AC3E}">
        <p14:creationId xmlns:p14="http://schemas.microsoft.com/office/powerpoint/2010/main" val="410537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stronomy copy 3">
    <p:spTree>
      <p:nvGrpSpPr>
        <p:cNvPr id="1" name=""/>
        <p:cNvGrpSpPr/>
        <p:nvPr/>
      </p:nvGrpSpPr>
      <p:grpSpPr>
        <a:xfrm>
          <a:off x="0" y="0"/>
          <a:ext cx="0" cy="0"/>
          <a:chOff x="0" y="0"/>
          <a:chExt cx="0" cy="0"/>
        </a:xfrm>
      </p:grpSpPr>
      <p:sp>
        <p:nvSpPr>
          <p:cNvPr id="48" name="Title Text"/>
          <p:cNvSpPr txBox="1">
            <a:spLocks noGrp="1"/>
          </p:cNvSpPr>
          <p:nvPr>
            <p:ph type="title"/>
          </p:nvPr>
        </p:nvSpPr>
        <p:spPr>
          <a:xfrm>
            <a:off x="1778000" y="1384300"/>
            <a:ext cx="20828000" cy="10045700"/>
          </a:xfrm>
          <a:prstGeom prst="rect">
            <a:avLst/>
          </a:prstGeom>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42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25" name="image9.png" descr="image9.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426"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2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3429000"/>
            <a:ext cx="9682163"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72963" y="3429000"/>
            <a:ext cx="9683750"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23DE4F9A-3F8E-4B02-9657-BDDF3B6E41AB}" type="slidenum">
              <a:rPr lang="pl-PL" altLang="pl-PL"/>
              <a:pPr>
                <a:defRPr/>
              </a:pPr>
              <a:t>‹#›</a:t>
            </a:fld>
            <a:endParaRPr lang="pl-PL" altLang="pl-PL"/>
          </a:p>
        </p:txBody>
      </p:sp>
    </p:spTree>
    <p:extLst>
      <p:ext uri="{BB962C8B-B14F-4D97-AF65-F5344CB8AC3E}">
        <p14:creationId xmlns:p14="http://schemas.microsoft.com/office/powerpoint/2010/main" val="19212263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371FA44D-6A79-430D-B8EC-669C72E5AAAF}" type="slidenum">
              <a:rPr lang="pl-PL" altLang="pl-PL"/>
              <a:pPr>
                <a:defRPr/>
              </a:pPr>
              <a:t>‹#›</a:t>
            </a:fld>
            <a:endParaRPr lang="pl-PL" altLang="pl-PL"/>
          </a:p>
        </p:txBody>
      </p:sp>
    </p:spTree>
    <p:extLst>
      <p:ext uri="{BB962C8B-B14F-4D97-AF65-F5344CB8AC3E}">
        <p14:creationId xmlns:p14="http://schemas.microsoft.com/office/powerpoint/2010/main" val="38839446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777271B4-3A65-4F0D-845E-89DA017B31D9}" type="slidenum">
              <a:rPr lang="pl-PL" altLang="pl-PL"/>
              <a:pPr>
                <a:defRPr/>
              </a:pPr>
              <a:t>‹#›</a:t>
            </a:fld>
            <a:endParaRPr lang="pl-PL" altLang="pl-PL"/>
          </a:p>
        </p:txBody>
      </p:sp>
    </p:spTree>
    <p:extLst>
      <p:ext uri="{BB962C8B-B14F-4D97-AF65-F5344CB8AC3E}">
        <p14:creationId xmlns:p14="http://schemas.microsoft.com/office/powerpoint/2010/main" val="98212566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B581BC0-8075-4F72-AB59-E13D3AA61FB9}" type="slidenum">
              <a:rPr lang="pl-PL" altLang="pl-PL"/>
              <a:pPr>
                <a:defRPr/>
              </a:pPr>
              <a:t>‹#›</a:t>
            </a:fld>
            <a:endParaRPr lang="pl-PL" altLang="pl-PL"/>
          </a:p>
        </p:txBody>
      </p:sp>
    </p:spTree>
    <p:extLst>
      <p:ext uri="{BB962C8B-B14F-4D97-AF65-F5344CB8AC3E}">
        <p14:creationId xmlns:p14="http://schemas.microsoft.com/office/powerpoint/2010/main" val="160868997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DC625943-14DB-4540-A0FE-F11ABDC9E95B}" type="slidenum">
              <a:rPr lang="pl-PL" altLang="pl-PL"/>
              <a:pPr>
                <a:defRPr/>
              </a:pPr>
              <a:t>‹#›</a:t>
            </a:fld>
            <a:endParaRPr lang="pl-PL" altLang="pl-PL"/>
          </a:p>
        </p:txBody>
      </p:sp>
    </p:spTree>
    <p:extLst>
      <p:ext uri="{BB962C8B-B14F-4D97-AF65-F5344CB8AC3E}">
        <p14:creationId xmlns:p14="http://schemas.microsoft.com/office/powerpoint/2010/main" val="283304257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061114EA-A118-4EF1-80DF-E18EBAC95A39}" type="slidenum">
              <a:rPr lang="pl-PL" altLang="pl-PL"/>
              <a:pPr>
                <a:defRPr/>
              </a:pPr>
              <a:t>‹#›</a:t>
            </a:fld>
            <a:endParaRPr lang="pl-PL" altLang="pl-PL"/>
          </a:p>
        </p:txBody>
      </p:sp>
    </p:spTree>
    <p:extLst>
      <p:ext uri="{BB962C8B-B14F-4D97-AF65-F5344CB8AC3E}">
        <p14:creationId xmlns:p14="http://schemas.microsoft.com/office/powerpoint/2010/main" val="206653840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1CA06A4D-2E94-4F2C-88A5-C23159239F36}" type="slidenum">
              <a:rPr lang="pl-PL" altLang="pl-PL"/>
              <a:pPr>
                <a:defRPr/>
              </a:pPr>
              <a:t>‹#›</a:t>
            </a:fld>
            <a:endParaRPr lang="pl-PL" altLang="pl-PL"/>
          </a:p>
        </p:txBody>
      </p:sp>
    </p:spTree>
    <p:extLst>
      <p:ext uri="{BB962C8B-B14F-4D97-AF65-F5344CB8AC3E}">
        <p14:creationId xmlns:p14="http://schemas.microsoft.com/office/powerpoint/2010/main" val="22892521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78325" y="1397000"/>
            <a:ext cx="4878388" cy="104886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97000"/>
            <a:ext cx="14487525" cy="104886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ACFF1AD7-3EF7-48C1-8C96-8788430BBB1D}" type="slidenum">
              <a:rPr lang="pl-PL" altLang="pl-PL"/>
              <a:pPr>
                <a:defRPr/>
              </a:pPr>
              <a:t>‹#›</a:t>
            </a:fld>
            <a:endParaRPr lang="pl-PL" altLang="pl-PL"/>
          </a:p>
        </p:txBody>
      </p:sp>
    </p:spTree>
    <p:extLst>
      <p:ext uri="{BB962C8B-B14F-4D97-AF65-F5344CB8AC3E}">
        <p14:creationId xmlns:p14="http://schemas.microsoft.com/office/powerpoint/2010/main" val="341235332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262998884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2839031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43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36" name="image9.png" descr="image9.png"/>
          <p:cNvPicPr>
            <a:picLocks noChangeAspect="1"/>
          </p:cNvPicPr>
          <p:nvPr/>
        </p:nvPicPr>
        <p:blipFill>
          <a:blip r:embed="rId2">
            <a:extLst/>
          </a:blip>
          <a:stretch>
            <a:fillRect/>
          </a:stretch>
        </p:blipFill>
        <p:spPr>
          <a:xfrm>
            <a:off x="15521759" y="10274300"/>
            <a:ext cx="5601430" cy="2566989"/>
          </a:xfrm>
          <a:prstGeom prst="rect">
            <a:avLst/>
          </a:prstGeom>
        </p:spPr>
      </p:pic>
      <p:sp>
        <p:nvSpPr>
          <p:cNvPr id="43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3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213136413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358340886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207229121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139618403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420052738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69805686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136371662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320468152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308698292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E3C3743D-15F0-4454-8DD9-BA5BE5BB85E0}" type="slidenum">
              <a:rPr lang="pl-PL" altLang="pl-PL"/>
              <a:pPr>
                <a:defRPr/>
              </a:pPr>
              <a:t>‹#›</a:t>
            </a:fld>
            <a:endParaRPr lang="pl-PL" altLang="pl-PL"/>
          </a:p>
        </p:txBody>
      </p:sp>
    </p:spTree>
    <p:extLst>
      <p:ext uri="{BB962C8B-B14F-4D97-AF65-F5344CB8AC3E}">
        <p14:creationId xmlns:p14="http://schemas.microsoft.com/office/powerpoint/2010/main" val="66222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44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47" name="image9.png" descr="image9.png"/>
          <p:cNvPicPr>
            <a:picLocks noChangeAspect="1"/>
          </p:cNvPicPr>
          <p:nvPr/>
        </p:nvPicPr>
        <p:blipFill>
          <a:blip r:embed="rId2">
            <a:extLst/>
          </a:blip>
          <a:stretch>
            <a:fillRect/>
          </a:stretch>
        </p:blipFill>
        <p:spPr>
          <a:xfrm>
            <a:off x="15521751" y="10274300"/>
            <a:ext cx="5601430" cy="2566989"/>
          </a:xfrm>
          <a:prstGeom prst="rect">
            <a:avLst/>
          </a:prstGeom>
        </p:spPr>
      </p:pic>
      <p:sp>
        <p:nvSpPr>
          <p:cNvPr id="448"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49"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758D6A4C-378A-4EA2-B6D5-A016520E0EF3}" type="slidenum">
              <a:rPr lang="pl-PL" altLang="pl-PL"/>
              <a:pPr>
                <a:defRPr/>
              </a:pPr>
              <a:t>‹#›</a:t>
            </a:fld>
            <a:endParaRPr lang="pl-PL" altLang="pl-PL"/>
          </a:p>
        </p:txBody>
      </p:sp>
    </p:spTree>
    <p:extLst>
      <p:ext uri="{BB962C8B-B14F-4D97-AF65-F5344CB8AC3E}">
        <p14:creationId xmlns:p14="http://schemas.microsoft.com/office/powerpoint/2010/main" val="104272595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50931467-749A-47F2-8203-813938816FC8}" type="slidenum">
              <a:rPr lang="pl-PL" altLang="pl-PL"/>
              <a:pPr>
                <a:defRPr/>
              </a:pPr>
              <a:t>‹#›</a:t>
            </a:fld>
            <a:endParaRPr lang="pl-PL" altLang="pl-PL"/>
          </a:p>
        </p:txBody>
      </p:sp>
    </p:spTree>
    <p:extLst>
      <p:ext uri="{BB962C8B-B14F-4D97-AF65-F5344CB8AC3E}">
        <p14:creationId xmlns:p14="http://schemas.microsoft.com/office/powerpoint/2010/main" val="127919253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01472C54-3EBD-4324-A2D8-D5BC8EDCA327}" type="slidenum">
              <a:rPr lang="pl-PL" altLang="pl-PL"/>
              <a:pPr>
                <a:defRPr/>
              </a:pPr>
              <a:t>‹#›</a:t>
            </a:fld>
            <a:endParaRPr lang="pl-PL" altLang="pl-PL"/>
          </a:p>
        </p:txBody>
      </p:sp>
    </p:spTree>
    <p:extLst>
      <p:ext uri="{BB962C8B-B14F-4D97-AF65-F5344CB8AC3E}">
        <p14:creationId xmlns:p14="http://schemas.microsoft.com/office/powerpoint/2010/main" val="49888548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1641442D-3188-4DBD-9DBC-1DF7D238EFD6}" type="slidenum">
              <a:rPr lang="pl-PL" altLang="pl-PL"/>
              <a:pPr>
                <a:defRPr/>
              </a:pPr>
              <a:t>‹#›</a:t>
            </a:fld>
            <a:endParaRPr lang="pl-PL" altLang="pl-PL"/>
          </a:p>
        </p:txBody>
      </p:sp>
    </p:spTree>
    <p:extLst>
      <p:ext uri="{BB962C8B-B14F-4D97-AF65-F5344CB8AC3E}">
        <p14:creationId xmlns:p14="http://schemas.microsoft.com/office/powerpoint/2010/main" val="309228039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4C4882C4-85B2-42DC-883F-75374CBADFB4}" type="slidenum">
              <a:rPr lang="pl-PL" altLang="pl-PL"/>
              <a:pPr>
                <a:defRPr/>
              </a:pPr>
              <a:t>‹#›</a:t>
            </a:fld>
            <a:endParaRPr lang="pl-PL" altLang="pl-PL"/>
          </a:p>
        </p:txBody>
      </p:sp>
    </p:spTree>
    <p:extLst>
      <p:ext uri="{BB962C8B-B14F-4D97-AF65-F5344CB8AC3E}">
        <p14:creationId xmlns:p14="http://schemas.microsoft.com/office/powerpoint/2010/main" val="142561901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C203B818-025C-416B-B347-9A9987029B39}" type="slidenum">
              <a:rPr lang="pl-PL" altLang="pl-PL"/>
              <a:pPr>
                <a:defRPr/>
              </a:pPr>
              <a:t>‹#›</a:t>
            </a:fld>
            <a:endParaRPr lang="pl-PL" altLang="pl-PL"/>
          </a:p>
        </p:txBody>
      </p:sp>
    </p:spTree>
    <p:extLst>
      <p:ext uri="{BB962C8B-B14F-4D97-AF65-F5344CB8AC3E}">
        <p14:creationId xmlns:p14="http://schemas.microsoft.com/office/powerpoint/2010/main" val="171285471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39ED197-2BB9-491F-9ADA-4106F3C4FF27}" type="slidenum">
              <a:rPr lang="pl-PL" altLang="pl-PL"/>
              <a:pPr>
                <a:defRPr/>
              </a:pPr>
              <a:t>‹#›</a:t>
            </a:fld>
            <a:endParaRPr lang="pl-PL" altLang="pl-PL"/>
          </a:p>
        </p:txBody>
      </p:sp>
    </p:spTree>
    <p:extLst>
      <p:ext uri="{BB962C8B-B14F-4D97-AF65-F5344CB8AC3E}">
        <p14:creationId xmlns:p14="http://schemas.microsoft.com/office/powerpoint/2010/main" val="131174833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D08F03AD-4A81-4958-BA16-BC6F124E4E96}" type="slidenum">
              <a:rPr lang="pl-PL" altLang="pl-PL"/>
              <a:pPr>
                <a:defRPr/>
              </a:pPr>
              <a:t>‹#›</a:t>
            </a:fld>
            <a:endParaRPr lang="pl-PL" altLang="pl-PL"/>
          </a:p>
        </p:txBody>
      </p:sp>
    </p:spTree>
    <p:extLst>
      <p:ext uri="{BB962C8B-B14F-4D97-AF65-F5344CB8AC3E}">
        <p14:creationId xmlns:p14="http://schemas.microsoft.com/office/powerpoint/2010/main" val="201618417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0962DC91-6EC4-433A-A85D-D9A50C966613}" type="slidenum">
              <a:rPr lang="pl-PL" altLang="pl-PL"/>
              <a:pPr>
                <a:defRPr/>
              </a:pPr>
              <a:t>‹#›</a:t>
            </a:fld>
            <a:endParaRPr lang="pl-PL" altLang="pl-PL"/>
          </a:p>
        </p:txBody>
      </p:sp>
    </p:spTree>
    <p:extLst>
      <p:ext uri="{BB962C8B-B14F-4D97-AF65-F5344CB8AC3E}">
        <p14:creationId xmlns:p14="http://schemas.microsoft.com/office/powerpoint/2010/main" val="29260671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51A33F10-62CA-4CDF-B5B1-6FCEFB77976C}" type="slidenum">
              <a:rPr lang="pl-PL" altLang="pl-PL"/>
              <a:pPr>
                <a:defRPr/>
              </a:pPr>
              <a:t>‹#›</a:t>
            </a:fld>
            <a:endParaRPr lang="pl-PL" altLang="pl-PL"/>
          </a:p>
        </p:txBody>
      </p:sp>
    </p:spTree>
    <p:extLst>
      <p:ext uri="{BB962C8B-B14F-4D97-AF65-F5344CB8AC3E}">
        <p14:creationId xmlns:p14="http://schemas.microsoft.com/office/powerpoint/2010/main" val="1133031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45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458"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5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32388781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56233127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214789072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266446805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89940963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8848899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39541384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408639695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15511207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575683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7">
    <p:spTree>
      <p:nvGrpSpPr>
        <p:cNvPr id="1" name=""/>
        <p:cNvGrpSpPr/>
        <p:nvPr/>
      </p:nvGrpSpPr>
      <p:grpSpPr>
        <a:xfrm>
          <a:off x="0" y="0"/>
          <a:ext cx="0" cy="0"/>
          <a:chOff x="0" y="0"/>
          <a:chExt cx="0" cy="0"/>
        </a:xfrm>
      </p:grpSpPr>
      <p:sp>
        <p:nvSpPr>
          <p:cNvPr id="46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68" name="image9.png" descr="image9.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469"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70"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marL="342900" indent="-342900"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marL="742950" indent="-285750"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marL="1143000" indent="-228600"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7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22186935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587CA8AE-9220-485D-B143-D56E9C93BE37}" type="slidenum">
              <a:rPr lang="pl-PL" altLang="pl-PL"/>
              <a:pPr>
                <a:defRPr/>
              </a:pPr>
              <a:t>‹#›</a:t>
            </a:fld>
            <a:endParaRPr lang="pl-PL" altLang="pl-PL"/>
          </a:p>
        </p:txBody>
      </p:sp>
    </p:spTree>
    <p:extLst>
      <p:ext uri="{BB962C8B-B14F-4D97-AF65-F5344CB8AC3E}">
        <p14:creationId xmlns:p14="http://schemas.microsoft.com/office/powerpoint/2010/main" val="412910278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B1EA6E88-3A50-4F22-AF38-013F8640CB91}" type="slidenum">
              <a:rPr lang="pl-PL" altLang="pl-PL"/>
              <a:pPr>
                <a:defRPr/>
              </a:pPr>
              <a:t>‹#›</a:t>
            </a:fld>
            <a:endParaRPr lang="pl-PL" altLang="pl-PL"/>
          </a:p>
        </p:txBody>
      </p:sp>
    </p:spTree>
    <p:extLst>
      <p:ext uri="{BB962C8B-B14F-4D97-AF65-F5344CB8AC3E}">
        <p14:creationId xmlns:p14="http://schemas.microsoft.com/office/powerpoint/2010/main" val="391952146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B2242249-FF0D-4142-86BE-264ACE1F7727}" type="slidenum">
              <a:rPr lang="pl-PL" altLang="pl-PL"/>
              <a:pPr>
                <a:defRPr/>
              </a:pPr>
              <a:t>‹#›</a:t>
            </a:fld>
            <a:endParaRPr lang="pl-PL" altLang="pl-PL"/>
          </a:p>
        </p:txBody>
      </p:sp>
    </p:spTree>
    <p:extLst>
      <p:ext uri="{BB962C8B-B14F-4D97-AF65-F5344CB8AC3E}">
        <p14:creationId xmlns:p14="http://schemas.microsoft.com/office/powerpoint/2010/main" val="199133183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259F5302-F9A3-44C3-B26C-B08C6812FF86}" type="slidenum">
              <a:rPr lang="pl-PL" altLang="pl-PL"/>
              <a:pPr>
                <a:defRPr/>
              </a:pPr>
              <a:t>‹#›</a:t>
            </a:fld>
            <a:endParaRPr lang="pl-PL" altLang="pl-PL"/>
          </a:p>
        </p:txBody>
      </p:sp>
    </p:spTree>
    <p:extLst>
      <p:ext uri="{BB962C8B-B14F-4D97-AF65-F5344CB8AC3E}">
        <p14:creationId xmlns:p14="http://schemas.microsoft.com/office/powerpoint/2010/main" val="299926590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9B90B835-8622-407E-9A74-3BE3A3D157B2}" type="slidenum">
              <a:rPr lang="pl-PL" altLang="pl-PL"/>
              <a:pPr>
                <a:defRPr/>
              </a:pPr>
              <a:t>‹#›</a:t>
            </a:fld>
            <a:endParaRPr lang="pl-PL" altLang="pl-PL"/>
          </a:p>
        </p:txBody>
      </p:sp>
    </p:spTree>
    <p:extLst>
      <p:ext uri="{BB962C8B-B14F-4D97-AF65-F5344CB8AC3E}">
        <p14:creationId xmlns:p14="http://schemas.microsoft.com/office/powerpoint/2010/main" val="217285099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5B946795-98F9-4340-ADB1-37D893F317D0}" type="slidenum">
              <a:rPr lang="pl-PL" altLang="pl-PL"/>
              <a:pPr>
                <a:defRPr/>
              </a:pPr>
              <a:t>‹#›</a:t>
            </a:fld>
            <a:endParaRPr lang="pl-PL" altLang="pl-PL"/>
          </a:p>
        </p:txBody>
      </p:sp>
    </p:spTree>
    <p:extLst>
      <p:ext uri="{BB962C8B-B14F-4D97-AF65-F5344CB8AC3E}">
        <p14:creationId xmlns:p14="http://schemas.microsoft.com/office/powerpoint/2010/main" val="260880955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D660D927-B471-4710-A404-475E40A34E95}" type="slidenum">
              <a:rPr lang="pl-PL" altLang="pl-PL"/>
              <a:pPr>
                <a:defRPr/>
              </a:pPr>
              <a:t>‹#›</a:t>
            </a:fld>
            <a:endParaRPr lang="pl-PL" altLang="pl-PL"/>
          </a:p>
        </p:txBody>
      </p:sp>
    </p:spTree>
    <p:extLst>
      <p:ext uri="{BB962C8B-B14F-4D97-AF65-F5344CB8AC3E}">
        <p14:creationId xmlns:p14="http://schemas.microsoft.com/office/powerpoint/2010/main" val="172151309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542A7C0-F3F3-4010-A732-22D68C24A203}" type="slidenum">
              <a:rPr lang="pl-PL" altLang="pl-PL"/>
              <a:pPr>
                <a:defRPr/>
              </a:pPr>
              <a:t>‹#›</a:t>
            </a:fld>
            <a:endParaRPr lang="pl-PL" altLang="pl-PL"/>
          </a:p>
        </p:txBody>
      </p:sp>
    </p:spTree>
    <p:extLst>
      <p:ext uri="{BB962C8B-B14F-4D97-AF65-F5344CB8AC3E}">
        <p14:creationId xmlns:p14="http://schemas.microsoft.com/office/powerpoint/2010/main" val="219714941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E38F635C-8EF5-4B4E-8BE9-5D47A33FF248}" type="slidenum">
              <a:rPr lang="pl-PL" altLang="pl-PL"/>
              <a:pPr>
                <a:defRPr/>
              </a:pPr>
              <a:t>‹#›</a:t>
            </a:fld>
            <a:endParaRPr lang="pl-PL" altLang="pl-PL"/>
          </a:p>
        </p:txBody>
      </p:sp>
    </p:spTree>
    <p:extLst>
      <p:ext uri="{BB962C8B-B14F-4D97-AF65-F5344CB8AC3E}">
        <p14:creationId xmlns:p14="http://schemas.microsoft.com/office/powerpoint/2010/main" val="2841870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7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479" name="image9.png" descr="image9.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480"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481"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8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493E8DC3-E70F-48A5-A355-68A2AC297D54}" type="slidenum">
              <a:rPr lang="pl-PL" altLang="pl-PL"/>
              <a:pPr>
                <a:defRPr/>
              </a:pPr>
              <a:t>‹#›</a:t>
            </a:fld>
            <a:endParaRPr lang="pl-PL" altLang="pl-PL"/>
          </a:p>
        </p:txBody>
      </p:sp>
    </p:spTree>
    <p:extLst>
      <p:ext uri="{BB962C8B-B14F-4D97-AF65-F5344CB8AC3E}">
        <p14:creationId xmlns:p14="http://schemas.microsoft.com/office/powerpoint/2010/main" val="408871273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1D7F8FD8-C241-4A62-890E-DAF3DFE51230}" type="slidenum">
              <a:rPr lang="pl-PL" altLang="pl-PL"/>
              <a:pPr>
                <a:defRPr/>
              </a:pPr>
              <a:t>‹#›</a:t>
            </a:fld>
            <a:endParaRPr lang="pl-PL" altLang="pl-PL"/>
          </a:p>
        </p:txBody>
      </p:sp>
    </p:spTree>
    <p:extLst>
      <p:ext uri="{BB962C8B-B14F-4D97-AF65-F5344CB8AC3E}">
        <p14:creationId xmlns:p14="http://schemas.microsoft.com/office/powerpoint/2010/main" val="262071413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9CFAB70-CFCD-4243-8B69-BA7BD92C3238}" type="slidenum">
              <a:rPr lang="pl-PL" altLang="pl-PL"/>
              <a:pPr>
                <a:defRPr/>
              </a:pPr>
              <a:t>‹#›</a:t>
            </a:fld>
            <a:endParaRPr lang="pl-PL" altLang="pl-PL"/>
          </a:p>
        </p:txBody>
      </p:sp>
    </p:spTree>
    <p:extLst>
      <p:ext uri="{BB962C8B-B14F-4D97-AF65-F5344CB8AC3E}">
        <p14:creationId xmlns:p14="http://schemas.microsoft.com/office/powerpoint/2010/main" val="11607432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DE4975A2-BCA1-4A77-99E4-D0B1F8CB51F3}" type="slidenum">
              <a:rPr lang="pl-PL" altLang="pl-PL"/>
              <a:pPr>
                <a:defRPr/>
              </a:pPr>
              <a:t>‹#›</a:t>
            </a:fld>
            <a:endParaRPr lang="pl-PL" altLang="pl-PL"/>
          </a:p>
        </p:txBody>
      </p:sp>
    </p:spTree>
    <p:extLst>
      <p:ext uri="{BB962C8B-B14F-4D97-AF65-F5344CB8AC3E}">
        <p14:creationId xmlns:p14="http://schemas.microsoft.com/office/powerpoint/2010/main" val="91041701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9ED8CBC6-EDC3-4CD7-99B0-3EE33CD1E545}" type="slidenum">
              <a:rPr lang="pl-PL" altLang="pl-PL"/>
              <a:pPr>
                <a:defRPr/>
              </a:pPr>
              <a:t>‹#›</a:t>
            </a:fld>
            <a:endParaRPr lang="pl-PL" altLang="pl-PL"/>
          </a:p>
        </p:txBody>
      </p:sp>
    </p:spTree>
    <p:extLst>
      <p:ext uri="{BB962C8B-B14F-4D97-AF65-F5344CB8AC3E}">
        <p14:creationId xmlns:p14="http://schemas.microsoft.com/office/powerpoint/2010/main" val="353955252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3429000"/>
            <a:ext cx="9682163"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72963" y="3429000"/>
            <a:ext cx="9683750"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23DE4F9A-3F8E-4B02-9657-BDDF3B6E41AB}" type="slidenum">
              <a:rPr lang="pl-PL" altLang="pl-PL"/>
              <a:pPr>
                <a:defRPr/>
              </a:pPr>
              <a:t>‹#›</a:t>
            </a:fld>
            <a:endParaRPr lang="pl-PL" altLang="pl-PL"/>
          </a:p>
        </p:txBody>
      </p:sp>
    </p:spTree>
    <p:extLst>
      <p:ext uri="{BB962C8B-B14F-4D97-AF65-F5344CB8AC3E}">
        <p14:creationId xmlns:p14="http://schemas.microsoft.com/office/powerpoint/2010/main" val="167790520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371FA44D-6A79-430D-B8EC-669C72E5AAAF}" type="slidenum">
              <a:rPr lang="pl-PL" altLang="pl-PL"/>
              <a:pPr>
                <a:defRPr/>
              </a:pPr>
              <a:t>‹#›</a:t>
            </a:fld>
            <a:endParaRPr lang="pl-PL" altLang="pl-PL"/>
          </a:p>
        </p:txBody>
      </p:sp>
    </p:spTree>
    <p:extLst>
      <p:ext uri="{BB962C8B-B14F-4D97-AF65-F5344CB8AC3E}">
        <p14:creationId xmlns:p14="http://schemas.microsoft.com/office/powerpoint/2010/main" val="384017634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777271B4-3A65-4F0D-845E-89DA017B31D9}" type="slidenum">
              <a:rPr lang="pl-PL" altLang="pl-PL"/>
              <a:pPr>
                <a:defRPr/>
              </a:pPr>
              <a:t>‹#›</a:t>
            </a:fld>
            <a:endParaRPr lang="pl-PL" altLang="pl-PL"/>
          </a:p>
        </p:txBody>
      </p:sp>
    </p:spTree>
    <p:extLst>
      <p:ext uri="{BB962C8B-B14F-4D97-AF65-F5344CB8AC3E}">
        <p14:creationId xmlns:p14="http://schemas.microsoft.com/office/powerpoint/2010/main" val="298243976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B581BC0-8075-4F72-AB59-E13D3AA61FB9}" type="slidenum">
              <a:rPr lang="pl-PL" altLang="pl-PL"/>
              <a:pPr>
                <a:defRPr/>
              </a:pPr>
              <a:t>‹#›</a:t>
            </a:fld>
            <a:endParaRPr lang="pl-PL" altLang="pl-PL"/>
          </a:p>
        </p:txBody>
      </p:sp>
    </p:spTree>
    <p:extLst>
      <p:ext uri="{BB962C8B-B14F-4D97-AF65-F5344CB8AC3E}">
        <p14:creationId xmlns:p14="http://schemas.microsoft.com/office/powerpoint/2010/main" val="43282481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DC625943-14DB-4540-A0FE-F11ABDC9E95B}" type="slidenum">
              <a:rPr lang="pl-PL" altLang="pl-PL"/>
              <a:pPr>
                <a:defRPr/>
              </a:pPr>
              <a:t>‹#›</a:t>
            </a:fld>
            <a:endParaRPr lang="pl-PL" altLang="pl-PL"/>
          </a:p>
        </p:txBody>
      </p:sp>
    </p:spTree>
    <p:extLst>
      <p:ext uri="{BB962C8B-B14F-4D97-AF65-F5344CB8AC3E}">
        <p14:creationId xmlns:p14="http://schemas.microsoft.com/office/powerpoint/2010/main" val="3248764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48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0"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061114EA-A118-4EF1-80DF-E18EBAC95A39}" type="slidenum">
              <a:rPr lang="pl-PL" altLang="pl-PL"/>
              <a:pPr>
                <a:defRPr/>
              </a:pPr>
              <a:t>‹#›</a:t>
            </a:fld>
            <a:endParaRPr lang="pl-PL" altLang="pl-PL"/>
          </a:p>
        </p:txBody>
      </p:sp>
    </p:spTree>
    <p:extLst>
      <p:ext uri="{BB962C8B-B14F-4D97-AF65-F5344CB8AC3E}">
        <p14:creationId xmlns:p14="http://schemas.microsoft.com/office/powerpoint/2010/main" val="394502951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1CA06A4D-2E94-4F2C-88A5-C23159239F36}" type="slidenum">
              <a:rPr lang="pl-PL" altLang="pl-PL"/>
              <a:pPr>
                <a:defRPr/>
              </a:pPr>
              <a:t>‹#›</a:t>
            </a:fld>
            <a:endParaRPr lang="pl-PL" altLang="pl-PL"/>
          </a:p>
        </p:txBody>
      </p:sp>
    </p:spTree>
    <p:extLst>
      <p:ext uri="{BB962C8B-B14F-4D97-AF65-F5344CB8AC3E}">
        <p14:creationId xmlns:p14="http://schemas.microsoft.com/office/powerpoint/2010/main" val="366896868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78325" y="1397000"/>
            <a:ext cx="4878388" cy="104886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97000"/>
            <a:ext cx="14487525" cy="104886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ACFF1AD7-3EF7-48C1-8C96-8788430BBB1D}" type="slidenum">
              <a:rPr lang="pl-PL" altLang="pl-PL"/>
              <a:pPr>
                <a:defRPr/>
              </a:pPr>
              <a:t>‹#›</a:t>
            </a:fld>
            <a:endParaRPr lang="pl-PL" altLang="pl-PL"/>
          </a:p>
        </p:txBody>
      </p:sp>
    </p:spTree>
    <p:extLst>
      <p:ext uri="{BB962C8B-B14F-4D97-AF65-F5344CB8AC3E}">
        <p14:creationId xmlns:p14="http://schemas.microsoft.com/office/powerpoint/2010/main" val="35534199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p:cNvSpPr>
            <a:spLocks noGrp="1" noChangeArrowheads="1"/>
          </p:cNvSpPr>
          <p:nvPr>
            <p:ph type="sldNum" idx="10"/>
          </p:nvPr>
        </p:nvSpPr>
        <p:spPr>
          <a:ln/>
        </p:spPr>
        <p:txBody>
          <a:bodyPr/>
          <a:lstStyle>
            <a:lvl1pPr>
              <a:defRPr/>
            </a:lvl1pPr>
          </a:lstStyle>
          <a:p>
            <a:pPr>
              <a:defRPr/>
            </a:pPr>
            <a:fld id="{DBAC5504-4510-4A5D-AEB5-A21FEE081D0B}" type="slidenum">
              <a:rPr lang="pl-PL" altLang="pl-PL"/>
              <a:pPr>
                <a:defRPr/>
              </a:pPr>
              <a:t>‹#›</a:t>
            </a:fld>
            <a:endParaRPr lang="pl-PL" altLang="pl-PL"/>
          </a:p>
        </p:txBody>
      </p:sp>
    </p:spTree>
    <p:extLst>
      <p:ext uri="{BB962C8B-B14F-4D97-AF65-F5344CB8AC3E}">
        <p14:creationId xmlns:p14="http://schemas.microsoft.com/office/powerpoint/2010/main" val="388208898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3E67119F-2975-43B6-85D2-A220504C7823}" type="slidenum">
              <a:rPr lang="pl-PL" altLang="pl-PL"/>
              <a:pPr>
                <a:defRPr/>
              </a:pPr>
              <a:t>‹#›</a:t>
            </a:fld>
            <a:endParaRPr lang="pl-PL" altLang="pl-PL"/>
          </a:p>
        </p:txBody>
      </p:sp>
    </p:spTree>
    <p:extLst>
      <p:ext uri="{BB962C8B-B14F-4D97-AF65-F5344CB8AC3E}">
        <p14:creationId xmlns:p14="http://schemas.microsoft.com/office/powerpoint/2010/main" val="322745335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p:cNvSpPr>
            <a:spLocks noGrp="1" noChangeArrowheads="1"/>
          </p:cNvSpPr>
          <p:nvPr>
            <p:ph type="sldNum" idx="10"/>
          </p:nvPr>
        </p:nvSpPr>
        <p:spPr>
          <a:ln/>
        </p:spPr>
        <p:txBody>
          <a:bodyPr/>
          <a:lstStyle>
            <a:lvl1pPr>
              <a:defRPr/>
            </a:lvl1pPr>
          </a:lstStyle>
          <a:p>
            <a:pPr>
              <a:defRPr/>
            </a:pPr>
            <a:fld id="{035A4A61-2414-4D65-9CA3-C638A7A1A1D2}" type="slidenum">
              <a:rPr lang="pl-PL" altLang="pl-PL"/>
              <a:pPr>
                <a:defRPr/>
              </a:pPr>
              <a:t>‹#›</a:t>
            </a:fld>
            <a:endParaRPr lang="pl-PL" altLang="pl-PL"/>
          </a:p>
        </p:txBody>
      </p:sp>
    </p:spTree>
    <p:extLst>
      <p:ext uri="{BB962C8B-B14F-4D97-AF65-F5344CB8AC3E}">
        <p14:creationId xmlns:p14="http://schemas.microsoft.com/office/powerpoint/2010/main" val="331274122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sldNum" idx="10"/>
          </p:nvPr>
        </p:nvSpPr>
        <p:spPr>
          <a:ln/>
        </p:spPr>
        <p:txBody>
          <a:bodyPr/>
          <a:lstStyle>
            <a:lvl1pPr>
              <a:defRPr/>
            </a:lvl1pPr>
          </a:lstStyle>
          <a:p>
            <a:pPr>
              <a:defRPr/>
            </a:pPr>
            <a:fld id="{409D0395-407B-4DBB-A52F-667BC2B43E74}" type="slidenum">
              <a:rPr lang="pl-PL" altLang="pl-PL"/>
              <a:pPr>
                <a:defRPr/>
              </a:pPr>
              <a:t>‹#›</a:t>
            </a:fld>
            <a:endParaRPr lang="pl-PL" altLang="pl-PL"/>
          </a:p>
        </p:txBody>
      </p:sp>
    </p:spTree>
    <p:extLst>
      <p:ext uri="{BB962C8B-B14F-4D97-AF65-F5344CB8AC3E}">
        <p14:creationId xmlns:p14="http://schemas.microsoft.com/office/powerpoint/2010/main" val="113935380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sldNum" idx="10"/>
          </p:nvPr>
        </p:nvSpPr>
        <p:spPr>
          <a:ln/>
        </p:spPr>
        <p:txBody>
          <a:bodyPr/>
          <a:lstStyle>
            <a:lvl1pPr>
              <a:defRPr/>
            </a:lvl1pPr>
          </a:lstStyle>
          <a:p>
            <a:pPr>
              <a:defRPr/>
            </a:pPr>
            <a:fld id="{D3ECDEEC-80DA-4D0E-A745-52ADBA8A76F8}" type="slidenum">
              <a:rPr lang="pl-PL" altLang="pl-PL"/>
              <a:pPr>
                <a:defRPr/>
              </a:pPr>
              <a:t>‹#›</a:t>
            </a:fld>
            <a:endParaRPr lang="pl-PL" altLang="pl-PL"/>
          </a:p>
        </p:txBody>
      </p:sp>
    </p:spTree>
    <p:extLst>
      <p:ext uri="{BB962C8B-B14F-4D97-AF65-F5344CB8AC3E}">
        <p14:creationId xmlns:p14="http://schemas.microsoft.com/office/powerpoint/2010/main" val="364366445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sldNum" idx="10"/>
          </p:nvPr>
        </p:nvSpPr>
        <p:spPr>
          <a:ln/>
        </p:spPr>
        <p:txBody>
          <a:bodyPr/>
          <a:lstStyle>
            <a:lvl1pPr>
              <a:defRPr/>
            </a:lvl1pPr>
          </a:lstStyle>
          <a:p>
            <a:pPr>
              <a:defRPr/>
            </a:pPr>
            <a:fld id="{4C4206F2-2D9B-429E-B9D0-CD5BDAA4E11F}" type="slidenum">
              <a:rPr lang="pl-PL" altLang="pl-PL"/>
              <a:pPr>
                <a:defRPr/>
              </a:pPr>
              <a:t>‹#›</a:t>
            </a:fld>
            <a:endParaRPr lang="pl-PL" altLang="pl-PL"/>
          </a:p>
        </p:txBody>
      </p:sp>
    </p:spTree>
    <p:extLst>
      <p:ext uri="{BB962C8B-B14F-4D97-AF65-F5344CB8AC3E}">
        <p14:creationId xmlns:p14="http://schemas.microsoft.com/office/powerpoint/2010/main" val="225142585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3BC4AA80-0BDD-4209-A9B2-F446C6465D10}" type="slidenum">
              <a:rPr lang="pl-PL" altLang="pl-PL"/>
              <a:pPr>
                <a:defRPr/>
              </a:pPr>
              <a:t>‹#›</a:t>
            </a:fld>
            <a:endParaRPr lang="pl-PL" altLang="pl-PL"/>
          </a:p>
        </p:txBody>
      </p:sp>
    </p:spTree>
    <p:extLst>
      <p:ext uri="{BB962C8B-B14F-4D97-AF65-F5344CB8AC3E}">
        <p14:creationId xmlns:p14="http://schemas.microsoft.com/office/powerpoint/2010/main" val="2777303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4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sldNum" idx="10"/>
          </p:nvPr>
        </p:nvSpPr>
        <p:spPr>
          <a:ln/>
        </p:spPr>
        <p:txBody>
          <a:bodyPr/>
          <a:lstStyle>
            <a:lvl1pPr>
              <a:defRPr/>
            </a:lvl1pPr>
          </a:lstStyle>
          <a:p>
            <a:pPr>
              <a:defRPr/>
            </a:pPr>
            <a:fld id="{7136A36D-204F-44AC-8F0E-577186CDBBAF}" type="slidenum">
              <a:rPr lang="pl-PL" altLang="pl-PL"/>
              <a:pPr>
                <a:defRPr/>
              </a:pPr>
              <a:t>‹#›</a:t>
            </a:fld>
            <a:endParaRPr lang="pl-PL" altLang="pl-PL"/>
          </a:p>
        </p:txBody>
      </p:sp>
    </p:spTree>
    <p:extLst>
      <p:ext uri="{BB962C8B-B14F-4D97-AF65-F5344CB8AC3E}">
        <p14:creationId xmlns:p14="http://schemas.microsoft.com/office/powerpoint/2010/main" val="362853885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p:cNvSpPr>
            <a:spLocks noGrp="1" noChangeArrowheads="1"/>
          </p:cNvSpPr>
          <p:nvPr>
            <p:ph type="sldNum" idx="10"/>
          </p:nvPr>
        </p:nvSpPr>
        <p:spPr>
          <a:ln/>
        </p:spPr>
        <p:txBody>
          <a:bodyPr/>
          <a:lstStyle>
            <a:lvl1pPr>
              <a:defRPr/>
            </a:lvl1pPr>
          </a:lstStyle>
          <a:p>
            <a:pPr>
              <a:defRPr/>
            </a:pPr>
            <a:fld id="{7CDF8CD7-CDC6-46A3-8560-94534F13067A}" type="slidenum">
              <a:rPr lang="pl-PL" altLang="pl-PL"/>
              <a:pPr>
                <a:defRPr/>
              </a:pPr>
              <a:t>‹#›</a:t>
            </a:fld>
            <a:endParaRPr lang="pl-PL" altLang="pl-PL"/>
          </a:p>
        </p:txBody>
      </p:sp>
    </p:spTree>
    <p:extLst>
      <p:ext uri="{BB962C8B-B14F-4D97-AF65-F5344CB8AC3E}">
        <p14:creationId xmlns:p14="http://schemas.microsoft.com/office/powerpoint/2010/main" val="199722934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45334968-3FDC-4005-95D5-1876360BEAAB}" type="slidenum">
              <a:rPr lang="pl-PL" altLang="pl-PL"/>
              <a:pPr>
                <a:defRPr/>
              </a:pPr>
              <a:t>‹#›</a:t>
            </a:fld>
            <a:endParaRPr lang="pl-PL" altLang="pl-PL"/>
          </a:p>
        </p:txBody>
      </p:sp>
    </p:spTree>
    <p:extLst>
      <p:ext uri="{BB962C8B-B14F-4D97-AF65-F5344CB8AC3E}">
        <p14:creationId xmlns:p14="http://schemas.microsoft.com/office/powerpoint/2010/main" val="382754302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sldNum" idx="10"/>
          </p:nvPr>
        </p:nvSpPr>
        <p:spPr>
          <a:ln/>
        </p:spPr>
        <p:txBody>
          <a:bodyPr/>
          <a:lstStyle>
            <a:lvl1pPr>
              <a:defRPr/>
            </a:lvl1pPr>
          </a:lstStyle>
          <a:p>
            <a:pPr>
              <a:defRPr/>
            </a:pPr>
            <a:fld id="{E0A4B378-A6D3-4EFB-BBE9-26E5BC1CF79C}" type="slidenum">
              <a:rPr lang="pl-PL" altLang="pl-PL"/>
              <a:pPr>
                <a:defRPr/>
              </a:pPr>
              <a:t>‹#›</a:t>
            </a:fld>
            <a:endParaRPr lang="pl-PL" altLang="pl-PL"/>
          </a:p>
        </p:txBody>
      </p:sp>
    </p:spTree>
    <p:extLst>
      <p:ext uri="{BB962C8B-B14F-4D97-AF65-F5344CB8AC3E}">
        <p14:creationId xmlns:p14="http://schemas.microsoft.com/office/powerpoint/2010/main" val="159866139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57263C34-5775-41E3-B245-052550F6CC05}" type="slidenum">
              <a:rPr lang="pl-PL" altLang="pl-PL"/>
              <a:pPr>
                <a:defRPr/>
              </a:pPr>
              <a:t>‹#›</a:t>
            </a:fld>
            <a:endParaRPr lang="pl-PL" altLang="pl-PL"/>
          </a:p>
        </p:txBody>
      </p:sp>
    </p:spTree>
    <p:extLst>
      <p:ext uri="{BB962C8B-B14F-4D97-AF65-F5344CB8AC3E}">
        <p14:creationId xmlns:p14="http://schemas.microsoft.com/office/powerpoint/2010/main" val="198207097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8722DAB2-EB70-46F5-AC51-49E64DAFA416}" type="slidenum">
              <a:rPr lang="pl-PL" altLang="pl-PL"/>
              <a:pPr>
                <a:defRPr/>
              </a:pPr>
              <a:t>‹#›</a:t>
            </a:fld>
            <a:endParaRPr lang="pl-PL" altLang="pl-PL"/>
          </a:p>
        </p:txBody>
      </p:sp>
    </p:spTree>
    <p:extLst>
      <p:ext uri="{BB962C8B-B14F-4D97-AF65-F5344CB8AC3E}">
        <p14:creationId xmlns:p14="http://schemas.microsoft.com/office/powerpoint/2010/main" val="386400094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6C23E88A-705A-4DBE-BA2E-B8CECC9CD515}" type="slidenum">
              <a:rPr lang="pl-PL" altLang="pl-PL"/>
              <a:pPr>
                <a:defRPr/>
              </a:pPr>
              <a:t>‹#›</a:t>
            </a:fld>
            <a:endParaRPr lang="pl-PL" altLang="pl-PL"/>
          </a:p>
        </p:txBody>
      </p:sp>
    </p:spTree>
    <p:extLst>
      <p:ext uri="{BB962C8B-B14F-4D97-AF65-F5344CB8AC3E}">
        <p14:creationId xmlns:p14="http://schemas.microsoft.com/office/powerpoint/2010/main" val="382505785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4E8AC3B7-533C-49E0-9790-FEB725EE924E}" type="slidenum">
              <a:rPr lang="pl-PL" altLang="pl-PL"/>
              <a:pPr>
                <a:defRPr/>
              </a:pPr>
              <a:t>‹#›</a:t>
            </a:fld>
            <a:endParaRPr lang="pl-PL" altLang="pl-PL"/>
          </a:p>
        </p:txBody>
      </p:sp>
    </p:spTree>
    <p:extLst>
      <p:ext uri="{BB962C8B-B14F-4D97-AF65-F5344CB8AC3E}">
        <p14:creationId xmlns:p14="http://schemas.microsoft.com/office/powerpoint/2010/main" val="148199731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6759B32D-FB4D-45AB-8B09-BEC0F12853EC}" type="slidenum">
              <a:rPr lang="pl-PL" altLang="pl-PL"/>
              <a:pPr>
                <a:defRPr/>
              </a:pPr>
              <a:t>‹#›</a:t>
            </a:fld>
            <a:endParaRPr lang="pl-PL" altLang="pl-PL"/>
          </a:p>
        </p:txBody>
      </p:sp>
    </p:spTree>
    <p:extLst>
      <p:ext uri="{BB962C8B-B14F-4D97-AF65-F5344CB8AC3E}">
        <p14:creationId xmlns:p14="http://schemas.microsoft.com/office/powerpoint/2010/main" val="107553835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FFAC8435-32B1-419B-9F7C-8424912483BC}" type="slidenum">
              <a:rPr lang="pl-PL" altLang="pl-PL"/>
              <a:pPr>
                <a:defRPr/>
              </a:pPr>
              <a:t>‹#›</a:t>
            </a:fld>
            <a:endParaRPr lang="pl-PL" altLang="pl-PL"/>
          </a:p>
        </p:txBody>
      </p:sp>
    </p:spTree>
    <p:extLst>
      <p:ext uri="{BB962C8B-B14F-4D97-AF65-F5344CB8AC3E}">
        <p14:creationId xmlns:p14="http://schemas.microsoft.com/office/powerpoint/2010/main" val="3470110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1_Blank Black">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457200"/>
            <a:ext cx="24384000" cy="457200"/>
          </a:xfrm>
          <a:prstGeom prst="rect">
            <a:avLst/>
          </a:prstGeom>
        </p:spPr>
        <p:txBody>
          <a:bodyPr anchor="ctr"/>
          <a:lstStyle>
            <a:lvl1pPr marL="338533" marR="230982" indent="-111125" defTabSz="1285875">
              <a:defRPr sz="2400" b="1">
                <a:solidFill>
                  <a:srgbClr val="FFFFFF"/>
                </a:solidFill>
                <a:uFill>
                  <a:solidFill>
                    <a:srgbClr val="FFFFFF"/>
                  </a:solidFill>
                </a:uFill>
                <a:latin typeface="MyriadPro-Semibold"/>
                <a:ea typeface="MyriadPro-Semibold"/>
                <a:cs typeface="MyriadPro-Semibold"/>
                <a:sym typeface="MyriadPro-Semibold"/>
              </a:defRPr>
            </a:lvl1pPr>
          </a:lstStyle>
          <a:p>
            <a:r>
              <a:t>Title Text</a:t>
            </a:r>
          </a:p>
        </p:txBody>
      </p:sp>
      <p:sp>
        <p:nvSpPr>
          <p:cNvPr id="516" name="Slide Number"/>
          <p:cNvSpPr txBox="1">
            <a:spLocks noGrp="1"/>
          </p:cNvSpPr>
          <p:nvPr>
            <p:ph type="sldNum" sz="quarter" idx="2"/>
          </p:nvPr>
        </p:nvSpPr>
        <p:spPr>
          <a:xfrm>
            <a:off x="11795819" y="12776200"/>
            <a:ext cx="792362" cy="780158"/>
          </a:xfrm>
          <a:prstGeom prst="rect">
            <a:avLst/>
          </a:prstGeom>
        </p:spPr>
        <p:txBody>
          <a:bodyPr/>
          <a:lstStyle>
            <a:lvl1pPr defTabSz="1168400">
              <a:defRPr sz="4800">
                <a:solidFill>
                  <a:srgbClr val="FFFFFF"/>
                </a:solidFill>
                <a:uFill>
                  <a:solidFill>
                    <a:srgbClr val="FFFFFF"/>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BEFAC744-C0E4-46DD-AB5B-897E78181A65}" type="slidenum">
              <a:rPr lang="pl-PL" altLang="pl-PL"/>
              <a:pPr>
                <a:defRPr/>
              </a:pPr>
              <a:t>‹#›</a:t>
            </a:fld>
            <a:endParaRPr lang="pl-PL" altLang="pl-PL"/>
          </a:p>
        </p:txBody>
      </p:sp>
    </p:spTree>
    <p:extLst>
      <p:ext uri="{BB962C8B-B14F-4D97-AF65-F5344CB8AC3E}">
        <p14:creationId xmlns:p14="http://schemas.microsoft.com/office/powerpoint/2010/main" val="33743025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761AB16A-5C91-49F9-A1AD-6BF68E320199}" type="slidenum">
              <a:rPr lang="pl-PL" altLang="pl-PL"/>
              <a:pPr>
                <a:defRPr/>
              </a:pPr>
              <a:t>‹#›</a:t>
            </a:fld>
            <a:endParaRPr lang="pl-PL" altLang="pl-PL"/>
          </a:p>
        </p:txBody>
      </p:sp>
    </p:spTree>
    <p:extLst>
      <p:ext uri="{BB962C8B-B14F-4D97-AF65-F5344CB8AC3E}">
        <p14:creationId xmlns:p14="http://schemas.microsoft.com/office/powerpoint/2010/main" val="258753673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A7C258FA-AFDB-4931-B962-A54C597D0517}" type="slidenum">
              <a:rPr lang="pl-PL" altLang="pl-PL"/>
              <a:pPr>
                <a:defRPr/>
              </a:pPr>
              <a:t>‹#›</a:t>
            </a:fld>
            <a:endParaRPr lang="pl-PL" altLang="pl-PL"/>
          </a:p>
        </p:txBody>
      </p:sp>
    </p:spTree>
    <p:extLst>
      <p:ext uri="{BB962C8B-B14F-4D97-AF65-F5344CB8AC3E}">
        <p14:creationId xmlns:p14="http://schemas.microsoft.com/office/powerpoint/2010/main" val="345276136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9FE07CFD-3105-47AA-9BC9-A913F7463D80}" type="slidenum">
              <a:rPr lang="pl-PL" altLang="pl-PL"/>
              <a:pPr>
                <a:defRPr/>
              </a:pPr>
              <a:t>‹#›</a:t>
            </a:fld>
            <a:endParaRPr lang="pl-PL" altLang="pl-PL"/>
          </a:p>
        </p:txBody>
      </p:sp>
    </p:spTree>
    <p:extLst>
      <p:ext uri="{BB962C8B-B14F-4D97-AF65-F5344CB8AC3E}">
        <p14:creationId xmlns:p14="http://schemas.microsoft.com/office/powerpoint/2010/main" val="44437858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E41EF9EF-69BC-49B9-916B-1898E44B4DF9}" type="slidenum">
              <a:rPr lang="pl-PL" altLang="pl-PL"/>
              <a:pPr>
                <a:defRPr/>
              </a:pPr>
              <a:t>‹#›</a:t>
            </a:fld>
            <a:endParaRPr lang="pl-PL" altLang="pl-PL"/>
          </a:p>
        </p:txBody>
      </p:sp>
    </p:spTree>
    <p:extLst>
      <p:ext uri="{BB962C8B-B14F-4D97-AF65-F5344CB8AC3E}">
        <p14:creationId xmlns:p14="http://schemas.microsoft.com/office/powerpoint/2010/main" val="166021371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217361157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35954799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179063114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174380588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351058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1_Default Design">
    <p:bg>
      <p:bgPr>
        <a:solidFill>
          <a:srgbClr val="000000"/>
        </a:solidFill>
        <a:effectLst/>
      </p:bgPr>
    </p:bg>
    <p:spTree>
      <p:nvGrpSpPr>
        <p:cNvPr id="1" name=""/>
        <p:cNvGrpSpPr/>
        <p:nvPr/>
      </p:nvGrpSpPr>
      <p:grpSpPr>
        <a:xfrm>
          <a:off x="0" y="0"/>
          <a:ext cx="0" cy="0"/>
          <a:chOff x="0" y="0"/>
          <a:chExt cx="0" cy="0"/>
        </a:xfrm>
      </p:grpSpPr>
      <p:sp>
        <p:nvSpPr>
          <p:cNvPr id="523"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24"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lnSpc>
                <a:spcPct val="100000"/>
              </a:lnSpc>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lnSpc>
                <a:spcPct val="100000"/>
              </a:lnSpc>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lnSpc>
                <a:spcPct val="100000"/>
              </a:lnSpc>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5"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39753151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19830958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35919854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280479804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158063479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147551634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354762049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169047300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270503680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115920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Astronomy copy 4">
    <p:spTree>
      <p:nvGrpSpPr>
        <p:cNvPr id="1" name=""/>
        <p:cNvGrpSpPr/>
        <p:nvPr/>
      </p:nvGrpSpPr>
      <p:grpSpPr>
        <a:xfrm>
          <a:off x="0" y="0"/>
          <a:ext cx="0" cy="0"/>
          <a:chOff x="0" y="0"/>
          <a:chExt cx="0" cy="0"/>
        </a:xfrm>
      </p:grpSpPr>
      <p:sp>
        <p:nvSpPr>
          <p:cNvPr id="56" name="Title Text"/>
          <p:cNvSpPr txBox="1">
            <a:spLocks noGrp="1"/>
          </p:cNvSpPr>
          <p:nvPr>
            <p:ph type="title"/>
          </p:nvPr>
        </p:nvSpPr>
        <p:spPr>
          <a:xfrm>
            <a:off x="1778000" y="1384300"/>
            <a:ext cx="20828000" cy="8826500"/>
          </a:xfrm>
          <a:prstGeom prst="rect">
            <a:avLst/>
          </a:prstGeom>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57" name="Body Level One…"/>
          <p:cNvSpPr txBox="1">
            <a:spLocks noGrp="1"/>
          </p:cNvSpPr>
          <p:nvPr>
            <p:ph type="body" sz="quarter" idx="1"/>
          </p:nvPr>
        </p:nvSpPr>
        <p:spPr>
          <a:xfrm>
            <a:off x="1752600" y="10198100"/>
            <a:ext cx="20866100" cy="1689100"/>
          </a:xfrm>
          <a:prstGeom prst="rect">
            <a:avLst/>
          </a:prstGeom>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532"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33"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534"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114450120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30134217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182070355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396452262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237250560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88394991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342997688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339360891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339439351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30822092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54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43" name="image9.png" descr="image9.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54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4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388398681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111214009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57379156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376039198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2845526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389232963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323428725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83078381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sldNum" idx="10"/>
          </p:nvPr>
        </p:nvSpPr>
        <p:spPr>
          <a:ln/>
        </p:spPr>
        <p:txBody>
          <a:bodyPr/>
          <a:lstStyle>
            <a:lvl1pPr>
              <a:defRPr/>
            </a:lvl1pPr>
          </a:lstStyle>
          <a:p>
            <a:pPr>
              <a:defRPr/>
            </a:pPr>
            <a:fld id="{9B7AEB23-9EF3-4B85-8238-ACE49874348B}" type="slidenum">
              <a:rPr lang="pl-PL" altLang="pl-PL"/>
              <a:pPr>
                <a:defRPr/>
              </a:pPr>
              <a:t>‹#›</a:t>
            </a:fld>
            <a:endParaRPr lang="pl-PL" altLang="pl-PL"/>
          </a:p>
        </p:txBody>
      </p:sp>
    </p:spTree>
    <p:extLst>
      <p:ext uri="{BB962C8B-B14F-4D97-AF65-F5344CB8AC3E}">
        <p14:creationId xmlns:p14="http://schemas.microsoft.com/office/powerpoint/2010/main" val="139277348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55445E4A-F7E2-4392-84C3-9F5F8E9ED613}" type="slidenum">
              <a:rPr lang="pl-PL" altLang="pl-PL"/>
              <a:pPr>
                <a:defRPr/>
              </a:pPr>
              <a:t>‹#›</a:t>
            </a:fld>
            <a:endParaRPr lang="pl-PL" altLang="pl-PL"/>
          </a:p>
        </p:txBody>
      </p:sp>
    </p:spTree>
    <p:extLst>
      <p:ext uri="{BB962C8B-B14F-4D97-AF65-F5344CB8AC3E}">
        <p14:creationId xmlns:p14="http://schemas.microsoft.com/office/powerpoint/2010/main" val="2620722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55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54" name="image9.png" descr="image9.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555"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556"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sldNum" idx="10"/>
          </p:nvPr>
        </p:nvSpPr>
        <p:spPr>
          <a:ln/>
        </p:spPr>
        <p:txBody>
          <a:bodyPr/>
          <a:lstStyle>
            <a:lvl1pPr>
              <a:defRPr/>
            </a:lvl1pPr>
          </a:lstStyle>
          <a:p>
            <a:pPr>
              <a:defRPr/>
            </a:pPr>
            <a:fld id="{67718047-4EC6-47EB-BCA9-9F7B0D5020EB}" type="slidenum">
              <a:rPr lang="pl-PL" altLang="pl-PL"/>
              <a:pPr>
                <a:defRPr/>
              </a:pPr>
              <a:t>‹#›</a:t>
            </a:fld>
            <a:endParaRPr lang="pl-PL" altLang="pl-PL"/>
          </a:p>
        </p:txBody>
      </p:sp>
    </p:spTree>
    <p:extLst>
      <p:ext uri="{BB962C8B-B14F-4D97-AF65-F5344CB8AC3E}">
        <p14:creationId xmlns:p14="http://schemas.microsoft.com/office/powerpoint/2010/main" val="275546499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sldNum" idx="10"/>
          </p:nvPr>
        </p:nvSpPr>
        <p:spPr>
          <a:ln/>
        </p:spPr>
        <p:txBody>
          <a:bodyPr/>
          <a:lstStyle>
            <a:lvl1pPr>
              <a:defRPr/>
            </a:lvl1pPr>
          </a:lstStyle>
          <a:p>
            <a:pPr>
              <a:defRPr/>
            </a:pPr>
            <a:fld id="{EB2042BD-D5A6-4F37-9297-AB6FDB16292B}" type="slidenum">
              <a:rPr lang="pl-PL" altLang="pl-PL"/>
              <a:pPr>
                <a:defRPr/>
              </a:pPr>
              <a:t>‹#›</a:t>
            </a:fld>
            <a:endParaRPr lang="pl-PL" altLang="pl-PL"/>
          </a:p>
        </p:txBody>
      </p:sp>
    </p:spTree>
    <p:extLst>
      <p:ext uri="{BB962C8B-B14F-4D97-AF65-F5344CB8AC3E}">
        <p14:creationId xmlns:p14="http://schemas.microsoft.com/office/powerpoint/2010/main" val="307278705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sldNum" idx="10"/>
          </p:nvPr>
        </p:nvSpPr>
        <p:spPr>
          <a:ln/>
        </p:spPr>
        <p:txBody>
          <a:bodyPr/>
          <a:lstStyle>
            <a:lvl1pPr>
              <a:defRPr/>
            </a:lvl1pPr>
          </a:lstStyle>
          <a:p>
            <a:pPr>
              <a:defRPr/>
            </a:pPr>
            <a:fld id="{0ABC2ED3-9B46-4FE4-83D2-9C620483DFBD}" type="slidenum">
              <a:rPr lang="pl-PL" altLang="pl-PL"/>
              <a:pPr>
                <a:defRPr/>
              </a:pPr>
              <a:t>‹#›</a:t>
            </a:fld>
            <a:endParaRPr lang="pl-PL" altLang="pl-PL"/>
          </a:p>
        </p:txBody>
      </p:sp>
    </p:spTree>
    <p:extLst>
      <p:ext uri="{BB962C8B-B14F-4D97-AF65-F5344CB8AC3E}">
        <p14:creationId xmlns:p14="http://schemas.microsoft.com/office/powerpoint/2010/main" val="165812760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sldNum" idx="10"/>
          </p:nvPr>
        </p:nvSpPr>
        <p:spPr>
          <a:ln/>
        </p:spPr>
        <p:txBody>
          <a:bodyPr/>
          <a:lstStyle>
            <a:lvl1pPr>
              <a:defRPr/>
            </a:lvl1pPr>
          </a:lstStyle>
          <a:p>
            <a:pPr>
              <a:defRPr/>
            </a:pPr>
            <a:fld id="{0270D0B5-DD07-42C7-AF3A-6BB089887B83}" type="slidenum">
              <a:rPr lang="pl-PL" altLang="pl-PL"/>
              <a:pPr>
                <a:defRPr/>
              </a:pPr>
              <a:t>‹#›</a:t>
            </a:fld>
            <a:endParaRPr lang="pl-PL" altLang="pl-PL"/>
          </a:p>
        </p:txBody>
      </p:sp>
    </p:spTree>
    <p:extLst>
      <p:ext uri="{BB962C8B-B14F-4D97-AF65-F5344CB8AC3E}">
        <p14:creationId xmlns:p14="http://schemas.microsoft.com/office/powerpoint/2010/main" val="387652661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0D204332-C35A-4A65-9DB0-0DB717A5BF68}" type="slidenum">
              <a:rPr lang="pl-PL" altLang="pl-PL"/>
              <a:pPr>
                <a:defRPr/>
              </a:pPr>
              <a:t>‹#›</a:t>
            </a:fld>
            <a:endParaRPr lang="pl-PL" altLang="pl-PL"/>
          </a:p>
        </p:txBody>
      </p:sp>
    </p:spTree>
    <p:extLst>
      <p:ext uri="{BB962C8B-B14F-4D97-AF65-F5344CB8AC3E}">
        <p14:creationId xmlns:p14="http://schemas.microsoft.com/office/powerpoint/2010/main" val="152931184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95811D38-8C43-4EDB-A56F-F16AF1974EC4}" type="slidenum">
              <a:rPr lang="pl-PL" altLang="pl-PL"/>
              <a:pPr>
                <a:defRPr/>
              </a:pPr>
              <a:t>‹#›</a:t>
            </a:fld>
            <a:endParaRPr lang="pl-PL" altLang="pl-PL"/>
          </a:p>
        </p:txBody>
      </p:sp>
    </p:spTree>
    <p:extLst>
      <p:ext uri="{BB962C8B-B14F-4D97-AF65-F5344CB8AC3E}">
        <p14:creationId xmlns:p14="http://schemas.microsoft.com/office/powerpoint/2010/main" val="424487174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sldNum" idx="10"/>
          </p:nvPr>
        </p:nvSpPr>
        <p:spPr>
          <a:ln/>
        </p:spPr>
        <p:txBody>
          <a:bodyPr/>
          <a:lstStyle>
            <a:lvl1pPr>
              <a:defRPr/>
            </a:lvl1pPr>
          </a:lstStyle>
          <a:p>
            <a:pPr>
              <a:defRPr/>
            </a:pPr>
            <a:fld id="{BF3A0505-5AD5-48E4-AD60-AC7B22E1875F}" type="slidenum">
              <a:rPr lang="pl-PL" altLang="pl-PL"/>
              <a:pPr>
                <a:defRPr/>
              </a:pPr>
              <a:t>‹#›</a:t>
            </a:fld>
            <a:endParaRPr lang="pl-PL" altLang="pl-PL"/>
          </a:p>
        </p:txBody>
      </p:sp>
    </p:spTree>
    <p:extLst>
      <p:ext uri="{BB962C8B-B14F-4D97-AF65-F5344CB8AC3E}">
        <p14:creationId xmlns:p14="http://schemas.microsoft.com/office/powerpoint/2010/main" val="63760176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C9D500A0-0C31-458C-96A1-4737CEE54579}" type="slidenum">
              <a:rPr lang="pl-PL" altLang="pl-PL"/>
              <a:pPr>
                <a:defRPr/>
              </a:pPr>
              <a:t>‹#›</a:t>
            </a:fld>
            <a:endParaRPr lang="pl-PL" altLang="pl-PL"/>
          </a:p>
        </p:txBody>
      </p:sp>
    </p:spTree>
    <p:extLst>
      <p:ext uri="{BB962C8B-B14F-4D97-AF65-F5344CB8AC3E}">
        <p14:creationId xmlns:p14="http://schemas.microsoft.com/office/powerpoint/2010/main" val="230442940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A662B25D-5496-4E00-9E3F-176919212F10}" type="slidenum">
              <a:rPr lang="pl-PL" altLang="pl-PL"/>
              <a:pPr>
                <a:defRPr/>
              </a:pPr>
              <a:t>‹#›</a:t>
            </a:fld>
            <a:endParaRPr lang="pl-PL" altLang="pl-PL"/>
          </a:p>
        </p:txBody>
      </p:sp>
    </p:spTree>
    <p:extLst>
      <p:ext uri="{BB962C8B-B14F-4D97-AF65-F5344CB8AC3E}">
        <p14:creationId xmlns:p14="http://schemas.microsoft.com/office/powerpoint/2010/main" val="352079549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1349864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56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11"/>
            <a:ext cx="20726400"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800"/>
            </a:lvl1pPr>
            <a:lvl2pPr marL="1088428" indent="0">
              <a:buNone/>
              <a:defRPr sz="4300"/>
            </a:lvl2pPr>
            <a:lvl3pPr marL="2176857" indent="0">
              <a:buNone/>
              <a:defRPr sz="3800"/>
            </a:lvl3pPr>
            <a:lvl4pPr marL="3265285" indent="0">
              <a:buNone/>
              <a:defRPr sz="3300"/>
            </a:lvl4pPr>
            <a:lvl5pPr marL="4353714" indent="0">
              <a:buNone/>
              <a:defRPr sz="3300"/>
            </a:lvl5pPr>
            <a:lvl6pPr marL="5442142" indent="0">
              <a:buNone/>
              <a:defRPr sz="3300"/>
            </a:lvl6pPr>
            <a:lvl7pPr marL="6530568" indent="0">
              <a:buNone/>
              <a:defRPr sz="3300"/>
            </a:lvl7pPr>
            <a:lvl8pPr marL="7618992" indent="0">
              <a:buNone/>
              <a:defRPr sz="3300"/>
            </a:lvl8pPr>
            <a:lvl9pPr marL="8707425" indent="0">
              <a:buNone/>
              <a:defRPr sz="33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88165875"/>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58244214"/>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8" y="3070226"/>
            <a:ext cx="10778067"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8"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18564423"/>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7646545"/>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90986445"/>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11"/>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8131705"/>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28" indent="0">
              <a:buNone/>
              <a:defRPr sz="6700"/>
            </a:lvl2pPr>
            <a:lvl3pPr marL="2176857" indent="0">
              <a:buNone/>
              <a:defRPr sz="5700"/>
            </a:lvl3pPr>
            <a:lvl4pPr marL="3265285" indent="0">
              <a:buNone/>
              <a:defRPr sz="4800"/>
            </a:lvl4pPr>
            <a:lvl5pPr marL="4353714" indent="0">
              <a:buNone/>
              <a:defRPr sz="4800"/>
            </a:lvl5pPr>
            <a:lvl6pPr marL="5442142" indent="0">
              <a:buNone/>
              <a:defRPr sz="4800"/>
            </a:lvl6pPr>
            <a:lvl7pPr marL="6530568" indent="0">
              <a:buNone/>
              <a:defRPr sz="4800"/>
            </a:lvl7pPr>
            <a:lvl8pPr marL="7618992" indent="0">
              <a:buNone/>
              <a:defRPr sz="4800"/>
            </a:lvl8pPr>
            <a:lvl9pPr marL="8707425" indent="0">
              <a:buNone/>
              <a:defRPr sz="4800"/>
            </a:lvl9pPr>
          </a:lstStyle>
          <a:p>
            <a:pPr lvl="0"/>
            <a:endParaRPr lang="en-US" noProof="0" smtClean="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62745714"/>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48172571"/>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6"/>
            <a:ext cx="5486400" cy="117062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55626"/>
            <a:ext cx="16052800" cy="117062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54226275"/>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6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088428" indent="0" algn="ctr">
              <a:buNone/>
              <a:defRPr/>
            </a:lvl2pPr>
            <a:lvl3pPr marL="2176857" indent="0" algn="ctr">
              <a:buNone/>
              <a:defRPr/>
            </a:lvl3pPr>
            <a:lvl4pPr marL="3265285" indent="0" algn="ctr">
              <a:buNone/>
              <a:defRPr/>
            </a:lvl4pPr>
            <a:lvl5pPr marL="4353714" indent="0" algn="ctr">
              <a:buNone/>
              <a:defRPr/>
            </a:lvl5pPr>
            <a:lvl6pPr marL="5442142" indent="0" algn="ctr">
              <a:buNone/>
              <a:defRPr/>
            </a:lvl6pPr>
            <a:lvl7pPr marL="6530568" indent="0" algn="ctr">
              <a:buNone/>
              <a:defRPr/>
            </a:lvl7pPr>
            <a:lvl8pPr marL="7618992" indent="0" algn="ctr">
              <a:buNone/>
              <a:defRPr/>
            </a:lvl8pPr>
            <a:lvl9pPr marL="8707425"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61345599"/>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580"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81"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588" name="Relevance of Genesis in Today's World_Scripture.jpg" descr="Relevance of Genesis in Today's World_Scripture.jpg"/>
          <p:cNvPicPr>
            <a:picLocks noChangeAspect="1"/>
          </p:cNvPicPr>
          <p:nvPr/>
        </p:nvPicPr>
        <p:blipFill>
          <a:blip r:embed="rId2">
            <a:extLst/>
          </a:blip>
          <a:stretch>
            <a:fillRect/>
          </a:stretch>
        </p:blipFill>
        <p:spPr>
          <a:xfrm>
            <a:off x="-36173" y="0"/>
            <a:ext cx="24461790" cy="13757964"/>
          </a:xfrm>
          <a:prstGeom prst="rect">
            <a:avLst/>
          </a:prstGeom>
        </p:spPr>
      </p:pic>
      <p:sp>
        <p:nvSpPr>
          <p:cNvPr id="58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6" name="Title Text"/>
          <p:cNvSpPr txBox="1">
            <a:spLocks noGrp="1"/>
          </p:cNvSpPr>
          <p:nvPr>
            <p:ph type="title"/>
          </p:nvPr>
        </p:nvSpPr>
        <p:spPr>
          <a:xfrm>
            <a:off x="2384018" y="358775"/>
            <a:ext cx="19624055" cy="3429001"/>
          </a:xfrm>
          <a:prstGeom prst="rect">
            <a:avLst/>
          </a:prstGeom>
          <a:ln w="9525">
            <a:round/>
          </a:ln>
        </p:spPr>
        <p:txBody>
          <a:bodyPr lIns="76200" tIns="76200" rIns="76200" bIns="76200" anchor="ctr"/>
          <a:lstStyle>
            <a:lvl1pPr algn="ctr" defTabSz="1530899">
              <a:defRPr sz="14000" b="1">
                <a:solidFill>
                  <a:srgbClr val="FFFFFF"/>
                </a:solidFill>
                <a:uFill>
                  <a:solidFill>
                    <a:srgbClr val="FFFFFF"/>
                  </a:solidFill>
                </a:uFill>
                <a:latin typeface="Arial"/>
                <a:ea typeface="Arial"/>
                <a:cs typeface="Arial"/>
                <a:sym typeface="Arial"/>
              </a:defRPr>
            </a:lvl1pPr>
          </a:lstStyle>
          <a:p>
            <a:r>
              <a:t>Title Text</a:t>
            </a:r>
          </a:p>
        </p:txBody>
      </p:sp>
      <p:sp>
        <p:nvSpPr>
          <p:cNvPr id="597" name="Body Level One…"/>
          <p:cNvSpPr txBox="1">
            <a:spLocks noGrp="1"/>
          </p:cNvSpPr>
          <p:nvPr>
            <p:ph type="body" idx="1"/>
          </p:nvPr>
        </p:nvSpPr>
        <p:spPr>
          <a:xfrm>
            <a:off x="1219358" y="3200401"/>
            <a:ext cx="21948460" cy="10515600"/>
          </a:xfrm>
          <a:prstGeom prst="rect">
            <a:avLst/>
          </a:prstGeom>
          <a:ln>
            <a:round/>
          </a:ln>
        </p:spPr>
        <p:txBody>
          <a:bodyPr lIns="101600" tIns="101600" rIns="101600" bIns="101600">
            <a:noAutofit/>
          </a:bodyPr>
          <a:lstStyle>
            <a:lvl1pPr marL="1489318" indent="-95633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lnSpc>
                <a:spcPct val="100000"/>
              </a:lnSpc>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
                <a:srgbClr val="FFFFFF"/>
              </a:buClr>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9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3">
    <p:spTree>
      <p:nvGrpSpPr>
        <p:cNvPr id="1" name=""/>
        <p:cNvGrpSpPr/>
        <p:nvPr/>
      </p:nvGrpSpPr>
      <p:grpSpPr>
        <a:xfrm>
          <a:off x="0" y="0"/>
          <a:ext cx="0" cy="0"/>
          <a:chOff x="0" y="0"/>
          <a:chExt cx="0" cy="0"/>
        </a:xfrm>
      </p:grpSpPr>
      <p:pic>
        <p:nvPicPr>
          <p:cNvPr id="605"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606" name="Click to edit Master text styles"/>
          <p:cNvSpPr txBox="1">
            <a:spLocks noGrp="1"/>
          </p:cNvSpPr>
          <p:nvPr>
            <p:ph type="body" sz="quarter" idx="13"/>
          </p:nvPr>
        </p:nvSpPr>
        <p:spPr>
          <a:xfrm>
            <a:off x="1753168" y="10820400"/>
            <a:ext cx="20868819" cy="1701801"/>
          </a:xfrm>
          <a:prstGeom prst="rect">
            <a:avLst/>
          </a:prstGeom>
          <a:ln w="9525">
            <a:round/>
          </a:ln>
        </p:spPr>
        <p:txBody>
          <a:bodyPr>
            <a:noAutofit/>
          </a:bodyPr>
          <a:lstStyle>
            <a:lvl1pPr defTabSz="914400">
              <a:lnSpc>
                <a:spcPct val="100000"/>
              </a:lnSpc>
              <a:buClr>
                <a:srgbClr val="FFFED5"/>
              </a:buClr>
              <a:defRPr sz="3600">
                <a:solidFill>
                  <a:srgbClr val="FFFED5"/>
                </a:solidFill>
                <a:effectLst>
                  <a:outerShdw blurRad="38100" dist="38100" dir="2700000" rotWithShape="0">
                    <a:srgbClr val="000000">
                      <a:alpha val="43137"/>
                    </a:srgbClr>
                  </a:outerShdw>
                </a:effectLst>
                <a:uFill>
                  <a:solidFill>
                    <a:srgbClr val="FFFED5"/>
                  </a:solidFill>
                </a:uFill>
                <a:latin typeface="DejaVu Sans Condensed"/>
                <a:ea typeface="DejaVu Sans Condensed"/>
                <a:cs typeface="DejaVu Sans Condensed"/>
                <a:sym typeface="DejaVu Sans Condensed"/>
              </a:defRPr>
            </a:lvl1pPr>
          </a:lstStyle>
          <a:p>
            <a:r>
              <a:t>Click to edit Master text styles</a:t>
            </a:r>
          </a:p>
        </p:txBody>
      </p:sp>
      <p:sp>
        <p:nvSpPr>
          <p:cNvPr id="607" name="Body Level One…"/>
          <p:cNvSpPr txBox="1">
            <a:spLocks noGrp="1"/>
          </p:cNvSpPr>
          <p:nvPr>
            <p:ph type="body" idx="1"/>
          </p:nvPr>
        </p:nvSpPr>
        <p:spPr>
          <a:xfrm>
            <a:off x="1765528" y="1498600"/>
            <a:ext cx="20868819" cy="9245600"/>
          </a:xfrm>
          <a:prstGeom prst="rect">
            <a:avLst/>
          </a:prstGeom>
          <a:ln w="9525">
            <a:round/>
          </a:ln>
        </p:spPr>
        <p:txBody>
          <a:bodyPr>
            <a:noAutofit/>
          </a:bodyPr>
          <a:lstStyle>
            <a:lvl1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lnSpc>
                <a:spcPct val="100000"/>
              </a:lnSpc>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60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615"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616"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lnSpc>
                <a:spcPct val="100000"/>
              </a:lnSpc>
              <a:defRPr sz="4800">
                <a:solidFill>
                  <a:srgbClr val="FFFFFF"/>
                </a:solidFill>
                <a:latin typeface="Gill Sans"/>
                <a:ea typeface="Gill Sans"/>
                <a:cs typeface="Gill Sans"/>
                <a:sym typeface="Gill Sans"/>
              </a:defRPr>
            </a:lvl1pPr>
            <a:lvl2pPr algn="ctr">
              <a:lnSpc>
                <a:spcPct val="100000"/>
              </a:lnSpc>
              <a:defRPr sz="4800">
                <a:solidFill>
                  <a:srgbClr val="FFFFFF"/>
                </a:solidFill>
                <a:latin typeface="Gill Sans"/>
                <a:ea typeface="Gill Sans"/>
                <a:cs typeface="Gill Sans"/>
                <a:sym typeface="Gill Sans"/>
              </a:defRPr>
            </a:lvl2pPr>
            <a:lvl3pPr algn="ctr">
              <a:lnSpc>
                <a:spcPct val="100000"/>
              </a:lnSpc>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624"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65"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Default - Black copy 1">
    <p:spTree>
      <p:nvGrpSpPr>
        <p:cNvPr id="1" name=""/>
        <p:cNvGrpSpPr/>
        <p:nvPr/>
      </p:nvGrpSpPr>
      <p:grpSpPr>
        <a:xfrm>
          <a:off x="0" y="0"/>
          <a:ext cx="0" cy="0"/>
          <a:chOff x="0" y="0"/>
          <a:chExt cx="0" cy="0"/>
        </a:xfrm>
      </p:grpSpPr>
      <p:sp>
        <p:nvSpPr>
          <p:cNvPr id="63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3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648"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9"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0"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1"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Calibri"/>
                <a:ea typeface="Calibri"/>
                <a:cs typeface="Calibri"/>
                <a:sym typeface="Calibri"/>
              </a:defRPr>
            </a:lvl1pPr>
          </a:lstStyle>
          <a:p>
            <a:r>
              <a:t>Title Text</a:t>
            </a:r>
          </a:p>
        </p:txBody>
      </p:sp>
      <p:sp>
        <p:nvSpPr>
          <p:cNvPr id="6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sp>
        <p:nvSpPr>
          <p:cNvPr id="6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66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669"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70"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67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6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68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88"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algn="ctr" defTabSz="914400">
              <a:defRPr sz="11600" b="1">
                <a:solidFill>
                  <a:srgbClr val="444444"/>
                </a:solidFill>
                <a:uFill>
                  <a:solidFill>
                    <a:srgbClr val="444444"/>
                  </a:solidFill>
                </a:uFill>
                <a:latin typeface="Calibri"/>
                <a:ea typeface="Calibri"/>
                <a:cs typeface="Calibri"/>
                <a:sym typeface="Calibri"/>
              </a:defRPr>
            </a:lvl1pPr>
          </a:lstStyle>
          <a:p>
            <a:r>
              <a:t>Title Text</a:t>
            </a:r>
          </a:p>
        </p:txBody>
      </p:sp>
      <p:sp>
        <p:nvSpPr>
          <p:cNvPr id="68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lnSpc>
                <a:spcPct val="100000"/>
              </a:lnSpc>
              <a:buClr>
                <a:srgbClr val="E7E7E7"/>
              </a:buClr>
              <a:defRPr sz="20000">
                <a:solidFill>
                  <a:srgbClr val="E7E7E7"/>
                </a:solidFill>
                <a:uFill>
                  <a:solidFill>
                    <a:srgbClr val="E7E7E7"/>
                  </a:solidFill>
                </a:uFill>
                <a:latin typeface="Calibri"/>
                <a:ea typeface="Calibri"/>
                <a:cs typeface="Calibri"/>
                <a:sym typeface="Calibri"/>
              </a:defRPr>
            </a:lvl1pPr>
            <a:lvl2pPr defTabSz="914400">
              <a:lnSpc>
                <a:spcPct val="100000"/>
              </a:lnSpc>
              <a:buClr>
                <a:srgbClr val="E7E7E7"/>
              </a:buClr>
              <a:defRPr sz="4800">
                <a:solidFill>
                  <a:srgbClr val="E7E7E7"/>
                </a:solidFill>
                <a:uFill>
                  <a:solidFill>
                    <a:srgbClr val="E7E7E7"/>
                  </a:solidFill>
                </a:uFill>
                <a:latin typeface="Calibri"/>
                <a:ea typeface="Calibri"/>
                <a:cs typeface="Calibri"/>
                <a:sym typeface="Calibri"/>
              </a:defRPr>
            </a:lvl2pPr>
            <a:lvl3pPr algn="ctr" defTabSz="914400">
              <a:lnSpc>
                <a:spcPct val="100000"/>
              </a:lnSpc>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pic>
        <p:nvPicPr>
          <p:cNvPr id="697"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Astronomy copy 5">
    <p:spTree>
      <p:nvGrpSpPr>
        <p:cNvPr id="1" name=""/>
        <p:cNvGrpSpPr/>
        <p:nvPr/>
      </p:nvGrpSpPr>
      <p:grpSpPr>
        <a:xfrm>
          <a:off x="0" y="0"/>
          <a:ext cx="0" cy="0"/>
          <a:chOff x="0" y="0"/>
          <a:chExt cx="0" cy="0"/>
        </a:xfrm>
      </p:grpSpPr>
      <p:pic>
        <p:nvPicPr>
          <p:cNvPr id="705"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6"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707"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Astronomy copy 12">
    <p:spTree>
      <p:nvGrpSpPr>
        <p:cNvPr id="1" name=""/>
        <p:cNvGrpSpPr/>
        <p:nvPr/>
      </p:nvGrpSpPr>
      <p:grpSpPr>
        <a:xfrm>
          <a:off x="0" y="0"/>
          <a:ext cx="0" cy="0"/>
          <a:chOff x="0" y="0"/>
          <a:chExt cx="0" cy="0"/>
        </a:xfrm>
      </p:grpSpPr>
      <p:pic>
        <p:nvPicPr>
          <p:cNvPr id="715"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16" name="Title Text"/>
          <p:cNvSpPr txBox="1">
            <a:spLocks noGrp="1"/>
          </p:cNvSpPr>
          <p:nvPr>
            <p:ph type="title"/>
          </p:nvPr>
        </p:nvSpPr>
        <p:spPr>
          <a:xfrm>
            <a:off x="2438400" y="1384300"/>
            <a:ext cx="19545300" cy="9055100"/>
          </a:xfrm>
          <a:prstGeom prst="rect">
            <a:avLst/>
          </a:prstGeom>
          <a:effectLst>
            <a:outerShdw blurRad="50800" dist="38100" dir="5400000" rotWithShape="0">
              <a:srgbClr val="000000">
                <a:alpha val="40000"/>
              </a:srgbClr>
            </a:outerShdw>
          </a:effectLst>
        </p:spPr>
        <p:txBody>
          <a:bodyPr/>
          <a:lstStyle>
            <a:lvl1pPr>
              <a:defRPr sz="7200">
                <a:solidFill>
                  <a:srgbClr val="FFFFFF"/>
                </a:solidFill>
                <a:latin typeface="DejaVu Sans Condensed"/>
                <a:ea typeface="DejaVu Sans Condensed"/>
                <a:cs typeface="DejaVu Sans Condensed"/>
                <a:sym typeface="DejaVu Sans Condensed"/>
              </a:defRPr>
            </a:lvl1pPr>
          </a:lstStyle>
          <a:p>
            <a:r>
              <a:t>Title Text</a:t>
            </a:r>
          </a:p>
        </p:txBody>
      </p:sp>
      <p:sp>
        <p:nvSpPr>
          <p:cNvPr id="717" name="Body Level One…"/>
          <p:cNvSpPr txBox="1">
            <a:spLocks noGrp="1"/>
          </p:cNvSpPr>
          <p:nvPr>
            <p:ph type="body" sz="quarter" idx="1"/>
          </p:nvPr>
        </p:nvSpPr>
        <p:spPr>
          <a:xfrm>
            <a:off x="2438400" y="10439400"/>
            <a:ext cx="19545300" cy="2730500"/>
          </a:xfrm>
          <a:prstGeom prst="rect">
            <a:avLst/>
          </a:prstGeom>
          <a:effectLst>
            <a:outerShdw blurRad="50800" dist="38100" dir="5400000" rotWithShape="0">
              <a:srgbClr val="000000">
                <a:alpha val="40000"/>
              </a:srgbClr>
            </a:outerShdw>
          </a:effectLst>
        </p:spPr>
        <p:txBody>
          <a:bodyPr>
            <a:noAutofit/>
          </a:bodyPr>
          <a:lstStyle>
            <a:lvl1pPr>
              <a:lnSpc>
                <a:spcPct val="100000"/>
              </a:lnSpc>
              <a:defRPr sz="3600">
                <a:solidFill>
                  <a:srgbClr val="FFFFFF"/>
                </a:solidFill>
                <a:latin typeface="DejaVu Sans Condensed"/>
                <a:ea typeface="DejaVu Sans Condensed"/>
                <a:cs typeface="DejaVu Sans Condensed"/>
                <a:sym typeface="DejaVu Sans Condensed"/>
              </a:defRPr>
            </a:lvl1pPr>
            <a:lvl2pPr>
              <a:lnSpc>
                <a:spcPct val="100000"/>
              </a:lnSpc>
              <a:defRPr sz="3600">
                <a:solidFill>
                  <a:srgbClr val="FFFFFF"/>
                </a:solidFill>
                <a:latin typeface="DejaVu Sans Condensed"/>
                <a:ea typeface="DejaVu Sans Condensed"/>
                <a:cs typeface="DejaVu Sans Condensed"/>
                <a:sym typeface="DejaVu Sans Condensed"/>
              </a:defRPr>
            </a:lvl2pPr>
            <a:lvl3pPr>
              <a:lnSpc>
                <a:spcPct val="100000"/>
              </a:lnSpc>
              <a:defRPr sz="3600">
                <a:solidFill>
                  <a:srgbClr val="FFFFFF"/>
                </a:solidFill>
                <a:latin typeface="DejaVu Sans Condensed"/>
                <a:ea typeface="DejaVu Sans Condensed"/>
                <a:cs typeface="DejaVu Sans Condensed"/>
                <a:sym typeface="DejaVu Sans Condensed"/>
              </a:defRPr>
            </a:lvl3pPr>
            <a:lvl4pPr>
              <a:defRPr sz="3600">
                <a:latin typeface="DejaVu Sans Condensed"/>
                <a:ea typeface="DejaVu Sans Condensed"/>
                <a:cs typeface="DejaVu Sans Condensed"/>
                <a:sym typeface="DejaVu Sans Condensed"/>
              </a:defRPr>
            </a:lvl4pPr>
            <a:lvl5pPr>
              <a:defRPr sz="3600">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734"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35" name="1600_AiGLogo_Slide_Navy-small.png" descr="1600_AiGLogo_Slide_Navy-smal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05" y="0"/>
            <a:ext cx="24247189" cy="13716000"/>
          </a:xfrm>
          <a:prstGeom prst="rect">
            <a:avLst/>
          </a:prstGeom>
          <a:ln w="12700">
            <a:miter lim="400000"/>
          </a:ln>
        </p:spPr>
      </p:pic>
      <p:sp>
        <p:nvSpPr>
          <p:cNvPr id="73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73"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760"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61" name="Title Text"/>
          <p:cNvSpPr txBox="1">
            <a:spLocks noGrp="1"/>
          </p:cNvSpPr>
          <p:nvPr>
            <p:ph type="title"/>
          </p:nvPr>
        </p:nvSpPr>
        <p:spPr>
          <a:xfrm>
            <a:off x="2438400" y="1397000"/>
            <a:ext cx="19519900" cy="1727200"/>
          </a:xfrm>
          <a:prstGeom prst="rect">
            <a:avLst/>
          </a:prstGeom>
          <a:effectLst>
            <a:outerShdw blurRad="50800" dist="38100" dir="5400000" rotWithShape="0">
              <a:srgbClr val="000000">
                <a:alpha val="40000"/>
              </a:srgbClr>
            </a:outerShdw>
          </a:effectLst>
        </p:spPr>
        <p:txBody>
          <a:bodyPr/>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762" name="Body Level One…"/>
          <p:cNvSpPr txBox="1">
            <a:spLocks noGrp="1"/>
          </p:cNvSpPr>
          <p:nvPr>
            <p:ph type="body" idx="1"/>
          </p:nvPr>
        </p:nvSpPr>
        <p:spPr>
          <a:xfrm>
            <a:off x="2438400" y="3429000"/>
            <a:ext cx="19519900" cy="8458200"/>
          </a:xfrm>
          <a:prstGeom prst="rect">
            <a:avLst/>
          </a:prstGeom>
          <a:effectLst>
            <a:outerShdw blurRad="50800" dist="38100" dir="5400000" rotWithShape="0">
              <a:srgbClr val="000000">
                <a:alpha val="40000"/>
              </a:srgbClr>
            </a:outerShdw>
          </a:effectLst>
        </p:spPr>
        <p:txBody>
          <a:bodyPr/>
          <a:lstStyle>
            <a:lvl1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lnSpc>
                <a:spcPct val="100000"/>
              </a:lnSpc>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7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lue Rays blank">
    <p:spTree>
      <p:nvGrpSpPr>
        <p:cNvPr id="1" name=""/>
        <p:cNvGrpSpPr/>
        <p:nvPr/>
      </p:nvGrpSpPr>
      <p:grpSpPr>
        <a:xfrm>
          <a:off x="0" y="0"/>
          <a:ext cx="0" cy="0"/>
          <a:chOff x="0" y="0"/>
          <a:chExt cx="0" cy="0"/>
        </a:xfrm>
      </p:grpSpPr>
      <p:pic>
        <p:nvPicPr>
          <p:cNvPr id="770"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amp; Subtitle copy 1">
    <p:spTree>
      <p:nvGrpSpPr>
        <p:cNvPr id="1" name=""/>
        <p:cNvGrpSpPr/>
        <p:nvPr/>
      </p:nvGrpSpPr>
      <p:grpSpPr>
        <a:xfrm>
          <a:off x="0" y="0"/>
          <a:ext cx="0" cy="0"/>
          <a:chOff x="0" y="0"/>
          <a:chExt cx="0" cy="0"/>
        </a:xfrm>
      </p:grpSpPr>
      <p:sp>
        <p:nvSpPr>
          <p:cNvPr id="786"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7" name="Title Text"/>
          <p:cNvSpPr txBox="1">
            <a:spLocks noGrp="1"/>
          </p:cNvSpPr>
          <p:nvPr>
            <p:ph type="title"/>
          </p:nvPr>
        </p:nvSpPr>
        <p:spPr>
          <a:xfrm>
            <a:off x="1739900" y="12065000"/>
            <a:ext cx="20904200" cy="1270000"/>
          </a:xfrm>
          <a:prstGeom prst="rect">
            <a:avLst/>
          </a:prstGeom>
        </p:spPr>
        <p:txBody>
          <a:bodyPr lIns="50800" tIns="50800" rIns="50800" bIns="50800" anchor="b"/>
          <a:lstStyle>
            <a:lvl1pPr algn="ctr">
              <a:defRPr sz="11600">
                <a:solidFill>
                  <a:srgbClr val="E7E7E7"/>
                </a:solidFill>
                <a:latin typeface="Copperplate"/>
                <a:ea typeface="Copperplate"/>
                <a:cs typeface="Copperplate"/>
                <a:sym typeface="Copperplate"/>
              </a:defRPr>
            </a:lvl1pPr>
          </a:lstStyle>
          <a:p>
            <a:r>
              <a:t>Title Text</a:t>
            </a:r>
          </a:p>
        </p:txBody>
      </p:sp>
      <p:sp>
        <p:nvSpPr>
          <p:cNvPr id="7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795"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lvl1pPr algn="ctr" defTabSz="914400">
              <a:buClr>
                <a:srgbClr val="000000"/>
              </a:buClr>
              <a:defRPr sz="5600">
                <a:uFill>
                  <a:solidFill>
                    <a:srgbClr val="000000"/>
                  </a:solidFill>
                </a:uFill>
                <a:latin typeface="Gill Sans"/>
                <a:ea typeface="Gill Sans"/>
                <a:cs typeface="Gill Sans"/>
                <a:sym typeface="Gill Sans"/>
              </a:defRPr>
            </a:lvl1pPr>
          </a:lstStyle>
          <a:p>
            <a:r>
              <a:t>TitleAndActionSafe</a:t>
            </a:r>
          </a:p>
        </p:txBody>
      </p:sp>
      <p:sp>
        <p:nvSpPr>
          <p:cNvPr id="79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803"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lvl1pPr algn="ctr" defTabSz="914400">
              <a:defRPr sz="5600">
                <a:uFill>
                  <a:solidFill>
                    <a:srgbClr val="000000"/>
                  </a:solidFill>
                </a:uFill>
                <a:latin typeface="Gill Sans"/>
                <a:ea typeface="Gill Sans"/>
                <a:cs typeface="Gill Sans"/>
                <a:sym typeface="Gill Sans"/>
              </a:defRPr>
            </a:lvl1pPr>
          </a:lstStyle>
          <a:p>
            <a:r>
              <a:t>TitleAndActionSafe</a:t>
            </a:r>
          </a:p>
        </p:txBody>
      </p:sp>
      <p:sp>
        <p:nvSpPr>
          <p:cNvPr id="804"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1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1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pic>
        <p:nvPicPr>
          <p:cNvPr id="813"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8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829"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lgn="ctr">
              <a:defRPr sz="11200">
                <a:solidFill>
                  <a:srgbClr val="000000"/>
                </a:solidFill>
                <a:latin typeface="Helvetica Light"/>
                <a:ea typeface="Helvetica Light"/>
                <a:cs typeface="Helvetica Light"/>
                <a:sym typeface="Helvetica Light"/>
              </a:defRPr>
            </a:lvl1pPr>
          </a:lstStyle>
          <a:p>
            <a:r>
              <a:t>Title Text</a:t>
            </a:r>
          </a:p>
        </p:txBody>
      </p:sp>
      <p:sp>
        <p:nvSpPr>
          <p:cNvPr id="830"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lnSpc>
                <a:spcPct val="100000"/>
              </a:lnSpc>
              <a:defRPr sz="4400">
                <a:solidFill>
                  <a:srgbClr val="000000"/>
                </a:solidFill>
                <a:latin typeface="Helvetica Light"/>
                <a:ea typeface="Helvetica Light"/>
                <a:cs typeface="Helvetica Light"/>
                <a:sym typeface="Helvetica Light"/>
              </a:defRPr>
            </a:lvl1pPr>
            <a:lvl2pPr indent="228600" algn="ctr">
              <a:lnSpc>
                <a:spcPct val="100000"/>
              </a:lnSpc>
              <a:defRPr sz="4400">
                <a:solidFill>
                  <a:srgbClr val="000000"/>
                </a:solidFill>
                <a:latin typeface="Helvetica Light"/>
                <a:ea typeface="Helvetica Light"/>
                <a:cs typeface="Helvetica Light"/>
                <a:sym typeface="Helvetica Light"/>
              </a:defRPr>
            </a:lvl2pPr>
            <a:lvl3pPr indent="457200" algn="ctr">
              <a:lnSpc>
                <a:spcPct val="100000"/>
              </a:lnSpc>
              <a:defRPr sz="4400">
                <a:solidFill>
                  <a:srgbClr val="000000"/>
                </a:solidFill>
                <a:latin typeface="Helvetica Light"/>
                <a:ea typeface="Helvetica Light"/>
                <a:cs typeface="Helvetica Light"/>
                <a:sym typeface="Helvetica Light"/>
              </a:defRPr>
            </a:lvl3pPr>
            <a:lvl4pPr indent="685800" algn="ctr">
              <a:defRPr sz="4400">
                <a:solidFill>
                  <a:srgbClr val="000000"/>
                </a:solidFill>
                <a:latin typeface="Helvetica Light"/>
                <a:ea typeface="Helvetica Light"/>
                <a:cs typeface="Helvetica Light"/>
                <a:sym typeface="Helvetica Light"/>
              </a:defRPr>
            </a:lvl4pPr>
            <a:lvl5pPr indent="914400" algn="ctr">
              <a:defRPr sz="44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31" name="Slide Number"/>
          <p:cNvSpPr txBox="1">
            <a:spLocks noGrp="1"/>
          </p:cNvSpPr>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sldNum" idx="10"/>
          </p:nvPr>
        </p:nvSpPr>
        <p:spPr>
          <a:ln/>
        </p:spPr>
        <p:txBody>
          <a:bodyPr/>
          <a:lstStyle>
            <a:lvl1pPr>
              <a:defRPr/>
            </a:lvl1pPr>
          </a:lstStyle>
          <a:p>
            <a:pPr>
              <a:defRPr/>
            </a:pPr>
            <a:fld id="{8722DAB2-EB70-46F5-AC51-49E64DAFA416}" type="slidenum">
              <a:rPr lang="pl-PL" altLang="pl-PL"/>
              <a:pPr>
                <a:defRPr/>
              </a:pPr>
              <a:t>‹#›</a:t>
            </a:fld>
            <a:endParaRPr lang="pl-PL" altLang="pl-PL"/>
          </a:p>
        </p:txBody>
      </p:sp>
    </p:spTree>
    <p:extLst>
      <p:ext uri="{BB962C8B-B14F-4D97-AF65-F5344CB8AC3E}">
        <p14:creationId xmlns:p14="http://schemas.microsoft.com/office/powerpoint/2010/main" val="2971125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C2D695D-2EE4-4241-A4F8-43A8EA8E9A7F}" type="slidenum">
              <a:rPr lang="pl-PL" altLang="pl-PL"/>
              <a:pPr>
                <a:defRPr/>
              </a:pPr>
              <a:t>‹#›</a:t>
            </a:fld>
            <a:endParaRPr lang="pl-PL" altLang="pl-PL"/>
          </a:p>
        </p:txBody>
      </p:sp>
    </p:spTree>
    <p:extLst>
      <p:ext uri="{BB962C8B-B14F-4D97-AF65-F5344CB8AC3E}">
        <p14:creationId xmlns:p14="http://schemas.microsoft.com/office/powerpoint/2010/main" val="678673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E497620D-7E45-4F56-9C4C-8913E68A0BA5}" type="slidenum">
              <a:rPr lang="pl-PL" altLang="pl-PL"/>
              <a:pPr>
                <a:defRPr/>
              </a:pPr>
              <a:t>‹#›</a:t>
            </a:fld>
            <a:endParaRPr lang="pl-PL" altLang="pl-PL"/>
          </a:p>
        </p:txBody>
      </p:sp>
    </p:spTree>
    <p:extLst>
      <p:ext uri="{BB962C8B-B14F-4D97-AF65-F5344CB8AC3E}">
        <p14:creationId xmlns:p14="http://schemas.microsoft.com/office/powerpoint/2010/main" val="2422149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8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E2F74006-7801-4F7B-B48F-B32DEB08FC50}" type="slidenum">
              <a:rPr lang="pl-PL" altLang="pl-PL"/>
              <a:pPr>
                <a:defRPr/>
              </a:pPr>
              <a:t>‹#›</a:t>
            </a:fld>
            <a:endParaRPr lang="pl-PL" altLang="pl-PL"/>
          </a:p>
        </p:txBody>
      </p:sp>
    </p:spTree>
    <p:extLst>
      <p:ext uri="{BB962C8B-B14F-4D97-AF65-F5344CB8AC3E}">
        <p14:creationId xmlns:p14="http://schemas.microsoft.com/office/powerpoint/2010/main" val="29478211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01280B49-7451-461D-AAE2-E9070A88CBC7}" type="slidenum">
              <a:rPr lang="pl-PL" altLang="pl-PL"/>
              <a:pPr>
                <a:defRPr/>
              </a:pPr>
              <a:t>‹#›</a:t>
            </a:fld>
            <a:endParaRPr lang="pl-PL" altLang="pl-PL"/>
          </a:p>
        </p:txBody>
      </p:sp>
    </p:spTree>
    <p:extLst>
      <p:ext uri="{BB962C8B-B14F-4D97-AF65-F5344CB8AC3E}">
        <p14:creationId xmlns:p14="http://schemas.microsoft.com/office/powerpoint/2010/main" val="7989400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803EC472-681A-4541-9F7B-DD2BC3C26475}" type="slidenum">
              <a:rPr lang="pl-PL" altLang="pl-PL"/>
              <a:pPr>
                <a:defRPr/>
              </a:pPr>
              <a:t>‹#›</a:t>
            </a:fld>
            <a:endParaRPr lang="pl-PL" altLang="pl-PL"/>
          </a:p>
        </p:txBody>
      </p:sp>
    </p:spTree>
    <p:extLst>
      <p:ext uri="{BB962C8B-B14F-4D97-AF65-F5344CB8AC3E}">
        <p14:creationId xmlns:p14="http://schemas.microsoft.com/office/powerpoint/2010/main" val="28188324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1F919DFF-E9C1-4D90-82D7-9869440B5535}" type="slidenum">
              <a:rPr lang="pl-PL" altLang="pl-PL"/>
              <a:pPr>
                <a:defRPr/>
              </a:pPr>
              <a:t>‹#›</a:t>
            </a:fld>
            <a:endParaRPr lang="pl-PL" altLang="pl-PL"/>
          </a:p>
        </p:txBody>
      </p:sp>
    </p:spTree>
    <p:extLst>
      <p:ext uri="{BB962C8B-B14F-4D97-AF65-F5344CB8AC3E}">
        <p14:creationId xmlns:p14="http://schemas.microsoft.com/office/powerpoint/2010/main" val="1961711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CAF09E-E6FF-46DE-AC3D-7B13AAEC8915}" type="slidenum">
              <a:rPr lang="pl-PL" altLang="pl-PL"/>
              <a:pPr>
                <a:defRPr/>
              </a:pPr>
              <a:t>‹#›</a:t>
            </a:fld>
            <a:endParaRPr lang="pl-PL" altLang="pl-PL"/>
          </a:p>
        </p:txBody>
      </p:sp>
    </p:spTree>
    <p:extLst>
      <p:ext uri="{BB962C8B-B14F-4D97-AF65-F5344CB8AC3E}">
        <p14:creationId xmlns:p14="http://schemas.microsoft.com/office/powerpoint/2010/main" val="2338245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6324E3BA-1A99-4AE8-9A73-C47D7BF014A6}" type="slidenum">
              <a:rPr lang="pl-PL" altLang="pl-PL"/>
              <a:pPr>
                <a:defRPr/>
              </a:pPr>
              <a:t>‹#›</a:t>
            </a:fld>
            <a:endParaRPr lang="pl-PL" altLang="pl-PL"/>
          </a:p>
        </p:txBody>
      </p:sp>
    </p:spTree>
    <p:extLst>
      <p:ext uri="{BB962C8B-B14F-4D97-AF65-F5344CB8AC3E}">
        <p14:creationId xmlns:p14="http://schemas.microsoft.com/office/powerpoint/2010/main" val="34248260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268F59D4-DE20-43C3-90D9-2684C655CD87}" type="slidenum">
              <a:rPr lang="pl-PL" altLang="pl-PL"/>
              <a:pPr>
                <a:defRPr/>
              </a:pPr>
              <a:t>‹#›</a:t>
            </a:fld>
            <a:endParaRPr lang="pl-PL" altLang="pl-PL"/>
          </a:p>
        </p:txBody>
      </p:sp>
    </p:spTree>
    <p:extLst>
      <p:ext uri="{BB962C8B-B14F-4D97-AF65-F5344CB8AC3E}">
        <p14:creationId xmlns:p14="http://schemas.microsoft.com/office/powerpoint/2010/main" val="38999249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4E8230BB-8023-4A9C-8352-6AFFADF2ECA1}" type="slidenum">
              <a:rPr lang="pl-PL" altLang="pl-PL"/>
              <a:pPr>
                <a:defRPr/>
              </a:pPr>
              <a:t>‹#›</a:t>
            </a:fld>
            <a:endParaRPr lang="pl-PL" altLang="pl-PL"/>
          </a:p>
        </p:txBody>
      </p:sp>
    </p:spTree>
    <p:extLst>
      <p:ext uri="{BB962C8B-B14F-4D97-AF65-F5344CB8AC3E}">
        <p14:creationId xmlns:p14="http://schemas.microsoft.com/office/powerpoint/2010/main" val="3628678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5F8CA6A1-D46B-4F72-9CBE-65DA78116B89}" type="slidenum">
              <a:rPr lang="pl-PL" altLang="pl-PL"/>
              <a:pPr>
                <a:defRPr/>
              </a:pPr>
              <a:t>‹#›</a:t>
            </a:fld>
            <a:endParaRPr lang="pl-PL" altLang="pl-PL"/>
          </a:p>
        </p:txBody>
      </p:sp>
    </p:spTree>
    <p:extLst>
      <p:ext uri="{BB962C8B-B14F-4D97-AF65-F5344CB8AC3E}">
        <p14:creationId xmlns:p14="http://schemas.microsoft.com/office/powerpoint/2010/main" val="24904942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p:cNvSpPr>
            <a:spLocks noGrp="1" noChangeArrowheads="1"/>
          </p:cNvSpPr>
          <p:nvPr>
            <p:ph type="sldNum" idx="10"/>
          </p:nvPr>
        </p:nvSpPr>
        <p:spPr>
          <a:ln/>
        </p:spPr>
        <p:txBody>
          <a:bodyPr/>
          <a:lstStyle>
            <a:lvl1pPr>
              <a:defRPr/>
            </a:lvl1pPr>
          </a:lstStyle>
          <a:p>
            <a:pPr>
              <a:defRPr/>
            </a:pPr>
            <a:fld id="{C9CFAB70-CFCD-4243-8B69-BA7BD92C3238}" type="slidenum">
              <a:rPr lang="pl-PL" altLang="pl-PL"/>
              <a:pPr>
                <a:defRPr/>
              </a:pPr>
              <a:t>‹#›</a:t>
            </a:fld>
            <a:endParaRPr lang="pl-PL" altLang="pl-PL"/>
          </a:p>
        </p:txBody>
      </p:sp>
    </p:spTree>
    <p:extLst>
      <p:ext uri="{BB962C8B-B14F-4D97-AF65-F5344CB8AC3E}">
        <p14:creationId xmlns:p14="http://schemas.microsoft.com/office/powerpoint/2010/main" val="1174105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9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92"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9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ctr">
              <a:defRPr sz="11600" b="1">
                <a:solidFill>
                  <a:srgbClr val="444444"/>
                </a:solidFill>
                <a:latin typeface="Calibri"/>
                <a:ea typeface="Calibri"/>
                <a:cs typeface="Calibri"/>
                <a:sym typeface="Calibri"/>
              </a:defRPr>
            </a:lvl1pPr>
          </a:lstStyle>
          <a:p>
            <a:r>
              <a:t>Title Text</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DE4975A2-BCA1-4A77-99E4-D0B1F8CB51F3}" type="slidenum">
              <a:rPr lang="pl-PL" altLang="pl-PL"/>
              <a:pPr>
                <a:defRPr/>
              </a:pPr>
              <a:t>‹#›</a:t>
            </a:fld>
            <a:endParaRPr lang="pl-PL" altLang="pl-PL"/>
          </a:p>
        </p:txBody>
      </p:sp>
    </p:spTree>
    <p:extLst>
      <p:ext uri="{BB962C8B-B14F-4D97-AF65-F5344CB8AC3E}">
        <p14:creationId xmlns:p14="http://schemas.microsoft.com/office/powerpoint/2010/main" val="28203845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p:cNvSpPr>
            <a:spLocks noGrp="1" noChangeArrowheads="1"/>
          </p:cNvSpPr>
          <p:nvPr>
            <p:ph type="sldNum" idx="10"/>
          </p:nvPr>
        </p:nvSpPr>
        <p:spPr>
          <a:ln/>
        </p:spPr>
        <p:txBody>
          <a:bodyPr/>
          <a:lstStyle>
            <a:lvl1pPr>
              <a:defRPr/>
            </a:lvl1pPr>
          </a:lstStyle>
          <a:p>
            <a:pPr>
              <a:defRPr/>
            </a:pPr>
            <a:fld id="{9ED8CBC6-EDC3-4CD7-99B0-3EE33CD1E545}" type="slidenum">
              <a:rPr lang="pl-PL" altLang="pl-PL"/>
              <a:pPr>
                <a:defRPr/>
              </a:pPr>
              <a:t>‹#›</a:t>
            </a:fld>
            <a:endParaRPr lang="pl-PL" altLang="pl-PL"/>
          </a:p>
        </p:txBody>
      </p:sp>
    </p:spTree>
    <p:extLst>
      <p:ext uri="{BB962C8B-B14F-4D97-AF65-F5344CB8AC3E}">
        <p14:creationId xmlns:p14="http://schemas.microsoft.com/office/powerpoint/2010/main" val="17903666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3429000"/>
            <a:ext cx="9682163"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72963" y="3429000"/>
            <a:ext cx="9683750" cy="8456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p:cNvSpPr>
            <a:spLocks noGrp="1" noChangeArrowheads="1"/>
          </p:cNvSpPr>
          <p:nvPr>
            <p:ph type="sldNum" idx="10"/>
          </p:nvPr>
        </p:nvSpPr>
        <p:spPr>
          <a:ln/>
        </p:spPr>
        <p:txBody>
          <a:bodyPr/>
          <a:lstStyle>
            <a:lvl1pPr>
              <a:defRPr/>
            </a:lvl1pPr>
          </a:lstStyle>
          <a:p>
            <a:pPr>
              <a:defRPr/>
            </a:pPr>
            <a:fld id="{23DE4F9A-3F8E-4B02-9657-BDDF3B6E41AB}" type="slidenum">
              <a:rPr lang="pl-PL" altLang="pl-PL"/>
              <a:pPr>
                <a:defRPr/>
              </a:pPr>
              <a:t>‹#›</a:t>
            </a:fld>
            <a:endParaRPr lang="pl-PL" altLang="pl-PL"/>
          </a:p>
        </p:txBody>
      </p:sp>
    </p:spTree>
    <p:extLst>
      <p:ext uri="{BB962C8B-B14F-4D97-AF65-F5344CB8AC3E}">
        <p14:creationId xmlns:p14="http://schemas.microsoft.com/office/powerpoint/2010/main" val="38509042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p:cNvSpPr>
            <a:spLocks noGrp="1" noChangeArrowheads="1"/>
          </p:cNvSpPr>
          <p:nvPr>
            <p:ph type="sldNum" idx="10"/>
          </p:nvPr>
        </p:nvSpPr>
        <p:spPr>
          <a:ln/>
        </p:spPr>
        <p:txBody>
          <a:bodyPr/>
          <a:lstStyle>
            <a:lvl1pPr>
              <a:defRPr/>
            </a:lvl1pPr>
          </a:lstStyle>
          <a:p>
            <a:pPr>
              <a:defRPr/>
            </a:pPr>
            <a:fld id="{371FA44D-6A79-430D-B8EC-669C72E5AAAF}" type="slidenum">
              <a:rPr lang="pl-PL" altLang="pl-PL"/>
              <a:pPr>
                <a:defRPr/>
              </a:pPr>
              <a:t>‹#›</a:t>
            </a:fld>
            <a:endParaRPr lang="pl-PL" altLang="pl-PL"/>
          </a:p>
        </p:txBody>
      </p:sp>
    </p:spTree>
    <p:extLst>
      <p:ext uri="{BB962C8B-B14F-4D97-AF65-F5344CB8AC3E}">
        <p14:creationId xmlns:p14="http://schemas.microsoft.com/office/powerpoint/2010/main" val="6889003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p:cNvSpPr>
            <a:spLocks noGrp="1" noChangeArrowheads="1"/>
          </p:cNvSpPr>
          <p:nvPr>
            <p:ph type="sldNum" idx="10"/>
          </p:nvPr>
        </p:nvSpPr>
        <p:spPr>
          <a:ln/>
        </p:spPr>
        <p:txBody>
          <a:bodyPr/>
          <a:lstStyle>
            <a:lvl1pPr>
              <a:defRPr/>
            </a:lvl1pPr>
          </a:lstStyle>
          <a:p>
            <a:pPr>
              <a:defRPr/>
            </a:pPr>
            <a:fld id="{777271B4-3A65-4F0D-845E-89DA017B31D9}" type="slidenum">
              <a:rPr lang="pl-PL" altLang="pl-PL"/>
              <a:pPr>
                <a:defRPr/>
              </a:pPr>
              <a:t>‹#›</a:t>
            </a:fld>
            <a:endParaRPr lang="pl-PL" altLang="pl-PL"/>
          </a:p>
        </p:txBody>
      </p:sp>
    </p:spTree>
    <p:extLst>
      <p:ext uri="{BB962C8B-B14F-4D97-AF65-F5344CB8AC3E}">
        <p14:creationId xmlns:p14="http://schemas.microsoft.com/office/powerpoint/2010/main" val="16687363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B581BC0-8075-4F72-AB59-E13D3AA61FB9}" type="slidenum">
              <a:rPr lang="pl-PL" altLang="pl-PL"/>
              <a:pPr>
                <a:defRPr/>
              </a:pPr>
              <a:t>‹#›</a:t>
            </a:fld>
            <a:endParaRPr lang="pl-PL" altLang="pl-PL"/>
          </a:p>
        </p:txBody>
      </p:sp>
    </p:spTree>
    <p:extLst>
      <p:ext uri="{BB962C8B-B14F-4D97-AF65-F5344CB8AC3E}">
        <p14:creationId xmlns:p14="http://schemas.microsoft.com/office/powerpoint/2010/main" val="13491900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DC625943-14DB-4540-A0FE-F11ABDC9E95B}" type="slidenum">
              <a:rPr lang="pl-PL" altLang="pl-PL"/>
              <a:pPr>
                <a:defRPr/>
              </a:pPr>
              <a:t>‹#›</a:t>
            </a:fld>
            <a:endParaRPr lang="pl-PL" altLang="pl-PL"/>
          </a:p>
        </p:txBody>
      </p:sp>
    </p:spTree>
    <p:extLst>
      <p:ext uri="{BB962C8B-B14F-4D97-AF65-F5344CB8AC3E}">
        <p14:creationId xmlns:p14="http://schemas.microsoft.com/office/powerpoint/2010/main" val="33033311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p:cNvSpPr>
            <a:spLocks noGrp="1" noChangeArrowheads="1"/>
          </p:cNvSpPr>
          <p:nvPr>
            <p:ph type="sldNum" idx="10"/>
          </p:nvPr>
        </p:nvSpPr>
        <p:spPr>
          <a:ln/>
        </p:spPr>
        <p:txBody>
          <a:bodyPr/>
          <a:lstStyle>
            <a:lvl1pPr>
              <a:defRPr/>
            </a:lvl1pPr>
          </a:lstStyle>
          <a:p>
            <a:pPr>
              <a:defRPr/>
            </a:pPr>
            <a:fld id="{061114EA-A118-4EF1-80DF-E18EBAC95A39}" type="slidenum">
              <a:rPr lang="pl-PL" altLang="pl-PL"/>
              <a:pPr>
                <a:defRPr/>
              </a:pPr>
              <a:t>‹#›</a:t>
            </a:fld>
            <a:endParaRPr lang="pl-PL" altLang="pl-PL"/>
          </a:p>
        </p:txBody>
      </p:sp>
    </p:spTree>
    <p:extLst>
      <p:ext uri="{BB962C8B-B14F-4D97-AF65-F5344CB8AC3E}">
        <p14:creationId xmlns:p14="http://schemas.microsoft.com/office/powerpoint/2010/main" val="37707801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1CA06A4D-2E94-4F2C-88A5-C23159239F36}" type="slidenum">
              <a:rPr lang="pl-PL" altLang="pl-PL"/>
              <a:pPr>
                <a:defRPr/>
              </a:pPr>
              <a:t>‹#›</a:t>
            </a:fld>
            <a:endParaRPr lang="pl-PL" altLang="pl-PL"/>
          </a:p>
        </p:txBody>
      </p:sp>
    </p:spTree>
    <p:extLst>
      <p:ext uri="{BB962C8B-B14F-4D97-AF65-F5344CB8AC3E}">
        <p14:creationId xmlns:p14="http://schemas.microsoft.com/office/powerpoint/2010/main" val="41769234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78325" y="1397000"/>
            <a:ext cx="4878388" cy="104886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97000"/>
            <a:ext cx="14487525" cy="104886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p:cNvSpPr>
            <a:spLocks noGrp="1" noChangeArrowheads="1"/>
          </p:cNvSpPr>
          <p:nvPr>
            <p:ph type="sldNum" idx="10"/>
          </p:nvPr>
        </p:nvSpPr>
        <p:spPr>
          <a:ln/>
        </p:spPr>
        <p:txBody>
          <a:bodyPr/>
          <a:lstStyle>
            <a:lvl1pPr>
              <a:defRPr/>
            </a:lvl1pPr>
          </a:lstStyle>
          <a:p>
            <a:pPr>
              <a:defRPr/>
            </a:pPr>
            <a:fld id="{ACFF1AD7-3EF7-48C1-8C96-8788430BBB1D}" type="slidenum">
              <a:rPr lang="pl-PL" altLang="pl-PL"/>
              <a:pPr>
                <a:defRPr/>
              </a:pPr>
              <a:t>‹#›</a:t>
            </a:fld>
            <a:endParaRPr lang="pl-PL" altLang="pl-PL"/>
          </a:p>
        </p:txBody>
      </p:sp>
    </p:spTree>
    <p:extLst>
      <p:ext uri="{BB962C8B-B14F-4D97-AF65-F5344CB8AC3E}">
        <p14:creationId xmlns:p14="http://schemas.microsoft.com/office/powerpoint/2010/main" val="180146024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theme" Target="../theme/theme1.xml"/><Relationship Id="rId79" Type="http://schemas.openxmlformats.org/officeDocument/2006/relationships/image" Target="../media/image2.jpeg"/><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0.xml"/><Relationship Id="rId13" Type="http://schemas.openxmlformats.org/officeDocument/2006/relationships/image" Target="../media/image2.jpeg"/><Relationship Id="rId14" Type="http://schemas.openxmlformats.org/officeDocument/2006/relationships/image" Target="../media/image11.jpe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1.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2.xml"/><Relationship Id="rId13" Type="http://schemas.openxmlformats.org/officeDocument/2006/relationships/image" Target="../media/image2.jpeg"/><Relationship Id="rId14" Type="http://schemas.openxmlformats.org/officeDocument/2006/relationships/image" Target="../media/image11.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3.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14.xml"/><Relationship Id="rId13" Type="http://schemas.openxmlformats.org/officeDocument/2006/relationships/image" Target="../media/image2.jpe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15.xml"/><Relationship Id="rId13" Type="http://schemas.openxmlformats.org/officeDocument/2006/relationships/image" Target="../media/image2.jpeg"/><Relationship Id="rId14" Type="http://schemas.openxmlformats.org/officeDocument/2006/relationships/image" Target="../media/image11.jpe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16.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17.xml"/><Relationship Id="rId13" Type="http://schemas.openxmlformats.org/officeDocument/2006/relationships/image" Target="../media/image2.jpeg"/><Relationship Id="rId14" Type="http://schemas.openxmlformats.org/officeDocument/2006/relationships/image" Target="../media/image11.jpe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18.xml"/><Relationship Id="rId13" Type="http://schemas.openxmlformats.org/officeDocument/2006/relationships/image" Target="../media/image2.jpe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19.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2.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0.xml"/><Relationship Id="rId13" Type="http://schemas.openxmlformats.org/officeDocument/2006/relationships/image" Target="../media/image2.jpeg"/><Relationship Id="rId14" Type="http://schemas.openxmlformats.org/officeDocument/2006/relationships/image" Target="../media/image11.jpe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1.xml"/><Relationship Id="rId13" Type="http://schemas.openxmlformats.org/officeDocument/2006/relationships/image" Target="../media/image2.jpe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2.xml"/><Relationship Id="rId13" Type="http://schemas.openxmlformats.org/officeDocument/2006/relationships/image" Target="../media/image2.jpe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3.xml"/><Relationship Id="rId13" Type="http://schemas.openxmlformats.org/officeDocument/2006/relationships/image" Target="../media/image2.jpe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24.xml"/><Relationship Id="rId13" Type="http://schemas.openxmlformats.org/officeDocument/2006/relationships/image" Target="../media/image2.jpe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25.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26.xml"/><Relationship Id="rId13" Type="http://schemas.openxmlformats.org/officeDocument/2006/relationships/image" Target="../media/image2.jpe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27.xml"/><Relationship Id="rId13" Type="http://schemas.openxmlformats.org/officeDocument/2006/relationships/image" Target="../media/image2.jpe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28.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29.xml"/><Relationship Id="rId13" Type="http://schemas.openxmlformats.org/officeDocument/2006/relationships/image" Target="../media/image2.jpe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3.xml"/><Relationship Id="rId13" Type="http://schemas.openxmlformats.org/officeDocument/2006/relationships/image" Target="../media/image2.jpeg"/><Relationship Id="rId14" Type="http://schemas.openxmlformats.org/officeDocument/2006/relationships/image" Target="../media/image11.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0.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11.jpe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2.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3.xml"/><Relationship Id="rId13" Type="http://schemas.openxmlformats.org/officeDocument/2006/relationships/image" Target="../media/image2.jpeg"/><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34.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theme" Target="../theme/theme35.xml"/><Relationship Id="rId13" Type="http://schemas.openxmlformats.org/officeDocument/2006/relationships/image" Target="../media/image2.jpeg"/><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62.xml"/><Relationship Id="rId12" Type="http://schemas.openxmlformats.org/officeDocument/2006/relationships/theme" Target="../theme/theme36.xml"/><Relationship Id="rId13" Type="http://schemas.openxmlformats.org/officeDocument/2006/relationships/image" Target="../media/image2.jpeg"/><Relationship Id="rId14" Type="http://schemas.openxmlformats.org/officeDocument/2006/relationships/image" Target="../media/image11.jpeg"/><Relationship Id="rId1" Type="http://schemas.openxmlformats.org/officeDocument/2006/relationships/slideLayout" Target="../slideLayouts/slideLayout452.xml"/><Relationship Id="rId2" Type="http://schemas.openxmlformats.org/officeDocument/2006/relationships/slideLayout" Target="../slideLayouts/slideLayout453.xml"/><Relationship Id="rId3" Type="http://schemas.openxmlformats.org/officeDocument/2006/relationships/slideLayout" Target="../slideLayouts/slideLayout454.xml"/><Relationship Id="rId4" Type="http://schemas.openxmlformats.org/officeDocument/2006/relationships/slideLayout" Target="../slideLayouts/slideLayout455.xml"/><Relationship Id="rId5" Type="http://schemas.openxmlformats.org/officeDocument/2006/relationships/slideLayout" Target="../slideLayouts/slideLayout456.xml"/><Relationship Id="rId6" Type="http://schemas.openxmlformats.org/officeDocument/2006/relationships/slideLayout" Target="../slideLayouts/slideLayout457.xml"/><Relationship Id="rId7" Type="http://schemas.openxmlformats.org/officeDocument/2006/relationships/slideLayout" Target="../slideLayouts/slideLayout458.xml"/><Relationship Id="rId8" Type="http://schemas.openxmlformats.org/officeDocument/2006/relationships/slideLayout" Target="../slideLayouts/slideLayout459.xml"/><Relationship Id="rId9" Type="http://schemas.openxmlformats.org/officeDocument/2006/relationships/slideLayout" Target="../slideLayouts/slideLayout460.xml"/><Relationship Id="rId10" Type="http://schemas.openxmlformats.org/officeDocument/2006/relationships/slideLayout" Target="../slideLayouts/slideLayout461.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theme" Target="../theme/theme37.xml"/><Relationship Id="rId13" Type="http://schemas.openxmlformats.org/officeDocument/2006/relationships/image" Target="../media/image2.jpeg"/><Relationship Id="rId14" Type="http://schemas.openxmlformats.org/officeDocument/2006/relationships/image" Target="../media/image13.png"/><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84.xml"/><Relationship Id="rId12" Type="http://schemas.openxmlformats.org/officeDocument/2006/relationships/theme" Target="../theme/theme38.xml"/><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95.xml"/><Relationship Id="rId12" Type="http://schemas.openxmlformats.org/officeDocument/2006/relationships/theme" Target="../theme/theme39.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485.xml"/><Relationship Id="rId2" Type="http://schemas.openxmlformats.org/officeDocument/2006/relationships/slideLayout" Target="../slideLayouts/slideLayout486.xml"/><Relationship Id="rId3" Type="http://schemas.openxmlformats.org/officeDocument/2006/relationships/slideLayout" Target="../slideLayouts/slideLayout487.xml"/><Relationship Id="rId4" Type="http://schemas.openxmlformats.org/officeDocument/2006/relationships/slideLayout" Target="../slideLayouts/slideLayout488.xml"/><Relationship Id="rId5" Type="http://schemas.openxmlformats.org/officeDocument/2006/relationships/slideLayout" Target="../slideLayouts/slideLayout489.xml"/><Relationship Id="rId6" Type="http://schemas.openxmlformats.org/officeDocument/2006/relationships/slideLayout" Target="../slideLayouts/slideLayout490.xml"/><Relationship Id="rId7" Type="http://schemas.openxmlformats.org/officeDocument/2006/relationships/slideLayout" Target="../slideLayouts/slideLayout491.xml"/><Relationship Id="rId8" Type="http://schemas.openxmlformats.org/officeDocument/2006/relationships/slideLayout" Target="../slideLayouts/slideLayout492.xml"/><Relationship Id="rId9" Type="http://schemas.openxmlformats.org/officeDocument/2006/relationships/slideLayout" Target="../slideLayouts/slideLayout493.xml"/><Relationship Id="rId10" Type="http://schemas.openxmlformats.org/officeDocument/2006/relationships/slideLayout" Target="../slideLayouts/slideLayout49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4.xml"/><Relationship Id="rId13" Type="http://schemas.openxmlformats.org/officeDocument/2006/relationships/image" Target="../media/image2.jpeg"/><Relationship Id="rId14" Type="http://schemas.openxmlformats.org/officeDocument/2006/relationships/image" Target="../media/image11.jpe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506.xml"/><Relationship Id="rId12" Type="http://schemas.openxmlformats.org/officeDocument/2006/relationships/theme" Target="../theme/theme40.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496.xml"/><Relationship Id="rId2" Type="http://schemas.openxmlformats.org/officeDocument/2006/relationships/slideLayout" Target="../slideLayouts/slideLayout497.xml"/><Relationship Id="rId3" Type="http://schemas.openxmlformats.org/officeDocument/2006/relationships/slideLayout" Target="../slideLayouts/slideLayout498.xml"/><Relationship Id="rId4" Type="http://schemas.openxmlformats.org/officeDocument/2006/relationships/slideLayout" Target="../slideLayouts/slideLayout499.xml"/><Relationship Id="rId5" Type="http://schemas.openxmlformats.org/officeDocument/2006/relationships/slideLayout" Target="../slideLayouts/slideLayout500.xml"/><Relationship Id="rId6" Type="http://schemas.openxmlformats.org/officeDocument/2006/relationships/slideLayout" Target="../slideLayouts/slideLayout501.xml"/><Relationship Id="rId7" Type="http://schemas.openxmlformats.org/officeDocument/2006/relationships/slideLayout" Target="../slideLayouts/slideLayout502.xml"/><Relationship Id="rId8" Type="http://schemas.openxmlformats.org/officeDocument/2006/relationships/slideLayout" Target="../slideLayouts/slideLayout503.xml"/><Relationship Id="rId9" Type="http://schemas.openxmlformats.org/officeDocument/2006/relationships/slideLayout" Target="../slideLayouts/slideLayout504.xml"/><Relationship Id="rId10" Type="http://schemas.openxmlformats.org/officeDocument/2006/relationships/slideLayout" Target="../slideLayouts/slideLayout505.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517.xml"/><Relationship Id="rId12" Type="http://schemas.openxmlformats.org/officeDocument/2006/relationships/theme" Target="../theme/theme41.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507.xml"/><Relationship Id="rId2" Type="http://schemas.openxmlformats.org/officeDocument/2006/relationships/slideLayout" Target="../slideLayouts/slideLayout508.xml"/><Relationship Id="rId3" Type="http://schemas.openxmlformats.org/officeDocument/2006/relationships/slideLayout" Target="../slideLayouts/slideLayout509.xml"/><Relationship Id="rId4" Type="http://schemas.openxmlformats.org/officeDocument/2006/relationships/slideLayout" Target="../slideLayouts/slideLayout510.xml"/><Relationship Id="rId5" Type="http://schemas.openxmlformats.org/officeDocument/2006/relationships/slideLayout" Target="../slideLayouts/slideLayout511.xml"/><Relationship Id="rId6" Type="http://schemas.openxmlformats.org/officeDocument/2006/relationships/slideLayout" Target="../slideLayouts/slideLayout512.xml"/><Relationship Id="rId7" Type="http://schemas.openxmlformats.org/officeDocument/2006/relationships/slideLayout" Target="../slideLayouts/slideLayout513.xml"/><Relationship Id="rId8" Type="http://schemas.openxmlformats.org/officeDocument/2006/relationships/slideLayout" Target="../slideLayouts/slideLayout514.xml"/><Relationship Id="rId9" Type="http://schemas.openxmlformats.org/officeDocument/2006/relationships/slideLayout" Target="../slideLayouts/slideLayout515.xml"/><Relationship Id="rId10" Type="http://schemas.openxmlformats.org/officeDocument/2006/relationships/slideLayout" Target="../slideLayouts/slideLayout516.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528.xml"/><Relationship Id="rId12" Type="http://schemas.openxmlformats.org/officeDocument/2006/relationships/theme" Target="../theme/theme42.xml"/><Relationship Id="rId13" Type="http://schemas.openxmlformats.org/officeDocument/2006/relationships/image" Target="../media/image2.jpeg"/><Relationship Id="rId14" Type="http://schemas.openxmlformats.org/officeDocument/2006/relationships/image" Target="../media/image7.jpeg"/><Relationship Id="rId1" Type="http://schemas.openxmlformats.org/officeDocument/2006/relationships/slideLayout" Target="../slideLayouts/slideLayout518.xml"/><Relationship Id="rId2" Type="http://schemas.openxmlformats.org/officeDocument/2006/relationships/slideLayout" Target="../slideLayouts/slideLayout519.xml"/><Relationship Id="rId3" Type="http://schemas.openxmlformats.org/officeDocument/2006/relationships/slideLayout" Target="../slideLayouts/slideLayout520.xml"/><Relationship Id="rId4" Type="http://schemas.openxmlformats.org/officeDocument/2006/relationships/slideLayout" Target="../slideLayouts/slideLayout521.xml"/><Relationship Id="rId5" Type="http://schemas.openxmlformats.org/officeDocument/2006/relationships/slideLayout" Target="../slideLayouts/slideLayout522.xml"/><Relationship Id="rId6" Type="http://schemas.openxmlformats.org/officeDocument/2006/relationships/slideLayout" Target="../slideLayouts/slideLayout523.xml"/><Relationship Id="rId7" Type="http://schemas.openxmlformats.org/officeDocument/2006/relationships/slideLayout" Target="../slideLayouts/slideLayout524.xml"/><Relationship Id="rId8" Type="http://schemas.openxmlformats.org/officeDocument/2006/relationships/slideLayout" Target="../slideLayouts/slideLayout525.xml"/><Relationship Id="rId9" Type="http://schemas.openxmlformats.org/officeDocument/2006/relationships/slideLayout" Target="../slideLayouts/slideLayout526.xml"/><Relationship Id="rId10" Type="http://schemas.openxmlformats.org/officeDocument/2006/relationships/slideLayout" Target="../slideLayouts/slideLayout527.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theme" Target="../theme/theme43.xml"/><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5.xml"/><Relationship Id="rId13" Type="http://schemas.openxmlformats.org/officeDocument/2006/relationships/image" Target="../media/image2.jpeg"/><Relationship Id="rId14" Type="http://schemas.openxmlformats.org/officeDocument/2006/relationships/image" Target="../media/image11.jpe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4.jpe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7.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8.xml"/><Relationship Id="rId13" Type="http://schemas.openxmlformats.org/officeDocument/2006/relationships/image" Target="../media/image2.jpeg"/><Relationship Id="rId14" Type="http://schemas.openxmlformats.org/officeDocument/2006/relationships/image" Target="../media/image11.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9.xml"/><Relationship Id="rId13" Type="http://schemas.openxmlformats.org/officeDocument/2006/relationships/image" Target="../media/image2.jpe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Earth.jpg" descr="Earth.jpg"/>
          <p:cNvPicPr>
            <a:picLocks noChangeAspect="1"/>
          </p:cNvPicPr>
          <p:nvPr/>
        </p:nvPicPr>
        <p:blipFill>
          <a:blip r:embed="rId79">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03300"/>
            <a:ext cx="20828000" cy="16891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765300" y="2997200"/>
            <a:ext cx="20866100" cy="85344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4pPr>
              <a:lnSpc>
                <a:spcPct val="100000"/>
              </a:lnSpc>
            </a:lvl4pPr>
            <a:lvl5pPr>
              <a:lnSpc>
                <a:spcPct val="100000"/>
              </a:lnSpc>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lgn="ctr" defTabSz="825500">
              <a:defRPr sz="2400">
                <a:latin typeface="Gill Sans"/>
                <a:ea typeface="Gill Sans"/>
                <a:cs typeface="Gill San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3" r:id="rId12"/>
    <p:sldLayoutId id="2147483664" r:id="rId13"/>
    <p:sldLayoutId id="2147483665"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2" r:id="rId48"/>
    <p:sldLayoutId id="2147483703" r:id="rId49"/>
    <p:sldLayoutId id="2147483704" r:id="rId50"/>
    <p:sldLayoutId id="2147483705" r:id="rId51"/>
    <p:sldLayoutId id="2147483706" r:id="rId52"/>
    <p:sldLayoutId id="2147483707" r:id="rId53"/>
    <p:sldLayoutId id="2147483709" r:id="rId54"/>
    <p:sldLayoutId id="2147483710" r:id="rId55"/>
    <p:sldLayoutId id="2147483711" r:id="rId56"/>
    <p:sldLayoutId id="2147483712" r:id="rId57"/>
    <p:sldLayoutId id="2147483713" r:id="rId58"/>
    <p:sldLayoutId id="2147483714" r:id="rId59"/>
    <p:sldLayoutId id="2147483715" r:id="rId60"/>
    <p:sldLayoutId id="2147483717" r:id="rId61"/>
    <p:sldLayoutId id="2147483718" r:id="rId62"/>
    <p:sldLayoutId id="2147483719" r:id="rId63"/>
    <p:sldLayoutId id="2147483720" r:id="rId64"/>
    <p:sldLayoutId id="2147483721" r:id="rId65"/>
    <p:sldLayoutId id="2147483722" r:id="rId66"/>
    <p:sldLayoutId id="2147483723" r:id="rId67"/>
    <p:sldLayoutId id="2147483724" r:id="rId68"/>
    <p:sldLayoutId id="2147483726" r:id="rId69"/>
    <p:sldLayoutId id="2147483729" r:id="rId70"/>
    <p:sldLayoutId id="2147483730" r:id="rId71"/>
    <p:sldLayoutId id="2147483732" r:id="rId72"/>
    <p:sldLayoutId id="2147483733" r:id="rId73"/>
    <p:sldLayoutId id="2147483734" r:id="rId74"/>
    <p:sldLayoutId id="2147483735" r:id="rId75"/>
    <p:sldLayoutId id="2147483737" r:id="rId76"/>
    <p:sldLayoutId id="2147484114" r:id="rId77"/>
  </p:sldLayoutIdLst>
  <p:transition xmlns:p14="http://schemas.microsoft.com/office/powerpoint/2010/main" spd="med"/>
  <p:txStyles>
    <p:title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p:titleStyle>
    <p:bodyStyle>
      <a:lvl1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1pPr>
      <a:lvl2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2pPr>
      <a:lvl3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3pPr>
      <a:lvl4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4pPr>
      <a:lvl5pPr marL="0" marR="0" indent="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5pPr>
      <a:lvl6pPr marL="0" marR="0" indent="3556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6pPr>
      <a:lvl7pPr marL="0" marR="0" indent="7112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7pPr>
      <a:lvl8pPr marL="0" marR="0" indent="10668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8pPr>
      <a:lvl9pPr marL="0" marR="0" indent="1422400" algn="l" defTabSz="825500" latinLnBrk="0">
        <a:lnSpc>
          <a:spcPct val="90000"/>
        </a:lnSpc>
        <a:spcBef>
          <a:spcPts val="0"/>
        </a:spcBef>
        <a:spcAft>
          <a:spcPts val="0"/>
        </a:spcAft>
        <a:buClrTx/>
        <a:buSzTx/>
        <a:buFontTx/>
        <a:buNone/>
        <a:tabLst/>
        <a:defRPr sz="7200" b="0" i="0" u="none" strike="noStrike" cap="none" spc="0" baseline="0">
          <a:ln>
            <a:noFill/>
          </a:ln>
          <a:solidFill>
            <a:srgbClr val="FEFCDD"/>
          </a:solidFill>
          <a:uFillTx/>
          <a:latin typeface="Helvetica"/>
          <a:ea typeface="Helvetica"/>
          <a:cs typeface="Helvetica"/>
          <a:sym typeface="Helvetica"/>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3"/>
          <p:cNvSpPr>
            <a:spLocks noGrp="1" noChangeArrowheads="1"/>
          </p:cNvSpPr>
          <p:nvPr>
            <p:ph type="title"/>
          </p:nvPr>
        </p:nvSpPr>
        <p:spPr bwMode="auto">
          <a:xfrm>
            <a:off x="2438400" y="1397000"/>
            <a:ext cx="19518313"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5365" name="Rectangle 4"/>
          <p:cNvSpPr>
            <a:spLocks noGrp="1" noChangeArrowheads="1"/>
          </p:cNvSpPr>
          <p:nvPr>
            <p:ph type="body" idx="1"/>
          </p:nvPr>
        </p:nvSpPr>
        <p:spPr bwMode="auto">
          <a:xfrm>
            <a:off x="2438400" y="3429000"/>
            <a:ext cx="19518313" cy="845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A028FD03-1FF4-4EA9-95CB-408421342AB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2847229296"/>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3761496333"/>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3"/>
          <p:cNvSpPr>
            <a:spLocks noGrp="1" noChangeArrowheads="1"/>
          </p:cNvSpPr>
          <p:nvPr>
            <p:ph type="title"/>
          </p:nvPr>
        </p:nvSpPr>
        <p:spPr bwMode="auto">
          <a:xfrm>
            <a:off x="2438400" y="1397000"/>
            <a:ext cx="19518313"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5365" name="Rectangle 4"/>
          <p:cNvSpPr>
            <a:spLocks noGrp="1" noChangeArrowheads="1"/>
          </p:cNvSpPr>
          <p:nvPr>
            <p:ph type="body" idx="1"/>
          </p:nvPr>
        </p:nvSpPr>
        <p:spPr bwMode="auto">
          <a:xfrm>
            <a:off x="2438400" y="3429000"/>
            <a:ext cx="19518313" cy="845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A028FD03-1FF4-4EA9-95CB-408421342AB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2669674893"/>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AutoShape 1"/>
          <p:cNvSpPr>
            <a:spLocks noChangeAspect="1" noChangeArrowheads="1"/>
          </p:cNvSpPr>
          <p:nvPr/>
        </p:nvSpPr>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027" name="Rectangle 2"/>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2" name="Rectangle 3"/>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a:lnSpc>
                <a:spcPct val="100000"/>
              </a:lnSpc>
              <a:defRPr sz="12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3119C9EB-EAD6-44FD-A2B1-792EDA58F4B5}"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1029"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030"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1030983950"/>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2"/>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2" name="Rectangle 3"/>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a:lnSpc>
                <a:spcPct val="100000"/>
              </a:lnSpc>
              <a:defRPr sz="12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1D6418A0-7890-4F6D-B5EC-BC64DD0EF2C9}"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12293"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2294"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3150825174"/>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3"/>
          <p:cNvSpPr>
            <a:spLocks noGrp="1" noChangeArrowheads="1"/>
          </p:cNvSpPr>
          <p:nvPr>
            <p:ph type="title"/>
          </p:nvPr>
        </p:nvSpPr>
        <p:spPr bwMode="auto">
          <a:xfrm>
            <a:off x="2438400" y="1397000"/>
            <a:ext cx="19518313"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5365" name="Rectangle 4"/>
          <p:cNvSpPr>
            <a:spLocks noGrp="1" noChangeArrowheads="1"/>
          </p:cNvSpPr>
          <p:nvPr>
            <p:ph type="body" idx="1"/>
          </p:nvPr>
        </p:nvSpPr>
        <p:spPr bwMode="auto">
          <a:xfrm>
            <a:off x="2438400" y="3429000"/>
            <a:ext cx="19518313" cy="845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A028FD03-1FF4-4EA9-95CB-408421342AB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3307325298"/>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76438198"/>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3"/>
          <p:cNvSpPr>
            <a:spLocks noGrp="1" noChangeArrowheads="1"/>
          </p:cNvSpPr>
          <p:nvPr>
            <p:ph type="title"/>
          </p:nvPr>
        </p:nvSpPr>
        <p:spPr bwMode="auto">
          <a:xfrm>
            <a:off x="2438400" y="1397000"/>
            <a:ext cx="19518313"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5365" name="Rectangle 4"/>
          <p:cNvSpPr>
            <a:spLocks noGrp="1" noChangeArrowheads="1"/>
          </p:cNvSpPr>
          <p:nvPr>
            <p:ph type="body" idx="1"/>
          </p:nvPr>
        </p:nvSpPr>
        <p:spPr bwMode="auto">
          <a:xfrm>
            <a:off x="2438400" y="3429000"/>
            <a:ext cx="19518313" cy="845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A028FD03-1FF4-4EA9-95CB-408421342AB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1831076058"/>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Rectangle 2"/>
          <p:cNvSpPr>
            <a:spLocks noGrp="1" noChangeArrowheads="1"/>
          </p:cNvSpPr>
          <p:nvPr>
            <p:ph type="title"/>
          </p:nvPr>
        </p:nvSpPr>
        <p:spPr bwMode="auto">
          <a:xfrm>
            <a:off x="1739900" y="2298700"/>
            <a:ext cx="20902613" cy="463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760" tIns="50760" rIns="50760" bIns="50760" numCol="1" anchor="b" anchorCtr="0" compatLnSpc="1">
            <a:prstTxWarp prst="textNoShape">
              <a:avLst/>
            </a:prstTxWarp>
          </a:bodyPr>
          <a:lstStyle/>
          <a:p>
            <a:pPr lvl="0"/>
            <a:r>
              <a:rPr lang="en-GB" altLang="pl-PL"/>
              <a:t>Kliknij, aby edytować format tekstu tytułuTitle Text</a:t>
            </a:r>
          </a:p>
        </p:txBody>
      </p:sp>
      <p:sp>
        <p:nvSpPr>
          <p:cNvPr id="18436" name="Rectangle 3"/>
          <p:cNvSpPr>
            <a:spLocks noGrp="1" noChangeArrowheads="1"/>
          </p:cNvSpPr>
          <p:nvPr>
            <p:ph type="body" idx="1"/>
          </p:nvPr>
        </p:nvSpPr>
        <p:spPr bwMode="auto">
          <a:xfrm>
            <a:off x="1739900" y="7061200"/>
            <a:ext cx="20902613" cy="158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760" tIns="50760" rIns="50760" bIns="5076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4"/>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52F1EEF4-4FC4-4595-9A90-2D850BF199BF}"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2933292570"/>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2514897440"/>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1508886106"/>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3"/>
          <p:cNvSpPr>
            <a:spLocks noGrp="1" noChangeArrowheads="1"/>
          </p:cNvSpPr>
          <p:nvPr>
            <p:ph type="title"/>
          </p:nvPr>
        </p:nvSpPr>
        <p:spPr bwMode="auto">
          <a:xfrm>
            <a:off x="2438400" y="1397000"/>
            <a:ext cx="19518313"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5365" name="Rectangle 4"/>
          <p:cNvSpPr>
            <a:spLocks noGrp="1" noChangeArrowheads="1"/>
          </p:cNvSpPr>
          <p:nvPr>
            <p:ph type="body" idx="1"/>
          </p:nvPr>
        </p:nvSpPr>
        <p:spPr bwMode="auto">
          <a:xfrm>
            <a:off x="2438400" y="3429000"/>
            <a:ext cx="19518313" cy="845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A028FD03-1FF4-4EA9-95CB-408421342AB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283439539"/>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Rectangle 2"/>
          <p:cNvSpPr>
            <a:spLocks noChangeArrowheads="1"/>
          </p:cNvSpPr>
          <p:nvPr/>
        </p:nvSpPr>
        <p:spPr bwMode="auto">
          <a:xfrm>
            <a:off x="-431800" y="-584200"/>
            <a:ext cx="24841200" cy="14300200"/>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2" name="Rectangle 3"/>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E0341455-821F-4331-8584-685D94645522}"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20485"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20486"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1020824338"/>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Rectangle 2"/>
          <p:cNvSpPr>
            <a:spLocks noGrp="1" noChangeArrowheads="1"/>
          </p:cNvSpPr>
          <p:nvPr>
            <p:ph type="title"/>
          </p:nvPr>
        </p:nvSpPr>
        <p:spPr bwMode="auto">
          <a:xfrm>
            <a:off x="1778000" y="2298700"/>
            <a:ext cx="20826413" cy="464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760" tIns="50760" rIns="50760" bIns="50760" numCol="1" anchor="b" anchorCtr="0" compatLnSpc="1">
            <a:prstTxWarp prst="textNoShape">
              <a:avLst/>
            </a:prstTxWarp>
          </a:bodyPr>
          <a:lstStyle/>
          <a:p>
            <a:pPr lvl="0"/>
            <a:r>
              <a:rPr lang="en-GB" altLang="pl-PL"/>
              <a:t>Kliknij, aby edytować format tekstu tytułuTitle Text</a:t>
            </a:r>
          </a:p>
        </p:txBody>
      </p:sp>
      <p:sp>
        <p:nvSpPr>
          <p:cNvPr id="17412" name="Rectangle 3"/>
          <p:cNvSpPr>
            <a:spLocks noGrp="1" noChangeArrowheads="1"/>
          </p:cNvSpPr>
          <p:nvPr>
            <p:ph type="body" idx="1"/>
          </p:nvPr>
        </p:nvSpPr>
        <p:spPr bwMode="auto">
          <a:xfrm>
            <a:off x="1778000" y="7073900"/>
            <a:ext cx="20826413" cy="158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760" tIns="50760" rIns="50760" bIns="5076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4"/>
          <p:cNvSpPr>
            <a:spLocks noGrp="1" noChangeArrowheads="1"/>
          </p:cNvSpPr>
          <p:nvPr>
            <p:ph type="sldNum"/>
          </p:nvPr>
        </p:nvSpPr>
        <p:spPr bwMode="auto">
          <a:xfrm>
            <a:off x="11958638" y="13081000"/>
            <a:ext cx="45085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Helvetica Light" charset="0"/>
              </a:defRPr>
            </a:lvl1pPr>
          </a:lstStyle>
          <a:p>
            <a:pPr defTabSz="449263" fontAlgn="base">
              <a:spcBef>
                <a:spcPct val="0"/>
              </a:spcBef>
              <a:spcAft>
                <a:spcPct val="0"/>
              </a:spcAft>
              <a:buClr>
                <a:srgbClr val="000000"/>
              </a:buClr>
              <a:buSzPct val="100000"/>
              <a:buFont typeface="Times New Roman" pitchFamily="16" charset="0"/>
              <a:buNone/>
              <a:defRPr/>
            </a:pPr>
            <a:fld id="{4A2C77E7-089F-438B-AB92-408B1D57C68A}"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3053646506"/>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Rectangle 2"/>
          <p:cNvSpPr>
            <a:spLocks noChangeArrowheads="1"/>
          </p:cNvSpPr>
          <p:nvPr/>
        </p:nvSpPr>
        <p:spPr bwMode="auto">
          <a:xfrm>
            <a:off x="-431800" y="-584200"/>
            <a:ext cx="24841200" cy="14300200"/>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2" name="Rectangle 3"/>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B83B80A6-AB89-4278-B4D0-19C813DDA2AC}"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21509"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21510"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597278753"/>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2"/>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2" name="Rectangle 3"/>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a:lnSpc>
                <a:spcPct val="100000"/>
              </a:lnSpc>
              <a:defRPr sz="12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1D6418A0-7890-4F6D-B5EC-BC64DD0EF2C9}"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12293"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2294"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1603756381"/>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2103001660"/>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Rectangle 2"/>
          <p:cNvSpPr>
            <a:spLocks noGrp="1" noChangeArrowheads="1"/>
          </p:cNvSpPr>
          <p:nvPr>
            <p:ph type="title"/>
          </p:nvPr>
        </p:nvSpPr>
        <p:spPr bwMode="auto">
          <a:xfrm>
            <a:off x="0" y="-457200"/>
            <a:ext cx="243824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ctr" anchorCtr="0" compatLnSpc="1">
            <a:prstTxWarp prst="textNoShape">
              <a:avLst/>
            </a:prstTxWarp>
          </a:bodyPr>
          <a:lstStyle/>
          <a:p>
            <a:pPr lvl="0"/>
            <a:r>
              <a:rPr lang="en-GB" altLang="pl-PL"/>
              <a:t>Kliknij, aby edytować format tekstu tytułuTitle Text</a:t>
            </a:r>
          </a:p>
        </p:txBody>
      </p:sp>
      <p:sp>
        <p:nvSpPr>
          <p:cNvPr id="2" name="Rectangle 3"/>
          <p:cNvSpPr>
            <a:spLocks noGrp="1" noChangeArrowheads="1"/>
          </p:cNvSpPr>
          <p:nvPr>
            <p:ph type="sldNum"/>
          </p:nvPr>
        </p:nvSpPr>
        <p:spPr bwMode="auto">
          <a:xfrm>
            <a:off x="11795125" y="12776200"/>
            <a:ext cx="790575"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tabLst>
                <a:tab pos="723900" algn="l"/>
              </a:tabLst>
              <a:defRPr sz="4800">
                <a:solidFill>
                  <a:srgbClr val="000000"/>
                </a:solidFill>
                <a:cs typeface="+mn-cs"/>
              </a:defRPr>
            </a:lvl1pPr>
          </a:lstStyle>
          <a:p>
            <a:pPr defTabSz="449263" fontAlgn="base">
              <a:spcBef>
                <a:spcPct val="0"/>
              </a:spcBef>
              <a:spcAft>
                <a:spcPct val="0"/>
              </a:spcAft>
              <a:buClr>
                <a:srgbClr val="000000"/>
              </a:buClr>
              <a:buSzPct val="100000"/>
              <a:buFont typeface="Times New Roman" pitchFamily="16" charset="0"/>
              <a:buNone/>
              <a:defRPr/>
            </a:pPr>
            <a:fld id="{E20CD8CB-E900-474C-A1BE-28DE151F1C56}" type="slidenum">
              <a:rPr lang="pl-PL" altLang="pl-PL" kern="1200">
                <a:latin typeface="Arial" charset="0"/>
                <a:ea typeface="Microsoft YaHei" charset="-122"/>
              </a:rPr>
              <a:pPr defTabSz="449263" fontAlgn="base">
                <a:spcBef>
                  <a:spcPct val="0"/>
                </a:spcBef>
                <a:spcAft>
                  <a:spcPct val="0"/>
                </a:spcAft>
                <a:buClr>
                  <a:srgbClr val="000000"/>
                </a:buClr>
                <a:buSzPct val="100000"/>
                <a:buFont typeface="Times New Roman" pitchFamily="16" charset="0"/>
                <a:buNone/>
                <a:defRPr/>
              </a:pPr>
              <a:t>‹#›</a:t>
            </a:fld>
            <a:endParaRPr lang="pl-PL" altLang="pl-PL" kern="1200">
              <a:latin typeface="Arial" charset="0"/>
              <a:ea typeface="Microsoft YaHei" charset="-122"/>
            </a:endParaRPr>
          </a:p>
        </p:txBody>
      </p:sp>
      <p:sp>
        <p:nvSpPr>
          <p:cNvPr id="22533" name="Rectangle 4"/>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3323170425"/>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2"/>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2" name="Rectangle 3"/>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a:lnSpc>
                <a:spcPct val="100000"/>
              </a:lnSpc>
              <a:defRPr sz="12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1D6418A0-7890-4F6D-B5EC-BC64DD0EF2C9}"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12293"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2294"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199546173"/>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111574647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2"/>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2" name="Rectangle 3"/>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a:lnSpc>
                <a:spcPct val="100000"/>
              </a:lnSpc>
              <a:defRPr sz="12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1D6418A0-7890-4F6D-B5EC-BC64DD0EF2C9}"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12293"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2294"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3061492957"/>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3"/>
          <p:cNvSpPr>
            <a:spLocks noGrp="1" noChangeArrowheads="1"/>
          </p:cNvSpPr>
          <p:nvPr>
            <p:ph type="title"/>
          </p:nvPr>
        </p:nvSpPr>
        <p:spPr bwMode="auto">
          <a:xfrm>
            <a:off x="2438400" y="1397000"/>
            <a:ext cx="19518313"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5365" name="Rectangle 4"/>
          <p:cNvSpPr>
            <a:spLocks noGrp="1" noChangeArrowheads="1"/>
          </p:cNvSpPr>
          <p:nvPr>
            <p:ph type="body" idx="1"/>
          </p:nvPr>
        </p:nvSpPr>
        <p:spPr bwMode="auto">
          <a:xfrm>
            <a:off x="2438400" y="3429000"/>
            <a:ext cx="19518313" cy="845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A028FD03-1FF4-4EA9-95CB-408421342AB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326757783"/>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2607732134"/>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3"/>
          <p:cNvSpPr>
            <a:spLocks noGrp="1" noChangeArrowheads="1"/>
          </p:cNvSpPr>
          <p:nvPr>
            <p:ph type="title"/>
          </p:nvPr>
        </p:nvSpPr>
        <p:spPr bwMode="auto">
          <a:xfrm>
            <a:off x="2438400" y="1397000"/>
            <a:ext cx="19518313"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5365" name="Rectangle 4"/>
          <p:cNvSpPr>
            <a:spLocks noGrp="1" noChangeArrowheads="1"/>
          </p:cNvSpPr>
          <p:nvPr>
            <p:ph type="body" idx="1"/>
          </p:nvPr>
        </p:nvSpPr>
        <p:spPr bwMode="auto">
          <a:xfrm>
            <a:off x="2438400" y="3429000"/>
            <a:ext cx="19518313" cy="845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A028FD03-1FF4-4EA9-95CB-408421342AB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1120928775"/>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2591639823"/>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3" name="Rectangle 2"/>
          <p:cNvSpPr>
            <a:spLocks noChangeArrowheads="1"/>
          </p:cNvSpPr>
          <p:nvPr/>
        </p:nvSpPr>
        <p:spPr bwMode="auto">
          <a:xfrm>
            <a:off x="-431800" y="-584200"/>
            <a:ext cx="24841200" cy="14300200"/>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2" name="Rectangle 3"/>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E0341455-821F-4331-8584-685D94645522}"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20485"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20486"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3649761423"/>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1288935749"/>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2"/>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2" name="Rectangle 3"/>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a:lnSpc>
                <a:spcPct val="100000"/>
              </a:lnSpc>
              <a:defRPr sz="12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1D6418A0-7890-4F6D-B5EC-BC64DD0EF2C9}"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12293"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2294"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4103939794"/>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3"/>
          <p:cNvSpPr>
            <a:spLocks noGrp="1" noChangeArrowheads="1"/>
          </p:cNvSpPr>
          <p:nvPr>
            <p:ph type="title"/>
          </p:nvPr>
        </p:nvSpPr>
        <p:spPr bwMode="auto">
          <a:xfrm>
            <a:off x="2438400" y="1397000"/>
            <a:ext cx="19518313"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5365" name="Rectangle 4"/>
          <p:cNvSpPr>
            <a:spLocks noGrp="1" noChangeArrowheads="1"/>
          </p:cNvSpPr>
          <p:nvPr>
            <p:ph type="body" idx="1"/>
          </p:nvPr>
        </p:nvSpPr>
        <p:spPr bwMode="auto">
          <a:xfrm>
            <a:off x="2438400" y="3429000"/>
            <a:ext cx="19518313" cy="845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A028FD03-1FF4-4EA9-95CB-408421342AB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2089298234"/>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2"/>
          <p:cNvSpPr>
            <a:spLocks noChangeArrowheads="1"/>
          </p:cNvSpPr>
          <p:nvPr/>
        </p:nvSpPr>
        <p:spPr bwMode="auto">
          <a:xfrm>
            <a:off x="-76200" y="-76200"/>
            <a:ext cx="24536400" cy="13868400"/>
          </a:xfrm>
          <a:prstGeom prst="rect">
            <a:avLst/>
          </a:prstGeom>
          <a:solidFill>
            <a:srgbClr val="072639"/>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pic>
        <p:nvPicPr>
          <p:cNvPr id="2052" name="Picture 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263" y="0"/>
            <a:ext cx="24247475"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4"/>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12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0419C247-EDA7-4B6F-9AD3-841DB86FED6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2054" name="Rectangle 5"/>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2055" name="Rectangle 6"/>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200669039"/>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AutoShape 1"/>
          <p:cNvSpPr>
            <a:spLocks noChangeAspect="1" noChangeArrowheads="1"/>
          </p:cNvSpPr>
          <p:nvPr/>
        </p:nvSpPr>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027" name="Rectangle 2"/>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2" name="Rectangle 3"/>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a:lnSpc>
                <a:spcPct val="100000"/>
              </a:lnSpc>
              <a:defRPr sz="12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3119C9EB-EAD6-44FD-A2B1-792EDA58F4B5}"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1029"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030"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1678456184"/>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3877068918"/>
      </p:ext>
    </p:extLst>
  </p:cSld>
  <p:clrMap bg1="lt1" tx1="dk1" bg2="lt2" tx2="dk2" accent1="accent1" accent2="accent2" accent3="accent3" accent4="accent4" accent5="accent5" accent6="accent6" hlink="hlink" folHlink="folHlink"/>
  <p:sldLayoutIdLst>
    <p:sldLayoutId id="2147484720" r:id="rId1"/>
    <p:sldLayoutId id="2147484721" r:id="rId2"/>
    <p:sldLayoutId id="2147484722" r:id="rId3"/>
    <p:sldLayoutId id="2147484723" r:id="rId4"/>
    <p:sldLayoutId id="2147484724" r:id="rId5"/>
    <p:sldLayoutId id="2147484725" r:id="rId6"/>
    <p:sldLayoutId id="2147484726" r:id="rId7"/>
    <p:sldLayoutId id="2147484727" r:id="rId8"/>
    <p:sldLayoutId id="2147484728" r:id="rId9"/>
    <p:sldLayoutId id="2147484729" r:id="rId10"/>
    <p:sldLayoutId id="214748473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3"/>
          <p:cNvSpPr>
            <a:spLocks noGrp="1" noChangeArrowheads="1"/>
          </p:cNvSpPr>
          <p:nvPr>
            <p:ph type="title"/>
          </p:nvPr>
        </p:nvSpPr>
        <p:spPr bwMode="auto">
          <a:xfrm>
            <a:off x="2438400" y="1397000"/>
            <a:ext cx="19518313"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5365" name="Rectangle 4"/>
          <p:cNvSpPr>
            <a:spLocks noGrp="1" noChangeArrowheads="1"/>
          </p:cNvSpPr>
          <p:nvPr>
            <p:ph type="body" idx="1"/>
          </p:nvPr>
        </p:nvSpPr>
        <p:spPr bwMode="auto">
          <a:xfrm>
            <a:off x="2438400" y="3429000"/>
            <a:ext cx="19518313" cy="845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A028FD03-1FF4-4EA9-95CB-408421342AB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1067947313"/>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3921042448"/>
      </p:ext>
    </p:extLst>
  </p:cSld>
  <p:clrMap bg1="lt1" tx1="dk1" bg2="lt2" tx2="dk2" accent1="accent1" accent2="accent2" accent3="accent3" accent4="accent4" accent5="accent5" accent6="accent6" hlink="hlink" folHlink="folHlink"/>
  <p:sldLayoutIdLst>
    <p:sldLayoutId id="2147484732"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3722956109"/>
      </p:ext>
    </p:extLst>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3"/>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BD0B2F1-ED4B-45C7-A30D-4F991F81CCD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10245"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0246"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2923846131"/>
      </p:ext>
    </p:extLst>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7804161"/>
            <a:ext cx="9067800" cy="5899150"/>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37"/>
            <a:ext cx="21945600" cy="2279650"/>
          </a:xfrm>
          <a:prstGeom prst="rect">
            <a:avLst/>
          </a:prstGeom>
          <a:noFill/>
          <a:ln w="9525">
            <a:noFill/>
            <a:miter lim="800000"/>
            <a:headEnd/>
            <a:tailEnd/>
          </a:ln>
          <a:effectLst/>
        </p:spPr>
        <p:txBody>
          <a:bodyPr vert="horz" wrap="square" lIns="217686" tIns="108843" rIns="217686" bIns="108843"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11"/>
            <a:ext cx="21945600" cy="906145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fontAlgn="base" hangingPunct="1">
              <a:spcBef>
                <a:spcPct val="0"/>
              </a:spcBef>
              <a:spcAft>
                <a:spcPct val="0"/>
              </a:spcAft>
              <a:defRPr/>
            </a:pPr>
            <a:endParaRPr lang="en-US" kern="1200"/>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ct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fontAlgn="base" hangingPunct="1">
              <a:spcBef>
                <a:spcPct val="0"/>
              </a:spcBef>
              <a:spcAft>
                <a:spcPct val="0"/>
              </a:spcAft>
              <a:defRPr/>
            </a:pPr>
            <a:endParaRPr lang="en-US" kern="1200"/>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r">
              <a:defRPr sz="24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176857" fontAlgn="base" hangingPunct="1">
              <a:spcBef>
                <a:spcPct val="0"/>
              </a:spcBef>
              <a:spcAft>
                <a:spcPct val="0"/>
              </a:spcAft>
              <a:defRPr/>
            </a:pPr>
            <a:fld id="{61F442D0-A11F-2640-8129-5D1BEF7A3C1E}" type="slidenum">
              <a:rPr lang="en-US" kern="1200"/>
              <a:pPr defTabSz="2176857" fontAlgn="base" hangingPunct="1">
                <a:spcBef>
                  <a:spcPct val="0"/>
                </a:spcBef>
                <a:spcAft>
                  <a:spcPct val="0"/>
                </a:spcAft>
                <a:defRPr/>
              </a:pPr>
              <a:t>‹#›</a:t>
            </a:fld>
            <a:endParaRPr lang="en-US" kern="1200"/>
          </a:p>
        </p:txBody>
      </p:sp>
    </p:spTree>
    <p:extLst>
      <p:ext uri="{BB962C8B-B14F-4D97-AF65-F5344CB8AC3E}">
        <p14:creationId xmlns:p14="http://schemas.microsoft.com/office/powerpoint/2010/main" val="802940407"/>
      </p:ext>
    </p:extLst>
  </p:cSld>
  <p:clrMap bg1="dk2" tx1="lt1" bg2="dk1" tx2="lt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088428"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6pPr>
      <a:lvl7pPr marL="2176857"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7pPr>
      <a:lvl8pPr marL="3265285"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8pPr>
      <a:lvl9pPr marL="4353714"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9pPr>
    </p:titleStyle>
    <p:bodyStyle>
      <a:lvl1pPr marL="816320" indent="-816320" algn="l" rtl="0" eaLnBrk="0" fontAlgn="base" hangingPunct="0">
        <a:spcBef>
          <a:spcPct val="20000"/>
        </a:spcBef>
        <a:spcAft>
          <a:spcPct val="0"/>
        </a:spcAft>
        <a:buClr>
          <a:schemeClr val="hlink"/>
        </a:buClr>
        <a:buSzPct val="75000"/>
        <a:buFont typeface="Wingdings" charset="0"/>
        <a:buChar char="l"/>
        <a:defRPr sz="7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768697" indent="-680271" algn="l" rtl="0" eaLnBrk="0" fontAlgn="base" hangingPunct="0">
        <a:spcBef>
          <a:spcPct val="20000"/>
        </a:spcBef>
        <a:spcAft>
          <a:spcPct val="0"/>
        </a:spcAft>
        <a:buClr>
          <a:schemeClr val="tx2"/>
        </a:buClr>
        <a:buSzPct val="75000"/>
        <a:buFont typeface="Wingdings" charset="0"/>
        <a:buChar char="l"/>
        <a:defRPr sz="6700">
          <a:solidFill>
            <a:schemeClr val="tx1"/>
          </a:solidFill>
          <a:effectLst>
            <a:outerShdw blurRad="38100" dist="38100" dir="2700000" algn="tl">
              <a:srgbClr val="000000"/>
            </a:outerShdw>
          </a:effectLst>
          <a:latin typeface="+mn-lt"/>
          <a:ea typeface="ＭＳ Ｐゴシック" pitchFamily="-111" charset="-128"/>
        </a:defRPr>
      </a:lvl2pPr>
      <a:lvl3pPr marL="2721071" indent="-544214" algn="l" rtl="0" eaLnBrk="0" fontAlgn="base" hangingPunct="0">
        <a:spcBef>
          <a:spcPct val="20000"/>
        </a:spcBef>
        <a:spcAft>
          <a:spcPct val="0"/>
        </a:spcAft>
        <a:buClr>
          <a:schemeClr val="accent2"/>
        </a:buClr>
        <a:buSzPct val="75000"/>
        <a:buFont typeface="Wingdings" charset="0"/>
        <a:buChar char="l"/>
        <a:defRPr sz="5700">
          <a:solidFill>
            <a:schemeClr val="tx1"/>
          </a:solidFill>
          <a:effectLst>
            <a:outerShdw blurRad="38100" dist="38100" dir="2700000" algn="tl">
              <a:srgbClr val="000000"/>
            </a:outerShdw>
          </a:effectLst>
          <a:latin typeface="+mn-lt"/>
          <a:ea typeface="ＭＳ Ｐゴシック" charset="0"/>
          <a:cs typeface="Geneva" charset="0"/>
        </a:defRPr>
      </a:lvl3pPr>
      <a:lvl4pPr marL="3809500" indent="-544214" algn="l" rtl="0" eaLnBrk="0" fontAlgn="base" hangingPunct="0">
        <a:spcBef>
          <a:spcPct val="20000"/>
        </a:spcBef>
        <a:spcAft>
          <a:spcPct val="0"/>
        </a:spcAft>
        <a:buClr>
          <a:schemeClr val="folHlink"/>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4pPr>
      <a:lvl5pPr marL="4897928" indent="-544214" algn="l" rtl="0" eaLnBrk="0" fontAlgn="base" hangingPunct="0">
        <a:spcBef>
          <a:spcPct val="20000"/>
        </a:spcBef>
        <a:spcAft>
          <a:spcPct val="0"/>
        </a:spcAft>
        <a:buClr>
          <a:schemeClr val="tx1"/>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5pPr>
      <a:lvl6pPr marL="5986356"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6pPr>
      <a:lvl7pPr marL="7074782"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7pPr>
      <a:lvl8pPr marL="8163209"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8pPr>
      <a:lvl9pPr marL="9251635"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088428" rtl="0" eaLnBrk="1" latinLnBrk="0" hangingPunct="1">
        <a:defRPr sz="4300" kern="1200">
          <a:solidFill>
            <a:schemeClr val="tx1"/>
          </a:solidFill>
          <a:latin typeface="+mn-lt"/>
          <a:ea typeface="+mn-ea"/>
          <a:cs typeface="+mn-cs"/>
        </a:defRPr>
      </a:lvl1pPr>
      <a:lvl2pPr marL="1088428" algn="l" defTabSz="1088428" rtl="0" eaLnBrk="1" latinLnBrk="0" hangingPunct="1">
        <a:defRPr sz="4300" kern="1200">
          <a:solidFill>
            <a:schemeClr val="tx1"/>
          </a:solidFill>
          <a:latin typeface="+mn-lt"/>
          <a:ea typeface="+mn-ea"/>
          <a:cs typeface="+mn-cs"/>
        </a:defRPr>
      </a:lvl2pPr>
      <a:lvl3pPr marL="2176857" algn="l" defTabSz="1088428" rtl="0" eaLnBrk="1" latinLnBrk="0" hangingPunct="1">
        <a:defRPr sz="4300" kern="1200">
          <a:solidFill>
            <a:schemeClr val="tx1"/>
          </a:solidFill>
          <a:latin typeface="+mn-lt"/>
          <a:ea typeface="+mn-ea"/>
          <a:cs typeface="+mn-cs"/>
        </a:defRPr>
      </a:lvl3pPr>
      <a:lvl4pPr marL="3265285" algn="l" defTabSz="1088428" rtl="0" eaLnBrk="1" latinLnBrk="0" hangingPunct="1">
        <a:defRPr sz="4300" kern="1200">
          <a:solidFill>
            <a:schemeClr val="tx1"/>
          </a:solidFill>
          <a:latin typeface="+mn-lt"/>
          <a:ea typeface="+mn-ea"/>
          <a:cs typeface="+mn-cs"/>
        </a:defRPr>
      </a:lvl4pPr>
      <a:lvl5pPr marL="4353714" algn="l" defTabSz="1088428" rtl="0" eaLnBrk="1" latinLnBrk="0" hangingPunct="1">
        <a:defRPr sz="4300" kern="1200">
          <a:solidFill>
            <a:schemeClr val="tx1"/>
          </a:solidFill>
          <a:latin typeface="+mn-lt"/>
          <a:ea typeface="+mn-ea"/>
          <a:cs typeface="+mn-cs"/>
        </a:defRPr>
      </a:lvl5pPr>
      <a:lvl6pPr marL="5442142" algn="l" defTabSz="1088428" rtl="0" eaLnBrk="1" latinLnBrk="0" hangingPunct="1">
        <a:defRPr sz="4300" kern="1200">
          <a:solidFill>
            <a:schemeClr val="tx1"/>
          </a:solidFill>
          <a:latin typeface="+mn-lt"/>
          <a:ea typeface="+mn-ea"/>
          <a:cs typeface="+mn-cs"/>
        </a:defRPr>
      </a:lvl6pPr>
      <a:lvl7pPr marL="6530568" algn="l" defTabSz="1088428" rtl="0" eaLnBrk="1" latinLnBrk="0" hangingPunct="1">
        <a:defRPr sz="4300" kern="1200">
          <a:solidFill>
            <a:schemeClr val="tx1"/>
          </a:solidFill>
          <a:latin typeface="+mn-lt"/>
          <a:ea typeface="+mn-ea"/>
          <a:cs typeface="+mn-cs"/>
        </a:defRPr>
      </a:lvl7pPr>
      <a:lvl8pPr marL="7618992" algn="l" defTabSz="1088428" rtl="0" eaLnBrk="1" latinLnBrk="0" hangingPunct="1">
        <a:defRPr sz="4300" kern="1200">
          <a:solidFill>
            <a:schemeClr val="tx1"/>
          </a:solidFill>
          <a:latin typeface="+mn-lt"/>
          <a:ea typeface="+mn-ea"/>
          <a:cs typeface="+mn-cs"/>
        </a:defRPr>
      </a:lvl8pPr>
      <a:lvl9pPr marL="8707425" algn="l" defTabSz="1088428" rtl="0" eaLnBrk="1" latinLnBrk="0" hangingPunct="1">
        <a:defRPr sz="4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Rectangle 3"/>
          <p:cNvSpPr>
            <a:spLocks noGrp="1" noChangeArrowheads="1"/>
          </p:cNvSpPr>
          <p:nvPr>
            <p:ph type="title"/>
          </p:nvPr>
        </p:nvSpPr>
        <p:spPr bwMode="auto">
          <a:xfrm>
            <a:off x="2438400" y="1397000"/>
            <a:ext cx="19518313" cy="172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5365" name="Rectangle 4"/>
          <p:cNvSpPr>
            <a:spLocks noGrp="1" noChangeArrowheads="1"/>
          </p:cNvSpPr>
          <p:nvPr>
            <p:ph type="body" idx="1"/>
          </p:nvPr>
        </p:nvSpPr>
        <p:spPr bwMode="auto">
          <a:xfrm>
            <a:off x="2438400" y="3429000"/>
            <a:ext cx="19518313" cy="845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A028FD03-1FF4-4EA9-95CB-408421342AB1}"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1035991207"/>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3"/>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9221" name="Rectangle 4"/>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FCD731B0-7375-4032-B783-3049F5222548}"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2861431127"/>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AutoShape 1"/>
          <p:cNvSpPr>
            <a:spLocks noChangeAspect="1" noChangeArrowheads="1"/>
          </p:cNvSpPr>
          <p:nvPr/>
        </p:nvSpPr>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027" name="Rectangle 2"/>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2" name="Rectangle 3"/>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a:lnSpc>
                <a:spcPct val="100000"/>
              </a:lnSpc>
              <a:defRPr sz="12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3119C9EB-EAD6-44FD-A2B1-792EDA58F4B5}"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1029"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030"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3085601416"/>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3"/>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Futura" charset="0"/>
              </a:defRPr>
            </a:lvl1pPr>
          </a:lstStyle>
          <a:p>
            <a:pPr defTabSz="449263" fontAlgn="base">
              <a:spcBef>
                <a:spcPct val="0"/>
              </a:spcBef>
              <a:spcAft>
                <a:spcPct val="0"/>
              </a:spcAft>
              <a:buClr>
                <a:srgbClr val="000000"/>
              </a:buClr>
              <a:buSzPct val="100000"/>
              <a:buFont typeface="Times New Roman" pitchFamily="16" charset="0"/>
              <a:buNone/>
              <a:defRPr/>
            </a:pPr>
            <a:fld id="{89AE0A04-511B-49F4-A03F-D7A4055D6C8F}"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
        <p:nvSpPr>
          <p:cNvPr id="16389" name="Rectangle 4"/>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6390" name="Rectangle 5"/>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extLst>
      <p:ext uri="{BB962C8B-B14F-4D97-AF65-F5344CB8AC3E}">
        <p14:creationId xmlns:p14="http://schemas.microsoft.com/office/powerpoint/2010/main" val="2852312843"/>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Rectangle 2"/>
          <p:cNvSpPr>
            <a:spLocks noGrp="1" noChangeArrowheads="1"/>
          </p:cNvSpPr>
          <p:nvPr>
            <p:ph type="title"/>
          </p:nvPr>
        </p:nvSpPr>
        <p:spPr bwMode="auto">
          <a:xfrm>
            <a:off x="1778000" y="2298700"/>
            <a:ext cx="20826413" cy="464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760" tIns="50760" rIns="50760" bIns="50760" numCol="1" anchor="b" anchorCtr="0" compatLnSpc="1">
            <a:prstTxWarp prst="textNoShape">
              <a:avLst/>
            </a:prstTxWarp>
          </a:bodyPr>
          <a:lstStyle/>
          <a:p>
            <a:pPr lvl="0"/>
            <a:r>
              <a:rPr lang="en-GB" altLang="pl-PL"/>
              <a:t>Kliknij, aby edytować format tekstu tytułuTitle Text</a:t>
            </a:r>
          </a:p>
        </p:txBody>
      </p:sp>
      <p:sp>
        <p:nvSpPr>
          <p:cNvPr id="17412" name="Rectangle 3"/>
          <p:cNvSpPr>
            <a:spLocks noGrp="1" noChangeArrowheads="1"/>
          </p:cNvSpPr>
          <p:nvPr>
            <p:ph type="body" idx="1"/>
          </p:nvPr>
        </p:nvSpPr>
        <p:spPr bwMode="auto">
          <a:xfrm>
            <a:off x="1778000" y="7073900"/>
            <a:ext cx="20826413" cy="158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760" tIns="50760" rIns="50760" bIns="5076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4"/>
          <p:cNvSpPr>
            <a:spLocks noGrp="1" noChangeArrowheads="1"/>
          </p:cNvSpPr>
          <p:nvPr>
            <p:ph type="sldNum"/>
          </p:nvPr>
        </p:nvSpPr>
        <p:spPr bwMode="auto">
          <a:xfrm>
            <a:off x="11958638" y="13081000"/>
            <a:ext cx="45085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a:lnSpc>
                <a:spcPct val="100000"/>
              </a:lnSpc>
              <a:defRPr sz="2400">
                <a:solidFill>
                  <a:srgbClr val="000000"/>
                </a:solidFill>
                <a:latin typeface="Helvetica Light" charset="0"/>
              </a:defRPr>
            </a:lvl1pPr>
          </a:lstStyle>
          <a:p>
            <a:pPr defTabSz="449263" fontAlgn="base">
              <a:spcBef>
                <a:spcPct val="0"/>
              </a:spcBef>
              <a:spcAft>
                <a:spcPct val="0"/>
              </a:spcAft>
              <a:buClr>
                <a:srgbClr val="000000"/>
              </a:buClr>
              <a:buSzPct val="100000"/>
              <a:buFont typeface="Times New Roman" pitchFamily="16" charset="0"/>
              <a:buNone/>
              <a:defRPr/>
            </a:pPr>
            <a:fld id="{4A2C77E7-089F-438B-AB92-408B1D57C68A}" type="slidenum">
              <a:rPr lang="pl-PL" altLang="pl-PL" kern="1200">
                <a:ea typeface="Microsoft YaHei" charset="-122"/>
                <a:cs typeface="Arial"/>
              </a:rPr>
              <a:pPr defTabSz="449263" fontAlgn="base">
                <a:spcBef>
                  <a:spcPct val="0"/>
                </a:spcBef>
                <a:spcAft>
                  <a:spcPct val="0"/>
                </a:spcAft>
                <a:buClr>
                  <a:srgbClr val="000000"/>
                </a:buClr>
                <a:buSzPct val="100000"/>
                <a:buFont typeface="Times New Roman" pitchFamily="16" charset="0"/>
                <a:buNone/>
                <a:defRPr/>
              </a:pPr>
              <a:t>‹#›</a:t>
            </a:fld>
            <a:endParaRPr lang="pl-PL" altLang="pl-PL" kern="1200">
              <a:ea typeface="Microsoft YaHei" charset="-122"/>
              <a:cs typeface="Arial"/>
            </a:endParaRPr>
          </a:p>
        </p:txBody>
      </p:sp>
    </p:spTree>
    <p:extLst>
      <p:ext uri="{BB962C8B-B14F-4D97-AF65-F5344CB8AC3E}">
        <p14:creationId xmlns:p14="http://schemas.microsoft.com/office/powerpoint/2010/main" val="159106167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itchFamily="16"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itchFamily="16"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itchFamily="16"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itchFamily="16"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 Type="http://schemas.openxmlformats.org/officeDocument/2006/relationships/slideLayout" Target="../slideLayouts/slideLayout7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31.xml"/><Relationship Id="rId2" Type="http://schemas.openxmlformats.org/officeDocument/2006/relationships/notesSlide" Target="../notesSlides/notesSlide86.xml"/></Relationships>
</file>

<file path=ppt/slides/_rels/slide10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94.jpeg"/><Relationship Id="rId1" Type="http://schemas.openxmlformats.org/officeDocument/2006/relationships/slideLayout" Target="../slideLayouts/slideLayout442.xml"/><Relationship Id="rId2" Type="http://schemas.openxmlformats.org/officeDocument/2006/relationships/notesSlide" Target="../notesSlides/notesSlide8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53.xml"/><Relationship Id="rId2" Type="http://schemas.openxmlformats.org/officeDocument/2006/relationships/notesSlide" Target="../notesSlides/notesSlide8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notesSlide" Target="../notesSlides/notesSlide89.xml"/><Relationship Id="rId3" Type="http://schemas.openxmlformats.org/officeDocument/2006/relationships/image" Target="../media/image1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75.xml"/><Relationship Id="rId2" Type="http://schemas.openxmlformats.org/officeDocument/2006/relationships/notesSlide" Target="../notesSlides/notesSlide9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31.xml"/><Relationship Id="rId2" Type="http://schemas.openxmlformats.org/officeDocument/2006/relationships/notesSlide" Target="../notesSlides/notesSlide91.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1" Type="http://schemas.openxmlformats.org/officeDocument/2006/relationships/slideLayout" Target="../slideLayouts/slideLayout486.xml"/><Relationship Id="rId2" Type="http://schemas.openxmlformats.org/officeDocument/2006/relationships/notesSlide" Target="../notesSlides/notesSlide9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97.xml"/><Relationship Id="rId2" Type="http://schemas.openxmlformats.org/officeDocument/2006/relationships/notesSlide" Target="../notesSlides/notesSlide93.xml"/><Relationship Id="rId3" Type="http://schemas.openxmlformats.org/officeDocument/2006/relationships/image" Target="../media/image9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08.xml"/><Relationship Id="rId2" Type="http://schemas.openxmlformats.org/officeDocument/2006/relationships/notesSlide" Target="../notesSlides/notesSlide9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1" Type="http://schemas.openxmlformats.org/officeDocument/2006/relationships/slideLayout" Target="../slideLayouts/slideLayout8.xml"/><Relationship Id="rId2" Type="http://schemas.openxmlformats.org/officeDocument/2006/relationships/notesSlide" Target="../notesSlides/notesSlide9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0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5.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107.jpeg"/><Relationship Id="rId3" Type="http://schemas.openxmlformats.org/officeDocument/2006/relationships/image" Target="../media/image10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10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jpeg"/><Relationship Id="rId3" Type="http://schemas.openxmlformats.org/officeDocument/2006/relationships/image" Target="../media/image109.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7.xml"/><Relationship Id="rId3" Type="http://schemas.openxmlformats.org/officeDocument/2006/relationships/image" Target="../media/image110.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png"/><Relationship Id="rId1" Type="http://schemas.openxmlformats.org/officeDocument/2006/relationships/slideLayout" Target="../slideLayouts/slideLayout4.xml"/><Relationship Id="rId2" Type="http://schemas.openxmlformats.org/officeDocument/2006/relationships/notesSlide" Target="../notesSlides/notesSlide9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0.xml"/><Relationship Id="rId2" Type="http://schemas.openxmlformats.org/officeDocument/2006/relationships/notesSlide" Target="../notesSlides/notesSlide8.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png"/><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7.jpeg"/><Relationship Id="rId3" Type="http://schemas.openxmlformats.org/officeDocument/2006/relationships/image" Target="../media/image109.jpeg"/></Relationships>
</file>

<file path=ppt/slides/_rels/slide1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6.jpeg"/><Relationship Id="rId1" Type="http://schemas.openxmlformats.org/officeDocument/2006/relationships/slideLayout" Target="../slideLayouts/slideLayout519.xml"/><Relationship Id="rId2" Type="http://schemas.openxmlformats.org/officeDocument/2006/relationships/notesSlide" Target="../notesSlides/notesSlide10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 Id="rId3" Type="http://schemas.openxmlformats.org/officeDocument/2006/relationships/image" Target="../media/image11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 Id="rId3" Type="http://schemas.openxmlformats.org/officeDocument/2006/relationships/image" Target="../media/image117.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 Id="rId3" Type="http://schemas.openxmlformats.org/officeDocument/2006/relationships/image" Target="../media/image118.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 Id="rId3" Type="http://schemas.openxmlformats.org/officeDocument/2006/relationships/image" Target="../media/image118.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 Id="rId3" Type="http://schemas.openxmlformats.org/officeDocument/2006/relationships/image" Target="../media/image11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0.xml"/><Relationship Id="rId2" Type="http://schemas.openxmlformats.org/officeDocument/2006/relationships/notesSlide" Target="../notesSlides/notesSlide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2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21.png"/><Relationship Id="rId3" Type="http://schemas.openxmlformats.org/officeDocument/2006/relationships/image" Target="../media/image122.png"/></Relationships>
</file>

<file path=ppt/slides/_rels/slide132.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2.png"/><Relationship Id="rId1" Type="http://schemas.openxmlformats.org/officeDocument/2006/relationships/slideLayout" Target="../slideLayouts/slideLayout54.xml"/><Relationship Id="rId2" Type="http://schemas.openxmlformats.org/officeDocument/2006/relationships/image" Target="../media/image12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2.png"/><Relationship Id="rId1" Type="http://schemas.openxmlformats.org/officeDocument/2006/relationships/slideLayout" Target="../slideLayouts/slideLayout54.xml"/><Relationship Id="rId2" Type="http://schemas.openxmlformats.org/officeDocument/2006/relationships/image" Target="../media/image12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3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539.xml"/><Relationship Id="rId2" Type="http://schemas.openxmlformats.org/officeDocument/2006/relationships/notesSlide" Target="../notesSlides/notesSlide106.xml"/></Relationships>
</file>

<file path=ppt/slides/_rels/slide14.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 Type="http://schemas.openxmlformats.org/officeDocument/2006/relationships/slideLayout" Target="../slideLayouts/slideLayout77.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xml"/><Relationship Id="rId3"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27.png"/><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slideLayout" Target="../slideLayouts/slideLayout145.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30.xml"/><Relationship Id="rId3" Type="http://schemas.openxmlformats.org/officeDocument/2006/relationships/image" Target="../media/image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9.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0.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1" Type="http://schemas.openxmlformats.org/officeDocument/2006/relationships/image" Target="../media/image65.png"/><Relationship Id="rId1" Type="http://schemas.openxmlformats.org/officeDocument/2006/relationships/slideLayout" Target="../slideLayouts/slideLayout200.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65.png"/><Relationship Id="rId1" Type="http://schemas.openxmlformats.org/officeDocument/2006/relationships/slideLayout" Target="../slideLayouts/slideLayout211.xml"/><Relationship Id="rId2"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3.xml"/><Relationship Id="rId2"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5.xml"/><Relationship Id="rId2" Type="http://schemas.openxmlformats.org/officeDocument/2006/relationships/notesSlide" Target="../notesSlides/notesSlide43.xml"/><Relationship Id="rId3" Type="http://schemas.openxmlformats.org/officeDocument/2006/relationships/image" Target="../media/image7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notesSlide" Target="../notesSlides/notesSlide4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4.xml"/><Relationship Id="rId2" Type="http://schemas.openxmlformats.org/officeDocument/2006/relationships/notesSlide" Target="../notesSlides/notesSlide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notesSlide" Target="../notesSlides/notesSlide4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0.xml"/><Relationship Id="rId3" Type="http://schemas.openxmlformats.org/officeDocument/2006/relationships/image" Target="../media/image1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notesSlide" Target="../notesSlides/notesSlide52.xml"/><Relationship Id="rId3"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notesSlide" Target="../notesSlides/notesSlide53.xml"/><Relationship Id="rId3"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9.xml"/><Relationship Id="rId2" Type="http://schemas.openxmlformats.org/officeDocument/2006/relationships/notesSlide" Target="../notesSlides/notesSlide54.xml"/><Relationship Id="rId3" Type="http://schemas.openxmlformats.org/officeDocument/2006/relationships/image" Target="../media/image7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notesSlide" Target="../notesSlides/notesSlide55.xml"/><Relationship Id="rId3"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77.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notesSlide" Target="../notesSlides/notesSlide56.xml"/><Relationship Id="rId3" Type="http://schemas.openxmlformats.org/officeDocument/2006/relationships/image" Target="../media/image7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0.xml"/><Relationship Id="rId2" Type="http://schemas.openxmlformats.org/officeDocument/2006/relationships/notesSlide" Target="../notesSlides/notesSlide57.xml"/><Relationship Id="rId3" Type="http://schemas.openxmlformats.org/officeDocument/2006/relationships/image" Target="../media/image7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1.xml"/><Relationship Id="rId2" Type="http://schemas.openxmlformats.org/officeDocument/2006/relationships/notesSlide" Target="../notesSlides/notesSlide58.xml"/><Relationship Id="rId3" Type="http://schemas.openxmlformats.org/officeDocument/2006/relationships/image" Target="../media/image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5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32.xml"/><Relationship Id="rId2" Type="http://schemas.openxmlformats.org/officeDocument/2006/relationships/notesSlide" Target="../notesSlides/notesSlide6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3.xml"/><Relationship Id="rId2" Type="http://schemas.openxmlformats.org/officeDocument/2006/relationships/notesSlide" Target="../notesSlides/notesSlide61.xml"/><Relationship Id="rId3"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1" Type="http://schemas.openxmlformats.org/officeDocument/2006/relationships/slideLayout" Target="../slideLayouts/slideLayout354.xml"/><Relationship Id="rId2" Type="http://schemas.openxmlformats.org/officeDocument/2006/relationships/notesSlide" Target="../notesSlides/notesSlide6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6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6.xml"/><Relationship Id="rId2" Type="http://schemas.openxmlformats.org/officeDocument/2006/relationships/notesSlide" Target="../notesSlides/notesSlide6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 Id="rId3"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376.xml"/><Relationship Id="rId2" Type="http://schemas.openxmlformats.org/officeDocument/2006/relationships/notesSlide" Target="../notesSlides/notesSlide6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6.xml"/><Relationship Id="rId2" Type="http://schemas.openxmlformats.org/officeDocument/2006/relationships/notesSlide" Target="../notesSlides/notesSlide6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6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69.xml"/></Relationships>
</file>

<file path=ppt/slides/_rels/slide84.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87.png"/><Relationship Id="rId13" Type="http://schemas.openxmlformats.org/officeDocument/2006/relationships/image" Target="../media/image42.png"/><Relationship Id="rId14" Type="http://schemas.openxmlformats.org/officeDocument/2006/relationships/comments" Target="../comments/comment1.xml"/><Relationship Id="rId1" Type="http://schemas.openxmlformats.org/officeDocument/2006/relationships/slideLayout" Target="../slideLayouts/slideLayout71.xml"/><Relationship Id="rId2" Type="http://schemas.openxmlformats.org/officeDocument/2006/relationships/notesSlide" Target="../notesSlides/notesSlide70.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3.png"/><Relationship Id="rId10" Type="http://schemas.openxmlformats.org/officeDocument/2006/relationships/image" Target="../media/image4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87.xml"/><Relationship Id="rId2" Type="http://schemas.openxmlformats.org/officeDocument/2006/relationships/notesSlide" Target="../notesSlides/notesSlide7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notesSlide" Target="../notesSlides/notesSlide7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7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7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7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0.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notesSlide" Target="../notesSlides/notesSlide7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7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7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7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8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notesSlide" Target="../notesSlides/notesSlide8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8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98.xml"/><Relationship Id="rId2" Type="http://schemas.openxmlformats.org/officeDocument/2006/relationships/notesSlide" Target="../notesSlides/notesSlide83.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44.png"/><Relationship Id="rId8" Type="http://schemas.openxmlformats.org/officeDocument/2006/relationships/image" Target="../media/image92.png"/><Relationship Id="rId9" Type="http://schemas.openxmlformats.org/officeDocument/2006/relationships/image" Target="../media/image93.jpeg"/><Relationship Id="rId1" Type="http://schemas.openxmlformats.org/officeDocument/2006/relationships/slideLayout" Target="../slideLayouts/slideLayout420.xml"/><Relationship Id="rId2" Type="http://schemas.openxmlformats.org/officeDocument/2006/relationships/notesSlide" Target="../notesSlides/notesSlide84.xml"/></Relationships>
</file>

<file path=ppt/slides/_rels/slide99.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87.png"/><Relationship Id="rId13" Type="http://schemas.openxmlformats.org/officeDocument/2006/relationships/image" Target="../media/image42.png"/><Relationship Id="rId14" Type="http://schemas.openxmlformats.org/officeDocument/2006/relationships/comments" Target="../comments/comment2.xml"/><Relationship Id="rId1" Type="http://schemas.openxmlformats.org/officeDocument/2006/relationships/slideLayout" Target="../slideLayouts/slideLayout71.xml"/><Relationship Id="rId2" Type="http://schemas.openxmlformats.org/officeDocument/2006/relationships/notesSlide" Target="../notesSlides/notesSlide85.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3.png"/><Relationship Id="rId10"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Dr. Terry Mortenson"/>
          <p:cNvSpPr txBox="1"/>
          <p:nvPr/>
        </p:nvSpPr>
        <p:spPr>
          <a:xfrm>
            <a:off x="16849080" y="717550"/>
            <a:ext cx="6356400" cy="9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600">
                <a:solidFill>
                  <a:srgbClr val="FFFFFF"/>
                </a:solidFill>
                <a:latin typeface="DejaVu Sans Condensed"/>
                <a:ea typeface="DejaVu Sans Condensed"/>
                <a:cs typeface="DejaVu Sans Condensed"/>
                <a:sym typeface="DejaVu Sans Condensed"/>
              </a:defRPr>
            </a:lvl1pPr>
          </a:lstStyle>
          <a:p>
            <a:r>
              <a:t>Dr. Terry Mortenson</a:t>
            </a:r>
          </a:p>
        </p:txBody>
      </p:sp>
      <p:sp>
        <p:nvSpPr>
          <p:cNvPr id="871" name="Schöpfungsdauer:…"/>
          <p:cNvSpPr txBox="1"/>
          <p:nvPr/>
        </p:nvSpPr>
        <p:spPr>
          <a:xfrm>
            <a:off x="2499359" y="3856975"/>
            <a:ext cx="19184984" cy="587340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r>
              <a:rPr lang="pl-PL" altLang="pl-PL" sz="12500" dirty="0">
                <a:solidFill>
                  <a:srgbClr val="FFFFFF"/>
                </a:solidFill>
                <a:latin typeface="DejaVu Sans Condensed" charset="0"/>
                <a:cs typeface="DejaVu Sans Condensed" charset="0"/>
              </a:rPr>
              <a:t>Sześciodniowe stworzenie czy </a:t>
            </a:r>
          </a:p>
          <a:p>
            <a:pPr algn="ctr"/>
            <a:r>
              <a:rPr lang="pl-PL" altLang="pl-PL" sz="12500" dirty="0">
                <a:solidFill>
                  <a:srgbClr val="FFFFFF"/>
                </a:solidFill>
                <a:latin typeface="DejaVu Sans Condensed" charset="0"/>
                <a:cs typeface="DejaVu Sans Condensed" charset="0"/>
              </a:rPr>
              <a:t>miliony lat?</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Rectangle"/>
          <p:cNvSpPr/>
          <p:nvPr/>
        </p:nvSpPr>
        <p:spPr>
          <a:xfrm>
            <a:off x="14566900" y="-254000"/>
            <a:ext cx="9969500" cy="14884400"/>
          </a:xfrm>
          <a:prstGeom prst="rect">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090" name="image18.png" descr="image18.png"/>
          <p:cNvPicPr>
            <a:picLocks noChangeAspect="1"/>
          </p:cNvPicPr>
          <p:nvPr/>
        </p:nvPicPr>
        <p:blipFill>
          <a:blip r:embed="rId3">
            <a:extLst/>
          </a:blip>
          <a:stretch>
            <a:fillRect/>
          </a:stretch>
        </p:blipFill>
        <p:spPr>
          <a:xfrm>
            <a:off x="5703154" y="879858"/>
            <a:ext cx="11696701" cy="12573001"/>
          </a:xfrm>
          <a:prstGeom prst="rect">
            <a:avLst/>
          </a:prstGeom>
          <a:ln w="12700">
            <a:miter lim="400000"/>
          </a:ln>
        </p:spPr>
      </p:pic>
      <p:sp>
        <p:nvSpPr>
          <p:cNvPr id="1091" name="Rectangle"/>
          <p:cNvSpPr/>
          <p:nvPr/>
        </p:nvSpPr>
        <p:spPr>
          <a:xfrm>
            <a:off x="14566900" y="-254000"/>
            <a:ext cx="9969500" cy="14884400"/>
          </a:xfrm>
          <a:prstGeom prst="rect">
            <a:avLst/>
          </a:prstGeom>
          <a:solidFill>
            <a:srgbClr val="FFFFFF"/>
          </a:solidFill>
          <a:ln w="12700">
            <a:miter lim="400000"/>
          </a:ln>
        </p:spPr>
        <p:txBody>
          <a:bodyPr lIns="50800" tIns="50800" rIns="50800" bIns="50800" anchor="ctr"/>
          <a:lstStyle/>
          <a:p>
            <a:pPr marL="40639" marR="40639" algn="ctr" defTabSz="914400">
              <a:defRPr sz="5600">
                <a:uFill>
                  <a:solidFill>
                    <a:srgbClr val="000000"/>
                  </a:solidFill>
                </a:uFill>
                <a:latin typeface="Gill Sans"/>
                <a:ea typeface="Gill Sans"/>
                <a:cs typeface="Gill Sans"/>
                <a:sym typeface="Gill Sans"/>
              </a:defRPr>
            </a:pPr>
            <a:endParaRPr/>
          </a:p>
        </p:txBody>
      </p:sp>
      <p:pic>
        <p:nvPicPr>
          <p:cNvPr id="1092" name="image18.png" descr="image18.png"/>
          <p:cNvPicPr>
            <a:picLocks/>
          </p:cNvPicPr>
          <p:nvPr/>
        </p:nvPicPr>
        <p:blipFill>
          <a:blip r:embed="rId3">
            <a:extLst/>
          </a:blip>
          <a:stretch>
            <a:fillRect/>
          </a:stretch>
        </p:blipFill>
        <p:spPr>
          <a:xfrm>
            <a:off x="5832425" y="857874"/>
            <a:ext cx="11696700" cy="12573000"/>
          </a:xfrm>
          <a:prstGeom prst="rect">
            <a:avLst/>
          </a:prstGeom>
          <a:ln w="12700">
            <a:miter lim="400000"/>
          </a:ln>
        </p:spPr>
      </p:pic>
      <p:grpSp>
        <p:nvGrpSpPr>
          <p:cNvPr id="2" name="Group 1">
            <a:extLst>
              <a:ext uri="{FF2B5EF4-FFF2-40B4-BE49-F238E27FC236}">
                <a16:creationId xmlns:a16="http://schemas.microsoft.com/office/drawing/2014/main" xmlns="" id="{2A5E7255-195B-0746-A1E9-6A31AFB55AF7}"/>
              </a:ext>
            </a:extLst>
          </p:cNvPr>
          <p:cNvGrpSpPr/>
          <p:nvPr/>
        </p:nvGrpSpPr>
        <p:grpSpPr>
          <a:xfrm>
            <a:off x="15925800" y="533400"/>
            <a:ext cx="8179125" cy="4277030"/>
            <a:chOff x="15925800" y="533400"/>
            <a:chExt cx="8179125" cy="4277030"/>
          </a:xfrm>
        </p:grpSpPr>
        <p:pic>
          <p:nvPicPr>
            <p:cNvPr id="1097" name="image.png" descr="image.png"/>
            <p:cNvPicPr>
              <a:picLocks/>
            </p:cNvPicPr>
            <p:nvPr/>
          </p:nvPicPr>
          <p:blipFill>
            <a:blip r:embed="rId4">
              <a:extLst/>
            </a:blip>
            <a:stretch>
              <a:fillRect/>
            </a:stretch>
          </p:blipFill>
          <p:spPr>
            <a:xfrm>
              <a:off x="15925800" y="533400"/>
              <a:ext cx="3454400" cy="3340100"/>
            </a:xfrm>
            <a:prstGeom prst="rect">
              <a:avLst/>
            </a:prstGeom>
            <a:ln w="12700">
              <a:miter lim="400000"/>
            </a:ln>
          </p:spPr>
        </p:pic>
        <p:sp>
          <p:nvSpPr>
            <p:cNvPr id="1100" name="CREATION…"/>
            <p:cNvSpPr txBox="1"/>
            <p:nvPr/>
          </p:nvSpPr>
          <p:spPr>
            <a:xfrm>
              <a:off x="18996154" y="3528028"/>
              <a:ext cx="5108771" cy="12824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defTabSz="914400">
                <a:lnSpc>
                  <a:spcPts val="5000"/>
                </a:lnSpc>
                <a:buClr>
                  <a:srgbClr val="000000"/>
                </a:buClr>
                <a:buFont typeface="Calibri"/>
                <a:defRPr sz="4800">
                  <a:uFill>
                    <a:solidFill>
                      <a:srgbClr val="000000"/>
                    </a:solidFill>
                  </a:uFill>
                  <a:latin typeface="Abadi MT Condensed Extra Bold"/>
                  <a:ea typeface="Abadi MT Condensed Extra Bold"/>
                  <a:cs typeface="Abadi MT Condensed Extra Bold"/>
                  <a:sym typeface="Abadi MT Condensed Extra Bold"/>
                </a:defRPr>
              </a:pPr>
              <a:r>
                <a:rPr sz="9600" dirty="0">
                  <a:uFill>
                    <a:solidFill>
                      <a:srgbClr val="000000"/>
                    </a:solidFill>
                  </a:uFill>
                  <a:latin typeface="Abadi MT Condensed Extra Bold"/>
                  <a:ea typeface="Abadi MT Condensed Extra Bold"/>
                  <a:cs typeface="Abadi MT Condensed Extra Bold"/>
                </a:rPr>
                <a:t>C</a:t>
              </a:r>
              <a:r>
                <a:rPr sz="7400" dirty="0">
                  <a:uFill>
                    <a:solidFill>
                      <a:srgbClr val="000000"/>
                    </a:solidFill>
                  </a:uFill>
                  <a:latin typeface="Abadi MT Condensed Extra Bold"/>
                  <a:ea typeface="Abadi MT Condensed Extra Bold"/>
                  <a:cs typeface="Abadi MT Condensed Extra Bold"/>
                </a:rPr>
                <a:t>REATION</a:t>
              </a:r>
            </a:p>
            <a:p>
              <a:pPr defTabSz="914400">
                <a:lnSpc>
                  <a:spcPts val="5000"/>
                </a:lnSpc>
                <a:buClr>
                  <a:srgbClr val="000000"/>
                </a:buClr>
                <a:buFont typeface="Calibri"/>
                <a:defRPr sz="3600">
                  <a:uFill>
                    <a:solidFill>
                      <a:srgbClr val="000000"/>
                    </a:solidFill>
                  </a:uFill>
                  <a:latin typeface="Abadi MT Condensed Extra Bold"/>
                  <a:ea typeface="Abadi MT Condensed Extra Bold"/>
                  <a:cs typeface="Abadi MT Condensed Extra Bold"/>
                  <a:sym typeface="Abadi MT Condensed Extra Bold"/>
                </a:defRPr>
              </a:pPr>
              <a:r>
                <a:rPr sz="4400" dirty="0"/>
                <a:t>(</a:t>
              </a:r>
              <a:r>
                <a:rPr lang="pl-PL" sz="4400" dirty="0"/>
                <a:t>Stworzenie</a:t>
              </a:r>
              <a:r>
                <a:rPr sz="4400" dirty="0"/>
                <a:t>)</a:t>
              </a:r>
            </a:p>
          </p:txBody>
        </p:sp>
      </p:grpSp>
      <p:grpSp>
        <p:nvGrpSpPr>
          <p:cNvPr id="8" name="Group 7">
            <a:extLst>
              <a:ext uri="{FF2B5EF4-FFF2-40B4-BE49-F238E27FC236}">
                <a16:creationId xmlns:a16="http://schemas.microsoft.com/office/drawing/2014/main" xmlns="" id="{DC2A0CE2-456E-424B-919E-A11271B18749}"/>
              </a:ext>
            </a:extLst>
          </p:cNvPr>
          <p:cNvGrpSpPr/>
          <p:nvPr/>
        </p:nvGrpSpPr>
        <p:grpSpPr>
          <a:xfrm>
            <a:off x="15147155" y="8947868"/>
            <a:ext cx="6833602" cy="4209332"/>
            <a:chOff x="15147155" y="8947868"/>
            <a:chExt cx="6833602" cy="4209332"/>
          </a:xfrm>
        </p:grpSpPr>
        <p:pic>
          <p:nvPicPr>
            <p:cNvPr id="1099" name="image.png" descr="image.png"/>
            <p:cNvPicPr>
              <a:picLocks/>
            </p:cNvPicPr>
            <p:nvPr/>
          </p:nvPicPr>
          <p:blipFill>
            <a:blip r:embed="rId5">
              <a:extLst/>
            </a:blip>
            <a:stretch>
              <a:fillRect/>
            </a:stretch>
          </p:blipFill>
          <p:spPr>
            <a:xfrm>
              <a:off x="15836900" y="9525000"/>
              <a:ext cx="3632200" cy="3632200"/>
            </a:xfrm>
            <a:prstGeom prst="rect">
              <a:avLst/>
            </a:prstGeom>
            <a:ln w="12700">
              <a:miter lim="400000"/>
            </a:ln>
          </p:spPr>
        </p:pic>
        <p:sp>
          <p:nvSpPr>
            <p:cNvPr id="1101" name="CONSUMMATION…"/>
            <p:cNvSpPr txBox="1"/>
            <p:nvPr/>
          </p:nvSpPr>
          <p:spPr>
            <a:xfrm>
              <a:off x="15147155" y="8947868"/>
              <a:ext cx="6833602" cy="12824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lgn="ctr" defTabSz="914400">
                <a:lnSpc>
                  <a:spcPts val="5000"/>
                </a:lnSpc>
                <a:buClr>
                  <a:srgbClr val="000000"/>
                </a:buClr>
                <a:buFont typeface="Calibri"/>
                <a:defRPr sz="4800">
                  <a:uFill>
                    <a:solidFill>
                      <a:srgbClr val="000000"/>
                    </a:solidFill>
                  </a:uFill>
                  <a:latin typeface="Abadi MT Condensed Extra Bold"/>
                  <a:ea typeface="Abadi MT Condensed Extra Bold"/>
                  <a:cs typeface="Abadi MT Condensed Extra Bold"/>
                  <a:sym typeface="Abadi MT Condensed Extra Bold"/>
                </a:defRPr>
              </a:pPr>
              <a:r>
                <a:rPr sz="9600" dirty="0">
                  <a:uFill>
                    <a:solidFill>
                      <a:srgbClr val="000000"/>
                    </a:solidFill>
                  </a:uFill>
                  <a:latin typeface="Abadi MT Condensed Extra Bold"/>
                  <a:ea typeface="Abadi MT Condensed Extra Bold"/>
                  <a:cs typeface="Abadi MT Condensed Extra Bold"/>
                </a:rPr>
                <a:t>C</a:t>
              </a:r>
              <a:r>
                <a:rPr sz="7400" dirty="0">
                  <a:uFill>
                    <a:solidFill>
                      <a:srgbClr val="000000"/>
                    </a:solidFill>
                  </a:uFill>
                  <a:latin typeface="Abadi MT Condensed Extra Bold"/>
                  <a:ea typeface="Abadi MT Condensed Extra Bold"/>
                  <a:cs typeface="Abadi MT Condensed Extra Bold"/>
                </a:rPr>
                <a:t>ONSUMMATION</a:t>
              </a:r>
            </a:p>
            <a:p>
              <a:pPr algn="ctr" defTabSz="914400">
                <a:lnSpc>
                  <a:spcPts val="5000"/>
                </a:lnSpc>
                <a:buClr>
                  <a:srgbClr val="000000"/>
                </a:buClr>
                <a:buFont typeface="Calibri"/>
                <a:defRPr sz="3600">
                  <a:uFill>
                    <a:solidFill>
                      <a:srgbClr val="000000"/>
                    </a:solidFill>
                  </a:uFill>
                  <a:latin typeface="Abadi MT Condensed Extra Bold"/>
                  <a:ea typeface="Abadi MT Condensed Extra Bold"/>
                  <a:cs typeface="Abadi MT Condensed Extra Bold"/>
                  <a:sym typeface="Abadi MT Condensed Extra Bold"/>
                </a:defRPr>
              </a:pPr>
              <a:r>
                <a:rPr lang="de-DE" dirty="0"/>
                <a:t>                               </a:t>
              </a:r>
              <a:r>
                <a:rPr sz="4400" dirty="0"/>
                <a:t>(</a:t>
              </a:r>
              <a:r>
                <a:rPr lang="pl-PL" sz="4400" dirty="0"/>
                <a:t>Wypełnienie</a:t>
              </a:r>
              <a:r>
                <a:rPr sz="4400" dirty="0"/>
                <a:t>)</a:t>
              </a:r>
            </a:p>
          </p:txBody>
        </p:sp>
      </p:grpSp>
      <p:grpSp>
        <p:nvGrpSpPr>
          <p:cNvPr id="7" name="Group 6">
            <a:extLst>
              <a:ext uri="{FF2B5EF4-FFF2-40B4-BE49-F238E27FC236}">
                <a16:creationId xmlns:a16="http://schemas.microsoft.com/office/drawing/2014/main" xmlns="" id="{21BF05CF-93E1-6A43-A7A9-9100E6A60DBD}"/>
              </a:ext>
            </a:extLst>
          </p:cNvPr>
          <p:cNvGrpSpPr/>
          <p:nvPr/>
        </p:nvGrpSpPr>
        <p:grpSpPr>
          <a:xfrm>
            <a:off x="8529950" y="8890000"/>
            <a:ext cx="6367150" cy="4889500"/>
            <a:chOff x="8529950" y="8890000"/>
            <a:chExt cx="6367150" cy="4889500"/>
          </a:xfrm>
        </p:grpSpPr>
        <p:pic>
          <p:nvPicPr>
            <p:cNvPr id="1098" name="image.png" descr="image.png"/>
            <p:cNvPicPr>
              <a:picLocks/>
            </p:cNvPicPr>
            <p:nvPr/>
          </p:nvPicPr>
          <p:blipFill>
            <a:blip r:embed="rId6">
              <a:extLst/>
            </a:blip>
            <a:stretch>
              <a:fillRect/>
            </a:stretch>
          </p:blipFill>
          <p:spPr>
            <a:xfrm>
              <a:off x="11061700" y="8890000"/>
              <a:ext cx="3835400" cy="4889500"/>
            </a:xfrm>
            <a:prstGeom prst="rect">
              <a:avLst/>
            </a:prstGeom>
            <a:ln w="12700">
              <a:miter lim="400000"/>
            </a:ln>
          </p:spPr>
        </p:pic>
        <p:sp>
          <p:nvSpPr>
            <p:cNvPr id="1102" name="CROSS…"/>
            <p:cNvSpPr txBox="1"/>
            <p:nvPr/>
          </p:nvSpPr>
          <p:spPr>
            <a:xfrm>
              <a:off x="8529950" y="12374275"/>
              <a:ext cx="3751027" cy="12824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defTabSz="914400">
                <a:lnSpc>
                  <a:spcPts val="5000"/>
                </a:lnSpc>
                <a:buClr>
                  <a:srgbClr val="FFFFFF"/>
                </a:buClr>
                <a:buFont typeface="Calibri"/>
                <a:defRPr sz="48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sz="9600" dirty="0">
                  <a:solidFill>
                    <a:srgbClr val="FFFFFF"/>
                  </a:solidFill>
                  <a:uFill>
                    <a:solidFill>
                      <a:srgbClr val="FFFFFF"/>
                    </a:solidFill>
                  </a:uFill>
                  <a:latin typeface="Abadi MT Condensed Extra Bold"/>
                  <a:ea typeface="Abadi MT Condensed Extra Bold"/>
                  <a:cs typeface="Abadi MT Condensed Extra Bold"/>
                </a:rPr>
                <a:t>C</a:t>
              </a:r>
              <a:r>
                <a:rPr sz="7400" dirty="0">
                  <a:solidFill>
                    <a:srgbClr val="FFFFFF"/>
                  </a:solidFill>
                  <a:uFill>
                    <a:solidFill>
                      <a:srgbClr val="FFFFFF"/>
                    </a:solidFill>
                  </a:uFill>
                  <a:latin typeface="Abadi MT Condensed Extra Bold"/>
                  <a:ea typeface="Abadi MT Condensed Extra Bold"/>
                  <a:cs typeface="Abadi MT Condensed Extra Bold"/>
                </a:rPr>
                <a:t>ROSS</a:t>
              </a:r>
              <a:r>
                <a:rPr dirty="0"/>
                <a:t> </a:t>
              </a:r>
            </a:p>
            <a:p>
              <a:pPr defTabSz="914400">
                <a:lnSpc>
                  <a:spcPts val="5000"/>
                </a:lnSpc>
                <a:buClr>
                  <a:srgbClr val="FFFFFF"/>
                </a:buClr>
                <a:buFont typeface="Calibri"/>
                <a:defRPr sz="48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sz="4400" dirty="0"/>
                <a:t>(</a:t>
              </a:r>
              <a:r>
                <a:rPr lang="pl-PL" sz="4400" dirty="0"/>
                <a:t>Krzyż</a:t>
              </a:r>
              <a:r>
                <a:rPr sz="4400" dirty="0"/>
                <a:t>)</a:t>
              </a:r>
            </a:p>
          </p:txBody>
        </p:sp>
      </p:grpSp>
      <p:grpSp>
        <p:nvGrpSpPr>
          <p:cNvPr id="6" name="Group 5">
            <a:extLst>
              <a:ext uri="{FF2B5EF4-FFF2-40B4-BE49-F238E27FC236}">
                <a16:creationId xmlns:a16="http://schemas.microsoft.com/office/drawing/2014/main" xmlns="" id="{4912A2FC-ACDB-3A46-B8A0-93B9F3FFBEC9}"/>
              </a:ext>
            </a:extLst>
          </p:cNvPr>
          <p:cNvGrpSpPr/>
          <p:nvPr/>
        </p:nvGrpSpPr>
        <p:grpSpPr>
          <a:xfrm>
            <a:off x="4358856" y="8004417"/>
            <a:ext cx="6334544" cy="3632200"/>
            <a:chOff x="4358856" y="8265675"/>
            <a:chExt cx="6334544" cy="3632200"/>
          </a:xfrm>
        </p:grpSpPr>
        <p:pic>
          <p:nvPicPr>
            <p:cNvPr id="1094" name="image.png" descr="image.png"/>
            <p:cNvPicPr>
              <a:picLocks/>
            </p:cNvPicPr>
            <p:nvPr/>
          </p:nvPicPr>
          <p:blipFill>
            <a:blip r:embed="rId7">
              <a:extLst/>
            </a:blip>
            <a:stretch>
              <a:fillRect/>
            </a:stretch>
          </p:blipFill>
          <p:spPr>
            <a:xfrm>
              <a:off x="7391400" y="8265675"/>
              <a:ext cx="3302000" cy="3632200"/>
            </a:xfrm>
            <a:prstGeom prst="rect">
              <a:avLst/>
            </a:prstGeom>
            <a:ln w="12700">
              <a:miter lim="400000"/>
            </a:ln>
          </p:spPr>
        </p:pic>
        <p:sp>
          <p:nvSpPr>
            <p:cNvPr id="1103" name="CHRIST…"/>
            <p:cNvSpPr txBox="1"/>
            <p:nvPr/>
          </p:nvSpPr>
          <p:spPr>
            <a:xfrm>
              <a:off x="4358856" y="9696420"/>
              <a:ext cx="3738203" cy="128240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defTabSz="914400">
                <a:lnSpc>
                  <a:spcPts val="5000"/>
                </a:lnSpc>
                <a:buClr>
                  <a:srgbClr val="FFFFFF"/>
                </a:buClr>
                <a:defRPr sz="48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sz="9600" dirty="0">
                  <a:solidFill>
                    <a:srgbClr val="FFFFFF"/>
                  </a:solidFill>
                  <a:uFill>
                    <a:solidFill>
                      <a:srgbClr val="FFFFFF"/>
                    </a:solidFill>
                  </a:uFill>
                  <a:latin typeface="Abadi MT Condensed Extra Bold"/>
                  <a:ea typeface="Abadi MT Condensed Extra Bold"/>
                  <a:cs typeface="Abadi MT Condensed Extra Bold"/>
                </a:rPr>
                <a:t>C</a:t>
              </a:r>
              <a:r>
                <a:rPr sz="7400" dirty="0">
                  <a:solidFill>
                    <a:srgbClr val="FFFFFF"/>
                  </a:solidFill>
                  <a:uFill>
                    <a:solidFill>
                      <a:srgbClr val="FFFFFF"/>
                    </a:solidFill>
                  </a:uFill>
                  <a:latin typeface="Abadi MT Condensed Extra Bold"/>
                  <a:ea typeface="Abadi MT Condensed Extra Bold"/>
                  <a:cs typeface="Abadi MT Condensed Extra Bold"/>
                </a:rPr>
                <a:t>HRIST</a:t>
              </a:r>
            </a:p>
            <a:p>
              <a:pPr defTabSz="914400">
                <a:lnSpc>
                  <a:spcPts val="5000"/>
                </a:lnSpc>
                <a:buClr>
                  <a:srgbClr val="FFFFFF"/>
                </a:buClr>
                <a:buFont typeface="Calibri"/>
                <a:defRPr sz="36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lang="de-DE" sz="4400" dirty="0"/>
                <a:t>(</a:t>
              </a:r>
              <a:r>
                <a:rPr lang="pl-PL" sz="4400" dirty="0"/>
                <a:t>Chrystus</a:t>
              </a:r>
              <a:r>
                <a:rPr lang="de-DE" sz="4400" dirty="0"/>
                <a:t>)</a:t>
              </a:r>
              <a:endParaRPr sz="4400" dirty="0"/>
            </a:p>
          </p:txBody>
        </p:sp>
      </p:grpSp>
      <p:grpSp>
        <p:nvGrpSpPr>
          <p:cNvPr id="5" name="Group 4">
            <a:extLst>
              <a:ext uri="{FF2B5EF4-FFF2-40B4-BE49-F238E27FC236}">
                <a16:creationId xmlns:a16="http://schemas.microsoft.com/office/drawing/2014/main" xmlns="" id="{E4225352-1A92-1C42-8EBE-2D2F4C5A7BDE}"/>
              </a:ext>
            </a:extLst>
          </p:cNvPr>
          <p:cNvGrpSpPr/>
          <p:nvPr/>
        </p:nvGrpSpPr>
        <p:grpSpPr>
          <a:xfrm>
            <a:off x="538759" y="5232400"/>
            <a:ext cx="8452841" cy="3238500"/>
            <a:chOff x="538759" y="5232400"/>
            <a:chExt cx="8452841" cy="3238500"/>
          </a:xfrm>
        </p:grpSpPr>
        <p:pic>
          <p:nvPicPr>
            <p:cNvPr id="1095" name="image.png" descr="image.png"/>
            <p:cNvPicPr>
              <a:picLocks/>
            </p:cNvPicPr>
            <p:nvPr/>
          </p:nvPicPr>
          <p:blipFill>
            <a:blip r:embed="rId8">
              <a:extLst/>
            </a:blip>
            <a:stretch>
              <a:fillRect/>
            </a:stretch>
          </p:blipFill>
          <p:spPr>
            <a:xfrm>
              <a:off x="5638800" y="5232400"/>
              <a:ext cx="3352800" cy="3238500"/>
            </a:xfrm>
            <a:prstGeom prst="rect">
              <a:avLst/>
            </a:prstGeom>
            <a:ln w="12700">
              <a:miter lim="400000"/>
            </a:ln>
          </p:spPr>
        </p:pic>
        <p:sp>
          <p:nvSpPr>
            <p:cNvPr id="1104" name="CONFUSION…"/>
            <p:cNvSpPr txBox="1"/>
            <p:nvPr/>
          </p:nvSpPr>
          <p:spPr>
            <a:xfrm>
              <a:off x="538759" y="6014397"/>
              <a:ext cx="6471464" cy="1282402"/>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defTabSz="914400">
                <a:lnSpc>
                  <a:spcPts val="5000"/>
                </a:lnSpc>
                <a:buClr>
                  <a:srgbClr val="FFFFFF"/>
                </a:buClr>
                <a:defRPr sz="48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sz="9600" dirty="0">
                  <a:solidFill>
                    <a:srgbClr val="FFFFFF"/>
                  </a:solidFill>
                  <a:uFill>
                    <a:solidFill>
                      <a:srgbClr val="FFFFFF"/>
                    </a:solidFill>
                  </a:uFill>
                  <a:latin typeface="Abadi MT Condensed Extra Bold"/>
                  <a:ea typeface="Abadi MT Condensed Extra Bold"/>
                  <a:cs typeface="Abadi MT Condensed Extra Bold"/>
                </a:rPr>
                <a:t>C</a:t>
              </a:r>
              <a:r>
                <a:rPr sz="7400" dirty="0">
                  <a:solidFill>
                    <a:srgbClr val="FFFFFF"/>
                  </a:solidFill>
                  <a:uFill>
                    <a:solidFill>
                      <a:srgbClr val="FFFFFF"/>
                    </a:solidFill>
                  </a:uFill>
                  <a:latin typeface="Abadi MT Condensed Extra Bold"/>
                  <a:ea typeface="Abadi MT Condensed Extra Bold"/>
                  <a:cs typeface="Abadi MT Condensed Extra Bold"/>
                </a:rPr>
                <a:t>ONFUSION</a:t>
              </a:r>
            </a:p>
            <a:p>
              <a:pPr defTabSz="914400">
                <a:lnSpc>
                  <a:spcPts val="5000"/>
                </a:lnSpc>
                <a:buClr>
                  <a:srgbClr val="FFFFFF"/>
                </a:buClr>
                <a:buFont typeface="Calibri"/>
                <a:defRPr sz="36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sz="4400" dirty="0"/>
                <a:t>(</a:t>
              </a:r>
              <a:r>
                <a:rPr lang="pl-PL" sz="4400" dirty="0"/>
                <a:t>Zamęt</a:t>
              </a:r>
              <a:r>
                <a:rPr sz="4400" dirty="0"/>
                <a:t>)</a:t>
              </a:r>
            </a:p>
          </p:txBody>
        </p:sp>
      </p:grpSp>
      <p:grpSp>
        <p:nvGrpSpPr>
          <p:cNvPr id="4" name="Group 3">
            <a:extLst>
              <a:ext uri="{FF2B5EF4-FFF2-40B4-BE49-F238E27FC236}">
                <a16:creationId xmlns:a16="http://schemas.microsoft.com/office/drawing/2014/main" xmlns="" id="{4815F23C-F868-6B4F-AE3A-43D3AEB623A7}"/>
              </a:ext>
            </a:extLst>
          </p:cNvPr>
          <p:cNvGrpSpPr/>
          <p:nvPr/>
        </p:nvGrpSpPr>
        <p:grpSpPr>
          <a:xfrm>
            <a:off x="393864" y="1796143"/>
            <a:ext cx="10539022" cy="3835400"/>
            <a:chOff x="306778" y="1752600"/>
            <a:chExt cx="10539022" cy="3835400"/>
          </a:xfrm>
        </p:grpSpPr>
        <p:pic>
          <p:nvPicPr>
            <p:cNvPr id="1093" name="image.png" descr="image.png"/>
            <p:cNvPicPr>
              <a:picLocks/>
            </p:cNvPicPr>
            <p:nvPr/>
          </p:nvPicPr>
          <p:blipFill>
            <a:blip r:embed="rId9">
              <a:extLst/>
            </a:blip>
            <a:stretch>
              <a:fillRect/>
            </a:stretch>
          </p:blipFill>
          <p:spPr>
            <a:xfrm>
              <a:off x="7010400" y="1752600"/>
              <a:ext cx="3835400" cy="3835400"/>
            </a:xfrm>
            <a:prstGeom prst="rect">
              <a:avLst/>
            </a:prstGeom>
            <a:ln w="12700">
              <a:miter lim="400000"/>
            </a:ln>
          </p:spPr>
        </p:pic>
        <p:sp>
          <p:nvSpPr>
            <p:cNvPr id="1105" name="CATASTROPHE…"/>
            <p:cNvSpPr txBox="1"/>
            <p:nvPr/>
          </p:nvSpPr>
          <p:spPr>
            <a:xfrm>
              <a:off x="306778" y="2498343"/>
              <a:ext cx="7929983" cy="1282402"/>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defTabSz="914400">
                <a:lnSpc>
                  <a:spcPts val="5000"/>
                </a:lnSpc>
                <a:buClr>
                  <a:srgbClr val="FFFFFF"/>
                </a:buClr>
                <a:defRPr sz="48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sz="9600" dirty="0">
                  <a:solidFill>
                    <a:srgbClr val="FFFFFF"/>
                  </a:solidFill>
                  <a:uFill>
                    <a:solidFill>
                      <a:srgbClr val="FFFFFF"/>
                    </a:solidFill>
                  </a:uFill>
                  <a:latin typeface="Abadi MT Condensed Extra Bold"/>
                  <a:ea typeface="Abadi MT Condensed Extra Bold"/>
                  <a:cs typeface="Abadi MT Condensed Extra Bold"/>
                </a:rPr>
                <a:t>C</a:t>
              </a:r>
              <a:r>
                <a:rPr sz="7400" dirty="0">
                  <a:solidFill>
                    <a:srgbClr val="FFFFFF"/>
                  </a:solidFill>
                  <a:uFill>
                    <a:solidFill>
                      <a:srgbClr val="FFFFFF"/>
                    </a:solidFill>
                  </a:uFill>
                  <a:latin typeface="Abadi MT Condensed Extra Bold"/>
                  <a:ea typeface="Abadi MT Condensed Extra Bold"/>
                  <a:cs typeface="Abadi MT Condensed Extra Bold"/>
                </a:rPr>
                <a:t>ATASTROPHE</a:t>
              </a:r>
            </a:p>
            <a:p>
              <a:pPr defTabSz="914400">
                <a:lnSpc>
                  <a:spcPts val="5000"/>
                </a:lnSpc>
                <a:buClr>
                  <a:srgbClr val="FFFFFF"/>
                </a:buClr>
                <a:buFont typeface="Calibri"/>
                <a:defRPr sz="36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sz="4400" dirty="0"/>
                <a:t>(</a:t>
              </a:r>
              <a:r>
                <a:rPr lang="pl-PL" sz="4400" dirty="0"/>
                <a:t>Katastrofa</a:t>
              </a:r>
              <a:r>
                <a:rPr sz="4400" dirty="0"/>
                <a:t>)</a:t>
              </a:r>
              <a:r>
                <a:rPr lang="de-DE" dirty="0"/>
                <a:t>           </a:t>
              </a:r>
              <a:endParaRPr dirty="0"/>
            </a:p>
          </p:txBody>
        </p:sp>
      </p:grpSp>
      <p:grpSp>
        <p:nvGrpSpPr>
          <p:cNvPr id="3" name="Group 2">
            <a:extLst>
              <a:ext uri="{FF2B5EF4-FFF2-40B4-BE49-F238E27FC236}">
                <a16:creationId xmlns:a16="http://schemas.microsoft.com/office/drawing/2014/main" xmlns="" id="{477C628D-ACA4-BE4C-A7E6-8B4348825077}"/>
              </a:ext>
            </a:extLst>
          </p:cNvPr>
          <p:cNvGrpSpPr/>
          <p:nvPr/>
        </p:nvGrpSpPr>
        <p:grpSpPr>
          <a:xfrm>
            <a:off x="5029200" y="598487"/>
            <a:ext cx="9398000" cy="3225801"/>
            <a:chOff x="5029200" y="598487"/>
            <a:chExt cx="9398000" cy="3225801"/>
          </a:xfrm>
        </p:grpSpPr>
        <p:pic>
          <p:nvPicPr>
            <p:cNvPr id="1096" name="image.png" descr="image.png"/>
            <p:cNvPicPr>
              <a:picLocks/>
            </p:cNvPicPr>
            <p:nvPr/>
          </p:nvPicPr>
          <p:blipFill>
            <a:blip r:embed="rId10">
              <a:extLst/>
            </a:blip>
            <a:stretch>
              <a:fillRect/>
            </a:stretch>
          </p:blipFill>
          <p:spPr>
            <a:xfrm>
              <a:off x="11087100" y="598487"/>
              <a:ext cx="3340100" cy="3225801"/>
            </a:xfrm>
            <a:prstGeom prst="rect">
              <a:avLst/>
            </a:prstGeom>
            <a:ln w="12700">
              <a:miter lim="400000"/>
            </a:ln>
          </p:spPr>
        </p:pic>
        <p:sp>
          <p:nvSpPr>
            <p:cNvPr id="1106" name="CORRUPTION…"/>
            <p:cNvSpPr txBox="1"/>
            <p:nvPr/>
          </p:nvSpPr>
          <p:spPr>
            <a:xfrm>
              <a:off x="5029200" y="675939"/>
              <a:ext cx="8034536" cy="1282402"/>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defTabSz="914400">
                <a:lnSpc>
                  <a:spcPts val="5000"/>
                </a:lnSpc>
                <a:buClr>
                  <a:srgbClr val="FFFFFF"/>
                </a:buClr>
                <a:buFont typeface="Calibri"/>
                <a:defRPr sz="48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sz="9600" dirty="0"/>
                <a:t>C</a:t>
              </a:r>
              <a:r>
                <a:rPr sz="7400" dirty="0"/>
                <a:t>ORRUPTION</a:t>
              </a:r>
            </a:p>
            <a:p>
              <a:pPr defTabSz="914400">
                <a:lnSpc>
                  <a:spcPts val="5000"/>
                </a:lnSpc>
                <a:buClr>
                  <a:srgbClr val="FFFFFF"/>
                </a:buClr>
                <a:buFont typeface="Calibri"/>
                <a:defRPr sz="3600">
                  <a:solidFill>
                    <a:srgbClr val="FFFFFF"/>
                  </a:solidFill>
                  <a:uFill>
                    <a:solidFill>
                      <a:srgbClr val="FFFFFF"/>
                    </a:solidFill>
                  </a:uFill>
                  <a:latin typeface="Abadi MT Condensed Extra Bold"/>
                  <a:ea typeface="Abadi MT Condensed Extra Bold"/>
                  <a:cs typeface="Abadi MT Condensed Extra Bold"/>
                  <a:sym typeface="Abadi MT Condensed Extra Bold"/>
                </a:defRPr>
              </a:pPr>
              <a:r>
                <a:rPr sz="4400" dirty="0">
                  <a:solidFill>
                    <a:schemeClr val="bg1"/>
                  </a:solidFill>
                </a:rPr>
                <a:t>(</a:t>
              </a:r>
              <a:r>
                <a:rPr lang="pl-PL" sz="4400" dirty="0">
                  <a:solidFill>
                    <a:schemeClr val="bg1"/>
                  </a:solidFill>
                </a:rPr>
                <a:t>Zepsucie</a:t>
              </a:r>
              <a:r>
                <a:rPr lang="de-DE" sz="4400" dirty="0">
                  <a:solidFill>
                    <a:schemeClr val="bg1"/>
                  </a:solidFill>
                  <a:uFill>
                    <a:solidFill>
                      <a:srgbClr val="FFFFFF"/>
                    </a:solidFill>
                  </a:uFill>
                  <a:latin typeface="Abadi MT Condensed Extra Bold"/>
                  <a:ea typeface="Abadi MT Condensed Extra Bold"/>
                  <a:cs typeface="Abadi MT Condensed Extra Bold"/>
                </a:rPr>
                <a:t>)</a:t>
              </a:r>
              <a:endParaRPr sz="4400" dirty="0">
                <a:solidFill>
                  <a:schemeClr val="tx1"/>
                </a:solidFill>
                <a:uFill>
                  <a:solidFill>
                    <a:srgbClr val="FFFFFF"/>
                  </a:solidFill>
                </a:uFill>
                <a:latin typeface="Abadi MT Condensed Extra Bold"/>
                <a:ea typeface="Abadi MT Condensed Extra Bold"/>
                <a:cs typeface="Abadi MT Condensed Extra Bold"/>
              </a:endParaRPr>
            </a:p>
          </p:txBody>
        </p:sp>
      </p:grpSp>
      <p:sp>
        <p:nvSpPr>
          <p:cNvPr id="1107" name="Die sieben C’s…"/>
          <p:cNvSpPr txBox="1"/>
          <p:nvPr/>
        </p:nvSpPr>
        <p:spPr>
          <a:xfrm>
            <a:off x="11595405" y="6008307"/>
            <a:ext cx="7915628" cy="1354217"/>
          </a:xfrm>
          <a:prstGeom prst="rect">
            <a:avLst/>
          </a:prstGeom>
          <a:ln w="12700">
            <a:miter lim="400000"/>
          </a:ln>
          <a:effectLst>
            <a:outerShdw blurRad="63500" dist="76200" dir="2700000" rotWithShape="0">
              <a:srgbClr val="000000">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algn="ctr" defTabSz="914400">
              <a:lnSpc>
                <a:spcPct val="80000"/>
              </a:lnSpc>
              <a:buClr>
                <a:srgbClr val="F4831A"/>
              </a:buClr>
              <a:buFont typeface="Gill Sans"/>
              <a:defRPr sz="11000">
                <a:solidFill>
                  <a:srgbClr val="F4831A"/>
                </a:solidFill>
                <a:uFill>
                  <a:solidFill>
                    <a:srgbClr val="F4831A"/>
                  </a:solidFill>
                </a:uFill>
                <a:latin typeface="Phosphate Inline"/>
                <a:ea typeface="Phosphate Inline"/>
                <a:cs typeface="Phosphate Inline"/>
                <a:sym typeface="Phosphate Inline"/>
              </a:defRPr>
            </a:pPr>
            <a:r>
              <a:rPr lang="pl-PL" dirty="0"/>
              <a:t>Historia 7„C”</a:t>
            </a:r>
            <a:endParaRPr dirty="0"/>
          </a:p>
        </p:txBody>
      </p:sp>
    </p:spTree>
    <p:extLst>
      <p:ext uri="{BB962C8B-B14F-4D97-AF65-F5344CB8AC3E}">
        <p14:creationId xmlns:p14="http://schemas.microsoft.com/office/powerpoint/2010/main" val="30607998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
          <p:cNvSpPr>
            <a:spLocks noGrp="1" noChangeArrowheads="1"/>
          </p:cNvSpPr>
          <p:nvPr>
            <p:ph type="title" idx="4294967295"/>
          </p:nvPr>
        </p:nvSpPr>
        <p:spPr>
          <a:xfrm>
            <a:off x="2438400" y="2946400"/>
            <a:ext cx="19507200" cy="9245600"/>
          </a:xfrm>
        </p:spPr>
        <p:txBody>
          <a:bodyPr/>
          <a:lstStyle/>
          <a:p>
            <a:pPr eaLnBrk="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Czas przed Adamem								=	  5 dni</a:t>
            </a:r>
            <a:b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br>
            <a: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pl-PL" altLang="pl-PL" sz="7200" dirty="0">
                <a:solidFill>
                  <a:srgbClr val="00FA00"/>
                </a:solidFill>
                <a:latin typeface="DejaVu Sans Condensed" panose="020B0606030804020204" pitchFamily="34" charset="2"/>
                <a:ea typeface="DejaVu Sans Condensed" panose="020B0606030804020204" pitchFamily="34" charset="2"/>
                <a:cs typeface="DejaVu Sans Condensed" panose="020B0606030804020204" pitchFamily="34" charset="2"/>
              </a:rPr>
              <a:t>(Księga Rodzaju 1)</a:t>
            </a:r>
            <a: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r>
            <a:b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br>
            <a: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Od Adama do Abrahama					=	~2000 lat</a:t>
            </a:r>
            <a:b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br>
            <a: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pl-PL" altLang="pl-PL" sz="7200" dirty="0">
                <a:solidFill>
                  <a:srgbClr val="00FA00"/>
                </a:solidFill>
                <a:latin typeface="DejaVu Sans Condensed" panose="020B0606030804020204" pitchFamily="34" charset="2"/>
                <a:ea typeface="DejaVu Sans Condensed" panose="020B0606030804020204" pitchFamily="34" charset="2"/>
                <a:cs typeface="DejaVu Sans Condensed" panose="020B0606030804020204" pitchFamily="34" charset="2"/>
              </a:rPr>
              <a:t>(Księga Rodzaju 5 i 11)</a:t>
            </a:r>
            <a: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r>
            <a:b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br>
            <a: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od Abrahama do Jezusa						=	~2000 lat</a:t>
            </a:r>
            <a:b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br>
            <a: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r>
            <a:b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br>
            <a: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od Jezusa do czasów obecnych		=	~2000 lat</a:t>
            </a:r>
            <a:b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br>
            <a: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r>
            <a:b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br>
            <a:r>
              <a:rPr lang="pl-PL" altLang="pl-PL" sz="72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W sumie															   ~6000 lat	</a:t>
            </a:r>
          </a:p>
        </p:txBody>
      </p:sp>
      <p:sp>
        <p:nvSpPr>
          <p:cNvPr id="151555" name="Rectangle 2"/>
          <p:cNvSpPr>
            <a:spLocks noChangeArrowheads="1"/>
          </p:cNvSpPr>
          <p:nvPr/>
        </p:nvSpPr>
        <p:spPr bwMode="auto">
          <a:xfrm>
            <a:off x="3987118" y="1004520"/>
            <a:ext cx="16505015" cy="1456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8800" kern="1200" dirty="0">
                <a:solidFill>
                  <a:srgbClr val="00B0F0"/>
                </a:solidFill>
                <a:latin typeface="DejaVu Sans Condensed" panose="020B0606030804020204" pitchFamily="34" charset="2"/>
                <a:ea typeface="DejaVu Sans Condensed" panose="020B0606030804020204" pitchFamily="34" charset="2"/>
                <a:cs typeface="DejaVu Sans Condensed" panose="020B0606030804020204" pitchFamily="34" charset="2"/>
              </a:rPr>
              <a:t>Upływ czasu od początku świata</a:t>
            </a:r>
          </a:p>
        </p:txBody>
      </p:sp>
      <p:sp>
        <p:nvSpPr>
          <p:cNvPr id="151556" name="Line 3"/>
          <p:cNvSpPr>
            <a:spLocks noChangeShapeType="1"/>
          </p:cNvSpPr>
          <p:nvPr/>
        </p:nvSpPr>
        <p:spPr bwMode="auto">
          <a:xfrm flipV="1">
            <a:off x="16358616" y="10379075"/>
            <a:ext cx="4754880" cy="4763"/>
          </a:xfrm>
          <a:prstGeom prst="line">
            <a:avLst/>
          </a:prstGeom>
          <a:noFill/>
          <a:ln w="228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6" charset="0"/>
              <a:buNone/>
            </a:pPr>
            <a:endParaRPr lang="pl-PL" sz="1800" kern="1200">
              <a:latin typeface="Arial" charset="0"/>
              <a:ea typeface="Microsoft YaHei" charset="-122"/>
              <a:cs typeface="Arial"/>
            </a:endParaRPr>
          </a:p>
        </p:txBody>
      </p:sp>
    </p:spTree>
    <p:extLst>
      <p:ext uri="{BB962C8B-B14F-4D97-AF65-F5344CB8AC3E}">
        <p14:creationId xmlns:p14="http://schemas.microsoft.com/office/powerpoint/2010/main" val="40798202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
          <p:cNvSpPr>
            <a:spLocks noChangeArrowheads="1"/>
          </p:cNvSpPr>
          <p:nvPr/>
        </p:nvSpPr>
        <p:spPr bwMode="auto">
          <a:xfrm>
            <a:off x="73025" y="-1905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52579" name="Text Box 2"/>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defTabSz="449263" fontAlgn="base">
              <a:spcBef>
                <a:spcPct val="0"/>
              </a:spcBef>
              <a:spcAft>
                <a:spcPct val="0"/>
              </a:spcAft>
              <a:buClr>
                <a:srgbClr val="000000"/>
              </a:buClr>
              <a:buSzPct val="100000"/>
              <a:buFont typeface="Times New Roman" pitchFamily="16" charset="0"/>
              <a:buNone/>
            </a:pPr>
            <a:fld id="{793DFC1A-DCA0-409F-BDDB-E7910C276455}" type="slidenum">
              <a:rPr lang="pl-PL" altLang="pl-PL" sz="2400" kern="1200" smtClean="0">
                <a:latin typeface="Futura" charset="0"/>
                <a:ea typeface="Microsoft YaHei" charset="-122"/>
                <a:cs typeface="Arial"/>
              </a:rPr>
              <a:pPr algn="ctr" defTabSz="449263" fontAlgn="base">
                <a:spcBef>
                  <a:spcPct val="0"/>
                </a:spcBef>
                <a:spcAft>
                  <a:spcPct val="0"/>
                </a:spcAft>
                <a:buClr>
                  <a:srgbClr val="000000"/>
                </a:buClr>
                <a:buSzPct val="100000"/>
                <a:buFont typeface="Times New Roman" pitchFamily="16" charset="0"/>
                <a:buNone/>
              </a:pPr>
              <a:t>101</a:t>
            </a:fld>
            <a:endParaRPr lang="pl-PL" altLang="pl-PL" sz="2400" kern="1200">
              <a:latin typeface="Futura" charset="0"/>
              <a:ea typeface="Microsoft YaHei" charset="-122"/>
              <a:cs typeface="Arial"/>
            </a:endParaRPr>
          </a:p>
        </p:txBody>
      </p:sp>
      <p:sp>
        <p:nvSpPr>
          <p:cNvPr id="152580" name="Rectangle 3"/>
          <p:cNvSpPr>
            <a:spLocks noChangeArrowheads="1"/>
          </p:cNvSpPr>
          <p:nvPr/>
        </p:nvSpPr>
        <p:spPr bwMode="auto">
          <a:xfrm>
            <a:off x="18816638" y="1689100"/>
            <a:ext cx="5400675" cy="192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000" kern="1200">
                <a:solidFill>
                  <a:srgbClr val="FFFFFF"/>
                </a:solidFill>
                <a:latin typeface="DejaVu Sans Condensed" charset="0"/>
                <a:cs typeface="DejaVu Sans Condensed" charset="0"/>
              </a:rPr>
              <a:t>Księga Rodzaju</a:t>
            </a:r>
          </a:p>
          <a:p>
            <a:pPr algn="ctr" defTabSz="449263" eaLnBrk="1" fontAlgn="base">
              <a:spcBef>
                <a:spcPct val="0"/>
              </a:spcBef>
              <a:spcAft>
                <a:spcPct val="0"/>
              </a:spcAft>
              <a:buClr>
                <a:srgbClr val="000000"/>
              </a:buClr>
              <a:buSzPct val="100000"/>
              <a:buFont typeface="Times New Roman" pitchFamily="16" charset="0"/>
              <a:buNone/>
            </a:pPr>
            <a:r>
              <a:rPr lang="pl-PL" altLang="pl-PL" sz="6000" kern="1200">
                <a:solidFill>
                  <a:srgbClr val="FFFFFF"/>
                </a:solidFill>
                <a:latin typeface="DejaVu Sans Condensed" charset="0"/>
                <a:cs typeface="DejaVu Sans Condensed" charset="0"/>
              </a:rPr>
              <a:t>5 i 11</a:t>
            </a:r>
          </a:p>
        </p:txBody>
      </p:sp>
      <p:grpSp>
        <p:nvGrpSpPr>
          <p:cNvPr id="152581" name="Group 4"/>
          <p:cNvGrpSpPr>
            <a:grpSpLocks/>
          </p:cNvGrpSpPr>
          <p:nvPr/>
        </p:nvGrpSpPr>
        <p:grpSpPr bwMode="auto">
          <a:xfrm>
            <a:off x="1795463" y="1171575"/>
            <a:ext cx="16840200" cy="11334750"/>
            <a:chOff x="1131" y="738"/>
            <a:chExt cx="10608" cy="7140"/>
          </a:xfrm>
        </p:grpSpPr>
        <p:sp>
          <p:nvSpPr>
            <p:cNvPr id="152605" name="Rectangle 5"/>
            <p:cNvSpPr>
              <a:spLocks noChangeArrowheads="1"/>
            </p:cNvSpPr>
            <p:nvPr/>
          </p:nvSpPr>
          <p:spPr bwMode="auto">
            <a:xfrm>
              <a:off x="1131" y="738"/>
              <a:ext cx="10608" cy="714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pic>
          <p:nvPicPr>
            <p:cNvPr id="15260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6" y="914"/>
              <a:ext cx="9927" cy="68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607" name="Rectangle 7"/>
            <p:cNvSpPr>
              <a:spLocks noChangeArrowheads="1"/>
            </p:cNvSpPr>
            <p:nvPr/>
          </p:nvSpPr>
          <p:spPr bwMode="auto">
            <a:xfrm>
              <a:off x="1478" y="1438"/>
              <a:ext cx="1164" cy="6111"/>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52608" name="Rectangle 8"/>
            <p:cNvSpPr>
              <a:spLocks noChangeArrowheads="1"/>
            </p:cNvSpPr>
            <p:nvPr/>
          </p:nvSpPr>
          <p:spPr bwMode="auto">
            <a:xfrm>
              <a:off x="8105" y="7462"/>
              <a:ext cx="1113" cy="25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52609" name="Rectangle 9"/>
            <p:cNvSpPr>
              <a:spLocks noChangeArrowheads="1"/>
            </p:cNvSpPr>
            <p:nvPr/>
          </p:nvSpPr>
          <p:spPr bwMode="auto">
            <a:xfrm>
              <a:off x="9300" y="7462"/>
              <a:ext cx="1113" cy="255"/>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52610" name="Rectangle 10"/>
            <p:cNvSpPr>
              <a:spLocks noChangeArrowheads="1"/>
            </p:cNvSpPr>
            <p:nvPr/>
          </p:nvSpPr>
          <p:spPr bwMode="auto">
            <a:xfrm>
              <a:off x="2169" y="835"/>
              <a:ext cx="4058" cy="399"/>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grpSp>
      <p:sp>
        <p:nvSpPr>
          <p:cNvPr id="152582" name="Rectangle 11"/>
          <p:cNvSpPr>
            <a:spLocks noChangeArrowheads="1"/>
          </p:cNvSpPr>
          <p:nvPr/>
        </p:nvSpPr>
        <p:spPr bwMode="auto">
          <a:xfrm>
            <a:off x="2082800" y="7758113"/>
            <a:ext cx="2206625"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ARPACHSZAD</a:t>
            </a:r>
          </a:p>
        </p:txBody>
      </p:sp>
      <p:sp>
        <p:nvSpPr>
          <p:cNvPr id="152583" name="Rectangle 12"/>
          <p:cNvSpPr>
            <a:spLocks noChangeArrowheads="1"/>
          </p:cNvSpPr>
          <p:nvPr/>
        </p:nvSpPr>
        <p:spPr bwMode="auto">
          <a:xfrm>
            <a:off x="3225800" y="2798763"/>
            <a:ext cx="1003300"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ADAM</a:t>
            </a:r>
          </a:p>
        </p:txBody>
      </p:sp>
      <p:sp>
        <p:nvSpPr>
          <p:cNvPr id="152584" name="Rectangle 13"/>
          <p:cNvSpPr>
            <a:spLocks noChangeArrowheads="1"/>
          </p:cNvSpPr>
          <p:nvPr/>
        </p:nvSpPr>
        <p:spPr bwMode="auto">
          <a:xfrm>
            <a:off x="3413125" y="3257550"/>
            <a:ext cx="704850"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p>
            <a:pPr algn="ctr" defTabSz="449263" fontAlgn="base">
              <a:spcBef>
                <a:spcPct val="0"/>
              </a:spcBef>
              <a:spcAft>
                <a:spcPct val="0"/>
              </a:spcAft>
              <a:buClr>
                <a:srgbClr val="000000"/>
              </a:buClr>
              <a:buSzPct val="100000"/>
              <a:buFont typeface="Times New Roman" pitchFamily="16" charset="0"/>
              <a:buNone/>
            </a:pPr>
            <a:r>
              <a:rPr lang="pl-PL" altLang="pl-PL" sz="2200" b="1" kern="1200">
                <a:latin typeface="Futura" charset="0"/>
                <a:ea typeface="Microsoft YaHei" charset="-122"/>
                <a:cs typeface="Arial"/>
              </a:rPr>
              <a:t>SET</a:t>
            </a:r>
          </a:p>
        </p:txBody>
      </p:sp>
      <p:sp>
        <p:nvSpPr>
          <p:cNvPr id="152585" name="Rectangle 14"/>
          <p:cNvSpPr>
            <a:spLocks noChangeArrowheads="1"/>
          </p:cNvSpPr>
          <p:nvPr/>
        </p:nvSpPr>
        <p:spPr bwMode="auto">
          <a:xfrm>
            <a:off x="3067050" y="3684588"/>
            <a:ext cx="1168400"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ENOSZ</a:t>
            </a:r>
          </a:p>
        </p:txBody>
      </p:sp>
      <p:sp>
        <p:nvSpPr>
          <p:cNvPr id="152586" name="Rectangle 15"/>
          <p:cNvSpPr>
            <a:spLocks noChangeArrowheads="1"/>
          </p:cNvSpPr>
          <p:nvPr/>
        </p:nvSpPr>
        <p:spPr bwMode="auto">
          <a:xfrm>
            <a:off x="3059113" y="4151313"/>
            <a:ext cx="1211262"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KENAN</a:t>
            </a:r>
          </a:p>
        </p:txBody>
      </p:sp>
      <p:sp>
        <p:nvSpPr>
          <p:cNvPr id="152587" name="Rectangle 16"/>
          <p:cNvSpPr>
            <a:spLocks noChangeArrowheads="1"/>
          </p:cNvSpPr>
          <p:nvPr/>
        </p:nvSpPr>
        <p:spPr bwMode="auto">
          <a:xfrm>
            <a:off x="2284413" y="4608513"/>
            <a:ext cx="2005012"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MAHALALEL</a:t>
            </a:r>
          </a:p>
        </p:txBody>
      </p:sp>
      <p:sp>
        <p:nvSpPr>
          <p:cNvPr id="152588" name="Rectangle 17"/>
          <p:cNvSpPr>
            <a:spLocks noChangeArrowheads="1"/>
          </p:cNvSpPr>
          <p:nvPr/>
        </p:nvSpPr>
        <p:spPr bwMode="auto">
          <a:xfrm>
            <a:off x="3103563" y="5064125"/>
            <a:ext cx="1123950"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JERED</a:t>
            </a:r>
          </a:p>
        </p:txBody>
      </p:sp>
      <p:sp>
        <p:nvSpPr>
          <p:cNvPr id="152589" name="Rectangle 18"/>
          <p:cNvSpPr>
            <a:spLocks noChangeArrowheads="1"/>
          </p:cNvSpPr>
          <p:nvPr/>
        </p:nvSpPr>
        <p:spPr bwMode="auto">
          <a:xfrm>
            <a:off x="2928938" y="5508625"/>
            <a:ext cx="1446212"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HENOCH</a:t>
            </a:r>
          </a:p>
        </p:txBody>
      </p:sp>
      <p:sp>
        <p:nvSpPr>
          <p:cNvPr id="152590" name="Rectangle 19"/>
          <p:cNvSpPr>
            <a:spLocks noChangeArrowheads="1"/>
          </p:cNvSpPr>
          <p:nvPr/>
        </p:nvSpPr>
        <p:spPr bwMode="auto">
          <a:xfrm>
            <a:off x="1962150" y="5972175"/>
            <a:ext cx="2449513"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METUSZELACH</a:t>
            </a:r>
          </a:p>
        </p:txBody>
      </p:sp>
      <p:sp>
        <p:nvSpPr>
          <p:cNvPr id="152591" name="Rectangle 20"/>
          <p:cNvSpPr>
            <a:spLocks noChangeArrowheads="1"/>
          </p:cNvSpPr>
          <p:nvPr/>
        </p:nvSpPr>
        <p:spPr bwMode="auto">
          <a:xfrm>
            <a:off x="2962275" y="6421438"/>
            <a:ext cx="1201738"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LAMEK</a:t>
            </a:r>
          </a:p>
        </p:txBody>
      </p:sp>
      <p:sp>
        <p:nvSpPr>
          <p:cNvPr id="152592" name="Rectangle 21"/>
          <p:cNvSpPr>
            <a:spLocks noChangeArrowheads="1"/>
          </p:cNvSpPr>
          <p:nvPr/>
        </p:nvSpPr>
        <p:spPr bwMode="auto">
          <a:xfrm>
            <a:off x="3344863" y="6869113"/>
            <a:ext cx="766762"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NOE</a:t>
            </a:r>
          </a:p>
        </p:txBody>
      </p:sp>
      <p:sp>
        <p:nvSpPr>
          <p:cNvPr id="152593" name="Rectangle 22"/>
          <p:cNvSpPr>
            <a:spLocks noChangeArrowheads="1"/>
          </p:cNvSpPr>
          <p:nvPr/>
        </p:nvSpPr>
        <p:spPr bwMode="auto">
          <a:xfrm>
            <a:off x="3381375" y="7308850"/>
            <a:ext cx="768350"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SEM</a:t>
            </a:r>
          </a:p>
        </p:txBody>
      </p:sp>
      <p:sp>
        <p:nvSpPr>
          <p:cNvPr id="152594" name="Rectangle 23"/>
          <p:cNvSpPr>
            <a:spLocks noChangeArrowheads="1"/>
          </p:cNvSpPr>
          <p:nvPr/>
        </p:nvSpPr>
        <p:spPr bwMode="auto">
          <a:xfrm>
            <a:off x="2800350" y="8202613"/>
            <a:ext cx="1550988"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SZELACH</a:t>
            </a:r>
          </a:p>
        </p:txBody>
      </p:sp>
      <p:sp>
        <p:nvSpPr>
          <p:cNvPr id="152595" name="Rectangle 24"/>
          <p:cNvSpPr>
            <a:spLocks noChangeArrowheads="1"/>
          </p:cNvSpPr>
          <p:nvPr/>
        </p:nvSpPr>
        <p:spPr bwMode="auto">
          <a:xfrm>
            <a:off x="3297238" y="8664575"/>
            <a:ext cx="938212"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EBER</a:t>
            </a:r>
          </a:p>
        </p:txBody>
      </p:sp>
      <p:sp>
        <p:nvSpPr>
          <p:cNvPr id="152596" name="Rectangle 25"/>
          <p:cNvSpPr>
            <a:spLocks noChangeArrowheads="1"/>
          </p:cNvSpPr>
          <p:nvPr/>
        </p:nvSpPr>
        <p:spPr bwMode="auto">
          <a:xfrm>
            <a:off x="3114675" y="9129713"/>
            <a:ext cx="1123950"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PELEG</a:t>
            </a:r>
          </a:p>
        </p:txBody>
      </p:sp>
      <p:sp>
        <p:nvSpPr>
          <p:cNvPr id="152597" name="Rectangle 26"/>
          <p:cNvSpPr>
            <a:spLocks noChangeArrowheads="1"/>
          </p:cNvSpPr>
          <p:nvPr/>
        </p:nvSpPr>
        <p:spPr bwMode="auto">
          <a:xfrm>
            <a:off x="3478213" y="9593263"/>
            <a:ext cx="750887"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REU</a:t>
            </a:r>
          </a:p>
        </p:txBody>
      </p:sp>
      <p:sp>
        <p:nvSpPr>
          <p:cNvPr id="152598" name="Rectangle 27"/>
          <p:cNvSpPr>
            <a:spLocks noChangeArrowheads="1"/>
          </p:cNvSpPr>
          <p:nvPr/>
        </p:nvSpPr>
        <p:spPr bwMode="auto">
          <a:xfrm>
            <a:off x="3074988" y="10021888"/>
            <a:ext cx="1179512"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SERUG</a:t>
            </a:r>
          </a:p>
        </p:txBody>
      </p:sp>
      <p:sp>
        <p:nvSpPr>
          <p:cNvPr id="152599" name="Rectangle 28"/>
          <p:cNvSpPr>
            <a:spLocks noChangeArrowheads="1"/>
          </p:cNvSpPr>
          <p:nvPr/>
        </p:nvSpPr>
        <p:spPr bwMode="auto">
          <a:xfrm>
            <a:off x="2932113" y="10480675"/>
            <a:ext cx="1438275"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NACHOR</a:t>
            </a:r>
          </a:p>
        </p:txBody>
      </p:sp>
      <p:sp>
        <p:nvSpPr>
          <p:cNvPr id="152600" name="Rectangle 29"/>
          <p:cNvSpPr>
            <a:spLocks noChangeArrowheads="1"/>
          </p:cNvSpPr>
          <p:nvPr/>
        </p:nvSpPr>
        <p:spPr bwMode="auto">
          <a:xfrm>
            <a:off x="2987675" y="10941050"/>
            <a:ext cx="1381125"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TERACH</a:t>
            </a:r>
          </a:p>
        </p:txBody>
      </p:sp>
      <p:sp>
        <p:nvSpPr>
          <p:cNvPr id="152601" name="Rectangle 30"/>
          <p:cNvSpPr>
            <a:spLocks noChangeArrowheads="1"/>
          </p:cNvSpPr>
          <p:nvPr/>
        </p:nvSpPr>
        <p:spPr bwMode="auto">
          <a:xfrm>
            <a:off x="2603500" y="11379200"/>
            <a:ext cx="1679575"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200" b="1" kern="1200">
                <a:solidFill>
                  <a:srgbClr val="000000"/>
                </a:solidFill>
                <a:latin typeface="Futura" charset="0"/>
                <a:cs typeface="Arial"/>
              </a:rPr>
              <a:t>ABRAHAM</a:t>
            </a:r>
          </a:p>
        </p:txBody>
      </p:sp>
      <p:sp>
        <p:nvSpPr>
          <p:cNvPr id="152602" name="Rectangle 31"/>
          <p:cNvSpPr>
            <a:spLocks noChangeArrowheads="1"/>
          </p:cNvSpPr>
          <p:nvPr/>
        </p:nvSpPr>
        <p:spPr bwMode="auto">
          <a:xfrm>
            <a:off x="12271375" y="11723688"/>
            <a:ext cx="2290763"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kern="1200">
                <a:solidFill>
                  <a:srgbClr val="000000"/>
                </a:solidFill>
                <a:latin typeface="Arial Black" charset="0"/>
                <a:cs typeface="Arial"/>
              </a:rPr>
              <a:t>  POTOP</a:t>
            </a:r>
          </a:p>
        </p:txBody>
      </p:sp>
      <p:sp>
        <p:nvSpPr>
          <p:cNvPr id="152603" name="Rectangle 32"/>
          <p:cNvSpPr>
            <a:spLocks noChangeArrowheads="1"/>
          </p:cNvSpPr>
          <p:nvPr/>
        </p:nvSpPr>
        <p:spPr bwMode="auto">
          <a:xfrm>
            <a:off x="14827250" y="11723688"/>
            <a:ext cx="1768475"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kern="1200">
                <a:solidFill>
                  <a:srgbClr val="000000"/>
                </a:solidFill>
                <a:latin typeface="Arial Black" charset="0"/>
                <a:cs typeface="Arial"/>
              </a:rPr>
              <a:t>1656</a:t>
            </a:r>
          </a:p>
        </p:txBody>
      </p:sp>
      <p:sp>
        <p:nvSpPr>
          <p:cNvPr id="152604" name="Rectangle 33"/>
          <p:cNvSpPr>
            <a:spLocks noChangeArrowheads="1"/>
          </p:cNvSpPr>
          <p:nvPr/>
        </p:nvSpPr>
        <p:spPr bwMode="auto">
          <a:xfrm>
            <a:off x="4546600" y="1347788"/>
            <a:ext cx="4237038" cy="57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100" b="1" kern="1200">
                <a:solidFill>
                  <a:srgbClr val="000000"/>
                </a:solidFill>
                <a:latin typeface="Futura" charset="0"/>
                <a:cs typeface="Arial"/>
              </a:rPr>
              <a:t>Lata po Stworzeniu</a:t>
            </a:r>
          </a:p>
        </p:txBody>
      </p:sp>
    </p:spTree>
    <p:extLst>
      <p:ext uri="{BB962C8B-B14F-4D97-AF65-F5344CB8AC3E}">
        <p14:creationId xmlns:p14="http://schemas.microsoft.com/office/powerpoint/2010/main" val="8918060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
          <p:cNvSpPr>
            <a:spLocks noGrp="1" noChangeArrowheads="1"/>
          </p:cNvSpPr>
          <p:nvPr>
            <p:ph type="title" idx="4294967295"/>
          </p:nvPr>
        </p:nvSpPr>
        <p:spPr>
          <a:xfrm>
            <a:off x="2447925" y="504825"/>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00B0F0"/>
                </a:solidFill>
                <a:latin typeface="DejaVu Sans Condensed" panose="020B0606030804020204" pitchFamily="34" charset="2"/>
                <a:ea typeface="DejaVu Sans Condensed" panose="020B0606030804020204" pitchFamily="34" charset="2"/>
                <a:cs typeface="DejaVu Sans Condensed" panose="020B0606030804020204" pitchFamily="34" charset="2"/>
              </a:rPr>
              <a:t>Księga Rodzaju 5 i 11</a:t>
            </a:r>
          </a:p>
        </p:txBody>
      </p:sp>
      <p:sp>
        <p:nvSpPr>
          <p:cNvPr id="153603" name="Rectangle 2"/>
          <p:cNvSpPr>
            <a:spLocks noGrp="1" noChangeArrowheads="1"/>
          </p:cNvSpPr>
          <p:nvPr>
            <p:ph type="body" idx="4294967295"/>
          </p:nvPr>
        </p:nvSpPr>
        <p:spPr>
          <a:xfrm>
            <a:off x="2297113" y="2333625"/>
            <a:ext cx="19519900" cy="3714750"/>
          </a:xfrm>
        </p:spPr>
        <p:txBody>
          <a:bodyPr/>
          <a:lstStyle/>
          <a:p>
            <a:pPr marL="41275"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a:t>Niektórzy kreacjoniści młodej ziemi uważają, </a:t>
            </a:r>
          </a:p>
          <a:p>
            <a:pPr marL="41275"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a:t>że może brakować jakichś imion, a wtedy moment stworzenia można by umieścić 10 000 lub 12 000 lat temu. </a:t>
            </a:r>
          </a:p>
        </p:txBody>
      </p:sp>
      <p:sp>
        <p:nvSpPr>
          <p:cNvPr id="157699" name="Rectangle 3"/>
          <p:cNvSpPr>
            <a:spLocks noChangeArrowheads="1"/>
          </p:cNvSpPr>
          <p:nvPr/>
        </p:nvSpPr>
        <p:spPr bwMode="auto">
          <a:xfrm>
            <a:off x="2432050" y="6873875"/>
            <a:ext cx="20272375" cy="5707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Brakujące </a:t>
            </a:r>
            <a:r>
              <a:rPr lang="pl-PL" altLang="pl-PL" sz="6600" kern="1200">
                <a:solidFill>
                  <a:srgbClr val="FFFF00"/>
                </a:solidFill>
                <a:latin typeface="DejaVu Sans Condensed" charset="0"/>
                <a:cs typeface="DejaVu Sans Condensed" charset="0"/>
              </a:rPr>
              <a:t>imiona </a:t>
            </a:r>
            <a:r>
              <a:rPr lang="pl-PL" altLang="pl-PL" sz="6600" kern="1200">
                <a:solidFill>
                  <a:srgbClr val="FFFFFF"/>
                </a:solidFill>
                <a:latin typeface="DejaVu Sans Condensed" charset="0"/>
                <a:cs typeface="DejaVu Sans Condensed" charset="0"/>
              </a:rPr>
              <a:t>(tj. luki </a:t>
            </a:r>
            <a:r>
              <a:rPr lang="pl-PL" altLang="pl-PL" sz="6600" kern="1200">
                <a:solidFill>
                  <a:srgbClr val="FFFF00"/>
                </a:solidFill>
                <a:latin typeface="DejaVu Sans Condensed" charset="0"/>
                <a:cs typeface="DejaVu Sans Condensed" charset="0"/>
              </a:rPr>
              <a:t>w genealogiach</a:t>
            </a:r>
            <a:r>
              <a:rPr lang="pl-PL" altLang="pl-PL" sz="6600" kern="1200">
                <a:solidFill>
                  <a:srgbClr val="FFFFFF"/>
                </a:solidFill>
                <a:latin typeface="DejaVu Sans Condensed" charset="0"/>
                <a:cs typeface="DejaVu Sans Condensed" charset="0"/>
              </a:rPr>
              <a:t>)?</a:t>
            </a:r>
          </a:p>
          <a:p>
            <a:pP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        Bardzo mało prawdopodobne.</a:t>
            </a:r>
          </a:p>
          <a:p>
            <a:pP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Brakujące </a:t>
            </a:r>
            <a:r>
              <a:rPr lang="pl-PL" altLang="pl-PL" sz="6600" kern="1200">
                <a:solidFill>
                  <a:srgbClr val="FFFF00"/>
                </a:solidFill>
                <a:latin typeface="DejaVu Sans Condensed" charset="0"/>
                <a:cs typeface="DejaVu Sans Condensed" charset="0"/>
              </a:rPr>
              <a:t>lata</a:t>
            </a:r>
            <a:r>
              <a:rPr lang="pl-PL" altLang="pl-PL" sz="6600" kern="1200">
                <a:solidFill>
                  <a:srgbClr val="FFFFFF"/>
                </a:solidFill>
                <a:latin typeface="DejaVu Sans Condensed" charset="0"/>
                <a:cs typeface="DejaVu Sans Condensed" charset="0"/>
              </a:rPr>
              <a:t> (tj. luki </a:t>
            </a:r>
            <a:r>
              <a:rPr lang="pl-PL" altLang="pl-PL" sz="6600" kern="1200">
                <a:solidFill>
                  <a:srgbClr val="FFFF00"/>
                </a:solidFill>
                <a:latin typeface="DejaVu Sans Condensed" charset="0"/>
                <a:cs typeface="DejaVu Sans Condensed" charset="0"/>
              </a:rPr>
              <a:t>w chronologii</a:t>
            </a:r>
            <a:r>
              <a:rPr lang="pl-PL" altLang="pl-PL" sz="6600" kern="1200">
                <a:solidFill>
                  <a:srgbClr val="FFFFFF"/>
                </a:solidFill>
                <a:latin typeface="DejaVu Sans Condensed" charset="0"/>
                <a:cs typeface="DejaVu Sans Condensed" charset="0"/>
              </a:rPr>
              <a:t>)? </a:t>
            </a:r>
          </a:p>
          <a:p>
            <a:pP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        NIE, ponieważ wiek patriarchy podawany jest </a:t>
            </a:r>
          </a:p>
          <a:p>
            <a:pP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w momencie narodzin kolejnego męskiego potomka.</a:t>
            </a:r>
          </a:p>
        </p:txBody>
      </p:sp>
    </p:spTree>
    <p:extLst>
      <p:ext uri="{BB962C8B-B14F-4D97-AF65-F5344CB8AC3E}">
        <p14:creationId xmlns:p14="http://schemas.microsoft.com/office/powerpoint/2010/main" val="27128709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157699"/>
                                        </p:tgtEl>
                                        <p:attrNameLst>
                                          <p:attrName>style.visibility</p:attrName>
                                        </p:attrNameLst>
                                      </p:cBhvr>
                                      <p:to>
                                        <p:strVal val="visible"/>
                                      </p:to>
                                    </p:set>
                                    <p:animEffect transition="in" filter="wipe(up)">
                                      <p:cBhvr additive="repl">
                                        <p:cTn id="7" dur="499"/>
                                        <p:tgtEl>
                                          <p:spTgt spid="15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6" name="Rectangle 1"/>
          <p:cNvSpPr>
            <a:spLocks noChangeArrowheads="1"/>
          </p:cNvSpPr>
          <p:nvPr/>
        </p:nvSpPr>
        <p:spPr bwMode="auto">
          <a:xfrm>
            <a:off x="-76200" y="-76200"/>
            <a:ext cx="24536400" cy="13868400"/>
          </a:xfrm>
          <a:prstGeom prst="rect">
            <a:avLst/>
          </a:prstGeom>
          <a:solidFill>
            <a:srgbClr val="072639"/>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pic>
        <p:nvPicPr>
          <p:cNvPr id="15462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263" y="0"/>
            <a:ext cx="24247475"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4628" name="Rectangle 3"/>
          <p:cNvSpPr>
            <a:spLocks noChangeArrowheads="1"/>
          </p:cNvSpPr>
          <p:nvPr/>
        </p:nvSpPr>
        <p:spPr bwMode="auto">
          <a:xfrm>
            <a:off x="4335463" y="10712450"/>
            <a:ext cx="15713075"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harset="0"/>
                <a:cs typeface="DejaVu Sans" charset="0"/>
              </a:rPr>
              <a:t>Szukaj: When was Adam created?</a:t>
            </a:r>
          </a:p>
        </p:txBody>
      </p:sp>
    </p:spTree>
    <p:extLst>
      <p:ext uri="{BB962C8B-B14F-4D97-AF65-F5344CB8AC3E}">
        <p14:creationId xmlns:p14="http://schemas.microsoft.com/office/powerpoint/2010/main" val="269099772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55651" name="Text Box 2"/>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defTabSz="449263" fontAlgn="base">
              <a:spcBef>
                <a:spcPct val="0"/>
              </a:spcBef>
              <a:spcAft>
                <a:spcPct val="0"/>
              </a:spcAft>
              <a:buClr>
                <a:srgbClr val="000000"/>
              </a:buClr>
              <a:buSzPct val="100000"/>
              <a:buFont typeface="Times New Roman" pitchFamily="16" charset="0"/>
              <a:buNone/>
            </a:pPr>
            <a:fld id="{B246E591-0C1D-4E31-8B19-40D0B59C2B70}" type="slidenum">
              <a:rPr lang="pl-PL" altLang="pl-PL" sz="2400" kern="1200" smtClean="0">
                <a:latin typeface="Futura" charset="0"/>
                <a:ea typeface="Microsoft YaHei" charset="-122"/>
                <a:cs typeface="Arial"/>
              </a:rPr>
              <a:pPr algn="ctr" defTabSz="449263" fontAlgn="base">
                <a:spcBef>
                  <a:spcPct val="0"/>
                </a:spcBef>
                <a:spcAft>
                  <a:spcPct val="0"/>
                </a:spcAft>
                <a:buClr>
                  <a:srgbClr val="000000"/>
                </a:buClr>
                <a:buSzPct val="100000"/>
                <a:buFont typeface="Times New Roman" pitchFamily="16" charset="0"/>
                <a:buNone/>
              </a:pPr>
              <a:t>104</a:t>
            </a:fld>
            <a:endParaRPr lang="pl-PL" altLang="pl-PL" sz="2400" kern="1200">
              <a:latin typeface="Futura" charset="0"/>
              <a:ea typeface="Microsoft YaHei" charset="-122"/>
              <a:cs typeface="Arial"/>
            </a:endParaRPr>
          </a:p>
        </p:txBody>
      </p:sp>
      <p:sp>
        <p:nvSpPr>
          <p:cNvPr id="155652" name="Rectangle 3"/>
          <p:cNvSpPr>
            <a:spLocks noChangeArrowheads="1"/>
          </p:cNvSpPr>
          <p:nvPr/>
        </p:nvSpPr>
        <p:spPr bwMode="auto">
          <a:xfrm>
            <a:off x="4433888" y="933450"/>
            <a:ext cx="15798800" cy="278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8800" kern="1200">
                <a:solidFill>
                  <a:srgbClr val="FFFFFF"/>
                </a:solidFill>
                <a:latin typeface="DejaVu Sans Condensed" charset="0"/>
                <a:cs typeface="DejaVu Sans Condensed" charset="0"/>
              </a:rPr>
              <a:t>Biblia jasno naucza kreacjonizmu Młodej Ziemi.</a:t>
            </a:r>
          </a:p>
        </p:txBody>
      </p:sp>
      <p:sp>
        <p:nvSpPr>
          <p:cNvPr id="155653" name="Rectangle 4"/>
          <p:cNvSpPr>
            <a:spLocks noChangeArrowheads="1"/>
          </p:cNvSpPr>
          <p:nvPr/>
        </p:nvSpPr>
        <p:spPr bwMode="auto">
          <a:xfrm>
            <a:off x="3082417" y="4986338"/>
            <a:ext cx="18434050" cy="5001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8160" tIns="38160" rIns="38160" bIns="38160">
            <a:spAutoFit/>
          </a:bodyPr>
          <a:lstStyle>
            <a:lvl1pPr marL="215900" indent="-2159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9pPr>
          </a:lstStyle>
          <a:p>
            <a:pPr defTabSz="449263" eaLnBrk="1" fontAlgn="base">
              <a:spcBef>
                <a:spcPct val="0"/>
              </a:spcBef>
              <a:spcAft>
                <a:spcPct val="0"/>
              </a:spcAft>
              <a:buClr>
                <a:srgbClr val="FFFB00"/>
              </a:buClr>
              <a:buSzPct val="125000"/>
              <a:buFont typeface="Symbol" charset="2"/>
              <a:buChar char=""/>
            </a:pPr>
            <a:r>
              <a:rPr lang="pl-PL" altLang="pl-PL" sz="8000" kern="1200" dirty="0">
                <a:solidFill>
                  <a:srgbClr val="FFFFFF"/>
                </a:solidFill>
                <a:latin typeface="Gill Sans" charset="0"/>
                <a:cs typeface="Arial"/>
              </a:rPr>
              <a:t> Stworzenie w ciągu sześciu dosłownie rozumianych dni</a:t>
            </a:r>
          </a:p>
          <a:p>
            <a:pPr defTabSz="449263" eaLnBrk="1" fontAlgn="base">
              <a:spcBef>
                <a:spcPct val="0"/>
              </a:spcBef>
              <a:spcAft>
                <a:spcPct val="0"/>
              </a:spcAft>
              <a:buClr>
                <a:srgbClr val="FFFB00"/>
              </a:buClr>
              <a:buSzPct val="125000"/>
              <a:buFont typeface="Symbol" charset="2"/>
              <a:buChar char=""/>
            </a:pPr>
            <a:r>
              <a:rPr lang="pl-PL" altLang="pl-PL" sz="8000" kern="1200" dirty="0">
                <a:solidFill>
                  <a:srgbClr val="FFFFFF"/>
                </a:solidFill>
                <a:latin typeface="Gill Sans" charset="0"/>
                <a:cs typeface="Arial"/>
              </a:rPr>
              <a:t> nieco ponad 6000 lat temu</a:t>
            </a:r>
          </a:p>
          <a:p>
            <a:pPr defTabSz="449263" eaLnBrk="1" fontAlgn="base">
              <a:spcBef>
                <a:spcPct val="0"/>
              </a:spcBef>
              <a:spcAft>
                <a:spcPct val="0"/>
              </a:spcAft>
              <a:buClr>
                <a:srgbClr val="FFFB00"/>
              </a:buClr>
              <a:buSzPct val="125000"/>
              <a:buFont typeface="Symbol" charset="2"/>
              <a:buChar char=""/>
            </a:pPr>
            <a:r>
              <a:rPr lang="pl-PL" altLang="pl-PL" sz="8000" kern="1200" dirty="0">
                <a:solidFill>
                  <a:srgbClr val="FFFFFF"/>
                </a:solidFill>
                <a:latin typeface="Gill Sans" charset="0"/>
                <a:cs typeface="Arial"/>
              </a:rPr>
              <a:t> Globalna, trwająca rok katastrofa - Potop</a:t>
            </a:r>
          </a:p>
        </p:txBody>
      </p:sp>
    </p:spTree>
    <p:extLst>
      <p:ext uri="{BB962C8B-B14F-4D97-AF65-F5344CB8AC3E}">
        <p14:creationId xmlns:p14="http://schemas.microsoft.com/office/powerpoint/2010/main" val="16784565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p:cNvSpPr>
            <a:spLocks noChangeArrowheads="1"/>
          </p:cNvSpPr>
          <p:nvPr/>
        </p:nvSpPr>
        <p:spPr bwMode="auto">
          <a:xfrm>
            <a:off x="2451100" y="2832100"/>
            <a:ext cx="18897600" cy="535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9pPr>
          </a:lstStyle>
          <a:p>
            <a:pPr algn="ctr" defTabSz="449263" fontAlgn="base">
              <a:spcBef>
                <a:spcPct val="0"/>
              </a:spcBef>
              <a:spcAft>
                <a:spcPct val="0"/>
              </a:spcAft>
              <a:buClr>
                <a:srgbClr val="000000"/>
              </a:buClr>
              <a:buSzPct val="100000"/>
              <a:buFont typeface="Times New Roman" pitchFamily="16" charset="0"/>
              <a:buNone/>
              <a:defRPr/>
            </a:pPr>
            <a:r>
              <a:rPr lang="pl-PL" altLang="pl-PL" sz="11500" b="1" kern="1200" dirty="0">
                <a:solidFill>
                  <a:srgbClr val="FFFFFF"/>
                </a:solidFill>
                <a:latin typeface="DejaVu Sans Condensed" charset="0"/>
                <a:cs typeface="DejaVu Sans Condensed" charset="0"/>
              </a:rPr>
              <a:t>Więc jak?  </a:t>
            </a:r>
          </a:p>
          <a:p>
            <a:pPr indent="2057400" algn="ctr" defTabSz="449263" fontAlgn="base">
              <a:spcBef>
                <a:spcPct val="0"/>
              </a:spcBef>
              <a:spcAft>
                <a:spcPct val="0"/>
              </a:spcAft>
              <a:buClr>
                <a:srgbClr val="000000"/>
              </a:buClr>
              <a:buSzPct val="100000"/>
              <a:buFont typeface="Times New Roman" pitchFamily="16" charset="0"/>
              <a:buNone/>
              <a:defRPr/>
            </a:pPr>
            <a:r>
              <a:rPr lang="pl-PL" altLang="pl-PL" sz="11500" b="1" kern="1200" dirty="0">
                <a:solidFill>
                  <a:srgbClr val="FFFFFF"/>
                </a:solidFill>
                <a:latin typeface="DejaVu Sans Condensed" charset="0"/>
                <a:cs typeface="DejaVu Sans Condensed" charset="0"/>
              </a:rPr>
              <a:t>Dlaczego to w ogóle ma znaczenie?</a:t>
            </a:r>
          </a:p>
        </p:txBody>
      </p:sp>
    </p:spTree>
    <p:extLst>
      <p:ext uri="{BB962C8B-B14F-4D97-AF65-F5344CB8AC3E}">
        <p14:creationId xmlns:p14="http://schemas.microsoft.com/office/powerpoint/2010/main" val="39894543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95863" y="1395413"/>
            <a:ext cx="4183062" cy="3022600"/>
          </a:xfrm>
          <a:prstGeom prst="rect">
            <a:avLst/>
          </a:prstGeom>
          <a:noFill/>
          <a:ln>
            <a:noFill/>
          </a:ln>
          <a:effectLst/>
          <a:extLst>
            <a:ext uri="{909E8E84-426E-40dd-AFC4-6F175D3DCCD1}">
              <a14:hiddenFill xmlns:a14="http://schemas.microsoft.com/office/drawing/2010/main">
                <a:blipFill dpi="0" rotWithShape="0">
                  <a:blip/>
                  <a:srcRect t="4774" b="40820"/>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8723" name="Rectangle 2"/>
          <p:cNvSpPr>
            <a:spLocks noChangeArrowheads="1"/>
          </p:cNvSpPr>
          <p:nvPr/>
        </p:nvSpPr>
        <p:spPr bwMode="auto">
          <a:xfrm>
            <a:off x="1966913" y="965200"/>
            <a:ext cx="15266987" cy="924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9pPr>
          </a:lstStyle>
          <a:p>
            <a:pP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“Zostałem wychowany jako anglikanin </a:t>
            </a:r>
          </a:p>
          <a:p>
            <a:pP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i byłem bardzo religijny jako dziecko. </a:t>
            </a:r>
          </a:p>
          <a:p>
            <a:pP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Potem, w ósmej albo dziewiątej klasie, uczyłem się o astronomii, kosmologii, </a:t>
            </a:r>
          </a:p>
          <a:p>
            <a:pP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a także o powstaniu wszechświata. Pamiętam, jak powiedziałem pastorowi: “Nie łapię tego. Przeczytałem właśnie książkę, która mówi o eksplozji zwanej Wielkim Wybuchem,…”</a:t>
            </a:r>
          </a:p>
        </p:txBody>
      </p:sp>
      <p:sp>
        <p:nvSpPr>
          <p:cNvPr id="158724" name="Rectangle 3"/>
          <p:cNvSpPr>
            <a:spLocks noChangeArrowheads="1"/>
          </p:cNvSpPr>
          <p:nvPr/>
        </p:nvSpPr>
        <p:spPr bwMode="auto">
          <a:xfrm>
            <a:off x="2438400" y="11049000"/>
            <a:ext cx="19507200" cy="150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600" kern="1200">
                <a:solidFill>
                  <a:srgbClr val="FFFFFF"/>
                </a:solidFill>
                <a:latin typeface="DejaVu Sans Condensed" charset="0"/>
                <a:cs typeface="DejaVu Sans Condensed" charset="0"/>
              </a:rPr>
              <a:t>Słowa Dana Browna przytoczone przez Jamesa Kaplana w książce “Life After ‘The Da Vinci Code’,” </a:t>
            </a:r>
            <a:r>
              <a:rPr lang="pl-PL" altLang="pl-PL" sz="4600" kern="1200">
                <a:solidFill>
                  <a:srgbClr val="FFFFFF"/>
                </a:solidFill>
                <a:latin typeface="DejaVu Sans Condensed Oblique" charset="0"/>
                <a:cs typeface="Arial"/>
              </a:rPr>
              <a:t>Parade</a:t>
            </a:r>
            <a:r>
              <a:rPr lang="pl-PL" altLang="pl-PL" sz="4600" kern="1200">
                <a:solidFill>
                  <a:srgbClr val="FFFFFF"/>
                </a:solidFill>
                <a:latin typeface="DejaVu Sans Condensed" charset="0"/>
                <a:cs typeface="DejaVu Sans Condensed" charset="0"/>
              </a:rPr>
              <a:t>, wrzesień 13, 2009.</a:t>
            </a:r>
          </a:p>
        </p:txBody>
      </p:sp>
      <p:pic>
        <p:nvPicPr>
          <p:cNvPr id="15872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95863" y="4786313"/>
            <a:ext cx="4183062" cy="5341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2505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75338" y="1697038"/>
            <a:ext cx="4305300" cy="5719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9747" name="Rectangle 2"/>
          <p:cNvSpPr>
            <a:spLocks noChangeArrowheads="1"/>
          </p:cNvSpPr>
          <p:nvPr/>
        </p:nvSpPr>
        <p:spPr bwMode="auto">
          <a:xfrm>
            <a:off x="2016125" y="1574800"/>
            <a:ext cx="16416338" cy="832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9pPr>
          </a:lstStyle>
          <a:p>
            <a:pPr defTabSz="449263" eaLnBrk="1" fontAlgn="base">
              <a:lnSpc>
                <a:spcPct val="90000"/>
              </a:lnSpc>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 ale tu (w Biblii) jest napisane, że Bóg stworzył niebo i ziemię i wszystkie zwierzęta w siedem dni. Kto ma rację?’ </a:t>
            </a:r>
            <a:r>
              <a:rPr lang="pl-PL" altLang="pl-PL" sz="6600" kern="1200">
                <a:solidFill>
                  <a:srgbClr val="FFFF00"/>
                </a:solidFill>
                <a:latin typeface="DejaVu Sans Condensed" charset="0"/>
                <a:cs typeface="DejaVu Sans Condensed" charset="0"/>
              </a:rPr>
              <a:t>Niestety, odpowiedź jaką uzyskałem</a:t>
            </a:r>
            <a:r>
              <a:rPr lang="pl-PL" altLang="pl-PL" sz="6600" kern="1200">
                <a:solidFill>
                  <a:srgbClr val="FFFFFF"/>
                </a:solidFill>
                <a:latin typeface="DejaVu Sans Condensed" charset="0"/>
                <a:cs typeface="DejaVu Sans Condensed" charset="0"/>
              </a:rPr>
              <a:t>, brzmiała: ‘Grzeczni chłopcy nie zadają takich pytań’. Coś się skończyło, a ja powiedziałem sobie: ‘Biblia nie ma sensu. </a:t>
            </a:r>
          </a:p>
          <a:p>
            <a:pPr defTabSz="449263" eaLnBrk="1" fontAlgn="base">
              <a:lnSpc>
                <a:spcPct val="90000"/>
              </a:lnSpc>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Nauka dużo bardziej do mnie przemawia’. I w ten sposób odszedłem od religii”.</a:t>
            </a:r>
          </a:p>
        </p:txBody>
      </p:sp>
      <p:sp>
        <p:nvSpPr>
          <p:cNvPr id="159748" name="Rectangle 3"/>
          <p:cNvSpPr>
            <a:spLocks noChangeArrowheads="1"/>
          </p:cNvSpPr>
          <p:nvPr/>
        </p:nvSpPr>
        <p:spPr bwMode="auto">
          <a:xfrm>
            <a:off x="2438400" y="11049000"/>
            <a:ext cx="19507200" cy="150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600" kern="1200">
                <a:solidFill>
                  <a:srgbClr val="FFFFFF"/>
                </a:solidFill>
                <a:latin typeface="DejaVu Sans Condensed" charset="0"/>
                <a:cs typeface="DejaVu Sans Condensed" charset="0"/>
              </a:rPr>
              <a:t>Słowa Dana Browna przytoczone przez Jamesa Kaplana w książce “Life After ‘The Da Vinci Code’,” </a:t>
            </a:r>
            <a:r>
              <a:rPr lang="pl-PL" altLang="pl-PL" sz="4600" kern="1200">
                <a:solidFill>
                  <a:srgbClr val="FFFFFF"/>
                </a:solidFill>
                <a:latin typeface="DejaVu Sans Condensed Oblique" charset="0"/>
                <a:cs typeface="Arial"/>
              </a:rPr>
              <a:t>Parade</a:t>
            </a:r>
            <a:r>
              <a:rPr lang="pl-PL" altLang="pl-PL" sz="4600" kern="1200">
                <a:solidFill>
                  <a:srgbClr val="FFFFFF"/>
                </a:solidFill>
                <a:latin typeface="DejaVu Sans Condensed" charset="0"/>
                <a:cs typeface="DejaVu Sans Condensed" charset="0"/>
              </a:rPr>
              <a:t>, wrzesień 13, 2009.</a:t>
            </a:r>
          </a:p>
        </p:txBody>
      </p:sp>
    </p:spTree>
    <p:extLst>
      <p:ext uri="{BB962C8B-B14F-4D97-AF65-F5344CB8AC3E}">
        <p14:creationId xmlns:p14="http://schemas.microsoft.com/office/powerpoint/2010/main" val="21855254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1"/>
          <p:cNvSpPr>
            <a:spLocks noGrp="1" noChangeArrowheads="1"/>
          </p:cNvSpPr>
          <p:nvPr>
            <p:ph type="body" idx="4294967295"/>
          </p:nvPr>
        </p:nvSpPr>
        <p:spPr>
          <a:xfrm>
            <a:off x="2439988" y="3340100"/>
            <a:ext cx="19494500" cy="6781800"/>
          </a:xfrm>
          <a:extLst>
            <a:ext uri="{91240B29-F687-4f45-9708-019B960494DF}">
              <a14:hiddenLine xmlns:a14="http://schemas.microsoft.com/office/drawing/2010/main" w="9525" cap="flat">
                <a:solidFill>
                  <a:srgbClr val="808080"/>
                </a:solidFill>
                <a:round/>
                <a:headEnd/>
                <a:tailEnd/>
              </a14:hiddenLine>
            </a:ext>
          </a:extLst>
        </p:spPr>
        <p:txBody>
          <a:bodyPr lIns="50760" tIns="50760" rIns="50760" bIns="50760"/>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400"/>
              <a:t>Lecz Chrystusa Pana poświęcajcie w sercach waszych, zawsze </a:t>
            </a:r>
            <a:r>
              <a:rPr lang="pl-PL" altLang="pl-PL" sz="6400">
                <a:solidFill>
                  <a:srgbClr val="FFFF00"/>
                </a:solidFill>
              </a:rPr>
              <a:t>gotowi do obrony </a:t>
            </a:r>
            <a:r>
              <a:rPr lang="pl-PL" altLang="pl-PL" sz="6400"/>
              <a:t>przed każdym, domagającym się od was wytłumaczenia się z nadziei waszej,</a:t>
            </a:r>
          </a:p>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400"/>
              <a:t>Lecz czyńcie to z łagodnością i szacunkiem.</a:t>
            </a:r>
          </a:p>
        </p:txBody>
      </p:sp>
      <p:sp>
        <p:nvSpPr>
          <p:cNvPr id="160771" name="Rectangle 2"/>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dirty="0">
                <a:solidFill>
                  <a:srgbClr val="00B0F0"/>
                </a:solidFill>
                <a:latin typeface="DejaVu Sans Condensed" charset="0"/>
                <a:cs typeface="DejaVu Sans Condensed" charset="0"/>
              </a:rPr>
              <a:t>1 List Piotra 3:15-16</a:t>
            </a:r>
          </a:p>
        </p:txBody>
      </p:sp>
    </p:spTree>
    <p:extLst>
      <p:ext uri="{BB962C8B-B14F-4D97-AF65-F5344CB8AC3E}">
        <p14:creationId xmlns:p14="http://schemas.microsoft.com/office/powerpoint/2010/main" val="35740997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600_AiGLogo_Slide_NavyWhite.png" descr="1600_AiGLogo_Slide_NavyWhit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29" y="-39652"/>
            <a:ext cx="24500458" cy="13795304"/>
          </a:xfrm>
          <a:prstGeom prst="rect">
            <a:avLst/>
          </a:prstGeom>
          <a:ln w="12700">
            <a:miter lim="400000"/>
          </a:ln>
        </p:spPr>
      </p:pic>
    </p:spTree>
    <p:extLst>
      <p:ext uri="{BB962C8B-B14F-4D97-AF65-F5344CB8AC3E}">
        <p14:creationId xmlns:p14="http://schemas.microsoft.com/office/powerpoint/2010/main" val="1772613475"/>
      </p:ext>
    </p:extLst>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Unterschiedliche Ansichten in der heutigen Gemeinde"/>
          <p:cNvSpPr txBox="1"/>
          <p:nvPr/>
        </p:nvSpPr>
        <p:spPr>
          <a:xfrm>
            <a:off x="2031379" y="3716188"/>
            <a:ext cx="20307301" cy="3642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11500">
                <a:solidFill>
                  <a:srgbClr val="FFFFFF"/>
                </a:solidFill>
                <a:latin typeface="Gill Sans"/>
                <a:ea typeface="Gill Sans"/>
                <a:cs typeface="Gill Sans"/>
                <a:sym typeface="Gill Sans"/>
              </a:defRPr>
            </a:lvl1pPr>
          </a:lstStyle>
          <a:p>
            <a:r>
              <a:rPr lang="pl-PL" dirty="0"/>
              <a:t>Różne poglądy </a:t>
            </a:r>
          </a:p>
          <a:p>
            <a:r>
              <a:rPr lang="pl-PL" dirty="0"/>
              <a:t>w dzisiejszym społeczeństwie</a:t>
            </a:r>
            <a:endParaRPr dirty="0"/>
          </a:p>
        </p:txBody>
      </p:sp>
    </p:spTree>
  </p:cSld>
  <p:clrMapOvr>
    <a:masterClrMapping/>
  </p:clrMapOvr>
  <p:transition xmlns:p14="http://schemas.microsoft.com/office/powerpoint/2010/mai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7" name="Answers Book 1, 2, 3 &amp; 4"/>
          <p:cNvSpPr txBox="1">
            <a:spLocks noGrp="1"/>
          </p:cNvSpPr>
          <p:nvPr>
            <p:ph type="title"/>
          </p:nvPr>
        </p:nvSpPr>
        <p:spPr>
          <a:xfrm>
            <a:off x="2247900" y="863600"/>
            <a:ext cx="20637500" cy="1828800"/>
          </a:xfrm>
          <a:prstGeom prst="rect">
            <a:avLst/>
          </a:prstGeom>
        </p:spPr>
        <p:txBody>
          <a:bodyPr anchor="t"/>
          <a:lstStyle/>
          <a:p>
            <a:r>
              <a:t>Answers Book 1, 2, 3 &amp; 4</a:t>
            </a:r>
          </a:p>
        </p:txBody>
      </p:sp>
      <p:sp>
        <p:nvSpPr>
          <p:cNvPr id="2108" name="Rounded Rectangle"/>
          <p:cNvSpPr/>
          <p:nvPr/>
        </p:nvSpPr>
        <p:spPr>
          <a:xfrm>
            <a:off x="3644900" y="1701800"/>
            <a:ext cx="1143000" cy="114300"/>
          </a:xfrm>
          <a:prstGeom prst="roundRect">
            <a:avLst>
              <a:gd name="adj" fmla="val 37037"/>
            </a:avLst>
          </a:prstGeom>
          <a:solidFill>
            <a:srgbClr val="444444"/>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109" name="Rounded Rectangle"/>
          <p:cNvSpPr/>
          <p:nvPr/>
        </p:nvSpPr>
        <p:spPr>
          <a:xfrm>
            <a:off x="3746500" y="1892300"/>
            <a:ext cx="965200" cy="114300"/>
          </a:xfrm>
          <a:prstGeom prst="roundRect">
            <a:avLst>
              <a:gd name="adj" fmla="val 37037"/>
            </a:avLst>
          </a:prstGeom>
          <a:solidFill>
            <a:srgbClr val="444444"/>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2110" name="Rounded Rectangle"/>
          <p:cNvSpPr/>
          <p:nvPr/>
        </p:nvSpPr>
        <p:spPr>
          <a:xfrm>
            <a:off x="3848100" y="2082800"/>
            <a:ext cx="762000" cy="114300"/>
          </a:xfrm>
          <a:prstGeom prst="roundRect">
            <a:avLst>
              <a:gd name="adj" fmla="val 37037"/>
            </a:avLst>
          </a:prstGeom>
          <a:solidFill>
            <a:srgbClr val="444444"/>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pic>
        <p:nvPicPr>
          <p:cNvPr id="2111" name="10-2-267_NewAnswersBook1_MultiFnt.png" descr="10-2-267_NewAnswersBook1_MultiFnt.png"/>
          <p:cNvPicPr>
            <a:picLocks noChangeAspect="1"/>
          </p:cNvPicPr>
          <p:nvPr/>
        </p:nvPicPr>
        <p:blipFill>
          <a:blip r:embed="rId3">
            <a:extLst/>
          </a:blip>
          <a:stretch>
            <a:fillRect/>
          </a:stretch>
        </p:blipFill>
        <p:spPr>
          <a:xfrm>
            <a:off x="-1244600" y="2279650"/>
            <a:ext cx="9512300" cy="9512300"/>
          </a:xfrm>
          <a:prstGeom prst="rect">
            <a:avLst/>
          </a:prstGeom>
          <a:ln w="12700">
            <a:miter lim="400000"/>
          </a:ln>
        </p:spPr>
      </p:pic>
      <p:pic>
        <p:nvPicPr>
          <p:cNvPr id="2112" name="10-2-321_NewAnswersBook2_MultiFnt.png" descr="10-2-321_NewAnswersBook2_MultiFnt.png"/>
          <p:cNvPicPr>
            <a:picLocks noChangeAspect="1"/>
          </p:cNvPicPr>
          <p:nvPr/>
        </p:nvPicPr>
        <p:blipFill>
          <a:blip r:embed="rId4">
            <a:extLst/>
          </a:blip>
          <a:stretch>
            <a:fillRect/>
          </a:stretch>
        </p:blipFill>
        <p:spPr>
          <a:xfrm>
            <a:off x="4038600" y="2279650"/>
            <a:ext cx="9512300" cy="9512300"/>
          </a:xfrm>
          <a:prstGeom prst="rect">
            <a:avLst/>
          </a:prstGeom>
          <a:ln w="12700">
            <a:miter lim="400000"/>
          </a:ln>
        </p:spPr>
      </p:pic>
      <p:pic>
        <p:nvPicPr>
          <p:cNvPr id="2113" name="10-2-378_NewAnswers3_MultiFnt.png" descr="10-2-378_NewAnswers3_MultiFnt.png"/>
          <p:cNvPicPr>
            <a:picLocks noChangeAspect="1"/>
          </p:cNvPicPr>
          <p:nvPr/>
        </p:nvPicPr>
        <p:blipFill>
          <a:blip r:embed="rId5">
            <a:extLst/>
          </a:blip>
          <a:stretch>
            <a:fillRect/>
          </a:stretch>
        </p:blipFill>
        <p:spPr>
          <a:xfrm>
            <a:off x="9271000" y="2279650"/>
            <a:ext cx="9512300" cy="9512300"/>
          </a:xfrm>
          <a:prstGeom prst="rect">
            <a:avLst/>
          </a:prstGeom>
          <a:ln w="12700">
            <a:miter lim="400000"/>
          </a:ln>
        </p:spPr>
      </p:pic>
      <p:sp>
        <p:nvSpPr>
          <p:cNvPr id="2114" name="90-7-538_NewAnswersBookSet"/>
          <p:cNvSpPr txBox="1"/>
          <p:nvPr/>
        </p:nvSpPr>
        <p:spPr>
          <a:xfrm>
            <a:off x="3048347" y="13589000"/>
            <a:ext cx="17297401"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5600" b="0" i="0" u="none" strike="noStrike" kern="0" cap="none" spc="0" normalizeH="0" baseline="0" noProof="0">
                <a:ln>
                  <a:noFill/>
                </a:ln>
                <a:solidFill>
                  <a:srgbClr val="000000"/>
                </a:solidFill>
                <a:effectLst/>
                <a:uLnTx/>
                <a:uFillTx/>
                <a:latin typeface="Gill Sans"/>
                <a:cs typeface="Gill Sans"/>
                <a:sym typeface="Gill Sans"/>
              </a:rPr>
              <a:t>90-7-538_NewAnswersBookSet</a:t>
            </a:r>
          </a:p>
        </p:txBody>
      </p:sp>
      <p:pic>
        <p:nvPicPr>
          <p:cNvPr id="2115" name="NewAnswersBook4_FRNT.png" descr="NewAnswersBook4_FRNT.png"/>
          <p:cNvPicPr>
            <a:picLocks noChangeAspect="1"/>
          </p:cNvPicPr>
          <p:nvPr/>
        </p:nvPicPr>
        <p:blipFill>
          <a:blip r:embed="rId6">
            <a:extLst/>
          </a:blip>
          <a:stretch>
            <a:fillRect/>
          </a:stretch>
        </p:blipFill>
        <p:spPr>
          <a:xfrm>
            <a:off x="14547850" y="2273300"/>
            <a:ext cx="9512300" cy="9512300"/>
          </a:xfrm>
          <a:prstGeom prst="rect">
            <a:avLst/>
          </a:prstGeom>
          <a:ln w="12700">
            <a:miter lim="400000"/>
          </a:ln>
        </p:spPr>
      </p:pic>
      <p:sp>
        <p:nvSpPr>
          <p:cNvPr id="2116" name="whole books—FREE online"/>
          <p:cNvSpPr/>
          <p:nvPr/>
        </p:nvSpPr>
        <p:spPr>
          <a:xfrm>
            <a:off x="2218883" y="5911850"/>
            <a:ext cx="19698141" cy="3057247"/>
          </a:xfrm>
          <a:prstGeom prst="rect">
            <a:avLst/>
          </a:prstGeom>
          <a:blipFill>
            <a:blip r:embed="rId7"/>
          </a:blipFill>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All FREE in English on </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de-DE" sz="9600" b="0" i="0" u="none" strike="noStrike" kern="0" cap="none" spc="0" normalizeH="0" baseline="0" noProof="0" dirty="0" err="1">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AiG</a:t>
            </a: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 web </a:t>
            </a:r>
            <a:r>
              <a:rPr kumimoji="0" lang="de-DE" sz="9600" b="0" i="0" u="none" strike="noStrike" kern="0" cap="none" spc="0" normalizeH="0" baseline="0" noProof="0" dirty="0" err="1">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site</a:t>
            </a:r>
            <a:endParaRPr kumimoji="0"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endParaRPr>
          </a:p>
        </p:txBody>
      </p:sp>
      <p:sp>
        <p:nvSpPr>
          <p:cNvPr id="2117" name="www.AnswersInGenesis.org…"/>
          <p:cNvSpPr txBox="1"/>
          <p:nvPr/>
        </p:nvSpPr>
        <p:spPr>
          <a:xfrm>
            <a:off x="6023483" y="10744195"/>
            <a:ext cx="12311634"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B00"/>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www.AnswersInGenesis.org </a:t>
            </a:r>
          </a:p>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FFF"/>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Answers/Online Books</a:t>
            </a:r>
          </a:p>
        </p:txBody>
      </p:sp>
    </p:spTree>
    <p:extLst>
      <p:ext uri="{BB962C8B-B14F-4D97-AF65-F5344CB8AC3E}">
        <p14:creationId xmlns:p14="http://schemas.microsoft.com/office/powerpoint/2010/main" val="348586666"/>
      </p:ext>
    </p:extLst>
  </p:cSld>
  <p:clrMapOvr>
    <a:masterClrMapping/>
  </p:clrMapOvr>
  <p:transition xmlns:p14="http://schemas.microsoft.com/office/powerpoint/2010/main" spd="med"/>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6"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sp>
        <p:nvSpPr>
          <p:cNvPr id="1827" name="The New Answers Book 1"/>
          <p:cNvSpPr txBox="1"/>
          <p:nvPr/>
        </p:nvSpPr>
        <p:spPr>
          <a:xfrm>
            <a:off x="2389263" y="965200"/>
            <a:ext cx="20789901" cy="1790700"/>
          </a:xfrm>
          <a:prstGeom prst="rect">
            <a:avLst/>
          </a:prstGeom>
          <a:extLst>
            <a:ext uri="{C572A759-6A51-4108-AA02-DFA0A04FC94B}">
              <ma14:wrappingTextBoxFlag xmlns:ma14="http://schemas.microsoft.com/office/mac/drawingml/2011/main" val="1"/>
            </a:ext>
          </a:extLst>
        </p:spPr>
        <p:txBody>
          <a:bodyPr lIns="0" tIns="0" rIns="0" bIns="0" anchor="b">
            <a:spAutoFit/>
          </a:bodyPr>
          <a:lstStyle>
            <a:lvl1pPr defTabSz="914400">
              <a:buClr>
                <a:srgbClr val="444444"/>
              </a:buClr>
              <a:buFont typeface="Calibri"/>
              <a:defRPr sz="11600" b="1">
                <a:solidFill>
                  <a:srgbClr val="444444"/>
                </a:solidFill>
                <a:uFill>
                  <a:solidFill>
                    <a:srgbClr val="444444"/>
                  </a:solidFill>
                </a:uFill>
                <a:latin typeface="+mj-lt"/>
                <a:ea typeface="+mj-ea"/>
                <a:cs typeface="+mj-cs"/>
                <a:sym typeface="Calibri"/>
              </a:defRPr>
            </a:lvl1pPr>
          </a:lstStyle>
          <a:p>
            <a:pPr marL="0" marR="0" lvl="0" indent="0" algn="ctr" defTabSz="914400" rtl="0" eaLnBrk="1" fontAlgn="auto" latinLnBrk="0" hangingPunct="0">
              <a:lnSpc>
                <a:spcPct val="100000"/>
              </a:lnSpc>
              <a:spcBef>
                <a:spcPts val="0"/>
              </a:spcBef>
              <a:spcAft>
                <a:spcPts val="0"/>
              </a:spcAft>
              <a:buClr>
                <a:srgbClr val="444444"/>
              </a:buClr>
              <a:buSzTx/>
              <a:buFont typeface="Calibri"/>
              <a:buNone/>
              <a:tabLst/>
              <a:defRPr sz="6400" b="0">
                <a:solidFill>
                  <a:srgbClr val="000000"/>
                </a:solidFill>
                <a:uFill>
                  <a:solidFill>
                    <a:srgbClr val="000000"/>
                  </a:solidFill>
                </a:uFill>
                <a:latin typeface="Gill Sans"/>
                <a:ea typeface="Gill Sans"/>
                <a:cs typeface="Gill Sans"/>
                <a:sym typeface="Gill Sans"/>
              </a:defRPr>
            </a:pPr>
            <a:r>
              <a:rPr kumimoji="0" sz="11600" b="1" i="0" u="none" strike="noStrike" kern="0" cap="none" spc="0" normalizeH="0" baseline="0" noProof="0">
                <a:ln>
                  <a:noFill/>
                </a:ln>
                <a:solidFill>
                  <a:srgbClr val="444444"/>
                </a:solidFill>
                <a:effectLst/>
                <a:uLnTx/>
                <a:uFill>
                  <a:solidFill>
                    <a:srgbClr val="444444"/>
                  </a:solidFill>
                </a:uFill>
                <a:latin typeface="Calibri"/>
                <a:ea typeface="+mj-ea"/>
                <a:cs typeface="Calibri"/>
                <a:sym typeface="Calibri"/>
              </a:rPr>
              <a:t>The New Answers Book 1</a:t>
            </a:r>
          </a:p>
        </p:txBody>
      </p:sp>
      <p:grpSp>
        <p:nvGrpSpPr>
          <p:cNvPr id="1831" name="Group"/>
          <p:cNvGrpSpPr/>
          <p:nvPr/>
        </p:nvGrpSpPr>
        <p:grpSpPr>
          <a:xfrm>
            <a:off x="3839847" y="1612900"/>
            <a:ext cx="977901" cy="495300"/>
            <a:chOff x="0" y="0"/>
            <a:chExt cx="977900" cy="495300"/>
          </a:xfrm>
        </p:grpSpPr>
        <p:sp>
          <p:nvSpPr>
            <p:cNvPr id="1828" name="Rounded Rectangle"/>
            <p:cNvSpPr/>
            <p:nvPr/>
          </p:nvSpPr>
          <p:spPr>
            <a:xfrm>
              <a:off x="0" y="0"/>
              <a:ext cx="9779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1829" name="Rounded Rectangle"/>
            <p:cNvSpPr/>
            <p:nvPr/>
          </p:nvSpPr>
          <p:spPr>
            <a:xfrm>
              <a:off x="76200" y="190500"/>
              <a:ext cx="9017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1830" name="Rounded Rectangle"/>
            <p:cNvSpPr/>
            <p:nvPr/>
          </p:nvSpPr>
          <p:spPr>
            <a:xfrm>
              <a:off x="215900" y="381000"/>
              <a:ext cx="7620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grpSp>
      <p:pic>
        <p:nvPicPr>
          <p:cNvPr id="1832" name="10-2-267_NewAnswersBook1_MultiRt.png" descr="10-2-267_NewAnswersBook1_MultiRt.png"/>
          <p:cNvPicPr>
            <a:picLocks noChangeAspect="1"/>
          </p:cNvPicPr>
          <p:nvPr/>
        </p:nvPicPr>
        <p:blipFill>
          <a:blip r:embed="rId2">
            <a:extLst/>
          </a:blip>
          <a:stretch>
            <a:fillRect/>
          </a:stretch>
        </p:blipFill>
        <p:spPr>
          <a:xfrm>
            <a:off x="-1219200" y="1905000"/>
            <a:ext cx="12166600" cy="12166600"/>
          </a:xfrm>
          <a:prstGeom prst="rect">
            <a:avLst/>
          </a:prstGeom>
          <a:ln w="12700">
            <a:miter lim="400000"/>
          </a:ln>
        </p:spPr>
      </p:pic>
      <p:sp>
        <p:nvSpPr>
          <p:cNvPr id="1833" name="Lückentheorie?"/>
          <p:cNvSpPr txBox="1"/>
          <p:nvPr/>
        </p:nvSpPr>
        <p:spPr>
          <a:xfrm>
            <a:off x="8813800" y="2940050"/>
            <a:ext cx="7045312"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t">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sz="7200" b="0" i="0" u="none" strike="noStrike" kern="0" cap="none" spc="0" normalizeH="0" baseline="0" noProof="0">
                <a:ln>
                  <a:noFill/>
                </a:ln>
                <a:solidFill>
                  <a:srgbClr val="FFFB00"/>
                </a:solidFill>
                <a:effectLst/>
                <a:uLnTx/>
                <a:uFill>
                  <a:solidFill>
                    <a:srgbClr val="FFFB00"/>
                  </a:solidFill>
                </a:uFill>
                <a:latin typeface="DejaVu Sans Condensed"/>
                <a:ea typeface="DejaVu Sans Condensed"/>
                <a:cs typeface="DejaVu Sans Condensed"/>
                <a:sym typeface="DejaVu Sans Condensed"/>
              </a:rPr>
              <a:t>Lückentheorie?</a:t>
            </a:r>
          </a:p>
        </p:txBody>
      </p:sp>
      <p:sp>
        <p:nvSpPr>
          <p:cNvPr id="1834" name="Tag-Epoche Theorie?"/>
          <p:cNvSpPr txBox="1"/>
          <p:nvPr/>
        </p:nvSpPr>
        <p:spPr>
          <a:xfrm>
            <a:off x="8813800" y="4939096"/>
            <a:ext cx="7158985"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9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90000"/>
              </a:lnSpc>
              <a:spcBef>
                <a:spcPts val="0"/>
              </a:spcBef>
              <a:spcAft>
                <a:spcPts val="0"/>
              </a:spcAft>
              <a:buClr>
                <a:srgbClr val="FFFB00"/>
              </a:buClr>
              <a:buSzTx/>
              <a:buFont typeface="Arial"/>
              <a:buNone/>
              <a:tabLst/>
              <a:defRPr/>
            </a:pP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Tag-</a:t>
            </a:r>
            <a:r>
              <a:rPr kumimoji="0"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Epoche</a:t>
            </a:r>
            <a:r>
              <a:rPr kumimoji="0" lang="de-DE"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a:t>
            </a:r>
            <a:r>
              <a:rPr kumimoji="0"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Theorie</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1835" name="Menschenrassen?"/>
          <p:cNvSpPr txBox="1"/>
          <p:nvPr/>
        </p:nvSpPr>
        <p:spPr>
          <a:xfrm>
            <a:off x="16453722" y="2940050"/>
            <a:ext cx="7586875"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sz="7200" b="0" i="0" u="none" strike="noStrike" kern="0" cap="none" spc="0" normalizeH="0" baseline="0" noProof="0">
                <a:ln>
                  <a:noFill/>
                </a:ln>
                <a:solidFill>
                  <a:srgbClr val="FFFFFF"/>
                </a:solidFill>
                <a:effectLst/>
                <a:uLnTx/>
                <a:uFill>
                  <a:solidFill>
                    <a:srgbClr val="FFFB00"/>
                  </a:solidFill>
                </a:uFill>
                <a:latin typeface="DejaVu Sans Condensed"/>
                <a:ea typeface="DejaVu Sans Condensed"/>
                <a:cs typeface="DejaVu Sans Condensed"/>
                <a:sym typeface="DejaVu Sans Condensed"/>
              </a:rPr>
              <a:t>Menschenrassen?</a:t>
            </a:r>
          </a:p>
        </p:txBody>
      </p:sp>
      <p:sp>
        <p:nvSpPr>
          <p:cNvPr id="1836" name="C-14-Datierung"/>
          <p:cNvSpPr txBox="1"/>
          <p:nvPr/>
        </p:nvSpPr>
        <p:spPr>
          <a:xfrm>
            <a:off x="16404479" y="6755062"/>
            <a:ext cx="7158986" cy="1656672"/>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C-14-Datierung</a:t>
            </a:r>
            <a:r>
              <a:rPr kumimoji="0" lang="de-DE"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endPar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endParaRPr>
          </a:p>
        </p:txBody>
      </p:sp>
      <p:sp>
        <p:nvSpPr>
          <p:cNvPr id="1837" name="Licht ferner Sterne?"/>
          <p:cNvSpPr txBox="1"/>
          <p:nvPr/>
        </p:nvSpPr>
        <p:spPr>
          <a:xfrm>
            <a:off x="8813800" y="8816975"/>
            <a:ext cx="7158985"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8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80000"/>
              </a:lnSpc>
              <a:spcBef>
                <a:spcPts val="0"/>
              </a:spcBef>
              <a:spcAft>
                <a:spcPts val="0"/>
              </a:spcAft>
              <a:buClr>
                <a:srgbClr val="FFFB00"/>
              </a:buClr>
              <a:buSzTx/>
              <a:buFont typeface="Arial"/>
              <a:buNone/>
              <a:tabLst/>
              <a:defRPr/>
            </a:pPr>
            <a:r>
              <a:rPr kumimoji="0"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Licht</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a:t>
            </a:r>
            <a:r>
              <a:rPr kumimoji="0" lang="de-DE"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von </a:t>
            </a:r>
            <a:r>
              <a:rPr kumimoji="0"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ferne</a:t>
            </a:r>
            <a:r>
              <a:rPr kumimoji="0" lang="de-DE"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n</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Sterne</a:t>
            </a:r>
            <a:r>
              <a:rPr kumimoji="0" lang="de-DE"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n</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1838" name="Dinosaurier?"/>
          <p:cNvSpPr txBox="1"/>
          <p:nvPr/>
        </p:nvSpPr>
        <p:spPr>
          <a:xfrm>
            <a:off x="16461316" y="8214994"/>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sz="7200" b="0" i="0" u="none" strike="noStrike" kern="0" cap="none" spc="0" normalizeH="0" baseline="0" noProof="0">
                <a:ln>
                  <a:noFill/>
                </a:ln>
                <a:solidFill>
                  <a:srgbClr val="FFFB00"/>
                </a:solidFill>
                <a:effectLst/>
                <a:uLnTx/>
                <a:uFill>
                  <a:solidFill>
                    <a:srgbClr val="FFFB00"/>
                  </a:solidFill>
                </a:uFill>
                <a:latin typeface="DejaVu Sans Condensed"/>
                <a:ea typeface="DejaVu Sans Condensed"/>
                <a:cs typeface="DejaVu Sans Condensed"/>
                <a:sym typeface="DejaVu Sans Condensed"/>
              </a:rPr>
              <a:t>Dinosaurier?</a:t>
            </a:r>
          </a:p>
        </p:txBody>
      </p:sp>
      <p:sp>
        <p:nvSpPr>
          <p:cNvPr id="1839" name="Kains Frau?"/>
          <p:cNvSpPr txBox="1"/>
          <p:nvPr/>
        </p:nvSpPr>
        <p:spPr>
          <a:xfrm>
            <a:off x="8813800" y="6755062"/>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sz="7200" b="0" i="0" u="none" strike="noStrike" kern="0" cap="none" spc="0" normalizeH="0" baseline="0" noProof="0">
                <a:ln>
                  <a:noFill/>
                </a:ln>
                <a:solidFill>
                  <a:srgbClr val="FFFB00"/>
                </a:solidFill>
                <a:effectLst/>
                <a:uLnTx/>
                <a:uFill>
                  <a:solidFill>
                    <a:srgbClr val="FFFB00"/>
                  </a:solidFill>
                </a:uFill>
                <a:latin typeface="DejaVu Sans Condensed"/>
                <a:ea typeface="DejaVu Sans Condensed"/>
                <a:cs typeface="DejaVu Sans Condensed"/>
                <a:sym typeface="DejaVu Sans Condensed"/>
              </a:rPr>
              <a:t>Kains Frau?</a:t>
            </a:r>
          </a:p>
        </p:txBody>
      </p:sp>
      <p:sp>
        <p:nvSpPr>
          <p:cNvPr id="1840" name="weltweite Flut?"/>
          <p:cNvSpPr txBox="1"/>
          <p:nvPr/>
        </p:nvSpPr>
        <p:spPr>
          <a:xfrm>
            <a:off x="16461316" y="4785245"/>
            <a:ext cx="7647516"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de-DE"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Sintflut </a:t>
            </a:r>
            <a:r>
              <a:rPr kumimoji="0"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weltweit</a:t>
            </a: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a:t>
            </a:r>
          </a:p>
        </p:txBody>
      </p:sp>
      <p:sp>
        <p:nvSpPr>
          <p:cNvPr id="2" name="Textfeld 1"/>
          <p:cNvSpPr txBox="1"/>
          <p:nvPr/>
        </p:nvSpPr>
        <p:spPr>
          <a:xfrm>
            <a:off x="9019309" y="11367655"/>
            <a:ext cx="7211291"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de-DE" sz="5600" b="0" i="0" u="none" strike="noStrike" kern="0" cap="none" spc="0" normalizeH="0" baseline="0" noProof="0" dirty="0">
                <a:ln>
                  <a:noFill/>
                </a:ln>
                <a:solidFill>
                  <a:srgbClr val="FFFFFF"/>
                </a:solidFill>
                <a:effectLst/>
                <a:uLnTx/>
                <a:uFillTx/>
                <a:latin typeface="Gill Sans"/>
                <a:ea typeface="Gill Sans"/>
                <a:cs typeface="Gill Sans"/>
                <a:sym typeface="Gill Sans"/>
              </a:rPr>
              <a:t>(Bücher auf Englisch)</a:t>
            </a:r>
          </a:p>
        </p:txBody>
      </p:sp>
    </p:spTree>
    <p:extLst>
      <p:ext uri="{BB962C8B-B14F-4D97-AF65-F5344CB8AC3E}">
        <p14:creationId xmlns:p14="http://schemas.microsoft.com/office/powerpoint/2010/main" val="2172789937"/>
      </p:ext>
    </p:extLst>
  </p:cSld>
  <p:clrMapOvr>
    <a:masterClrMapping/>
  </p:clrMapOvr>
  <p:transition xmlns:p14="http://schemas.microsoft.com/office/powerpoint/2010/mai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9" name="1608_AnswersResearchJournal.jpg" descr="1608_AnswersResearchJournal.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10" name="Fachspezifische…"/>
          <p:cNvSpPr txBox="1"/>
          <p:nvPr/>
        </p:nvSpPr>
        <p:spPr>
          <a:xfrm>
            <a:off x="15089016" y="1271381"/>
            <a:ext cx="7119207" cy="261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8600"/>
            </a:pPr>
            <a:r>
              <a:rPr kumimoji="0" sz="8600" b="0" i="0" u="none" strike="noStrike" kern="0" cap="none" spc="0" normalizeH="0" baseline="0" noProof="0">
                <a:ln>
                  <a:noFill/>
                </a:ln>
                <a:solidFill>
                  <a:srgbClr val="000000"/>
                </a:solidFill>
                <a:effectLst/>
                <a:uLnTx/>
                <a:uFillTx/>
                <a:latin typeface="Gill Sans"/>
                <a:cs typeface="Gill Sans"/>
                <a:sym typeface="Gill Sans"/>
              </a:rPr>
              <a:t>Fachspezifische</a:t>
            </a:r>
          </a:p>
          <a:p>
            <a:pPr marL="0" marR="0" lvl="0" indent="0" algn="ctr" defTabSz="825500" rtl="0" eaLnBrk="1" fontAlgn="auto" latinLnBrk="0" hangingPunct="0">
              <a:lnSpc>
                <a:spcPct val="100000"/>
              </a:lnSpc>
              <a:spcBef>
                <a:spcPts val="0"/>
              </a:spcBef>
              <a:spcAft>
                <a:spcPts val="0"/>
              </a:spcAft>
              <a:buClrTx/>
              <a:buSzTx/>
              <a:buFontTx/>
              <a:buNone/>
              <a:tabLst/>
              <a:defRPr sz="8600"/>
            </a:pPr>
            <a:r>
              <a:rPr kumimoji="0" sz="8600" b="0" i="0" u="none" strike="noStrike" kern="0" cap="none" spc="0" normalizeH="0" baseline="0" noProof="0">
                <a:ln>
                  <a:noFill/>
                </a:ln>
                <a:solidFill>
                  <a:srgbClr val="000000"/>
                </a:solidFill>
                <a:effectLst/>
                <a:uLnTx/>
                <a:uFillTx/>
                <a:latin typeface="Gill Sans"/>
                <a:cs typeface="Gill Sans"/>
                <a:sym typeface="Gill Sans"/>
              </a:rPr>
              <a:t>Forschung</a:t>
            </a:r>
          </a:p>
        </p:txBody>
      </p:sp>
    </p:spTree>
    <p:extLst>
      <p:ext uri="{BB962C8B-B14F-4D97-AF65-F5344CB8AC3E}">
        <p14:creationId xmlns:p14="http://schemas.microsoft.com/office/powerpoint/2010/main" val="865256602"/>
      </p:ext>
    </p:extLst>
  </p:cSld>
  <p:clrMapOvr>
    <a:masterClrMapping/>
  </p:clrMapOvr>
  <p:transition xmlns:p14="http://schemas.microsoft.com/office/powerpoint/2010/mai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pic>
        <p:nvPicPr>
          <p:cNvPr id="2122" name="2008-08-18, Walkaround publicity shots 021.jpg" descr="2008-08-18, Walkaround publicity shots 0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743200" y="812800"/>
            <a:ext cx="19253200" cy="10896600"/>
          </a:xfrm>
          <a:prstGeom prst="rect">
            <a:avLst/>
          </a:prstGeom>
          <a:ln w="63500">
            <a:solidFill>
              <a:srgbClr val="FFFFFF"/>
            </a:solidFill>
            <a:miter lim="400000"/>
          </a:ln>
        </p:spPr>
      </p:pic>
      <p:sp>
        <p:nvSpPr>
          <p:cNvPr id="212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113</a:t>
            </a:fld>
            <a:endParaRPr/>
          </a:p>
        </p:txBody>
      </p:sp>
      <p:sp>
        <p:nvSpPr>
          <p:cNvPr id="2124" name="Creation Museum, Cincinnati, OH"/>
          <p:cNvSpPr txBox="1"/>
          <p:nvPr/>
        </p:nvSpPr>
        <p:spPr>
          <a:xfrm>
            <a:off x="2025475" y="11896598"/>
            <a:ext cx="20333067" cy="118494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8800" spc="528">
                <a:solidFill>
                  <a:srgbClr val="FFFFFF"/>
                </a:solidFill>
                <a:uFill>
                  <a:solidFill>
                    <a:srgbClr val="FFFFFF"/>
                  </a:solidFill>
                </a:uFill>
                <a:latin typeface="Quaver Sans"/>
                <a:ea typeface="Quaver Sans"/>
                <a:cs typeface="Quaver Sans"/>
                <a:sym typeface="Quaver Sans"/>
              </a:defRPr>
            </a:lvl1pPr>
          </a:lstStyle>
          <a:p>
            <a:pPr algn="ctr"/>
            <a:r>
              <a:rPr lang="pl-PL" sz="7200" dirty="0">
                <a:latin typeface="DejaVu Sans Condensed" panose="020B0606030804020204" pitchFamily="34" charset="2"/>
                <a:ea typeface="DejaVu Sans Condensed" panose="020B0606030804020204" pitchFamily="34" charset="2"/>
                <a:cs typeface="DejaVu Sans Condensed" panose="020B0606030804020204" pitchFamily="34" charset="2"/>
              </a:rPr>
              <a:t>Muzeum</a:t>
            </a:r>
            <a:r>
              <a:rPr sz="72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pl-PL" sz="7200" dirty="0">
                <a:latin typeface="DejaVu Sans Condensed" panose="020B0606030804020204" pitchFamily="34" charset="2"/>
                <a:ea typeface="DejaVu Sans Condensed" panose="020B0606030804020204" pitchFamily="34" charset="2"/>
                <a:cs typeface="DejaVu Sans Condensed" panose="020B0606030804020204" pitchFamily="34" charset="2"/>
              </a:rPr>
              <a:t>Kreacjonizmu w</a:t>
            </a:r>
            <a:r>
              <a:rPr sz="7200" dirty="0">
                <a:latin typeface="DejaVu Sans Condensed" panose="020B0606030804020204" pitchFamily="34" charset="2"/>
                <a:ea typeface="DejaVu Sans Condensed" panose="020B0606030804020204" pitchFamily="34" charset="2"/>
                <a:cs typeface="DejaVu Sans Condensed" panose="020B0606030804020204" pitchFamily="34" charset="2"/>
              </a:rPr>
              <a:t> Cincinnati</a:t>
            </a:r>
            <a:r>
              <a:rPr lang="pl-PL" sz="7200" dirty="0">
                <a:latin typeface="DejaVu Sans Condensed" panose="020B0606030804020204" pitchFamily="34" charset="2"/>
                <a:ea typeface="DejaVu Sans Condensed" panose="020B0606030804020204" pitchFamily="34" charset="2"/>
                <a:cs typeface="DejaVu Sans Condensed" panose="020B0606030804020204" pitchFamily="34" charset="2"/>
              </a:rPr>
              <a:t> (Ohio)</a:t>
            </a:r>
            <a:endParaRPr sz="720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Tree>
    <p:extLst>
      <p:ext uri="{BB962C8B-B14F-4D97-AF65-F5344CB8AC3E}">
        <p14:creationId xmlns:p14="http://schemas.microsoft.com/office/powerpoint/2010/main" val="1152740431"/>
      </p:ext>
    </p:extLst>
  </p:cSld>
  <p:clrMapOvr>
    <a:masterClrMapping/>
  </p:clrMapOvr>
  <p:transition xmlns:p14="http://schemas.microsoft.com/office/powerpoint/2010/mai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8" name="160830_ArkEncounter_Front-2B.jpg"/>
          <p:cNvGrpSpPr/>
          <p:nvPr/>
        </p:nvGrpSpPr>
        <p:grpSpPr>
          <a:xfrm>
            <a:off x="1486979" y="761935"/>
            <a:ext cx="21410042" cy="12446130"/>
            <a:chOff x="0" y="0"/>
            <a:chExt cx="21410040" cy="12446128"/>
          </a:xfrm>
        </p:grpSpPr>
        <p:pic>
          <p:nvPicPr>
            <p:cNvPr id="2127" name="160830_ArkEncounter_Front-2B.jpg" descr="160830_ArkEncounter_Front-2B.jpg"/>
            <p:cNvPicPr>
              <a:picLocks noChangeAspect="1"/>
            </p:cNvPicPr>
            <p:nvPr/>
          </p:nvPicPr>
          <p:blipFill>
            <a:blip r:embed="rId2">
              <a:extLst/>
            </a:blip>
            <a:stretch>
              <a:fillRect/>
            </a:stretch>
          </p:blipFill>
          <p:spPr>
            <a:xfrm>
              <a:off x="215900" y="139700"/>
              <a:ext cx="20978241" cy="11887329"/>
            </a:xfrm>
            <a:prstGeom prst="rect">
              <a:avLst/>
            </a:prstGeom>
            <a:ln>
              <a:noFill/>
            </a:ln>
            <a:effectLst/>
          </p:spPr>
        </p:pic>
        <p:pic>
          <p:nvPicPr>
            <p:cNvPr id="2126" name="160830_ArkEncounter_Front-2B.jpg" descr="160830_ArkEncounter_Front-2B.jpg"/>
            <p:cNvPicPr>
              <a:picLocks/>
            </p:cNvPicPr>
            <p:nvPr/>
          </p:nvPicPr>
          <p:blipFill>
            <a:blip r:embed="rId3">
              <a:extLst/>
            </a:blip>
            <a:stretch>
              <a:fillRect/>
            </a:stretch>
          </p:blipFill>
          <p:spPr>
            <a:xfrm>
              <a:off x="0" y="0"/>
              <a:ext cx="21410041" cy="12446129"/>
            </a:xfrm>
            <a:prstGeom prst="rect">
              <a:avLst/>
            </a:prstGeom>
            <a:effectLst/>
          </p:spPr>
        </p:pic>
      </p:grpSp>
      <p:sp>
        <p:nvSpPr>
          <p:cNvPr id="2129" name="Ark Encounter, Williamstown, KY"/>
          <p:cNvSpPr txBox="1"/>
          <p:nvPr/>
        </p:nvSpPr>
        <p:spPr>
          <a:xfrm>
            <a:off x="3406517" y="1198005"/>
            <a:ext cx="17653872"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solidFill>
                  <a:srgbClr val="FFFFFF"/>
                </a:solidFill>
                <a:latin typeface="DejaVu Sans Condensed"/>
                <a:ea typeface="DejaVu Sans Condensed"/>
                <a:cs typeface="DejaVu Sans Condensed"/>
                <a:sym typeface="DejaVu Sans Condensed"/>
              </a:defRPr>
            </a:lvl1pPr>
          </a:lstStyle>
          <a:p>
            <a:r>
              <a:rPr dirty="0"/>
              <a:t>Ark Encounter</a:t>
            </a:r>
            <a:r>
              <a:rPr lang="en-US" dirty="0"/>
              <a:t> w</a:t>
            </a:r>
            <a:r>
              <a:rPr dirty="0"/>
              <a:t> Williamstown </a:t>
            </a:r>
            <a:r>
              <a:rPr lang="en-US" dirty="0"/>
              <a:t>(</a:t>
            </a:r>
            <a:r>
              <a:rPr dirty="0"/>
              <a:t>K</a:t>
            </a:r>
            <a:r>
              <a:rPr lang="en-US" dirty="0"/>
              <a:t>entucky)</a:t>
            </a:r>
            <a:endParaRPr dirty="0"/>
          </a:p>
        </p:txBody>
      </p:sp>
    </p:spTree>
    <p:extLst>
      <p:ext uri="{BB962C8B-B14F-4D97-AF65-F5344CB8AC3E}">
        <p14:creationId xmlns:p14="http://schemas.microsoft.com/office/powerpoint/2010/main" val="1951460202"/>
      </p:ext>
    </p:extLst>
  </p:cSld>
  <p:clrMapOvr>
    <a:masterClrMapping/>
  </p:clrMapOvr>
  <p:transition xmlns:p14="http://schemas.microsoft.com/office/powerpoint/2010/mai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 name="Rectangle"/>
          <p:cNvSpPr/>
          <p:nvPr/>
        </p:nvSpPr>
        <p:spPr>
          <a:xfrm>
            <a:off x="-457200" y="-457200"/>
            <a:ext cx="24866600" cy="141859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947" name="Slide Number"/>
          <p:cNvSpPr txBox="1">
            <a:spLocks noGrp="1"/>
          </p:cNvSpPr>
          <p:nvPr>
            <p:ph type="sldNum" sz="quarter" idx="2"/>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115</a:t>
            </a:fld>
            <a:endParaRPr/>
          </a:p>
        </p:txBody>
      </p:sp>
    </p:spTree>
    <p:extLst>
      <p:ext uri="{BB962C8B-B14F-4D97-AF65-F5344CB8AC3E}">
        <p14:creationId xmlns:p14="http://schemas.microsoft.com/office/powerpoint/2010/main" val="918908477"/>
      </p:ext>
    </p:extLst>
  </p:cSld>
  <p:clrMapOvr>
    <a:masterClrMapping/>
  </p:clrMapOvr>
  <p:transition xmlns:p14="http://schemas.microsoft.com/office/powerpoint/2010/main" spd="med"/>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9" name="Angewandte Wissenschaft vs Ursprungs Wissenschaft"/>
          <p:cNvSpPr txBox="1">
            <a:spLocks noGrp="1"/>
          </p:cNvSpPr>
          <p:nvPr>
            <p:ph type="body" idx="1"/>
          </p:nvPr>
        </p:nvSpPr>
        <p:spPr>
          <a:xfrm>
            <a:off x="718460" y="2286000"/>
            <a:ext cx="23012400" cy="9728200"/>
          </a:xfrm>
          <a:prstGeom prst="rect">
            <a:avLst/>
          </a:prstGeom>
        </p:spPr>
        <p:txBody>
          <a:bodyPr>
            <a:normAutofit/>
          </a:bodyPr>
          <a:lstStyle/>
          <a:p>
            <a:pPr algn="ctr" defTabSz="905255">
              <a:lnSpc>
                <a:spcPct val="150000"/>
              </a:lnSpc>
              <a:buClr>
                <a:srgbClr val="B6DE87"/>
              </a:buClr>
              <a:defRPr sz="11583">
                <a:effectLst>
                  <a:outerShdw blurRad="37719" dist="37719" dir="2700000" rotWithShape="0">
                    <a:srgbClr val="000000">
                      <a:alpha val="43137"/>
                    </a:srgbClr>
                  </a:outerShdw>
                </a:effectLst>
                <a:uFill>
                  <a:solidFill>
                    <a:srgbClr val="E2DEAB"/>
                  </a:solidFill>
                </a:uFill>
                <a:latin typeface="GoudyTwenty"/>
                <a:ea typeface="GoudyTwenty"/>
                <a:cs typeface="GoudyTwenty"/>
                <a:sym typeface="GoudyTwenty"/>
              </a:defRPr>
            </a:pPr>
            <a:r>
              <a:rPr lang="en-US" sz="10395" dirty="0">
                <a:solidFill>
                  <a:srgbClr val="FEFCDD"/>
                </a:solidFill>
                <a:uFill>
                  <a:solidFill>
                    <a:srgbClr val="FEFCDD"/>
                  </a:solidFill>
                </a:uFill>
              </a:rPr>
              <a:t>EXPERIMENTAL</a:t>
            </a:r>
            <a:r>
              <a:rPr sz="10395" dirty="0">
                <a:solidFill>
                  <a:srgbClr val="FEFCDD"/>
                </a:solidFill>
                <a:uFill>
                  <a:solidFill>
                    <a:srgbClr val="FEFCDD"/>
                  </a:solidFill>
                </a:uFill>
              </a:rPr>
              <a:t> </a:t>
            </a:r>
            <a:r>
              <a:rPr sz="10395" dirty="0"/>
              <a:t>Wissenschaft</a:t>
            </a:r>
            <a:r>
              <a:rPr dirty="0"/>
              <a:t/>
            </a:r>
            <a:br>
              <a:rPr dirty="0"/>
            </a:br>
            <a:r>
              <a:rPr lang="de-DE" sz="12375" b="1" dirty="0">
                <a:solidFill>
                  <a:srgbClr val="F6A029"/>
                </a:solidFill>
                <a:uFill>
                  <a:solidFill>
                    <a:srgbClr val="F6A029"/>
                  </a:solidFill>
                </a:uFill>
                <a:latin typeface="DejaVu Sans Condensed"/>
                <a:ea typeface="DejaVu Sans Condensed"/>
                <a:cs typeface="DejaVu Sans Condensed"/>
                <a:sym typeface="DejaVu Sans Condensed"/>
              </a:rPr>
              <a:t>und</a:t>
            </a:r>
            <a:r>
              <a:rPr dirty="0"/>
              <a:t/>
            </a:r>
            <a:br>
              <a:rPr dirty="0"/>
            </a:br>
            <a:r>
              <a:rPr sz="10395" dirty="0" err="1">
                <a:solidFill>
                  <a:srgbClr val="FEFCDD"/>
                </a:solidFill>
                <a:uFill>
                  <a:solidFill>
                    <a:srgbClr val="FEFCDD"/>
                  </a:solidFill>
                </a:uFill>
              </a:rPr>
              <a:t>Ursprungs</a:t>
            </a:r>
            <a:r>
              <a:rPr lang="de-DE" sz="10395" dirty="0">
                <a:uFill>
                  <a:solidFill>
                    <a:srgbClr val="E2DEAB"/>
                  </a:solidFill>
                </a:uFill>
              </a:rPr>
              <a:t>-</a:t>
            </a:r>
            <a:r>
              <a:rPr sz="10395" dirty="0" err="1"/>
              <a:t>Wissenschaft</a:t>
            </a:r>
            <a:endParaRPr sz="10395" dirty="0"/>
          </a:p>
        </p:txBody>
      </p:sp>
      <p:sp>
        <p:nvSpPr>
          <p:cNvPr id="970" name="Line"/>
          <p:cNvSpPr/>
          <p:nvPr/>
        </p:nvSpPr>
        <p:spPr>
          <a:xfrm>
            <a:off x="1442777" y="4574760"/>
            <a:ext cx="10024144" cy="1"/>
          </a:xfrm>
          <a:prstGeom prst="line">
            <a:avLst/>
          </a:prstGeom>
          <a:blipFill>
            <a:blip r:embed="rId3"/>
          </a:blipFill>
          <a:ln w="114300" cap="rnd">
            <a:solidFill>
              <a:srgbClr val="F6A029"/>
            </a:solidFill>
            <a:custDash>
              <a:ds d="100000" sp="200000"/>
            </a:custDash>
            <a:headEnd type="oval"/>
            <a:tailEnd type="oval"/>
          </a:ln>
        </p:spPr>
        <p:txBody>
          <a:bodyPr lIns="50800" tIns="50800" rIns="50800" bIns="50800" anchor="ctr"/>
          <a:lstStyle/>
          <a:p>
            <a:endParaRPr/>
          </a:p>
        </p:txBody>
      </p:sp>
      <p:sp>
        <p:nvSpPr>
          <p:cNvPr id="971" name="Line"/>
          <p:cNvSpPr/>
          <p:nvPr/>
        </p:nvSpPr>
        <p:spPr>
          <a:xfrm>
            <a:off x="2733604" y="9827325"/>
            <a:ext cx="7907676" cy="44"/>
          </a:xfrm>
          <a:prstGeom prst="line">
            <a:avLst/>
          </a:prstGeom>
          <a:blipFill>
            <a:blip r:embed="rId3"/>
          </a:blipFill>
          <a:ln w="114300" cap="rnd">
            <a:solidFill>
              <a:srgbClr val="F6A029"/>
            </a:solidFill>
            <a:custDash>
              <a:ds d="100000" sp="200000"/>
            </a:custDash>
            <a:headEnd type="oval"/>
            <a:tailEnd type="oval"/>
          </a:ln>
        </p:spPr>
        <p:txBody>
          <a:bodyPr lIns="50800" tIns="50800" rIns="50800" bIns="50800" anchor="ctr"/>
          <a:lstStyle/>
          <a:p>
            <a:endParaRPr/>
          </a:p>
        </p:txBody>
      </p:sp>
    </p:spTree>
    <p:extLst>
      <p:ext uri="{BB962C8B-B14F-4D97-AF65-F5344CB8AC3E}">
        <p14:creationId xmlns:p14="http://schemas.microsoft.com/office/powerpoint/2010/main" val="1242876711"/>
      </p:ext>
    </p:extLst>
  </p:cSld>
  <p:clrMapOvr>
    <a:masterClrMapping/>
  </p:clrMapOvr>
  <p:transition xmlns:p14="http://schemas.microsoft.com/office/powerpoint/2010/main" spd="med"/>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3"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74" name="Angewandte WISSENSCHAFT"/>
          <p:cNvSpPr txBox="1"/>
          <p:nvPr/>
        </p:nvSpPr>
        <p:spPr>
          <a:xfrm>
            <a:off x="338914" y="1219199"/>
            <a:ext cx="23584613" cy="166199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indent="0" algn="ctr" defTabSz="825500">
              <a:buClr>
                <a:srgbClr val="B6DE87"/>
              </a:buClr>
              <a:buFont typeface="GoudyTwenty"/>
              <a:defRPr sz="10800">
                <a:solidFill>
                  <a:srgbClr val="E2DEAB"/>
                </a:solidFill>
                <a:latin typeface="GoudyTwenty"/>
                <a:ea typeface="GoudyTwenty"/>
                <a:cs typeface="GoudyTwenty"/>
                <a:sym typeface="GoudyTwenty"/>
              </a:defRPr>
            </a:pPr>
            <a:r>
              <a:rPr lang="en-US" dirty="0">
                <a:solidFill>
                  <a:srgbClr val="FEFCDD"/>
                </a:solidFill>
              </a:rPr>
              <a:t>EXPERIMENTAL</a:t>
            </a:r>
            <a:r>
              <a:rPr dirty="0">
                <a:solidFill>
                  <a:srgbClr val="FEFCDD"/>
                </a:solidFill>
              </a:rPr>
              <a:t> WISSENSCHAFT</a:t>
            </a:r>
          </a:p>
        </p:txBody>
      </p:sp>
      <p:sp>
        <p:nvSpPr>
          <p:cNvPr id="975" name="“Wissenschaftliche Methode”"/>
          <p:cNvSpPr txBox="1">
            <a:spLocks noGrp="1"/>
          </p:cNvSpPr>
          <p:nvPr>
            <p:ph type="body" sz="quarter" idx="1"/>
          </p:nvPr>
        </p:nvSpPr>
        <p:spPr>
          <a:xfrm>
            <a:off x="1489526" y="2808513"/>
            <a:ext cx="21348701" cy="1057328"/>
          </a:xfrm>
          <a:prstGeom prst="rect">
            <a:avLst/>
          </a:prstGeom>
        </p:spPr>
        <p:txBody>
          <a:bodyPr anchor="ctr"/>
          <a:lstStyle>
            <a:lvl1pPr algn="ctr">
              <a:lnSpc>
                <a:spcPct val="300000"/>
              </a:lnSpc>
              <a:buClr>
                <a:srgbClr val="F5F5F5"/>
              </a:buClr>
              <a:defRPr>
                <a:effectLst>
                  <a:outerShdw blurRad="38100" dist="38100" dir="2700000" rotWithShape="0">
                    <a:srgbClr val="000000">
                      <a:alpha val="43137"/>
                    </a:srgbClr>
                  </a:outerShdw>
                </a:effectLst>
              </a:defRPr>
            </a:lvl1pPr>
          </a:lstStyle>
          <a:p>
            <a:pPr>
              <a:lnSpc>
                <a:spcPct val="100000"/>
              </a:lnSpc>
            </a:pPr>
            <a:r>
              <a:rPr lang="de-DE" dirty="0"/>
              <a:t>„</a:t>
            </a:r>
            <a:r>
              <a:rPr dirty="0" err="1"/>
              <a:t>Wissenschaftliche</a:t>
            </a:r>
            <a:r>
              <a:rPr dirty="0"/>
              <a:t> </a:t>
            </a:r>
            <a:r>
              <a:rPr dirty="0" err="1"/>
              <a:t>Methode</a:t>
            </a:r>
            <a:r>
              <a:rPr lang="de-DE" dirty="0"/>
              <a:t>“  </a:t>
            </a:r>
            <a:endParaRPr dirty="0"/>
          </a:p>
        </p:txBody>
      </p:sp>
      <p:sp>
        <p:nvSpPr>
          <p:cNvPr id="976" name="Line"/>
          <p:cNvSpPr/>
          <p:nvPr/>
        </p:nvSpPr>
        <p:spPr>
          <a:xfrm>
            <a:off x="6883971" y="4197350"/>
            <a:ext cx="10847834"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endParaRPr/>
          </a:p>
        </p:txBody>
      </p:sp>
      <p:sp>
        <p:nvSpPr>
          <p:cNvPr id="977" name="Die Verwendung beobachtbarer, wiederholbarer Experimente in einer kontrollierten Umgebung (z.B. einem Labor) um zu verstehen wie Dinge im gegenwärtigen physischen Universum arbeiten oder funktionieren, um Heilmittel für Krankheiten zu finden, neue Technologien zu produzieren, oder einen Menschen auf den Mond zu befördern, etc."/>
          <p:cNvSpPr txBox="1"/>
          <p:nvPr/>
        </p:nvSpPr>
        <p:spPr>
          <a:xfrm>
            <a:off x="2476500" y="5172075"/>
            <a:ext cx="19685000" cy="707886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indent="0" algn="ctr" defTabSz="914400">
              <a:buClr>
                <a:srgbClr val="F5F5F5"/>
              </a:buClr>
              <a:defRPr sz="65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err="1">
                <a:solidFill>
                  <a:srgbClr val="E2DEAB"/>
                </a:solidFill>
                <a:uFill>
                  <a:solidFill>
                    <a:srgbClr val="E2DEAB"/>
                  </a:solidFill>
                </a:uFill>
              </a:rPr>
              <a:t>Verwendung</a:t>
            </a:r>
            <a:r>
              <a:rPr dirty="0">
                <a:solidFill>
                  <a:srgbClr val="E2DEAB"/>
                </a:solidFill>
                <a:uFill>
                  <a:solidFill>
                    <a:srgbClr val="E2DEAB"/>
                  </a:solidFill>
                </a:uFill>
              </a:rPr>
              <a:t> </a:t>
            </a:r>
            <a:r>
              <a:rPr dirty="0">
                <a:solidFill>
                  <a:srgbClr val="F6A029"/>
                </a:solidFill>
                <a:uFill>
                  <a:solidFill>
                    <a:srgbClr val="F6A029"/>
                  </a:solidFill>
                </a:uFill>
              </a:rPr>
              <a:t>beobachtbarer, wiederholbarer Experimente</a:t>
            </a:r>
            <a:r>
              <a:rPr dirty="0">
                <a:solidFill>
                  <a:srgbClr val="B6DE87"/>
                </a:solidFill>
                <a:uFill>
                  <a:solidFill>
                    <a:srgbClr val="B6DE87"/>
                  </a:solidFill>
                </a:uFill>
              </a:rPr>
              <a:t> </a:t>
            </a:r>
            <a:r>
              <a:rPr dirty="0">
                <a:solidFill>
                  <a:srgbClr val="F4EDB7"/>
                </a:solidFill>
                <a:uFill>
                  <a:solidFill>
                    <a:srgbClr val="F4EDB7"/>
                  </a:solidFill>
                </a:uFill>
              </a:rPr>
              <a:t>in einer </a:t>
            </a:r>
            <a:r>
              <a:rPr dirty="0">
                <a:solidFill>
                  <a:srgbClr val="F6A029"/>
                </a:solidFill>
                <a:uFill>
                  <a:solidFill>
                    <a:srgbClr val="F6A029"/>
                  </a:solidFill>
                </a:uFill>
              </a:rPr>
              <a:t>kontrollierten </a:t>
            </a:r>
            <a:r>
              <a:rPr dirty="0" err="1">
                <a:solidFill>
                  <a:srgbClr val="F6A029"/>
                </a:solidFill>
                <a:uFill>
                  <a:solidFill>
                    <a:srgbClr val="F6A029"/>
                  </a:solidFill>
                </a:uFill>
              </a:rPr>
              <a:t>Umgebung</a:t>
            </a:r>
            <a:r>
              <a:rPr dirty="0">
                <a:solidFill>
                  <a:srgbClr val="B6DE87"/>
                </a:solidFill>
                <a:uFill>
                  <a:solidFill>
                    <a:srgbClr val="B6DE87"/>
                  </a:solidFill>
                </a:uFill>
              </a:rPr>
              <a:t> </a:t>
            </a:r>
            <a:r>
              <a:rPr lang="de-DE" dirty="0">
                <a:solidFill>
                  <a:srgbClr val="B6DE87"/>
                </a:solidFill>
                <a:uFill>
                  <a:solidFill>
                    <a:srgbClr val="B6DE87"/>
                  </a:solidFill>
                </a:uFill>
              </a:rPr>
              <a:t/>
            </a:r>
            <a:br>
              <a:rPr lang="de-DE" dirty="0">
                <a:solidFill>
                  <a:srgbClr val="B6DE87"/>
                </a:solidFill>
                <a:uFill>
                  <a:solidFill>
                    <a:srgbClr val="B6DE87"/>
                  </a:solidFill>
                </a:uFill>
              </a:rPr>
            </a:br>
            <a:r>
              <a:rPr dirty="0">
                <a:solidFill>
                  <a:srgbClr val="F4EDB7"/>
                </a:solidFill>
                <a:uFill>
                  <a:solidFill>
                    <a:srgbClr val="F4EDB7"/>
                  </a:solidFill>
                </a:uFill>
              </a:rPr>
              <a:t>(z.</a:t>
            </a:r>
            <a:r>
              <a:rPr lang="de-DE" dirty="0">
                <a:solidFill>
                  <a:srgbClr val="F4EDB7"/>
                </a:solidFill>
                <a:uFill>
                  <a:solidFill>
                    <a:srgbClr val="F4EDB7"/>
                  </a:solidFill>
                </a:uFill>
              </a:rPr>
              <a:t> </a:t>
            </a:r>
            <a:r>
              <a:rPr dirty="0">
                <a:solidFill>
                  <a:srgbClr val="F4EDB7"/>
                </a:solidFill>
                <a:uFill>
                  <a:solidFill>
                    <a:srgbClr val="F4EDB7"/>
                  </a:solidFill>
                </a:uFill>
              </a:rPr>
              <a:t>B. </a:t>
            </a:r>
            <a:r>
              <a:rPr dirty="0" err="1">
                <a:solidFill>
                  <a:srgbClr val="F4EDB7"/>
                </a:solidFill>
                <a:uFill>
                  <a:solidFill>
                    <a:srgbClr val="F4EDB7"/>
                  </a:solidFill>
                </a:uFill>
              </a:rPr>
              <a:t>im</a:t>
            </a:r>
            <a:r>
              <a:rPr dirty="0">
                <a:solidFill>
                  <a:srgbClr val="F4EDB7"/>
                </a:solidFill>
                <a:uFill>
                  <a:solidFill>
                    <a:srgbClr val="F4EDB7"/>
                  </a:solidFill>
                </a:uFill>
              </a:rPr>
              <a:t> Labor)</a:t>
            </a:r>
            <a:r>
              <a:rPr lang="de-DE" dirty="0">
                <a:solidFill>
                  <a:srgbClr val="F4EDB7"/>
                </a:solidFill>
                <a:uFill>
                  <a:solidFill>
                    <a:srgbClr val="F4EDB7"/>
                  </a:solidFill>
                </a:uFill>
              </a:rPr>
              <a:t>,</a:t>
            </a:r>
            <a:r>
              <a:rPr dirty="0">
                <a:solidFill>
                  <a:srgbClr val="F4EDB7"/>
                </a:solidFill>
                <a:uFill>
                  <a:solidFill>
                    <a:srgbClr val="F4EDB7"/>
                  </a:solidFill>
                </a:uFill>
              </a:rPr>
              <a:t> um </a:t>
            </a:r>
            <a:r>
              <a:rPr dirty="0" err="1">
                <a:solidFill>
                  <a:srgbClr val="F4EDB7"/>
                </a:solidFill>
                <a:uFill>
                  <a:solidFill>
                    <a:srgbClr val="F4EDB7"/>
                  </a:solidFill>
                </a:uFill>
              </a:rPr>
              <a:t>zu</a:t>
            </a:r>
            <a:r>
              <a:rPr dirty="0">
                <a:solidFill>
                  <a:srgbClr val="F4EDB7"/>
                </a:solidFill>
                <a:uFill>
                  <a:solidFill>
                    <a:srgbClr val="F4EDB7"/>
                  </a:solidFill>
                </a:uFill>
              </a:rPr>
              <a:t> </a:t>
            </a:r>
            <a:r>
              <a:rPr dirty="0" err="1">
                <a:solidFill>
                  <a:srgbClr val="F4EDB7"/>
                </a:solidFill>
                <a:uFill>
                  <a:solidFill>
                    <a:srgbClr val="F4EDB7"/>
                  </a:solidFill>
                </a:uFill>
              </a:rPr>
              <a:t>verstehen</a:t>
            </a:r>
            <a:r>
              <a:rPr lang="de-DE" dirty="0">
                <a:solidFill>
                  <a:srgbClr val="F4EDB7"/>
                </a:solidFill>
                <a:uFill>
                  <a:solidFill>
                    <a:srgbClr val="F4EDB7"/>
                  </a:solidFill>
                </a:uFill>
              </a:rPr>
              <a:t>,</a:t>
            </a:r>
            <a:r>
              <a:rPr dirty="0">
                <a:solidFill>
                  <a:srgbClr val="F4EDB7"/>
                </a:solidFill>
                <a:uFill>
                  <a:solidFill>
                    <a:srgbClr val="F4EDB7"/>
                  </a:solidFill>
                </a:uFill>
              </a:rPr>
              <a:t> </a:t>
            </a:r>
            <a:r>
              <a:rPr dirty="0" err="1">
                <a:solidFill>
                  <a:srgbClr val="F4EDB7"/>
                </a:solidFill>
                <a:uFill>
                  <a:solidFill>
                    <a:srgbClr val="F4EDB7"/>
                  </a:solidFill>
                </a:uFill>
              </a:rPr>
              <a:t>wie</a:t>
            </a:r>
            <a:r>
              <a:rPr dirty="0">
                <a:solidFill>
                  <a:srgbClr val="F4EDB7"/>
                </a:solidFill>
                <a:uFill>
                  <a:solidFill>
                    <a:srgbClr val="F4EDB7"/>
                  </a:solidFill>
                </a:uFill>
              </a:rPr>
              <a:t> </a:t>
            </a:r>
            <a:r>
              <a:rPr lang="de-DE" dirty="0">
                <a:solidFill>
                  <a:srgbClr val="F4EDB7"/>
                </a:solidFill>
                <a:uFill>
                  <a:solidFill>
                    <a:srgbClr val="F4EDB7"/>
                  </a:solidFill>
                </a:uFill>
              </a:rPr>
              <a:t>etwas </a:t>
            </a:r>
            <a:br>
              <a:rPr lang="de-DE" dirty="0">
                <a:solidFill>
                  <a:srgbClr val="F4EDB7"/>
                </a:solidFill>
                <a:uFill>
                  <a:solidFill>
                    <a:srgbClr val="F4EDB7"/>
                  </a:solidFill>
                </a:uFill>
              </a:rPr>
            </a:br>
            <a:r>
              <a:rPr lang="de-DE" dirty="0">
                <a:solidFill>
                  <a:srgbClr val="F4EDB7"/>
                </a:solidFill>
                <a:uFill>
                  <a:solidFill>
                    <a:srgbClr val="F4EDB7"/>
                  </a:solidFill>
                </a:uFill>
              </a:rPr>
              <a:t>im</a:t>
            </a:r>
            <a:r>
              <a:rPr dirty="0">
                <a:solidFill>
                  <a:srgbClr val="E2DEAB"/>
                </a:solidFill>
                <a:uFill>
                  <a:solidFill>
                    <a:srgbClr val="E2DEAB"/>
                  </a:solidFill>
                </a:uFill>
              </a:rPr>
              <a:t> </a:t>
            </a:r>
            <a:r>
              <a:rPr lang="de-DE" sz="65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natürlichen </a:t>
            </a:r>
            <a:r>
              <a:rPr dirty="0" err="1">
                <a:solidFill>
                  <a:srgbClr val="E2DEAB"/>
                </a:solidFill>
                <a:uFill>
                  <a:solidFill>
                    <a:srgbClr val="E2DEAB"/>
                  </a:solidFill>
                </a:uFill>
              </a:rPr>
              <a:t>Universum</a:t>
            </a:r>
            <a:r>
              <a:rPr dirty="0">
                <a:solidFill>
                  <a:srgbClr val="E2DEAB"/>
                </a:solidFill>
                <a:uFill>
                  <a:solidFill>
                    <a:srgbClr val="E2DEAB"/>
                  </a:solidFill>
                </a:uFill>
              </a:rPr>
              <a:t> </a:t>
            </a:r>
            <a:r>
              <a:rPr lang="de-DE" sz="6500" dirty="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rPr>
              <a:t>jetzt </a:t>
            </a:r>
            <a:r>
              <a:rPr dirty="0" err="1">
                <a:solidFill>
                  <a:srgbClr val="F6A029"/>
                </a:solidFill>
                <a:uFill>
                  <a:solidFill>
                    <a:srgbClr val="F6A029"/>
                  </a:solidFill>
                </a:uFill>
              </a:rPr>
              <a:t>funktionier</a:t>
            </a:r>
            <a:r>
              <a:rPr lang="de-DE" dirty="0">
                <a:solidFill>
                  <a:srgbClr val="F6A029"/>
                </a:solidFill>
                <a:uFill>
                  <a:solidFill>
                    <a:srgbClr val="F6A029"/>
                  </a:solidFill>
                </a:uFill>
              </a:rPr>
              <a:t>t</a:t>
            </a:r>
            <a:r>
              <a:rPr sz="6500" dirty="0">
                <a:solidFill>
                  <a:srgbClr val="F4EDB7"/>
                </a:solidFill>
                <a:effectLst>
                  <a:outerShdw blurRad="38100" dist="38100" dir="2700000" rotWithShape="0">
                    <a:srgbClr val="000000">
                      <a:alpha val="43137"/>
                    </a:srgbClr>
                  </a:outerShdw>
                </a:effectLst>
                <a:uFill>
                  <a:solidFill>
                    <a:srgbClr val="F4EDB7"/>
                  </a:solidFill>
                </a:uFill>
                <a:latin typeface="DejaVu Sans Condensed"/>
                <a:ea typeface="DejaVu Sans Condensed"/>
                <a:cs typeface="DejaVu Sans Condensed"/>
              </a:rPr>
              <a:t>,</a:t>
            </a:r>
            <a:r>
              <a:rPr dirty="0">
                <a:solidFill>
                  <a:srgbClr val="F6A029"/>
                </a:solidFill>
                <a:uFill>
                  <a:solidFill>
                    <a:srgbClr val="F6A029"/>
                  </a:solidFill>
                </a:uFill>
              </a:rPr>
              <a:t> </a:t>
            </a:r>
            <a:r>
              <a:rPr lang="de-DE" dirty="0">
                <a:solidFill>
                  <a:srgbClr val="F6A029"/>
                </a:solidFill>
                <a:uFill>
                  <a:solidFill>
                    <a:srgbClr val="F6A029"/>
                  </a:solidFill>
                </a:uFill>
              </a:rPr>
              <a:t/>
            </a:r>
            <a:br>
              <a:rPr lang="de-DE" dirty="0">
                <a:solidFill>
                  <a:srgbClr val="F6A029"/>
                </a:solidFill>
                <a:uFill>
                  <a:solidFill>
                    <a:srgbClr val="F6A029"/>
                  </a:solidFill>
                </a:uFill>
              </a:rPr>
            </a:br>
            <a:r>
              <a:rPr dirty="0">
                <a:solidFill>
                  <a:srgbClr val="E2DEAB"/>
                </a:solidFill>
                <a:uFill>
                  <a:solidFill>
                    <a:srgbClr val="E2DEAB"/>
                  </a:solidFill>
                </a:uFill>
              </a:rPr>
              <a:t>um </a:t>
            </a:r>
            <a:r>
              <a:rPr dirty="0">
                <a:solidFill>
                  <a:srgbClr val="F6A029"/>
                </a:solidFill>
                <a:uFill>
                  <a:solidFill>
                    <a:srgbClr val="F6A029"/>
                  </a:solidFill>
                </a:uFill>
              </a:rPr>
              <a:t>Heilmittel für Krankheiten</a:t>
            </a:r>
            <a:r>
              <a:rPr dirty="0"/>
              <a:t> </a:t>
            </a:r>
            <a:r>
              <a:rPr dirty="0">
                <a:solidFill>
                  <a:srgbClr val="E2DEAB"/>
                </a:solidFill>
                <a:uFill>
                  <a:solidFill>
                    <a:srgbClr val="E2DEAB"/>
                  </a:solidFill>
                </a:uFill>
              </a:rPr>
              <a:t>zu finden, </a:t>
            </a:r>
            <a:r>
              <a:rPr lang="de-DE" dirty="0">
                <a:solidFill>
                  <a:srgbClr val="E2DEAB"/>
                </a:solidFill>
                <a:uFill>
                  <a:solidFill>
                    <a:srgbClr val="E2DEAB"/>
                  </a:solidFill>
                </a:uFill>
              </a:rPr>
              <a:t/>
            </a:r>
            <a:br>
              <a:rPr lang="de-DE" dirty="0">
                <a:solidFill>
                  <a:srgbClr val="E2DEAB"/>
                </a:solidFill>
                <a:uFill>
                  <a:solidFill>
                    <a:srgbClr val="E2DEAB"/>
                  </a:solidFill>
                </a:uFill>
              </a:rPr>
            </a:br>
            <a:r>
              <a:rPr dirty="0" err="1">
                <a:solidFill>
                  <a:srgbClr val="F6A029"/>
                </a:solidFill>
                <a:uFill>
                  <a:solidFill>
                    <a:srgbClr val="F6A029"/>
                  </a:solidFill>
                </a:uFill>
              </a:rPr>
              <a:t>neue</a:t>
            </a:r>
            <a:r>
              <a:rPr dirty="0">
                <a:solidFill>
                  <a:srgbClr val="F6A029"/>
                </a:solidFill>
                <a:uFill>
                  <a:solidFill>
                    <a:srgbClr val="F6A029"/>
                  </a:solidFill>
                </a:uFill>
              </a:rPr>
              <a:t> Technologien</a:t>
            </a:r>
            <a:r>
              <a:rPr dirty="0"/>
              <a:t> </a:t>
            </a:r>
            <a:r>
              <a:rPr dirty="0" err="1">
                <a:solidFill>
                  <a:srgbClr val="E2DEAB"/>
                </a:solidFill>
                <a:uFill>
                  <a:solidFill>
                    <a:srgbClr val="E2DEAB"/>
                  </a:solidFill>
                </a:uFill>
              </a:rPr>
              <a:t>zu</a:t>
            </a:r>
            <a:r>
              <a:rPr dirty="0">
                <a:solidFill>
                  <a:srgbClr val="E2DEAB"/>
                </a:solidFill>
                <a:uFill>
                  <a:solidFill>
                    <a:srgbClr val="E2DEAB"/>
                  </a:solidFill>
                </a:uFill>
              </a:rPr>
              <a:t> </a:t>
            </a:r>
            <a:r>
              <a:rPr lang="de-DE" dirty="0">
                <a:solidFill>
                  <a:srgbClr val="E2DEAB"/>
                </a:solidFill>
                <a:uFill>
                  <a:solidFill>
                    <a:srgbClr val="E2DEAB"/>
                  </a:solidFill>
                </a:uFill>
              </a:rPr>
              <a:t>erarbeiten</a:t>
            </a:r>
            <a:r>
              <a:rPr dirty="0">
                <a:solidFill>
                  <a:srgbClr val="E2DEAB"/>
                </a:solidFill>
                <a:uFill>
                  <a:solidFill>
                    <a:srgbClr val="E2DEAB"/>
                  </a:solidFill>
                </a:uFill>
              </a:rPr>
              <a:t>, </a:t>
            </a:r>
            <a:r>
              <a:rPr lang="de-DE" dirty="0">
                <a:solidFill>
                  <a:srgbClr val="E2DEAB"/>
                </a:solidFill>
                <a:uFill>
                  <a:solidFill>
                    <a:srgbClr val="E2DEAB"/>
                  </a:solidFill>
                </a:uFill>
              </a:rPr>
              <a:t/>
            </a:r>
            <a:br>
              <a:rPr lang="de-DE" dirty="0">
                <a:solidFill>
                  <a:srgbClr val="E2DEAB"/>
                </a:solidFill>
                <a:uFill>
                  <a:solidFill>
                    <a:srgbClr val="E2DEAB"/>
                  </a:solidFill>
                </a:uFill>
              </a:rPr>
            </a:br>
            <a:r>
              <a:rPr dirty="0" err="1">
                <a:solidFill>
                  <a:srgbClr val="F6A029"/>
                </a:solidFill>
                <a:uFill>
                  <a:solidFill>
                    <a:srgbClr val="F6A029"/>
                  </a:solidFill>
                </a:uFill>
              </a:rPr>
              <a:t>einen</a:t>
            </a:r>
            <a:r>
              <a:rPr dirty="0">
                <a:solidFill>
                  <a:srgbClr val="F6A029"/>
                </a:solidFill>
                <a:uFill>
                  <a:solidFill>
                    <a:srgbClr val="F6A029"/>
                  </a:solidFill>
                </a:uFill>
              </a:rPr>
              <a:t> Menschen auf den Mond </a:t>
            </a:r>
            <a:r>
              <a:rPr dirty="0" err="1">
                <a:solidFill>
                  <a:srgbClr val="F6A029"/>
                </a:solidFill>
                <a:uFill>
                  <a:solidFill>
                    <a:srgbClr val="F6A029"/>
                  </a:solidFill>
                </a:uFill>
              </a:rPr>
              <a:t>zu</a:t>
            </a:r>
            <a:r>
              <a:rPr dirty="0">
                <a:solidFill>
                  <a:srgbClr val="F6A029"/>
                </a:solidFill>
                <a:uFill>
                  <a:solidFill>
                    <a:srgbClr val="F6A029"/>
                  </a:solidFill>
                </a:uFill>
              </a:rPr>
              <a:t> </a:t>
            </a:r>
            <a:r>
              <a:rPr dirty="0" err="1">
                <a:solidFill>
                  <a:srgbClr val="F6A029"/>
                </a:solidFill>
                <a:uFill>
                  <a:solidFill>
                    <a:srgbClr val="F6A029"/>
                  </a:solidFill>
                </a:uFill>
              </a:rPr>
              <a:t>befördern</a:t>
            </a:r>
            <a:r>
              <a:rPr dirty="0">
                <a:solidFill>
                  <a:srgbClr val="E2DEAB"/>
                </a:solidFill>
                <a:uFill>
                  <a:solidFill>
                    <a:srgbClr val="E2DEAB"/>
                  </a:solidFill>
                </a:uFill>
              </a:rPr>
              <a:t> etc.</a:t>
            </a:r>
          </a:p>
        </p:txBody>
      </p:sp>
    </p:spTree>
    <p:extLst>
      <p:ext uri="{BB962C8B-B14F-4D97-AF65-F5344CB8AC3E}">
        <p14:creationId xmlns:p14="http://schemas.microsoft.com/office/powerpoint/2010/main" val="1305087966"/>
      </p:ext>
    </p:extLst>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75">
                                            <p:bg/>
                                          </p:spTgt>
                                        </p:tgtEl>
                                        <p:attrNameLst>
                                          <p:attrName>style.visibility</p:attrName>
                                        </p:attrNameLst>
                                      </p:cBhvr>
                                      <p:to>
                                        <p:strVal val="visible"/>
                                      </p:to>
                                    </p:set>
                                    <p:animEffect transition="in" filter="dissolve">
                                      <p:cBhvr>
                                        <p:cTn id="7" dur="500"/>
                                        <p:tgtEl>
                                          <p:spTgt spid="975">
                                            <p:bg/>
                                          </p:spTgt>
                                        </p:tgtEl>
                                      </p:cBhvr>
                                    </p:animEffect>
                                  </p:childTnLst>
                                </p:cTn>
                              </p:par>
                              <p:par>
                                <p:cTn id="8" presetID="9" presetClass="entr" presetSubtype="0" fill="hold" grpId="0" nodeType="withEffect">
                                  <p:stCondLst>
                                    <p:cond delay="0"/>
                                  </p:stCondLst>
                                  <p:iterate>
                                    <p:tmAbs val="0"/>
                                  </p:iterate>
                                  <p:childTnLst>
                                    <p:set>
                                      <p:cBhvr>
                                        <p:cTn id="9" fill="hold"/>
                                        <p:tgtEl>
                                          <p:spTgt spid="975">
                                            <p:txEl>
                                              <p:pRg st="0" end="0"/>
                                            </p:txEl>
                                          </p:spTgt>
                                        </p:tgtEl>
                                        <p:attrNameLst>
                                          <p:attrName>style.visibility</p:attrName>
                                        </p:attrNameLst>
                                      </p:cBhvr>
                                      <p:to>
                                        <p:strVal val="visible"/>
                                      </p:to>
                                    </p:set>
                                    <p:animEffect transition="in" filter="dissolve">
                                      <p:cBhvr>
                                        <p:cTn id="10" dur="500"/>
                                        <p:tgtEl>
                                          <p:spTgt spid="975">
                                            <p:txEl>
                                              <p:pRg st="0" end="0"/>
                                            </p:txEl>
                                          </p:spTgt>
                                        </p:tgtEl>
                                      </p:cBhvr>
                                    </p:animEffect>
                                  </p:childTnLst>
                                </p:cTn>
                              </p:par>
                            </p:childTnLst>
                          </p:cTn>
                        </p:par>
                        <p:par>
                          <p:cTn id="11" fill="hold">
                            <p:stCondLst>
                              <p:cond delay="500"/>
                            </p:stCondLst>
                            <p:childTnLst>
                              <p:par>
                                <p:cTn id="12" presetID="9" presetClass="entr" fill="hold" grpId="0" nodeType="afterEffect">
                                  <p:stCondLst>
                                    <p:cond delay="0"/>
                                  </p:stCondLst>
                                  <p:iterate>
                                    <p:tmAbs val="0"/>
                                  </p:iterate>
                                  <p:childTnLst>
                                    <p:set>
                                      <p:cBhvr>
                                        <p:cTn id="13" fill="hold"/>
                                        <p:tgtEl>
                                          <p:spTgt spid="976"/>
                                        </p:tgtEl>
                                        <p:attrNameLst>
                                          <p:attrName>style.visibility</p:attrName>
                                        </p:attrNameLst>
                                      </p:cBhvr>
                                      <p:to>
                                        <p:strVal val="visible"/>
                                      </p:to>
                                    </p:set>
                                    <p:animEffect transition="in" filter="dissolve">
                                      <p:cBhvr>
                                        <p:cTn id="14" dur="500"/>
                                        <p:tgtEl>
                                          <p:spTgt spid="97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0" nodeType="clickEffect">
                                  <p:stCondLst>
                                    <p:cond delay="0"/>
                                  </p:stCondLst>
                                  <p:iterate>
                                    <p:tmAbs val="0"/>
                                  </p:iterate>
                                  <p:childTnLst>
                                    <p:set>
                                      <p:cBhvr>
                                        <p:cTn id="18" fill="hold"/>
                                        <p:tgtEl>
                                          <p:spTgt spid="977"/>
                                        </p:tgtEl>
                                        <p:attrNameLst>
                                          <p:attrName>style.visibility</p:attrName>
                                        </p:attrNameLst>
                                      </p:cBhvr>
                                      <p:to>
                                        <p:strVal val="visible"/>
                                      </p:to>
                                    </p:set>
                                    <p:animEffect transition="in" filter="dissolve">
                                      <p:cBhvr>
                                        <p:cTn id="19" dur="500"/>
                                        <p:tgtEl>
                                          <p:spTgt spid="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0" build="p" bldLvl="5" animBg="1" advAuto="0"/>
      <p:bldP spid="976" grpId="0" animBg="1" advAuto="0"/>
      <p:bldP spid="977" grpId="0" animBg="1" advAuto="0"/>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1" name="Observational Science 01160.jpg" descr="Observational Science 01160.jpg"/>
          <p:cNvPicPr>
            <a:picLocks noChangeAspect="1"/>
          </p:cNvPicPr>
          <p:nvPr/>
        </p:nvPicPr>
        <p:blipFill>
          <a:blip r:embed="rId3">
            <a:extLst/>
          </a:blip>
          <a:stretch>
            <a:fillRect/>
          </a:stretch>
        </p:blipFill>
        <p:spPr>
          <a:xfrm>
            <a:off x="0" y="0"/>
            <a:ext cx="24387175" cy="13716000"/>
          </a:xfrm>
          <a:prstGeom prst="rect">
            <a:avLst/>
          </a:prstGeom>
          <a:ln w="25400"/>
        </p:spPr>
      </p:pic>
      <p:sp>
        <p:nvSpPr>
          <p:cNvPr id="903" name="BEOBACHTENDE…"/>
          <p:cNvSpPr txBox="1"/>
          <p:nvPr/>
        </p:nvSpPr>
        <p:spPr>
          <a:xfrm>
            <a:off x="1026326" y="522516"/>
            <a:ext cx="22364701" cy="3506088"/>
          </a:xfrm>
          <a:prstGeom prst="rect">
            <a:avLst/>
          </a:prstGeom>
          <a:effectLst>
            <a:outerShdw blurRad="12700" dist="35921" dir="2700000" rotWithShape="0">
              <a:srgbClr val="000000"/>
            </a:outerShdw>
          </a:effectLst>
          <a:extLst>
            <a:ext uri="{C572A759-6A51-4108-AA02-DFA0A04FC94B}">
              <ma14:wrappingTextBoxFlag xmlns:ma14="http://schemas.microsoft.com/office/mac/drawingml/2011/main" val="1"/>
            </a:ext>
          </a:extLst>
        </p:spPr>
        <p:txBody>
          <a:bodyPr lIns="101600" tIns="101600" rIns="101600" bIns="101600">
            <a:spAutoFit/>
          </a:bodyPr>
          <a:lstStyle/>
          <a:p>
            <a:pPr algn="r" defTabSz="825500">
              <a:lnSpc>
                <a:spcPct val="75000"/>
              </a:lnSpc>
              <a:buClr>
                <a:srgbClr val="FFFB00"/>
              </a:buClr>
              <a:defRPr sz="14300">
                <a:solidFill>
                  <a:srgbClr val="FFFB00"/>
                </a:solidFill>
                <a:uFill>
                  <a:solidFill>
                    <a:srgbClr val="FFFB00"/>
                  </a:solidFill>
                </a:uFill>
                <a:latin typeface="+mn-lt"/>
                <a:ea typeface="+mn-ea"/>
                <a:cs typeface="+mn-cs"/>
                <a:sym typeface="Gill Sans"/>
              </a:defRPr>
            </a:pPr>
            <a:r>
              <a:rPr dirty="0">
                <a:latin typeface="Gill Sans" charset="0"/>
                <a:ea typeface="Gill Sans" charset="0"/>
                <a:cs typeface="Gill Sans" charset="0"/>
              </a:rPr>
              <a:t>BEOBACHT</a:t>
            </a:r>
            <a:r>
              <a:rPr lang="en-US" dirty="0">
                <a:latin typeface="Gill Sans" charset="0"/>
                <a:ea typeface="Gill Sans" charset="0"/>
                <a:cs typeface="Gill Sans" charset="0"/>
              </a:rPr>
              <a:t>UNGS-</a:t>
            </a:r>
            <a:endParaRPr dirty="0">
              <a:latin typeface="Gill Sans" charset="0"/>
              <a:ea typeface="Gill Sans" charset="0"/>
              <a:cs typeface="Gill Sans" charset="0"/>
            </a:endParaRPr>
          </a:p>
          <a:p>
            <a:pPr algn="r" defTabSz="825500">
              <a:lnSpc>
                <a:spcPct val="75000"/>
              </a:lnSpc>
              <a:buClr>
                <a:srgbClr val="000000"/>
              </a:buClr>
              <a:defRPr sz="5600">
                <a:solidFill>
                  <a:srgbClr val="FFFFFF"/>
                </a:solidFill>
                <a:latin typeface="+mn-lt"/>
                <a:ea typeface="+mn-ea"/>
                <a:cs typeface="+mn-cs"/>
                <a:sym typeface="Gill Sans"/>
              </a:defRPr>
            </a:pPr>
            <a:r>
              <a:rPr sz="14300" dirty="0">
                <a:latin typeface="Gill Sans" charset="0"/>
                <a:ea typeface="Gill Sans" charset="0"/>
                <a:cs typeface="Gill Sans" charset="0"/>
              </a:rPr>
              <a:t>WISSENSCHAFT</a:t>
            </a:r>
          </a:p>
        </p:txBody>
      </p:sp>
      <p:sp>
        <p:nvSpPr>
          <p:cNvPr id="904" name="Biologie…"/>
          <p:cNvSpPr txBox="1"/>
          <p:nvPr/>
        </p:nvSpPr>
        <p:spPr>
          <a:xfrm>
            <a:off x="10070797" y="4813307"/>
            <a:ext cx="12357101" cy="7155805"/>
          </a:xfrm>
          <a:prstGeom prst="rect">
            <a:avLst/>
          </a:prstGeom>
          <a:ln w="12700"/>
          <a:effectLst>
            <a:outerShdw blurRad="38100" dist="76200" dir="2700000" rotWithShape="0">
              <a:srgbClr val="000000">
                <a:alpha val="80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algn="r" defTabSz="825500">
              <a:spcAft>
                <a:spcPts val="1500"/>
              </a:spcAft>
              <a:buClr>
                <a:srgbClr val="FFFEEC"/>
              </a:buClr>
              <a:buFont typeface="DejaVu Sans Condensed"/>
              <a:defRPr sz="7200">
                <a:latin typeface="+mn-lt"/>
                <a:ea typeface="+mn-ea"/>
                <a:cs typeface="+mn-cs"/>
                <a:sym typeface="Gill Sans"/>
              </a:defRPr>
            </a:pPr>
            <a:r>
              <a:rPr sz="8000"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Biologie</a:t>
            </a:r>
          </a:p>
          <a:p>
            <a:pPr algn="r" defTabSz="825500">
              <a:spcAft>
                <a:spcPts val="1500"/>
              </a:spcAft>
              <a:buClr>
                <a:srgbClr val="FFFEEC"/>
              </a:buClr>
              <a:buFont typeface="DejaVu Sans Condensed"/>
              <a:defRPr sz="7200">
                <a:latin typeface="+mn-lt"/>
                <a:ea typeface="+mn-ea"/>
                <a:cs typeface="+mn-cs"/>
                <a:sym typeface="Gill Sans"/>
              </a:defRPr>
            </a:pPr>
            <a:r>
              <a:rPr sz="8000"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Chemie</a:t>
            </a:r>
          </a:p>
          <a:p>
            <a:pPr algn="r" defTabSz="825500">
              <a:spcAft>
                <a:spcPts val="1500"/>
              </a:spcAft>
              <a:buClr>
                <a:srgbClr val="FFFEEC"/>
              </a:buClr>
              <a:buFont typeface="DejaVu Sans Condensed"/>
              <a:defRPr sz="7200">
                <a:latin typeface="+mn-lt"/>
                <a:ea typeface="+mn-ea"/>
                <a:cs typeface="+mn-cs"/>
                <a:sym typeface="Gill Sans"/>
              </a:defRPr>
            </a:pPr>
            <a:r>
              <a:rPr sz="8000"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Physik</a:t>
            </a:r>
          </a:p>
          <a:p>
            <a:pPr algn="r" defTabSz="825500">
              <a:spcAft>
                <a:spcPts val="1500"/>
              </a:spcAft>
              <a:buClr>
                <a:srgbClr val="FFFEEC"/>
              </a:buClr>
              <a:buFont typeface="DejaVu Sans Condensed"/>
              <a:defRPr sz="7200">
                <a:latin typeface="+mn-lt"/>
                <a:ea typeface="+mn-ea"/>
                <a:cs typeface="+mn-cs"/>
                <a:sym typeface="Gill Sans"/>
              </a:defRPr>
            </a:pPr>
            <a:r>
              <a:rPr sz="8000"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Ingenieurwesen</a:t>
            </a:r>
          </a:p>
          <a:p>
            <a:pPr algn="r" defTabSz="825500">
              <a:spcAft>
                <a:spcPts val="1500"/>
              </a:spcAft>
              <a:buClr>
                <a:srgbClr val="FFFEEC"/>
              </a:buClr>
              <a:buFont typeface="DejaVu Sans Condensed"/>
              <a:defRPr sz="7200">
                <a:latin typeface="+mn-lt"/>
                <a:ea typeface="+mn-ea"/>
                <a:cs typeface="+mn-cs"/>
                <a:sym typeface="Gill Sans"/>
              </a:defRPr>
            </a:pPr>
            <a:r>
              <a:rPr sz="8000"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medizin. Forschung</a:t>
            </a:r>
          </a:p>
        </p:txBody>
      </p:sp>
    </p:spTree>
    <p:extLst>
      <p:ext uri="{BB962C8B-B14F-4D97-AF65-F5344CB8AC3E}">
        <p14:creationId xmlns:p14="http://schemas.microsoft.com/office/powerpoint/2010/main" val="240249056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0"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 name="Grand Canyon, USA"/>
          <p:cNvSpPr txBox="1">
            <a:spLocks noGrp="1"/>
          </p:cNvSpPr>
          <p:nvPr>
            <p:ph type="title"/>
          </p:nvPr>
        </p:nvSpPr>
        <p:spPr>
          <a:xfrm>
            <a:off x="3962400" y="12065000"/>
            <a:ext cx="15875000" cy="1854200"/>
          </a:xfrm>
          <a:prstGeom prst="rect">
            <a:avLst/>
          </a:prstGeom>
        </p:spPr>
        <p:txBody>
          <a:bodyPr/>
          <a:lstStyle>
            <a:lvl1pPr algn="ctr">
              <a:defRPr>
                <a:latin typeface="GoudyTwenty"/>
                <a:ea typeface="GoudyTwenty"/>
                <a:cs typeface="GoudyTwenty"/>
                <a:sym typeface="GoudyTwenty"/>
              </a:defRPr>
            </a:lvl1pPr>
          </a:lstStyle>
          <a:p>
            <a:r>
              <a:rPr lang="pl-PL" dirty="0"/>
              <a:t>Wielki Kanion Kolorado w</a:t>
            </a:r>
            <a:r>
              <a:rPr dirty="0"/>
              <a:t> USA</a:t>
            </a:r>
          </a:p>
        </p:txBody>
      </p:sp>
      <p:grpSp>
        <p:nvGrpSpPr>
          <p:cNvPr id="986" name="121088266_Thinkstock2012_GrandCanyon.jpg"/>
          <p:cNvGrpSpPr/>
          <p:nvPr/>
        </p:nvGrpSpPr>
        <p:grpSpPr>
          <a:xfrm>
            <a:off x="4000500" y="1062831"/>
            <a:ext cx="15849600" cy="10668001"/>
            <a:chOff x="0" y="0"/>
            <a:chExt cx="15849600" cy="10668000"/>
          </a:xfrm>
        </p:grpSpPr>
        <p:pic>
          <p:nvPicPr>
            <p:cNvPr id="985" name="121088266_Thinkstock2012_GrandCanyon.jpg" descr="121088266_Thinkstock2012_GrandCanyon.jpg"/>
            <p:cNvPicPr>
              <a:picLocks noChangeAspect="1"/>
            </p:cNvPicPr>
            <p:nvPr/>
          </p:nvPicPr>
          <p:blipFill>
            <a:blip r:embed="rId3">
              <a:extLst/>
            </a:blip>
            <a:stretch>
              <a:fillRect/>
            </a:stretch>
          </p:blipFill>
          <p:spPr>
            <a:xfrm>
              <a:off x="317500" y="304800"/>
              <a:ext cx="15227300" cy="10045700"/>
            </a:xfrm>
            <a:prstGeom prst="rect">
              <a:avLst/>
            </a:prstGeom>
            <a:ln>
              <a:noFill/>
            </a:ln>
            <a:effectLst/>
          </p:spPr>
        </p:pic>
        <p:pic>
          <p:nvPicPr>
            <p:cNvPr id="984" name="121088266_Thinkstock2012_GrandCanyon.jpg" descr="121088266_Thinkstock2012_GrandCanyon.jpg"/>
            <p:cNvPicPr>
              <a:picLocks/>
            </p:cNvPicPr>
            <p:nvPr/>
          </p:nvPicPr>
          <p:blipFill>
            <a:blip r:embed="rId4">
              <a:extLst/>
            </a:blip>
            <a:stretch>
              <a:fillRect/>
            </a:stretch>
          </p:blipFill>
          <p:spPr>
            <a:xfrm>
              <a:off x="0" y="0"/>
              <a:ext cx="15849600" cy="10668000"/>
            </a:xfrm>
            <a:prstGeom prst="rect">
              <a:avLst/>
            </a:prstGeom>
            <a:effectLst/>
          </p:spPr>
        </p:pic>
      </p:grpSp>
    </p:spTree>
    <p:extLst>
      <p:ext uri="{BB962C8B-B14F-4D97-AF65-F5344CB8AC3E}">
        <p14:creationId xmlns:p14="http://schemas.microsoft.com/office/powerpoint/2010/main" val="2085551790"/>
      </p:ext>
    </p:extLst>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Rectangle"/>
          <p:cNvSpPr/>
          <p:nvPr/>
        </p:nvSpPr>
        <p:spPr>
          <a:xfrm>
            <a:off x="-422031" y="-597877"/>
            <a:ext cx="24831431" cy="14326577"/>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197" name="Theistische Evolution…"/>
          <p:cNvSpPr txBox="1"/>
          <p:nvPr/>
        </p:nvSpPr>
        <p:spPr>
          <a:xfrm>
            <a:off x="1541417" y="3218341"/>
            <a:ext cx="7275729" cy="8017579"/>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spAutoFit/>
          </a:bodyPr>
          <a:lstStyle/>
          <a:p>
            <a:pPr algn="ctr" defTabSz="914400">
              <a:buClr>
                <a:srgbClr val="000000"/>
              </a:buClr>
              <a:defRPr sz="8600">
                <a:solidFill>
                  <a:srgbClr val="FFFFFF"/>
                </a:solidFill>
                <a:uFill>
                  <a:solidFill>
                    <a:srgbClr val="FFFFFF"/>
                  </a:solidFill>
                </a:uFill>
                <a:latin typeface="DejaVu Sans Condensed"/>
                <a:ea typeface="DejaVu Sans Condensed"/>
                <a:cs typeface="DejaVu Sans Condensed"/>
                <a:sym typeface="DejaVu Sans Condensed"/>
              </a:defRPr>
            </a:pPr>
            <a:r>
              <a:rPr lang="pl-PL" dirty="0"/>
              <a:t>Teistyczny</a:t>
            </a:r>
          </a:p>
          <a:p>
            <a:pPr algn="ctr" defTabSz="914400">
              <a:buClr>
                <a:srgbClr val="000000"/>
              </a:buClr>
              <a:defRPr sz="8600">
                <a:solidFill>
                  <a:srgbClr val="FFFFFF"/>
                </a:solidFill>
                <a:uFill>
                  <a:solidFill>
                    <a:srgbClr val="FFFFFF"/>
                  </a:solidFill>
                </a:uFill>
                <a:latin typeface="DejaVu Sans Condensed"/>
                <a:ea typeface="DejaVu Sans Condensed"/>
                <a:cs typeface="DejaVu Sans Condensed"/>
                <a:sym typeface="DejaVu Sans Condensed"/>
              </a:defRPr>
            </a:pPr>
            <a:r>
              <a:rPr lang="pl-PL" dirty="0"/>
              <a:t>ewolucjonizm</a:t>
            </a:r>
          </a:p>
          <a:p>
            <a:pPr algn="ctr" defTabSz="914400">
              <a:buClr>
                <a:srgbClr val="000000"/>
              </a:buClr>
              <a:defRPr sz="8600">
                <a:solidFill>
                  <a:srgbClr val="FFFFFF"/>
                </a:solidFill>
                <a:uFill>
                  <a:solidFill>
                    <a:srgbClr val="FFFFFF"/>
                  </a:solidFill>
                </a:uFill>
                <a:latin typeface="DejaVu Sans Condensed"/>
                <a:ea typeface="DejaVu Sans Condensed"/>
                <a:cs typeface="DejaVu Sans Condensed"/>
                <a:sym typeface="DejaVu Sans Condensed"/>
              </a:defRPr>
            </a:pPr>
            <a:endParaRPr lang="de-DE" dirty="0"/>
          </a:p>
          <a:p>
            <a:pPr algn="ctr" defTabSz="914400">
              <a:buClr>
                <a:srgbClr val="000000"/>
              </a:buClr>
              <a:defRPr sz="8600">
                <a:solidFill>
                  <a:srgbClr val="FFFFFF"/>
                </a:solidFill>
                <a:uFill>
                  <a:solidFill>
                    <a:srgbClr val="FFFFFF"/>
                  </a:solidFill>
                </a:uFill>
                <a:latin typeface="DejaVu Sans Condensed"/>
                <a:ea typeface="DejaVu Sans Condensed"/>
                <a:cs typeface="DejaVu Sans Condensed"/>
                <a:sym typeface="DejaVu Sans Condensed"/>
              </a:defRPr>
            </a:pPr>
            <a:r>
              <a:rPr lang="de-DE" dirty="0"/>
              <a:t>„</a:t>
            </a:r>
            <a:r>
              <a:rPr lang="pl-PL" dirty="0"/>
              <a:t>Ewolucja</a:t>
            </a:r>
          </a:p>
          <a:p>
            <a:pPr algn="ctr" defTabSz="914400">
              <a:buClr>
                <a:srgbClr val="000000"/>
              </a:buClr>
              <a:defRPr sz="8600">
                <a:solidFill>
                  <a:srgbClr val="FFFFFF"/>
                </a:solidFill>
                <a:uFill>
                  <a:solidFill>
                    <a:srgbClr val="FFFFFF"/>
                  </a:solidFill>
                </a:uFill>
                <a:latin typeface="DejaVu Sans Condensed"/>
                <a:ea typeface="DejaVu Sans Condensed"/>
                <a:cs typeface="DejaVu Sans Condensed"/>
                <a:sym typeface="DejaVu Sans Condensed"/>
              </a:defRPr>
            </a:pPr>
            <a:r>
              <a:rPr lang="pl-PL" dirty="0"/>
              <a:t>była metodą</a:t>
            </a:r>
          </a:p>
          <a:p>
            <a:pPr algn="ctr" defTabSz="914400">
              <a:buClr>
                <a:srgbClr val="000000"/>
              </a:buClr>
              <a:defRPr sz="8600">
                <a:solidFill>
                  <a:srgbClr val="FFFFFF"/>
                </a:solidFill>
                <a:uFill>
                  <a:solidFill>
                    <a:srgbClr val="FFFFFF"/>
                  </a:solidFill>
                </a:uFill>
                <a:latin typeface="DejaVu Sans Condensed"/>
                <a:ea typeface="DejaVu Sans Condensed"/>
                <a:cs typeface="DejaVu Sans Condensed"/>
                <a:sym typeface="DejaVu Sans Condensed"/>
              </a:defRPr>
            </a:pPr>
            <a:r>
              <a:rPr lang="pl-PL" dirty="0"/>
              <a:t>stwarzania</a:t>
            </a:r>
            <a:r>
              <a:rPr lang="de-DE" dirty="0"/>
              <a:t>"</a:t>
            </a:r>
            <a:endParaRPr dirty="0"/>
          </a:p>
        </p:txBody>
      </p:sp>
      <p:grpSp>
        <p:nvGrpSpPr>
          <p:cNvPr id="17" name="Group 3"/>
          <p:cNvGrpSpPr>
            <a:grpSpLocks/>
          </p:cNvGrpSpPr>
          <p:nvPr/>
        </p:nvGrpSpPr>
        <p:grpSpPr bwMode="auto">
          <a:xfrm>
            <a:off x="10694761" y="720725"/>
            <a:ext cx="12609513" cy="12172950"/>
            <a:chOff x="3722" y="470"/>
            <a:chExt cx="7943" cy="7668"/>
          </a:xfrm>
        </p:grpSpPr>
        <p:pic>
          <p:nvPicPr>
            <p:cNvPr id="1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2" y="470"/>
              <a:ext cx="7943" cy="7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Rectangle 5"/>
            <p:cNvSpPr>
              <a:spLocks noChangeArrowheads="1"/>
            </p:cNvSpPr>
            <p:nvPr/>
          </p:nvSpPr>
          <p:spPr bwMode="auto">
            <a:xfrm>
              <a:off x="6848" y="6113"/>
              <a:ext cx="1688" cy="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4800" b="1">
                  <a:solidFill>
                    <a:srgbClr val="FFFFFF"/>
                  </a:solidFill>
                </a:rPr>
                <a:t>Ziemia</a:t>
              </a:r>
            </a:p>
          </p:txBody>
        </p:sp>
        <p:sp>
          <p:nvSpPr>
            <p:cNvPr id="20" name="Rectangle 6"/>
            <p:cNvSpPr>
              <a:spLocks noChangeArrowheads="1"/>
            </p:cNvSpPr>
            <p:nvPr/>
          </p:nvSpPr>
          <p:spPr bwMode="auto">
            <a:xfrm>
              <a:off x="5879" y="1944"/>
              <a:ext cx="3623" cy="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9pPr>
            </a:lstStyle>
            <a:p>
              <a:pPr algn="ctr" eaLnBrk="1">
                <a:lnSpc>
                  <a:spcPct val="90000"/>
                </a:lnSpc>
              </a:pPr>
              <a:r>
                <a:rPr lang="pl-PL" altLang="pl-PL" sz="4800" b="1">
                  <a:solidFill>
                    <a:srgbClr val="FFFFFF"/>
                  </a:solidFill>
                </a:rPr>
                <a:t>Ewolucja</a:t>
              </a:r>
            </a:p>
            <a:p>
              <a:pPr algn="ctr" eaLnBrk="1">
                <a:lnSpc>
                  <a:spcPct val="90000"/>
                </a:lnSpc>
              </a:pPr>
              <a:r>
                <a:rPr lang="pl-PL" altLang="pl-PL" sz="4800" b="1">
                  <a:solidFill>
                    <a:srgbClr val="FFFFFF"/>
                  </a:solidFill>
                </a:rPr>
                <a:t>geologiczna</a:t>
              </a:r>
            </a:p>
          </p:txBody>
        </p:sp>
      </p:grpSp>
      <p:grpSp>
        <p:nvGrpSpPr>
          <p:cNvPr id="21" name="Group 7"/>
          <p:cNvGrpSpPr>
            <a:grpSpLocks/>
          </p:cNvGrpSpPr>
          <p:nvPr/>
        </p:nvGrpSpPr>
        <p:grpSpPr bwMode="auto">
          <a:xfrm>
            <a:off x="10688411" y="709613"/>
            <a:ext cx="12612688" cy="12177712"/>
            <a:chOff x="3721" y="488"/>
            <a:chExt cx="7945" cy="7671"/>
          </a:xfrm>
        </p:grpSpPr>
        <p:pic>
          <p:nvPicPr>
            <p:cNvPr id="22"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21" y="488"/>
              <a:ext cx="7945" cy="7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Rectangle 9"/>
            <p:cNvSpPr>
              <a:spLocks noChangeArrowheads="1"/>
            </p:cNvSpPr>
            <p:nvPr/>
          </p:nvSpPr>
          <p:spPr bwMode="auto">
            <a:xfrm>
              <a:off x="5760" y="1200"/>
              <a:ext cx="384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ctr" eaLnBrk="1">
                <a:lnSpc>
                  <a:spcPct val="100000"/>
                </a:lnSpc>
              </a:pPr>
              <a:r>
                <a:rPr lang="pl-PL" altLang="pl-PL" sz="4800" b="1">
                  <a:solidFill>
                    <a:srgbClr val="FFFFFF"/>
                  </a:solidFill>
                </a:rPr>
                <a:t>Ewolucja Kosmiczna</a:t>
              </a:r>
            </a:p>
          </p:txBody>
        </p:sp>
        <p:sp>
          <p:nvSpPr>
            <p:cNvPr id="24" name="Rectangle 10"/>
            <p:cNvSpPr>
              <a:spLocks noChangeArrowheads="1"/>
            </p:cNvSpPr>
            <p:nvPr/>
          </p:nvSpPr>
          <p:spPr bwMode="auto">
            <a:xfrm>
              <a:off x="5557" y="6952"/>
              <a:ext cx="4231" cy="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9pPr>
            </a:lstStyle>
            <a:p>
              <a:pPr algn="ctr" eaLnBrk="1">
                <a:lnSpc>
                  <a:spcPct val="90000"/>
                </a:lnSpc>
              </a:pPr>
              <a:r>
                <a:rPr lang="pl-PL" altLang="pl-PL" sz="4800" b="1">
                  <a:solidFill>
                    <a:srgbClr val="FFFFFF"/>
                  </a:solidFill>
                </a:rPr>
                <a:t>planety, gwiazdy, galaktyki</a:t>
              </a:r>
            </a:p>
          </p:txBody>
        </p:sp>
      </p:grpSp>
      <p:grpSp>
        <p:nvGrpSpPr>
          <p:cNvPr id="25" name="Group 11"/>
          <p:cNvGrpSpPr>
            <a:grpSpLocks/>
          </p:cNvGrpSpPr>
          <p:nvPr/>
        </p:nvGrpSpPr>
        <p:grpSpPr bwMode="auto">
          <a:xfrm>
            <a:off x="10696349" y="735013"/>
            <a:ext cx="12609512" cy="12172950"/>
            <a:chOff x="3723" y="479"/>
            <a:chExt cx="7943" cy="7668"/>
          </a:xfrm>
        </p:grpSpPr>
        <p:pic>
          <p:nvPicPr>
            <p:cNvPr id="26"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23" y="479"/>
              <a:ext cx="7943" cy="7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 name="Rectangle 13"/>
            <p:cNvSpPr>
              <a:spLocks noChangeArrowheads="1"/>
            </p:cNvSpPr>
            <p:nvPr/>
          </p:nvSpPr>
          <p:spPr bwMode="auto">
            <a:xfrm>
              <a:off x="7343" y="5164"/>
              <a:ext cx="1688" cy="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4800" b="1">
                  <a:solidFill>
                    <a:srgbClr val="FFFFFF"/>
                  </a:solidFill>
                </a:rPr>
                <a:t>Życie</a:t>
              </a:r>
            </a:p>
          </p:txBody>
        </p:sp>
        <p:sp>
          <p:nvSpPr>
            <p:cNvPr id="28" name="Rectangle 14"/>
            <p:cNvSpPr>
              <a:spLocks noChangeArrowheads="1"/>
            </p:cNvSpPr>
            <p:nvPr/>
          </p:nvSpPr>
          <p:spPr bwMode="auto">
            <a:xfrm>
              <a:off x="6247" y="3008"/>
              <a:ext cx="2895"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eaLnBrk="1">
                <a:lnSpc>
                  <a:spcPct val="90000"/>
                </a:lnSpc>
              </a:pPr>
              <a:r>
                <a:rPr lang="pl-PL" altLang="pl-PL" sz="4800" b="1">
                  <a:solidFill>
                    <a:srgbClr val="FFFFFF"/>
                  </a:solidFill>
                </a:rPr>
                <a:t>Ewolucja</a:t>
              </a:r>
            </a:p>
            <a:p>
              <a:pPr algn="ctr" eaLnBrk="1">
                <a:lnSpc>
                  <a:spcPct val="90000"/>
                </a:lnSpc>
              </a:pPr>
              <a:r>
                <a:rPr lang="pl-PL" altLang="pl-PL" sz="4800" b="1">
                  <a:solidFill>
                    <a:srgbClr val="FFFFFF"/>
                  </a:solidFill>
                </a:rPr>
                <a:t>biologiczna</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additive="repl">
                                        <p:cTn id="6" dur="indefinite" fill="hold"/>
                                        <p:tgtEl>
                                          <p:spTgt spid="17"/>
                                        </p:tgtEl>
                                        <p:attrNameLst>
                                          <p:attrName>style.visibility</p:attrName>
                                        </p:attrNameLst>
                                      </p:cBhvr>
                                      <p:to>
                                        <p:strVal val="visible"/>
                                      </p:to>
                                    </p:set>
                                    <p:anim calcmode="lin" valueType="num">
                                      <p:cBhvr additive="repl">
                                        <p:cTn id="7" dur="500" fill="hold"/>
                                        <p:tgtEl>
                                          <p:spTgt spid="17"/>
                                        </p:tgtEl>
                                        <p:attrNameLst>
                                          <p:attrName>ppt_w</p:attrName>
                                        </p:attrNameLst>
                                      </p:cBhvr>
                                      <p:tavLst>
                                        <p:tav tm="100000">
                                          <p:val>
                                            <p:strVal val="0"/>
                                          </p:val>
                                        </p:tav>
                                        <p:tav>
                                          <p:val>
                                            <p:strVal val="#ppt_w"/>
                                          </p:val>
                                        </p:tav>
                                      </p:tavLst>
                                    </p:anim>
                                    <p:anim calcmode="lin" valueType="num">
                                      <p:cBhvr additive="repl">
                                        <p:cTn id="8" dur="500" fill="hold"/>
                                        <p:tgtEl>
                                          <p:spTgt spid="17"/>
                                        </p:tgtEl>
                                        <p:attrNameLst>
                                          <p:attrName>ppt_h</p:attrName>
                                        </p:attrNameLst>
                                      </p:cBhvr>
                                      <p:tavLst>
                                        <p:tav tm="100000">
                                          <p:val>
                                            <p:strVal val="0"/>
                                          </p:val>
                                        </p:tav>
                                        <p:tav>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additive="repl">
                                        <p:cTn id="12" dur="indefinite" fill="hold"/>
                                        <p:tgtEl>
                                          <p:spTgt spid="25"/>
                                        </p:tgtEl>
                                        <p:attrNameLst>
                                          <p:attrName>style.visibility</p:attrName>
                                        </p:attrNameLst>
                                      </p:cBhvr>
                                      <p:to>
                                        <p:strVal val="visible"/>
                                      </p:to>
                                    </p:set>
                                    <p:anim calcmode="lin" valueType="num">
                                      <p:cBhvr additive="repl">
                                        <p:cTn id="13" dur="500" fill="hold"/>
                                        <p:tgtEl>
                                          <p:spTgt spid="25"/>
                                        </p:tgtEl>
                                        <p:attrNameLst>
                                          <p:attrName>ppt_w</p:attrName>
                                        </p:attrNameLst>
                                      </p:cBhvr>
                                      <p:tavLst>
                                        <p:tav tm="100000">
                                          <p:val>
                                            <p:strVal val="0"/>
                                          </p:val>
                                        </p:tav>
                                        <p:tav>
                                          <p:val>
                                            <p:strVal val="#ppt_w"/>
                                          </p:val>
                                        </p:tav>
                                      </p:tavLst>
                                    </p:anim>
                                    <p:anim calcmode="lin" valueType="num">
                                      <p:cBhvr additive="repl">
                                        <p:cTn id="14" dur="500" fill="hold"/>
                                        <p:tgtEl>
                                          <p:spTgt spid="25"/>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0" name="Charles Darwin"/>
          <p:cNvSpPr txBox="1">
            <a:spLocks noGrp="1"/>
          </p:cNvSpPr>
          <p:nvPr>
            <p:ph type="title"/>
          </p:nvPr>
        </p:nvSpPr>
        <p:spPr>
          <a:xfrm>
            <a:off x="4254500" y="12065000"/>
            <a:ext cx="15875000" cy="1854200"/>
          </a:xfrm>
          <a:prstGeom prst="rect">
            <a:avLst/>
          </a:prstGeom>
        </p:spPr>
        <p:txBody>
          <a:bodyPr/>
          <a:lstStyle>
            <a:lvl1pPr algn="ctr">
              <a:defRPr>
                <a:latin typeface="GoudyTwenty"/>
                <a:ea typeface="GoudyTwenty"/>
                <a:cs typeface="GoudyTwenty"/>
                <a:sym typeface="GoudyTwenty"/>
              </a:defRPr>
            </a:lvl1pPr>
          </a:lstStyle>
          <a:p>
            <a:r>
              <a:rPr lang="pl-PL" dirty="0"/>
              <a:t>Karol</a:t>
            </a:r>
            <a:r>
              <a:rPr dirty="0"/>
              <a:t> Darwin</a:t>
            </a:r>
          </a:p>
        </p:txBody>
      </p:sp>
      <p:grpSp>
        <p:nvGrpSpPr>
          <p:cNvPr id="993" name="WikipediaCommons_496px-Charles_Robert_Darwin_by_John_Collier_cropped.jpg"/>
          <p:cNvGrpSpPr/>
          <p:nvPr/>
        </p:nvGrpSpPr>
        <p:grpSpPr>
          <a:xfrm>
            <a:off x="7512675" y="647700"/>
            <a:ext cx="9340225" cy="11150600"/>
            <a:chOff x="0" y="0"/>
            <a:chExt cx="9340224" cy="11150600"/>
          </a:xfrm>
        </p:grpSpPr>
        <p:pic>
          <p:nvPicPr>
            <p:cNvPr id="992" name="WikipediaCommons_496px-Charles_Robert_Darwin_by_John_Collier_cropped.jpg" descr="WikipediaCommons_496px-Charles_Robert_Darwin_by_John_Collier_cropped.jpg"/>
            <p:cNvPicPr>
              <a:picLocks noChangeAspect="1"/>
            </p:cNvPicPr>
            <p:nvPr/>
          </p:nvPicPr>
          <p:blipFill>
            <a:blip r:embed="rId3">
              <a:extLst/>
            </a:blip>
            <a:stretch>
              <a:fillRect/>
            </a:stretch>
          </p:blipFill>
          <p:spPr>
            <a:xfrm>
              <a:off x="317500" y="304800"/>
              <a:ext cx="8717925" cy="10528300"/>
            </a:xfrm>
            <a:prstGeom prst="rect">
              <a:avLst/>
            </a:prstGeom>
            <a:ln>
              <a:noFill/>
            </a:ln>
            <a:effectLst/>
          </p:spPr>
        </p:pic>
        <p:pic>
          <p:nvPicPr>
            <p:cNvPr id="991" name="WikipediaCommons_496px-Charles_Robert_Darwin_by_John_Collier_cropped.jpg" descr="WikipediaCommons_496px-Charles_Robert_Darwin_by_John_Collier_cropped.jpg"/>
            <p:cNvPicPr>
              <a:picLocks/>
            </p:cNvPicPr>
            <p:nvPr/>
          </p:nvPicPr>
          <p:blipFill>
            <a:blip r:embed="rId4">
              <a:extLst/>
            </a:blip>
            <a:stretch>
              <a:fillRect/>
            </a:stretch>
          </p:blipFill>
          <p:spPr>
            <a:xfrm>
              <a:off x="0" y="0"/>
              <a:ext cx="9340225" cy="11150600"/>
            </a:xfrm>
            <a:prstGeom prst="rect">
              <a:avLst/>
            </a:prstGeom>
            <a:effectLst/>
          </p:spPr>
        </p:pic>
      </p:grpSp>
    </p:spTree>
    <p:extLst>
      <p:ext uri="{BB962C8B-B14F-4D97-AF65-F5344CB8AC3E}">
        <p14:creationId xmlns:p14="http://schemas.microsoft.com/office/powerpoint/2010/main" val="598268968"/>
      </p:ext>
    </p:extLst>
  </p:cSld>
  <p:clrMapOvr>
    <a:masterClrMapping/>
  </p:clrMapOvr>
  <p:transition xmlns:p14="http://schemas.microsoft.com/office/powerpoint/2010/main" spd="med"/>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7" name="Rectangle"/>
          <p:cNvSpPr/>
          <p:nvPr/>
        </p:nvSpPr>
        <p:spPr>
          <a:xfrm>
            <a:off x="-257175" y="-400050"/>
            <a:ext cx="24666575" cy="1412875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121</a:t>
            </a:fld>
            <a:endParaRPr/>
          </a:p>
        </p:txBody>
      </p:sp>
      <p:pic>
        <p:nvPicPr>
          <p:cNvPr id="999" name="droppedImage.pdf" descr="droppedImage.pdf"/>
          <p:cNvPicPr>
            <a:picLocks noChangeAspect="1"/>
          </p:cNvPicPr>
          <p:nvPr/>
        </p:nvPicPr>
        <p:blipFill>
          <a:blip r:embed="rId2">
            <a:extLst/>
          </a:blip>
          <a:stretch>
            <a:fillRect/>
          </a:stretch>
        </p:blipFill>
        <p:spPr>
          <a:xfrm>
            <a:off x="2349500" y="2675731"/>
            <a:ext cx="19672300" cy="8360728"/>
          </a:xfrm>
          <a:prstGeom prst="rect">
            <a:avLst/>
          </a:prstGeom>
          <a:ln w="12700">
            <a:miter lim="400000"/>
          </a:ln>
        </p:spPr>
      </p:pic>
      <p:sp>
        <p:nvSpPr>
          <p:cNvPr id="1000" name="Saturn"/>
          <p:cNvSpPr txBox="1"/>
          <p:nvPr/>
        </p:nvSpPr>
        <p:spPr>
          <a:xfrm>
            <a:off x="5357866" y="2644804"/>
            <a:ext cx="3355703"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8600">
                <a:solidFill>
                  <a:srgbClr val="FFFFFF"/>
                </a:solidFill>
                <a:latin typeface="DejaVu Sans Condensed"/>
                <a:ea typeface="DejaVu Sans Condensed"/>
                <a:cs typeface="DejaVu Sans Condensed"/>
                <a:sym typeface="DejaVu Sans Condensed"/>
              </a:defRPr>
            </a:lvl1pPr>
          </a:lstStyle>
          <a:p>
            <a:r>
              <a:t>Saturn</a:t>
            </a:r>
          </a:p>
        </p:txBody>
      </p:sp>
    </p:spTree>
    <p:extLst>
      <p:ext uri="{BB962C8B-B14F-4D97-AF65-F5344CB8AC3E}">
        <p14:creationId xmlns:p14="http://schemas.microsoft.com/office/powerpoint/2010/main" val="3650268406"/>
      </p:ext>
    </p:extLst>
  </p:cSld>
  <p:clrMapOvr>
    <a:masterClrMapping/>
  </p:clrMapOvr>
  <p:transition xmlns:p14="http://schemas.microsoft.com/office/powerpoint/2010/main" spd="med"/>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2"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05" name="Line"/>
          <p:cNvSpPr/>
          <p:nvPr/>
        </p:nvSpPr>
        <p:spPr>
          <a:xfrm>
            <a:off x="6515671" y="4140200"/>
            <a:ext cx="11000234" cy="0"/>
          </a:xfrm>
          <a:prstGeom prst="line">
            <a:avLst/>
          </a:prstGeom>
          <a:blipFill>
            <a:blip r:embed="rId3"/>
          </a:blipFill>
          <a:ln w="63500" cap="rnd">
            <a:solidFill>
              <a:srgbClr val="E2DEAB"/>
            </a:solidFill>
            <a:custDash>
              <a:ds d="100000" sp="200000"/>
            </a:custDash>
            <a:headEnd type="oval"/>
            <a:tailEnd type="oval"/>
          </a:ln>
        </p:spPr>
        <p:txBody>
          <a:bodyPr lIns="50800" tIns="50800" rIns="50800" bIns="50800" anchor="ctr"/>
          <a:lstStyle/>
          <a:p>
            <a:endParaRPr/>
          </a:p>
        </p:txBody>
      </p:sp>
      <p:sp>
        <p:nvSpPr>
          <p:cNvPr id="7" name="Rectangle 2"/>
          <p:cNvSpPr>
            <a:spLocks noChangeArrowheads="1"/>
          </p:cNvSpPr>
          <p:nvPr/>
        </p:nvSpPr>
        <p:spPr bwMode="auto">
          <a:xfrm>
            <a:off x="5327650" y="768350"/>
            <a:ext cx="13138150"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9pPr>
          </a:lstStyle>
          <a:p>
            <a:pPr algn="ctr" eaLnBrk="1">
              <a:lnSpc>
                <a:spcPct val="100000"/>
              </a:lnSpc>
            </a:pPr>
            <a:r>
              <a:rPr lang="pl-PL" altLang="pl-PL" sz="9600" dirty="0">
                <a:solidFill>
                  <a:srgbClr val="FFFFFF"/>
                </a:solidFill>
                <a:latin typeface="GoudyTwenty" charset="0"/>
              </a:rPr>
              <a:t>Nauka o pochodzeniu</a:t>
            </a:r>
          </a:p>
        </p:txBody>
      </p:sp>
      <p:sp>
        <p:nvSpPr>
          <p:cNvPr id="9" name="Rectangle 1"/>
          <p:cNvSpPr>
            <a:spLocks noGrp="1" noChangeArrowheads="1"/>
          </p:cNvSpPr>
          <p:nvPr>
            <p:ph type="body" idx="4294967295"/>
          </p:nvPr>
        </p:nvSpPr>
        <p:spPr>
          <a:xfrm>
            <a:off x="1511300" y="3225800"/>
            <a:ext cx="21348700" cy="1778000"/>
          </a:xfrm>
          <a:extLst>
            <a:ext uri="{91240B29-F687-4f45-9708-019B960494DF}">
              <a14:hiddenLine xmlns:a14="http://schemas.microsoft.com/office/drawing/2010/main" w="9360" cap="flat">
                <a:solidFill>
                  <a:srgbClr val="808080"/>
                </a:solidFill>
                <a:round/>
                <a:headEnd/>
                <a:tailEnd/>
              </a14:hiddenLine>
            </a:ext>
          </a:extLst>
        </p:spPr>
        <p:txBody>
          <a:bodyPr/>
          <a:lstStyle/>
          <a:p>
            <a:pPr marL="0" indent="0" algn="ctr"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pPr>
            <a:r>
              <a:rPr lang="pl-PL" altLang="pl-PL" dirty="0"/>
              <a:t>„Metoda prawno-historyczna”</a:t>
            </a:r>
          </a:p>
        </p:txBody>
      </p:sp>
      <p:sp>
        <p:nvSpPr>
          <p:cNvPr id="10" name="Rectangle 4"/>
          <p:cNvSpPr>
            <a:spLocks noChangeArrowheads="1"/>
          </p:cNvSpPr>
          <p:nvPr/>
        </p:nvSpPr>
        <p:spPr bwMode="auto">
          <a:xfrm>
            <a:off x="2527300" y="5511800"/>
            <a:ext cx="18478500" cy="654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9pPr>
          </a:lstStyle>
          <a:p>
            <a:pPr algn="ctr" eaLnBrk="1">
              <a:lnSpc>
                <a:spcPct val="100000"/>
              </a:lnSpc>
            </a:pPr>
            <a:r>
              <a:rPr lang="pl-PL" altLang="pl-PL" sz="6000" dirty="0">
                <a:solidFill>
                  <a:srgbClr val="FFFFFF"/>
                </a:solidFill>
                <a:latin typeface="DejaVu Sans Condensed" charset="0"/>
                <a:cs typeface="DejaVu Sans Condensed" charset="0"/>
              </a:rPr>
              <a:t>używa </a:t>
            </a:r>
            <a:r>
              <a:rPr lang="pl-PL" altLang="pl-PL" sz="6000" dirty="0">
                <a:solidFill>
                  <a:srgbClr val="FFC000"/>
                </a:solidFill>
                <a:latin typeface="DejaVu Sans Condensed" charset="0"/>
                <a:cs typeface="DejaVu Sans Condensed" charset="0"/>
              </a:rPr>
              <a:t>wiarygodnych zeznań naocznych świadków</a:t>
            </a:r>
            <a:r>
              <a:rPr lang="pl-PL" altLang="pl-PL" sz="6000" dirty="0">
                <a:solidFill>
                  <a:srgbClr val="FFFFFF"/>
                </a:solidFill>
                <a:latin typeface="DejaVu Sans Condensed" charset="0"/>
                <a:cs typeface="DejaVu Sans Condensed" charset="0"/>
              </a:rPr>
              <a:t> </a:t>
            </a:r>
          </a:p>
          <a:p>
            <a:pPr algn="ctr" eaLnBrk="1">
              <a:lnSpc>
                <a:spcPct val="100000"/>
              </a:lnSpc>
            </a:pPr>
            <a:r>
              <a:rPr lang="pl-PL" altLang="pl-PL" sz="6000" dirty="0">
                <a:solidFill>
                  <a:srgbClr val="FFFFFF"/>
                </a:solidFill>
                <a:latin typeface="DejaVu Sans Condensed" charset="0"/>
                <a:cs typeface="DejaVu Sans Condensed" charset="0"/>
              </a:rPr>
              <a:t>(jeśli to możliwe) </a:t>
            </a:r>
          </a:p>
          <a:p>
            <a:pPr algn="ctr" eaLnBrk="1">
              <a:lnSpc>
                <a:spcPct val="100000"/>
              </a:lnSpc>
            </a:pPr>
            <a:r>
              <a:rPr lang="pl-PL" altLang="pl-PL" sz="6000" dirty="0">
                <a:solidFill>
                  <a:srgbClr val="FFFFFF"/>
                </a:solidFill>
                <a:latin typeface="DejaVu Sans Condensed" charset="0"/>
                <a:cs typeface="DejaVu Sans Condensed" charset="0"/>
              </a:rPr>
              <a:t>i </a:t>
            </a:r>
            <a:r>
              <a:rPr lang="pl-PL" altLang="pl-PL" sz="6000" dirty="0">
                <a:solidFill>
                  <a:srgbClr val="FFC000"/>
                </a:solidFill>
                <a:latin typeface="DejaVu Sans Condensed" charset="0"/>
                <a:cs typeface="DejaVu Sans Condensed" charset="0"/>
              </a:rPr>
              <a:t>obserwowalnych świadectw</a:t>
            </a:r>
            <a:r>
              <a:rPr lang="pl-PL" altLang="pl-PL" sz="6000" dirty="0">
                <a:solidFill>
                  <a:srgbClr val="FFFFFF"/>
                </a:solidFill>
                <a:latin typeface="DejaVu Sans Condensed" charset="0"/>
                <a:cs typeface="DejaVu Sans Condensed" charset="0"/>
              </a:rPr>
              <a:t>, aby poznać </a:t>
            </a:r>
            <a:r>
              <a:rPr lang="pl-PL" altLang="pl-PL" sz="6000" dirty="0">
                <a:solidFill>
                  <a:srgbClr val="FFC000"/>
                </a:solidFill>
                <a:latin typeface="DejaVu Sans Condensed" charset="0"/>
                <a:cs typeface="DejaVu Sans Condensed" charset="0"/>
              </a:rPr>
              <a:t>przeszłe</a:t>
            </a:r>
            <a:r>
              <a:rPr lang="pl-PL" altLang="pl-PL" sz="6000" dirty="0">
                <a:solidFill>
                  <a:srgbClr val="FFFFFF"/>
                </a:solidFill>
                <a:latin typeface="DejaVu Sans Condensed" charset="0"/>
                <a:cs typeface="DejaVu Sans Condensed" charset="0"/>
              </a:rPr>
              <a:t>, </a:t>
            </a:r>
            <a:r>
              <a:rPr lang="pl-PL" altLang="pl-PL" sz="6000" dirty="0">
                <a:solidFill>
                  <a:srgbClr val="FFC000"/>
                </a:solidFill>
                <a:latin typeface="DejaVu Sans Condensed" charset="0"/>
                <a:cs typeface="DejaVu Sans Condensed" charset="0"/>
              </a:rPr>
              <a:t>nieobserwowalne i niepowtarzalne wydarzenia</a:t>
            </a:r>
            <a:r>
              <a:rPr lang="pl-PL" altLang="pl-PL" sz="6000" dirty="0">
                <a:solidFill>
                  <a:srgbClr val="FFFFFF"/>
                </a:solidFill>
                <a:latin typeface="DejaVu Sans Condensed" charset="0"/>
                <a:cs typeface="DejaVu Sans Condensed" charset="0"/>
              </a:rPr>
              <a:t>, których skutkiem są </a:t>
            </a:r>
            <a:r>
              <a:rPr lang="pl-PL" altLang="pl-PL" sz="6000" dirty="0">
                <a:solidFill>
                  <a:srgbClr val="FFC000"/>
                </a:solidFill>
                <a:latin typeface="DejaVu Sans Condensed" charset="0"/>
                <a:cs typeface="DejaVu Sans Condensed" charset="0"/>
              </a:rPr>
              <a:t>obecnie</a:t>
            </a:r>
            <a:r>
              <a:rPr lang="pl-PL" altLang="pl-PL" sz="6000" dirty="0">
                <a:solidFill>
                  <a:srgbClr val="FFFFFF"/>
                </a:solidFill>
                <a:latin typeface="DejaVu Sans Condensed" charset="0"/>
                <a:cs typeface="DejaVu Sans Condensed" charset="0"/>
              </a:rPr>
              <a:t> obserwowalne świadectwa.</a:t>
            </a:r>
          </a:p>
          <a:p>
            <a:pPr algn="ctr" eaLnBrk="1">
              <a:lnSpc>
                <a:spcPct val="100000"/>
              </a:lnSpc>
            </a:pPr>
            <a:endParaRPr lang="pl-PL" altLang="pl-PL" sz="6000" dirty="0">
              <a:solidFill>
                <a:srgbClr val="FFFFFF"/>
              </a:solidFill>
              <a:latin typeface="DejaVu Sans Condensed" charset="0"/>
              <a:cs typeface="DejaVu Sans Condensed" charset="0"/>
            </a:endParaRPr>
          </a:p>
        </p:txBody>
      </p:sp>
    </p:spTree>
    <p:extLst>
      <p:ext uri="{BB962C8B-B14F-4D97-AF65-F5344CB8AC3E}">
        <p14:creationId xmlns:p14="http://schemas.microsoft.com/office/powerpoint/2010/main" val="235049745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005"/>
                                        </p:tgtEl>
                                        <p:attrNameLst>
                                          <p:attrName>style.visibility</p:attrName>
                                        </p:attrNameLst>
                                      </p:cBhvr>
                                      <p:to>
                                        <p:strVal val="visible"/>
                                      </p:to>
                                    </p:set>
                                    <p:animEffect transition="in" filter="dissolve">
                                      <p:cBhvr>
                                        <p:cTn id="7" dur="500"/>
                                        <p:tgtEl>
                                          <p:spTgt spid="100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additive="repl">
                                        <p:cTn id="11" dur="indefinite" fill="hold"/>
                                        <p:tgtEl>
                                          <p:spTgt spid="9"/>
                                        </p:tgtEl>
                                        <p:attrNameLst>
                                          <p:attrName>style.visibility</p:attrName>
                                        </p:attrNameLst>
                                      </p:cBhvr>
                                      <p:to>
                                        <p:strVal val="visible"/>
                                      </p:to>
                                    </p:set>
                                    <p:animEffect transition="in" filter="dissolve">
                                      <p:cBhvr additive="repl">
                                        <p:cTn id="12" dur="500"/>
                                        <p:tgtEl>
                                          <p:spTgt spid="9"/>
                                        </p:tgtEl>
                                      </p:cBhvr>
                                    </p:animEffect>
                                  </p:childTnLst>
                                </p:cTn>
                              </p:par>
                              <p:par>
                                <p:cTn id="13" presetID="9" presetClass="entr" fill="hold" nodeType="withEffect">
                                  <p:stCondLst>
                                    <p:cond delay="0"/>
                                  </p:stCondLst>
                                  <p:childTnLst>
                                    <p:set>
                                      <p:cBhvr additive="repl">
                                        <p:cTn id="14" dur="indefinite" fill="hold"/>
                                        <p:tgtEl>
                                          <p:spTgt spid="9">
                                            <p:txEl>
                                              <p:pRg st="0" end="0"/>
                                            </p:txEl>
                                          </p:spTgt>
                                        </p:tgtEl>
                                        <p:attrNameLst>
                                          <p:attrName>style.visibility</p:attrName>
                                        </p:attrNameLst>
                                      </p:cBhvr>
                                      <p:to>
                                        <p:strVal val="visible"/>
                                      </p:to>
                                    </p:set>
                                    <p:animEffect transition="in" filter="dissolve">
                                      <p:cBhvr additive="repl">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nodeType="clickEffect">
                                  <p:stCondLst>
                                    <p:cond delay="0"/>
                                  </p:stCondLst>
                                  <p:childTnLst>
                                    <p:set>
                                      <p:cBhvr additive="repl">
                                        <p:cTn id="19" dur="indefinite" fill="hold"/>
                                        <p:tgtEl>
                                          <p:spTgt spid="10"/>
                                        </p:tgtEl>
                                        <p:attrNameLst>
                                          <p:attrName>style.visibility</p:attrName>
                                        </p:attrNameLst>
                                      </p:cBhvr>
                                      <p:to>
                                        <p:strVal val="visible"/>
                                      </p:to>
                                    </p:set>
                                    <p:animEffect transition="in" filter="dissolve">
                                      <p:cBhvr additive="repl">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 grpId="0"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7175"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556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Line 2"/>
          <p:cNvSpPr>
            <a:spLocks noChangeShapeType="1"/>
          </p:cNvSpPr>
          <p:nvPr/>
        </p:nvSpPr>
        <p:spPr bwMode="auto">
          <a:xfrm>
            <a:off x="-50800" y="12700"/>
            <a:ext cx="24412575" cy="1588"/>
          </a:xfrm>
          <a:prstGeom prst="line">
            <a:avLst/>
          </a:prstGeom>
          <a:noFill/>
          <a:ln w="63360">
            <a:solidFill>
              <a:srgbClr val="7A7A7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6" charset="0"/>
              <a:buNone/>
            </a:pPr>
            <a:endParaRPr lang="pl-PL" sz="1800" kern="1200">
              <a:latin typeface="Arial" charset="0"/>
              <a:ea typeface="Microsoft YaHei" charset="-122"/>
              <a:cs typeface="Arial"/>
            </a:endParaRPr>
          </a:p>
        </p:txBody>
      </p:sp>
      <p:sp>
        <p:nvSpPr>
          <p:cNvPr id="50180" name="Line 3"/>
          <p:cNvSpPr>
            <a:spLocks noChangeShapeType="1"/>
          </p:cNvSpPr>
          <p:nvPr/>
        </p:nvSpPr>
        <p:spPr bwMode="auto">
          <a:xfrm>
            <a:off x="-12700" y="13690600"/>
            <a:ext cx="24412575" cy="1588"/>
          </a:xfrm>
          <a:prstGeom prst="line">
            <a:avLst/>
          </a:prstGeom>
          <a:noFill/>
          <a:ln w="63360">
            <a:solidFill>
              <a:srgbClr val="7A7A7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6" charset="0"/>
              <a:buNone/>
            </a:pPr>
            <a:endParaRPr lang="pl-PL" sz="1800" kern="1200">
              <a:latin typeface="Arial" charset="0"/>
              <a:ea typeface="Microsoft YaHei" charset="-122"/>
              <a:cs typeface="Arial"/>
            </a:endParaRPr>
          </a:p>
        </p:txBody>
      </p:sp>
      <p:sp>
        <p:nvSpPr>
          <p:cNvPr id="50181" name="Rectangle 4"/>
          <p:cNvSpPr>
            <a:spLocks noChangeArrowheads="1"/>
          </p:cNvSpPr>
          <p:nvPr/>
        </p:nvSpPr>
        <p:spPr bwMode="auto">
          <a:xfrm>
            <a:off x="-50800" y="0"/>
            <a:ext cx="24463375" cy="13944600"/>
          </a:xfrm>
          <a:prstGeom prst="rect">
            <a:avLst/>
          </a:prstGeom>
          <a:solidFill>
            <a:srgbClr val="000000"/>
          </a:solidFill>
          <a:ln w="255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pic>
        <p:nvPicPr>
          <p:cNvPr id="50182"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24450675" cy="13752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6" name="Rectangle 6"/>
          <p:cNvSpPr>
            <a:spLocks noChangeArrowheads="1"/>
          </p:cNvSpPr>
          <p:nvPr/>
        </p:nvSpPr>
        <p:spPr bwMode="auto">
          <a:xfrm>
            <a:off x="8231188" y="582613"/>
            <a:ext cx="15719425" cy="327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9pPr>
          </a:lstStyle>
          <a:p>
            <a:pPr algn="r" defTabSz="449263" eaLnBrk="1" fontAlgn="base">
              <a:lnSpc>
                <a:spcPct val="80000"/>
              </a:lnSpc>
              <a:spcBef>
                <a:spcPct val="0"/>
              </a:spcBef>
              <a:spcAft>
                <a:spcPct val="0"/>
              </a:spcAft>
              <a:buClr>
                <a:srgbClr val="000000"/>
              </a:buClr>
              <a:buSzPct val="100000"/>
              <a:buFont typeface="Times New Roman" pitchFamily="16" charset="0"/>
              <a:buNone/>
            </a:pPr>
            <a:r>
              <a:rPr lang="pl-PL" altLang="pl-PL" sz="13000" kern="1200" dirty="0">
                <a:solidFill>
                  <a:srgbClr val="FFFFFF"/>
                </a:solidFill>
                <a:latin typeface="Gill Sans" charset="0"/>
                <a:cs typeface="Arial"/>
              </a:rPr>
              <a:t>NAUKA</a:t>
            </a:r>
          </a:p>
          <a:p>
            <a:pPr algn="r" defTabSz="449263" eaLnBrk="1" fontAlgn="base">
              <a:lnSpc>
                <a:spcPct val="80000"/>
              </a:lnSpc>
              <a:spcBef>
                <a:spcPct val="0"/>
              </a:spcBef>
              <a:spcAft>
                <a:spcPct val="0"/>
              </a:spcAft>
              <a:buClr>
                <a:srgbClr val="000000"/>
              </a:buClr>
              <a:buSzPct val="100000"/>
              <a:buFont typeface="Times New Roman" pitchFamily="16" charset="0"/>
              <a:buNone/>
            </a:pPr>
            <a:r>
              <a:rPr lang="pl-PL" altLang="pl-PL" sz="13000" kern="1200" dirty="0">
                <a:solidFill>
                  <a:srgbClr val="92D050"/>
                </a:solidFill>
                <a:latin typeface="Gill Sans" charset="0"/>
                <a:cs typeface="Arial"/>
              </a:rPr>
              <a:t>O POCHODZENIU</a:t>
            </a:r>
          </a:p>
        </p:txBody>
      </p:sp>
      <p:sp>
        <p:nvSpPr>
          <p:cNvPr id="50184" name="Rectangle 7"/>
          <p:cNvSpPr>
            <a:spLocks noChangeArrowheads="1"/>
          </p:cNvSpPr>
          <p:nvPr/>
        </p:nvSpPr>
        <p:spPr bwMode="auto">
          <a:xfrm>
            <a:off x="13730288" y="4984750"/>
            <a:ext cx="9648825" cy="8017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9pPr>
          </a:lstStyle>
          <a:p>
            <a:pPr algn="r" defTabSz="449263" eaLnBrk="1" fontAlgn="base">
              <a:spcBef>
                <a:spcPct val="0"/>
              </a:spcBef>
              <a:spcAft>
                <a:spcPct val="0"/>
              </a:spcAft>
              <a:buClr>
                <a:srgbClr val="000000"/>
              </a:buClr>
              <a:buSzPct val="100000"/>
              <a:buFont typeface="Times New Roman" pitchFamily="16" charset="0"/>
              <a:buNone/>
            </a:pPr>
            <a:r>
              <a:rPr lang="pl-PL" altLang="pl-PL" sz="8600" kern="1200" dirty="0">
                <a:solidFill>
                  <a:srgbClr val="FFFFFF"/>
                </a:solidFill>
                <a:latin typeface="DejaVu Sans Condensed" charset="0"/>
                <a:cs typeface="DejaVu Sans Condensed" charset="0"/>
              </a:rPr>
              <a:t>Geologia historyczna</a:t>
            </a:r>
          </a:p>
          <a:p>
            <a:pPr algn="r" defTabSz="449263" eaLnBrk="1" fontAlgn="base">
              <a:spcBef>
                <a:spcPct val="0"/>
              </a:spcBef>
              <a:spcAft>
                <a:spcPct val="0"/>
              </a:spcAft>
              <a:buClr>
                <a:srgbClr val="000000"/>
              </a:buClr>
              <a:buSzPct val="100000"/>
              <a:buFont typeface="Times New Roman" pitchFamily="16" charset="0"/>
              <a:buNone/>
            </a:pPr>
            <a:r>
              <a:rPr lang="pl-PL" altLang="pl-PL" sz="8600" kern="1200" dirty="0">
                <a:solidFill>
                  <a:srgbClr val="FFFFFF"/>
                </a:solidFill>
                <a:latin typeface="DejaVu Sans Condensed" charset="0"/>
                <a:cs typeface="DejaVu Sans Condensed" charset="0"/>
              </a:rPr>
              <a:t>Paleontologia</a:t>
            </a:r>
          </a:p>
          <a:p>
            <a:pPr algn="r" defTabSz="449263" eaLnBrk="1" fontAlgn="base">
              <a:spcBef>
                <a:spcPct val="0"/>
              </a:spcBef>
              <a:spcAft>
                <a:spcPct val="0"/>
              </a:spcAft>
              <a:buClr>
                <a:srgbClr val="000000"/>
              </a:buClr>
              <a:buSzPct val="100000"/>
              <a:buFont typeface="Times New Roman" pitchFamily="16" charset="0"/>
              <a:buNone/>
            </a:pPr>
            <a:r>
              <a:rPr lang="pl-PL" altLang="pl-PL" sz="8600" kern="1200" dirty="0">
                <a:solidFill>
                  <a:srgbClr val="FFFFFF"/>
                </a:solidFill>
                <a:latin typeface="DejaVu Sans Condensed" charset="0"/>
                <a:cs typeface="DejaVu Sans Condensed" charset="0"/>
              </a:rPr>
              <a:t>Archeologia</a:t>
            </a:r>
          </a:p>
          <a:p>
            <a:pPr algn="r" defTabSz="449263" eaLnBrk="1" fontAlgn="base">
              <a:spcBef>
                <a:spcPct val="0"/>
              </a:spcBef>
              <a:spcAft>
                <a:spcPct val="0"/>
              </a:spcAft>
              <a:buClr>
                <a:srgbClr val="000000"/>
              </a:buClr>
              <a:buSzPct val="100000"/>
              <a:buFont typeface="Times New Roman" pitchFamily="16" charset="0"/>
              <a:buNone/>
            </a:pPr>
            <a:r>
              <a:rPr lang="pl-PL" altLang="pl-PL" sz="8600" kern="1200" dirty="0">
                <a:solidFill>
                  <a:srgbClr val="FFFFFF"/>
                </a:solidFill>
                <a:latin typeface="DejaVu Sans Condensed" charset="0"/>
                <a:cs typeface="DejaVu Sans Condensed" charset="0"/>
              </a:rPr>
              <a:t>Kosmologia</a:t>
            </a:r>
          </a:p>
          <a:p>
            <a:pPr algn="r" defTabSz="449263" eaLnBrk="1" fontAlgn="base">
              <a:spcBef>
                <a:spcPct val="0"/>
              </a:spcBef>
              <a:spcAft>
                <a:spcPct val="0"/>
              </a:spcAft>
              <a:buClr>
                <a:srgbClr val="000000"/>
              </a:buClr>
              <a:buSzPct val="100000"/>
              <a:buFont typeface="Times New Roman" pitchFamily="16" charset="0"/>
              <a:buNone/>
            </a:pPr>
            <a:r>
              <a:rPr lang="pl-PL" altLang="pl-PL" sz="8600" kern="1200" dirty="0">
                <a:solidFill>
                  <a:srgbClr val="FFFFFF"/>
                </a:solidFill>
                <a:latin typeface="DejaVu Sans Condensed" charset="0"/>
                <a:cs typeface="DejaVu Sans Condensed" charset="0"/>
              </a:rPr>
              <a:t>Kryminalistyka</a:t>
            </a:r>
          </a:p>
        </p:txBody>
      </p:sp>
      <p:sp>
        <p:nvSpPr>
          <p:cNvPr id="51208" name="Rectangle 8"/>
          <p:cNvSpPr>
            <a:spLocks noChangeArrowheads="1"/>
          </p:cNvSpPr>
          <p:nvPr/>
        </p:nvSpPr>
        <p:spPr bwMode="auto">
          <a:xfrm>
            <a:off x="9023648" y="627484"/>
            <a:ext cx="14871700" cy="327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9pPr>
          </a:lstStyle>
          <a:p>
            <a:pPr algn="r" defTabSz="449263" eaLnBrk="1" fontAlgn="base">
              <a:lnSpc>
                <a:spcPct val="80000"/>
              </a:lnSpc>
              <a:spcBef>
                <a:spcPct val="0"/>
              </a:spcBef>
              <a:spcAft>
                <a:spcPct val="0"/>
              </a:spcAft>
              <a:buClr>
                <a:srgbClr val="000000"/>
              </a:buClr>
              <a:buSzPct val="100000"/>
              <a:buFont typeface="Times New Roman" pitchFamily="16" charset="0"/>
              <a:buNone/>
            </a:pPr>
            <a:r>
              <a:rPr lang="pl-PL" altLang="pl-PL" sz="13000" kern="1200" dirty="0">
                <a:solidFill>
                  <a:srgbClr val="FFFFFF"/>
                </a:solidFill>
                <a:latin typeface="Gill Sans" charset="0"/>
                <a:cs typeface="Arial"/>
              </a:rPr>
              <a:t>NAUKA</a:t>
            </a:r>
          </a:p>
          <a:p>
            <a:pPr algn="r" defTabSz="449263" eaLnBrk="1" fontAlgn="base">
              <a:lnSpc>
                <a:spcPct val="80000"/>
              </a:lnSpc>
              <a:spcBef>
                <a:spcPct val="0"/>
              </a:spcBef>
              <a:spcAft>
                <a:spcPct val="0"/>
              </a:spcAft>
              <a:buClr>
                <a:srgbClr val="000000"/>
              </a:buClr>
              <a:buSzPct val="100000"/>
              <a:buFont typeface="Times New Roman" pitchFamily="16" charset="0"/>
              <a:buNone/>
            </a:pPr>
            <a:r>
              <a:rPr lang="pl-PL" altLang="pl-PL" sz="13000" kern="1200" dirty="0">
                <a:solidFill>
                  <a:srgbClr val="92D050"/>
                </a:solidFill>
                <a:latin typeface="Gill Sans" charset="0"/>
                <a:cs typeface="Arial"/>
              </a:rPr>
              <a:t>HISTORYCZNA</a:t>
            </a:r>
          </a:p>
        </p:txBody>
      </p:sp>
    </p:spTree>
    <p:extLst>
      <p:ext uri="{BB962C8B-B14F-4D97-AF65-F5344CB8AC3E}">
        <p14:creationId xmlns:p14="http://schemas.microsoft.com/office/powerpoint/2010/main" val="12745979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fill="hold" nodeType="clickEffect">
                                  <p:stCondLst>
                                    <p:cond delay="0"/>
                                  </p:stCondLst>
                                  <p:childTnLst>
                                    <p:set>
                                      <p:cBhvr additive="repl">
                                        <p:cTn id="6" dur="indefinite" fill="hold">
                                          <p:stCondLst>
                                            <p:cond delay="0"/>
                                          </p:stCondLst>
                                        </p:cTn>
                                        <p:tgtEl>
                                          <p:spTgt spid="51206"/>
                                        </p:tgtEl>
                                        <p:attrNameLst>
                                          <p:attrName>style.visibility</p:attrName>
                                        </p:attrNameLst>
                                      </p:cBhvr>
                                      <p:to>
                                        <p:strVal val="hidden"/>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indefinite" fill="hold"/>
                                        <p:tgtEl>
                                          <p:spTgt spid="51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8" name="16-9AiG Logo 2007 on Blue-Black 01224.png" descr="16-9AiG Logo 2007 on Blue-Black 01224.png"/>
          <p:cNvPicPr>
            <a:picLocks noChangeAspect="1"/>
          </p:cNvPicPr>
          <p:nvPr/>
        </p:nvPicPr>
        <p:blipFill>
          <a:blip r:embed="rId2">
            <a:extLst/>
          </a:blip>
          <a:stretch>
            <a:fillRect/>
          </a:stretch>
        </p:blipFill>
        <p:spPr>
          <a:xfrm>
            <a:off x="0" y="0"/>
            <a:ext cx="24387175" cy="13716000"/>
          </a:xfrm>
          <a:prstGeom prst="rect">
            <a:avLst/>
          </a:prstGeom>
        </p:spPr>
      </p:pic>
      <p:sp>
        <p:nvSpPr>
          <p:cNvPr id="1009" name="Line"/>
          <p:cNvSpPr/>
          <p:nvPr/>
        </p:nvSpPr>
        <p:spPr>
          <a:xfrm>
            <a:off x="-50807" y="12700"/>
            <a:ext cx="24412579" cy="0"/>
          </a:xfrm>
          <a:prstGeom prst="line">
            <a:avLst/>
          </a:prstGeom>
          <a:ln w="63500">
            <a:solidFill>
              <a:srgbClr val="7A7A7A"/>
            </a:solidFill>
            <a:miter lim="400000"/>
          </a:ln>
        </p:spPr>
        <p:txBody>
          <a:bodyPr lIns="50800" tIns="50800" rIns="50800" bIns="50800" anchor="ctr"/>
          <a:lstStyle/>
          <a:p>
            <a:endParaRPr/>
          </a:p>
        </p:txBody>
      </p:sp>
      <p:sp>
        <p:nvSpPr>
          <p:cNvPr id="1010" name="Line"/>
          <p:cNvSpPr/>
          <p:nvPr/>
        </p:nvSpPr>
        <p:spPr>
          <a:xfrm>
            <a:off x="-12703" y="13690600"/>
            <a:ext cx="24412579" cy="0"/>
          </a:xfrm>
          <a:prstGeom prst="line">
            <a:avLst/>
          </a:prstGeom>
          <a:ln w="63500">
            <a:solidFill>
              <a:srgbClr val="7A7A7A"/>
            </a:solidFill>
            <a:miter lim="400000"/>
          </a:ln>
        </p:spPr>
        <p:txBody>
          <a:bodyPr lIns="50800" tIns="50800" rIns="50800" bIns="50800" anchor="ctr"/>
          <a:lstStyle/>
          <a:p>
            <a:endParaRPr/>
          </a:p>
        </p:txBody>
      </p:sp>
      <p:sp>
        <p:nvSpPr>
          <p:cNvPr id="1011" name="Rectangle"/>
          <p:cNvSpPr/>
          <p:nvPr/>
        </p:nvSpPr>
        <p:spPr>
          <a:xfrm>
            <a:off x="-50807" y="0"/>
            <a:ext cx="24463384" cy="13944600"/>
          </a:xfrm>
          <a:prstGeom prst="rect">
            <a:avLst/>
          </a:prstGeom>
          <a:solidFill>
            <a:srgbClr val="000000"/>
          </a:solidFill>
          <a:ln w="25400">
            <a:solidFill>
              <a:srgbClr val="000000"/>
            </a:solidFill>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012" name="image10.jpg" descr="image10.jpg"/>
          <p:cNvPicPr>
            <a:picLocks noChangeAspect="1"/>
          </p:cNvPicPr>
          <p:nvPr/>
        </p:nvPicPr>
        <p:blipFill>
          <a:blip r:embed="rId3">
            <a:extLst/>
          </a:blip>
          <a:stretch>
            <a:fillRect/>
          </a:stretch>
        </p:blipFill>
        <p:spPr>
          <a:xfrm>
            <a:off x="-50807" y="-1"/>
            <a:ext cx="24450682" cy="13753510"/>
          </a:xfrm>
          <a:prstGeom prst="rect">
            <a:avLst/>
          </a:prstGeom>
          <a:ln w="12700"/>
        </p:spPr>
      </p:pic>
      <p:sp>
        <p:nvSpPr>
          <p:cNvPr id="1013" name="URSPRUNGS- WISSENSCHAFT"/>
          <p:cNvSpPr txBox="1"/>
          <p:nvPr/>
        </p:nvSpPr>
        <p:spPr>
          <a:xfrm>
            <a:off x="9004662" y="786767"/>
            <a:ext cx="14911468" cy="3597908"/>
          </a:xfrm>
          <a:prstGeom prst="rect">
            <a:avLst/>
          </a:prstGeom>
          <a:ln w="12700"/>
          <a:extLst>
            <a:ext uri="{C572A759-6A51-4108-AA02-DFA0A04FC94B}">
              <ma14:wrappingTextBoxFlag xmlns:ma14="http://schemas.microsoft.com/office/mac/drawingml/2011/main" val="1"/>
            </a:ext>
          </a:extLst>
        </p:spPr>
        <p:txBody>
          <a:bodyPr wrap="square" lIns="38100" tIns="38100" rIns="38100" bIns="38100">
            <a:spAutoFit/>
          </a:bodyPr>
          <a:lstStyle/>
          <a:p>
            <a:pPr algn="r" defTabSz="825500">
              <a:lnSpc>
                <a:spcPct val="80000"/>
              </a:lnSpc>
              <a:buClr>
                <a:srgbClr val="B6DE87"/>
              </a:buClr>
              <a:buFont typeface="DejaVu Sans Condensed"/>
              <a:defRPr sz="14300">
                <a:latin typeface="Gill Sans"/>
                <a:ea typeface="Gill Sans"/>
                <a:cs typeface="Gill Sans"/>
                <a:sym typeface="Gill Sans"/>
              </a:defRPr>
            </a:pPr>
            <a:r>
              <a:rPr dirty="0">
                <a:solidFill>
                  <a:srgbClr val="B6DE87"/>
                </a:solidFill>
                <a:effectLst>
                  <a:outerShdw blurRad="38100" dist="38100" dir="2700000" rotWithShape="0">
                    <a:srgbClr val="000000">
                      <a:alpha val="43137"/>
                    </a:srgbClr>
                  </a:outerShdw>
                </a:effectLst>
                <a:uFill>
                  <a:solidFill>
                    <a:srgbClr val="B6DE87"/>
                  </a:solidFill>
                </a:uFill>
              </a:rPr>
              <a:t>URSPRUNGS-</a:t>
            </a:r>
            <a:r>
              <a:rPr dirty="0">
                <a:solidFill>
                  <a:srgbClr val="FFFFFF"/>
                </a:solidFill>
                <a:effectLst>
                  <a:outerShdw blurRad="38100" dist="38100" dir="2700000" rotWithShape="0">
                    <a:srgbClr val="000000">
                      <a:alpha val="43137"/>
                    </a:srgbClr>
                  </a:outerShdw>
                </a:effectLst>
                <a:uFill>
                  <a:solidFill>
                    <a:srgbClr val="FFFFFF"/>
                  </a:solidFill>
                </a:uFill>
              </a:rPr>
              <a:t> </a:t>
            </a:r>
            <a:r>
              <a:rPr dirty="0">
                <a:solidFill>
                  <a:srgbClr val="FFFEEC"/>
                </a:solidFill>
                <a:effectLst>
                  <a:outerShdw blurRad="38100" dist="38100" dir="2700000" rotWithShape="0">
                    <a:srgbClr val="000000">
                      <a:alpha val="43137"/>
                    </a:srgbClr>
                  </a:outerShdw>
                </a:effectLst>
                <a:uFill>
                  <a:solidFill>
                    <a:srgbClr val="FFFEEC"/>
                  </a:solidFill>
                </a:uFill>
              </a:rPr>
              <a:t>WISSENSCHAFT</a:t>
            </a:r>
          </a:p>
        </p:txBody>
      </p:sp>
      <p:sp>
        <p:nvSpPr>
          <p:cNvPr id="1014" name="Historische Geologie…"/>
          <p:cNvSpPr txBox="1"/>
          <p:nvPr/>
        </p:nvSpPr>
        <p:spPr>
          <a:xfrm>
            <a:off x="11049000" y="4984750"/>
            <a:ext cx="12357100" cy="6617196"/>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defTabSz="825500">
              <a:buClr>
                <a:srgbClr val="FFFEEC"/>
              </a:buClr>
              <a:buFont typeface="DejaVu Sans Condensed"/>
              <a:defRPr sz="8500">
                <a:latin typeface="Gill Sans"/>
                <a:ea typeface="Gill Sans"/>
                <a:cs typeface="Gill Sans"/>
                <a:sym typeface="Gill Sans"/>
              </a:defRPr>
            </a:pPr>
            <a:r>
              <a:rPr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Historische</a:t>
            </a:r>
            <a:r>
              <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 </a:t>
            </a:r>
            <a:r>
              <a:rPr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Geologie</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defTabSz="825500">
              <a:buClr>
                <a:srgbClr val="FFFEEC"/>
              </a:buClr>
              <a:buFont typeface="DejaVu Sans Condensed"/>
              <a:defRPr sz="8500">
                <a:latin typeface="Gill Sans"/>
                <a:ea typeface="Gill Sans"/>
                <a:cs typeface="Gill Sans"/>
                <a:sym typeface="Gill Sans"/>
              </a:defRPr>
            </a:pPr>
            <a:r>
              <a:rPr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Paläontologie</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defTabSz="825500">
              <a:buClr>
                <a:srgbClr val="FFFEEC"/>
              </a:buClr>
              <a:buFont typeface="DejaVu Sans Condensed"/>
              <a:defRPr sz="8500">
                <a:latin typeface="Gill Sans"/>
                <a:ea typeface="Gill Sans"/>
                <a:cs typeface="Gill Sans"/>
                <a:sym typeface="Gill Sans"/>
              </a:defRPr>
            </a:pPr>
            <a:r>
              <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Arch</a:t>
            </a:r>
            <a:r>
              <a:rPr lang="de-DE"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ä</a:t>
            </a:r>
            <a:r>
              <a:rPr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ologie</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defTabSz="825500">
              <a:buClr>
                <a:srgbClr val="FFFEEC"/>
              </a:buClr>
              <a:buFont typeface="DejaVu Sans Condensed"/>
              <a:defRPr sz="8500">
                <a:latin typeface="Gill Sans"/>
                <a:ea typeface="Gill Sans"/>
                <a:cs typeface="Gill Sans"/>
                <a:sym typeface="Gill Sans"/>
              </a:defRPr>
            </a:pPr>
            <a:r>
              <a:rPr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Kosmologie</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defTabSz="825500">
              <a:buClr>
                <a:srgbClr val="FFFEEC"/>
              </a:buClr>
              <a:buFont typeface="DejaVu Sans Condensed"/>
              <a:defRPr sz="8500">
                <a:latin typeface="Gill Sans"/>
                <a:ea typeface="Gill Sans"/>
                <a:cs typeface="Gill Sans"/>
                <a:sym typeface="Gill Sans"/>
              </a:defRPr>
            </a:pPr>
            <a:r>
              <a:rPr lang="en-US" dirty="0" err="1">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Forensik</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p:txBody>
      </p:sp>
      <p:sp>
        <p:nvSpPr>
          <p:cNvPr id="1015" name="HISTORISCHE WISSENSCHAFT"/>
          <p:cNvSpPr txBox="1"/>
          <p:nvPr/>
        </p:nvSpPr>
        <p:spPr>
          <a:xfrm>
            <a:off x="9057132" y="786767"/>
            <a:ext cx="14871701" cy="3835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defTabSz="825500">
              <a:lnSpc>
                <a:spcPct val="80000"/>
              </a:lnSpc>
              <a:buClr>
                <a:srgbClr val="B6DE87"/>
              </a:buClr>
              <a:buFont typeface="DejaVu Sans Condensed"/>
              <a:defRPr sz="14300">
                <a:latin typeface="Gill Sans"/>
                <a:ea typeface="Gill Sans"/>
                <a:cs typeface="Gill Sans"/>
                <a:sym typeface="Gill Sans"/>
              </a:defRPr>
            </a:pPr>
            <a:r>
              <a:rPr dirty="0">
                <a:solidFill>
                  <a:srgbClr val="B6DE87"/>
                </a:solidFill>
                <a:effectLst>
                  <a:outerShdw blurRad="38100" dist="38100" dir="2700000" rotWithShape="0">
                    <a:srgbClr val="000000">
                      <a:alpha val="43137"/>
                    </a:srgbClr>
                  </a:outerShdw>
                </a:effectLst>
                <a:uFill>
                  <a:solidFill>
                    <a:srgbClr val="B6DE87"/>
                  </a:solidFill>
                </a:uFill>
              </a:rPr>
              <a:t>HISTORISCHE</a:t>
            </a:r>
            <a:r>
              <a:rPr dirty="0">
                <a:solidFill>
                  <a:srgbClr val="FFFFFF"/>
                </a:solidFill>
                <a:effectLst>
                  <a:outerShdw blurRad="38100" dist="38100" dir="2700000" rotWithShape="0">
                    <a:srgbClr val="000000">
                      <a:alpha val="43137"/>
                    </a:srgbClr>
                  </a:outerShdw>
                </a:effectLst>
                <a:uFill>
                  <a:solidFill>
                    <a:srgbClr val="FFFFFF"/>
                  </a:solidFill>
                </a:uFill>
              </a:rPr>
              <a:t> </a:t>
            </a:r>
            <a:r>
              <a:rPr dirty="0">
                <a:solidFill>
                  <a:srgbClr val="FFFEEC"/>
                </a:solidFill>
                <a:effectLst>
                  <a:outerShdw blurRad="38100" dist="38100" dir="2700000" rotWithShape="0">
                    <a:srgbClr val="000000">
                      <a:alpha val="43137"/>
                    </a:srgbClr>
                  </a:outerShdw>
                </a:effectLst>
                <a:uFill>
                  <a:solidFill>
                    <a:srgbClr val="FFFEEC"/>
                  </a:solidFill>
                </a:uFill>
              </a:rPr>
              <a:t>WISSENSCHAFT</a:t>
            </a:r>
          </a:p>
        </p:txBody>
      </p:sp>
    </p:spTree>
    <p:extLst>
      <p:ext uri="{BB962C8B-B14F-4D97-AF65-F5344CB8AC3E}">
        <p14:creationId xmlns:p14="http://schemas.microsoft.com/office/powerpoint/2010/main" val="2684415957"/>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101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 grpId="0" animBg="1" advAuto="0"/>
      <p:bldP spid="1015" grpId="0"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018" name="image11.jpg" descr="image11.jpg"/>
          <p:cNvPicPr>
            <a:picLocks noChangeAspect="1"/>
          </p:cNvPicPr>
          <p:nvPr/>
        </p:nvPicPr>
        <p:blipFill>
          <a:blip r:embed="rId3">
            <a:extLst/>
          </a:blip>
          <a:stretch>
            <a:fillRect/>
          </a:stretch>
        </p:blipFill>
        <p:spPr>
          <a:xfrm>
            <a:off x="-4510" y="9901"/>
            <a:ext cx="24391685" cy="13720323"/>
          </a:xfrm>
          <a:prstGeom prst="rect">
            <a:avLst/>
          </a:prstGeom>
          <a:ln w="12700"/>
        </p:spPr>
      </p:pic>
      <p:sp>
        <p:nvSpPr>
          <p:cNvPr id="1019" name="Automechaniker…"/>
          <p:cNvSpPr txBox="1"/>
          <p:nvPr/>
        </p:nvSpPr>
        <p:spPr>
          <a:xfrm>
            <a:off x="1051731" y="982688"/>
            <a:ext cx="12204701" cy="2403222"/>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000000"/>
              </a:buClr>
              <a:defRPr sz="6400" b="1">
                <a:solidFill>
                  <a:srgbClr val="0042AA"/>
                </a:solidFill>
                <a:uFill>
                  <a:solidFill>
                    <a:srgbClr val="000000"/>
                  </a:solidFill>
                </a:uFill>
                <a:latin typeface="Gill Sans"/>
                <a:ea typeface="Gill Sans"/>
                <a:cs typeface="Gill Sans"/>
                <a:sym typeface="Gill Sans"/>
              </a:defRPr>
            </a:pPr>
            <a:r>
              <a:rPr sz="7200" dirty="0" err="1"/>
              <a:t>Automechaniker</a:t>
            </a:r>
            <a:endParaRPr sz="7200" dirty="0"/>
          </a:p>
          <a:p>
            <a:pPr algn="ctr" defTabSz="914400">
              <a:lnSpc>
                <a:spcPts val="9500"/>
              </a:lnSpc>
              <a:buClr>
                <a:srgbClr val="333333"/>
              </a:buClr>
              <a:defRPr sz="5200" b="1">
                <a:solidFill>
                  <a:srgbClr val="0042AA"/>
                </a:solidFill>
                <a:uFill>
                  <a:solidFill>
                    <a:srgbClr val="000000"/>
                  </a:solidFill>
                </a:uFill>
                <a:latin typeface="Gill Sans"/>
                <a:ea typeface="Gill Sans"/>
                <a:cs typeface="Gill Sans"/>
                <a:sym typeface="Gill Sans"/>
              </a:defRPr>
            </a:pPr>
            <a:r>
              <a:rPr dirty="0">
                <a:uFill>
                  <a:solidFill>
                    <a:srgbClr val="0042AA"/>
                  </a:solidFill>
                </a:uFill>
              </a:rPr>
              <a:t>(</a:t>
            </a:r>
            <a:r>
              <a:rPr lang="de-DE" dirty="0">
                <a:uFill>
                  <a:solidFill>
                    <a:srgbClr val="0042AA"/>
                  </a:solidFill>
                </a:uFill>
              </a:rPr>
              <a:t>Beobachtungs-</a:t>
            </a:r>
            <a:r>
              <a:rPr dirty="0" err="1">
                <a:uFill>
                  <a:solidFill>
                    <a:srgbClr val="0042AA"/>
                  </a:solidFill>
                </a:uFill>
              </a:rPr>
              <a:t>Wissenschaftler</a:t>
            </a:r>
            <a:r>
              <a:rPr dirty="0">
                <a:uFill>
                  <a:solidFill>
                    <a:srgbClr val="0042AA"/>
                  </a:solidFill>
                </a:uFill>
              </a:rPr>
              <a:t>)</a:t>
            </a:r>
          </a:p>
        </p:txBody>
      </p:sp>
      <p:sp>
        <p:nvSpPr>
          <p:cNvPr id="1020" name="Shape"/>
          <p:cNvSpPr/>
          <p:nvPr/>
        </p:nvSpPr>
        <p:spPr>
          <a:xfrm>
            <a:off x="3820331" y="3382988"/>
            <a:ext cx="6019801" cy="348956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0042AA"/>
          </a:solidFill>
          <a:ln w="76200">
            <a:solidFill>
              <a:srgbClr val="333333"/>
            </a:solidFill>
          </a:ln>
        </p:spPr>
        <p:txBody>
          <a:bodyPr lIns="0" tIns="0" rIns="0" bIns="0"/>
          <a:lstStyle/>
          <a:p>
            <a:endParaRPr/>
          </a:p>
        </p:txBody>
      </p:sp>
      <p:grpSp>
        <p:nvGrpSpPr>
          <p:cNvPr id="1023" name="Group"/>
          <p:cNvGrpSpPr/>
          <p:nvPr/>
        </p:nvGrpSpPr>
        <p:grpSpPr>
          <a:xfrm>
            <a:off x="13538071" y="977017"/>
            <a:ext cx="9855201" cy="5575550"/>
            <a:chOff x="0" y="0"/>
            <a:chExt cx="9855200" cy="5575549"/>
          </a:xfrm>
        </p:grpSpPr>
        <p:sp>
          <p:nvSpPr>
            <p:cNvPr id="1021" name="Autohersteller…"/>
            <p:cNvSpPr txBox="1"/>
            <p:nvPr/>
          </p:nvSpPr>
          <p:spPr>
            <a:xfrm>
              <a:off x="0" y="0"/>
              <a:ext cx="9855200" cy="2250604"/>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lgn="ctr" defTabSz="914400">
                <a:buClr>
                  <a:srgbClr val="000000"/>
                </a:buClr>
                <a:defRPr sz="6400" b="1">
                  <a:solidFill>
                    <a:srgbClr val="4F7A28"/>
                  </a:solidFill>
                  <a:uFill>
                    <a:solidFill>
                      <a:srgbClr val="000000"/>
                    </a:solidFill>
                  </a:uFill>
                  <a:latin typeface="Gill Sans"/>
                  <a:ea typeface="Gill Sans"/>
                  <a:cs typeface="Gill Sans"/>
                  <a:sym typeface="Gill Sans"/>
                </a:defRPr>
              </a:pPr>
              <a:r>
                <a:rPr sz="7200"/>
                <a:t>Autohersteller</a:t>
              </a:r>
            </a:p>
            <a:p>
              <a:pPr algn="ctr" defTabSz="914400">
                <a:lnSpc>
                  <a:spcPts val="9500"/>
                </a:lnSpc>
                <a:buClr>
                  <a:srgbClr val="333333"/>
                </a:buClr>
                <a:defRPr sz="5200" b="1">
                  <a:solidFill>
                    <a:srgbClr val="4F7A28"/>
                  </a:solidFill>
                  <a:uFill>
                    <a:solidFill>
                      <a:srgbClr val="000000"/>
                    </a:solidFill>
                  </a:uFill>
                  <a:latin typeface="Gill Sans"/>
                  <a:ea typeface="Gill Sans"/>
                  <a:cs typeface="Gill Sans"/>
                  <a:sym typeface="Gill Sans"/>
                </a:defRPr>
              </a:pPr>
              <a:r>
                <a:rPr>
                  <a:uFill>
                    <a:solidFill>
                      <a:srgbClr val="4F7A28"/>
                    </a:solidFill>
                  </a:uFill>
                </a:rPr>
                <a:t>(Ursprungs-Wissenschaftler)</a:t>
              </a:r>
            </a:p>
          </p:txBody>
        </p:sp>
        <p:sp>
          <p:nvSpPr>
            <p:cNvPr id="1022" name="Shape"/>
            <p:cNvSpPr/>
            <p:nvPr/>
          </p:nvSpPr>
          <p:spPr>
            <a:xfrm>
              <a:off x="2821116" y="2411707"/>
              <a:ext cx="4953001" cy="316384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4F7A28"/>
            </a:solidFill>
            <a:ln w="76200" cap="flat">
              <a:solidFill>
                <a:srgbClr val="333333"/>
              </a:solidFill>
              <a:prstDash val="solid"/>
              <a:round/>
            </a:ln>
            <a:effectLst/>
          </p:spPr>
          <p:txBody>
            <a:bodyPr wrap="square" lIns="0" tIns="0" rIns="0" bIns="0" numCol="1" anchor="t">
              <a:noAutofit/>
            </a:bodyPr>
            <a:lstStyle/>
            <a:p>
              <a:endParaRPr/>
            </a:p>
          </p:txBody>
        </p:sp>
      </p:grpSp>
    </p:spTree>
    <p:extLst>
      <p:ext uri="{BB962C8B-B14F-4D97-AF65-F5344CB8AC3E}">
        <p14:creationId xmlns:p14="http://schemas.microsoft.com/office/powerpoint/2010/main" val="219334487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23"/>
                                        </p:tgtEl>
                                        <p:attrNameLst>
                                          <p:attrName>style.visibility</p:attrName>
                                        </p:attrNameLst>
                                      </p:cBhvr>
                                      <p:to>
                                        <p:strVal val="visible"/>
                                      </p:to>
                                    </p:set>
                                    <p:animEffect transition="in" filter="dissolve">
                                      <p:cBhvr>
                                        <p:cTn id="7" dur="499"/>
                                        <p:tgtEl>
                                          <p:spTgt spid="1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3" grpId="0" animBg="1" advAuto="0"/>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126</a:t>
            </a:fld>
            <a:endParaRPr/>
          </a:p>
        </p:txBody>
      </p:sp>
      <p:pic>
        <p:nvPicPr>
          <p:cNvPr id="4" name="Center square.jpg" descr="Center square.jpg">
            <a:extLst>
              <a:ext uri="{FF2B5EF4-FFF2-40B4-BE49-F238E27FC236}">
                <a16:creationId xmlns:a16="http://schemas.microsoft.com/office/drawing/2014/main" xmlns="" id="{3B7422AE-2442-3D4F-8AF5-3FCAE2CDF9C5}"/>
              </a:ext>
            </a:extLst>
          </p:cNvPr>
          <p:cNvPicPr>
            <a:picLocks noChangeAspect="1"/>
          </p:cNvPicPr>
          <p:nvPr/>
        </p:nvPicPr>
        <p:blipFill>
          <a:blip r:embed="rId3">
            <a:extLst/>
          </a:blip>
          <a:stretch>
            <a:fillRect/>
          </a:stretch>
        </p:blipFill>
        <p:spPr>
          <a:xfrm>
            <a:off x="4112744" y="3726237"/>
            <a:ext cx="16158512" cy="8505841"/>
          </a:xfrm>
          <a:prstGeom prst="rect">
            <a:avLst/>
          </a:prstGeom>
          <a:ln w="12700">
            <a:miter lim="400000"/>
          </a:ln>
        </p:spPr>
      </p:pic>
      <p:grpSp>
        <p:nvGrpSpPr>
          <p:cNvPr id="5" name="Group">
            <a:extLst>
              <a:ext uri="{FF2B5EF4-FFF2-40B4-BE49-F238E27FC236}">
                <a16:creationId xmlns:a16="http://schemas.microsoft.com/office/drawing/2014/main" xmlns="" id="{3739A60A-9975-5144-9ACA-03B8AD36C74F}"/>
              </a:ext>
            </a:extLst>
          </p:cNvPr>
          <p:cNvGrpSpPr/>
          <p:nvPr/>
        </p:nvGrpSpPr>
        <p:grpSpPr>
          <a:xfrm>
            <a:off x="1730616" y="1274099"/>
            <a:ext cx="10918107" cy="3675174"/>
            <a:chOff x="0" y="-464292"/>
            <a:chExt cx="10918105" cy="3675173"/>
          </a:xfrm>
        </p:grpSpPr>
        <p:sp>
          <p:nvSpPr>
            <p:cNvPr id="6" name="Line">
              <a:extLst>
                <a:ext uri="{FF2B5EF4-FFF2-40B4-BE49-F238E27FC236}">
                  <a16:creationId xmlns:a16="http://schemas.microsoft.com/office/drawing/2014/main" xmlns="" id="{6439E7EA-D3B7-394B-96B7-F592D153785C}"/>
                </a:ext>
              </a:extLst>
            </p:cNvPr>
            <p:cNvSpPr/>
            <p:nvPr/>
          </p:nvSpPr>
          <p:spPr>
            <a:xfrm flipH="1" flipV="1">
              <a:off x="5905274" y="1035524"/>
              <a:ext cx="2175357" cy="2175357"/>
            </a:xfrm>
            <a:prstGeom prst="line">
              <a:avLst/>
            </a:prstGeom>
            <a:noFill/>
            <a:ln w="355600" cap="flat">
              <a:solidFill>
                <a:srgbClr val="FF2600"/>
              </a:solidFill>
              <a:prstDash val="solid"/>
              <a:miter lim="400000"/>
              <a:headEnd type="triangle" w="med" len="med"/>
            </a:ln>
            <a:effectLst/>
          </p:spPr>
          <p:txBody>
            <a:bodyPr wrap="square" lIns="50800" tIns="50800" rIns="50800" bIns="50800" numCol="1" anchor="ctr">
              <a:noAutofit/>
            </a:bodyPr>
            <a:lstStyle/>
            <a:p>
              <a:endParaRPr/>
            </a:p>
          </p:txBody>
        </p:sp>
        <p:sp>
          <p:nvSpPr>
            <p:cNvPr id="7" name="OBSERVATIONAL Science">
              <a:extLst>
                <a:ext uri="{FF2B5EF4-FFF2-40B4-BE49-F238E27FC236}">
                  <a16:creationId xmlns:a16="http://schemas.microsoft.com/office/drawing/2014/main" xmlns="" id="{27967134-ACC7-EE44-B2F6-5AB98D4DB669}"/>
                </a:ext>
              </a:extLst>
            </p:cNvPr>
            <p:cNvSpPr txBox="1"/>
            <p:nvPr/>
          </p:nvSpPr>
          <p:spPr>
            <a:xfrm>
              <a:off x="0" y="-464292"/>
              <a:ext cx="10918105" cy="2096983"/>
            </a:xfrm>
            <a:prstGeom prst="rect">
              <a:avLst/>
            </a:prstGeom>
            <a:solidFill>
              <a:srgbClr val="FF2600"/>
            </a:solidFill>
            <a:ln w="12700" cap="flat">
              <a:noFill/>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40639" marR="40639" algn="ctr" defTabSz="914400">
                <a:lnSpc>
                  <a:spcPct val="90000"/>
                </a:lnSpc>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en-US" dirty="0"/>
                <a:t>EXPERIMENTAL</a:t>
              </a:r>
            </a:p>
            <a:p>
              <a:r>
                <a:rPr lang="en-US" dirty="0" err="1"/>
                <a:t>Wissenschaft</a:t>
              </a:r>
              <a:endParaRPr dirty="0"/>
            </a:p>
          </p:txBody>
        </p:sp>
      </p:grpSp>
      <p:grpSp>
        <p:nvGrpSpPr>
          <p:cNvPr id="8" name="Group">
            <a:extLst>
              <a:ext uri="{FF2B5EF4-FFF2-40B4-BE49-F238E27FC236}">
                <a16:creationId xmlns:a16="http://schemas.microsoft.com/office/drawing/2014/main" xmlns="" id="{F89DE322-BC1B-3B42-A5E6-B2DF37336645}"/>
              </a:ext>
            </a:extLst>
          </p:cNvPr>
          <p:cNvGrpSpPr/>
          <p:nvPr/>
        </p:nvGrpSpPr>
        <p:grpSpPr>
          <a:xfrm>
            <a:off x="12857703" y="1218699"/>
            <a:ext cx="10132556" cy="3769328"/>
            <a:chOff x="0" y="-487942"/>
            <a:chExt cx="10132555" cy="3769326"/>
          </a:xfrm>
        </p:grpSpPr>
        <p:sp>
          <p:nvSpPr>
            <p:cNvPr id="9" name="Line">
              <a:extLst>
                <a:ext uri="{FF2B5EF4-FFF2-40B4-BE49-F238E27FC236}">
                  <a16:creationId xmlns:a16="http://schemas.microsoft.com/office/drawing/2014/main" xmlns="" id="{B60D60BC-9E31-A04E-8AA7-EDB6CDA23168}"/>
                </a:ext>
              </a:extLst>
            </p:cNvPr>
            <p:cNvSpPr/>
            <p:nvPr/>
          </p:nvSpPr>
          <p:spPr>
            <a:xfrm flipV="1">
              <a:off x="1787206" y="1060595"/>
              <a:ext cx="2220789" cy="2220789"/>
            </a:xfrm>
            <a:prstGeom prst="line">
              <a:avLst/>
            </a:prstGeom>
            <a:noFill/>
            <a:ln w="355600" cap="flat">
              <a:solidFill>
                <a:srgbClr val="0433FF"/>
              </a:solidFill>
              <a:prstDash val="solid"/>
              <a:miter lim="400000"/>
              <a:headEnd type="triangle" w="med" len="med"/>
            </a:ln>
            <a:effectLst/>
          </p:spPr>
          <p:txBody>
            <a:bodyPr wrap="square" lIns="50800" tIns="50800" rIns="50800" bIns="50800" numCol="1" anchor="ctr">
              <a:noAutofit/>
            </a:bodyPr>
            <a:lstStyle/>
            <a:p>
              <a:endParaRPr/>
            </a:p>
          </p:txBody>
        </p:sp>
        <p:sp>
          <p:nvSpPr>
            <p:cNvPr id="10" name="HISTORICAL Science">
              <a:extLst>
                <a:ext uri="{FF2B5EF4-FFF2-40B4-BE49-F238E27FC236}">
                  <a16:creationId xmlns:a16="http://schemas.microsoft.com/office/drawing/2014/main" xmlns="" id="{C8CDA17C-FCE1-B04A-89C8-F17546D92420}"/>
                </a:ext>
              </a:extLst>
            </p:cNvPr>
            <p:cNvSpPr txBox="1"/>
            <p:nvPr/>
          </p:nvSpPr>
          <p:spPr>
            <a:xfrm>
              <a:off x="0" y="-487942"/>
              <a:ext cx="10132555" cy="2207783"/>
            </a:xfrm>
            <a:prstGeom prst="rect">
              <a:avLst/>
            </a:prstGeom>
            <a:solidFill>
              <a:srgbClr val="0433FF"/>
            </a:solidFill>
            <a:ln w="12700" cap="flat">
              <a:noFill/>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40639" marR="40639" algn="ctr" defTabSz="914400">
                <a:lnSpc>
                  <a:spcPct val="90000"/>
                </a:lnSpc>
                <a:buClr>
                  <a:srgbClr val="FFFFFF"/>
                </a:buClr>
                <a:buFont typeface="Arial"/>
                <a:defRPr sz="7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en-US" dirty="0"/>
                <a:t>URSPRUNGS-</a:t>
              </a:r>
              <a:r>
                <a:rPr lang="en-US" dirty="0" err="1"/>
                <a:t>Wissenschaft</a:t>
              </a:r>
              <a:endParaRPr dirty="0"/>
            </a:p>
          </p:txBody>
        </p:sp>
      </p:grpSp>
    </p:spTree>
    <p:extLst>
      <p:ext uri="{BB962C8B-B14F-4D97-AF65-F5344CB8AC3E}">
        <p14:creationId xmlns:p14="http://schemas.microsoft.com/office/powerpoint/2010/main" val="21693408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wipe(up)">
                                      <p:cBhvr>
                                        <p:cTn id="7" dur="499"/>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8"/>
                                        </p:tgtEl>
                                        <p:attrNameLst>
                                          <p:attrName>style.visibility</p:attrName>
                                        </p:attrNameLst>
                                      </p:cBhvr>
                                      <p:to>
                                        <p:strVal val="visible"/>
                                      </p:to>
                                    </p:set>
                                    <p:animEffect transition="in" filter="wipe(up)">
                                      <p:cBhvr>
                                        <p:cTn id="12" dur="499"/>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8" grpId="0" animBg="1" advAuto="0"/>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127</a:t>
            </a:fld>
            <a:endParaRPr/>
          </a:p>
        </p:txBody>
      </p:sp>
      <p:pic>
        <p:nvPicPr>
          <p:cNvPr id="4" name="Center square.jpg" descr="Center square.jpg">
            <a:extLst>
              <a:ext uri="{FF2B5EF4-FFF2-40B4-BE49-F238E27FC236}">
                <a16:creationId xmlns:a16="http://schemas.microsoft.com/office/drawing/2014/main" xmlns="" id="{3B7422AE-2442-3D4F-8AF5-3FCAE2CDF9C5}"/>
              </a:ext>
            </a:extLst>
          </p:cNvPr>
          <p:cNvPicPr>
            <a:picLocks noChangeAspect="1"/>
          </p:cNvPicPr>
          <p:nvPr/>
        </p:nvPicPr>
        <p:blipFill>
          <a:blip r:embed="rId3">
            <a:extLst/>
          </a:blip>
          <a:stretch>
            <a:fillRect/>
          </a:stretch>
        </p:blipFill>
        <p:spPr>
          <a:xfrm>
            <a:off x="4112744" y="3726237"/>
            <a:ext cx="16158512" cy="8505841"/>
          </a:xfrm>
          <a:prstGeom prst="rect">
            <a:avLst/>
          </a:prstGeom>
          <a:ln w="12700">
            <a:miter lim="400000"/>
          </a:ln>
        </p:spPr>
      </p:pic>
      <p:grpSp>
        <p:nvGrpSpPr>
          <p:cNvPr id="5" name="Group">
            <a:extLst>
              <a:ext uri="{FF2B5EF4-FFF2-40B4-BE49-F238E27FC236}">
                <a16:creationId xmlns:a16="http://schemas.microsoft.com/office/drawing/2014/main" xmlns="" id="{3739A60A-9975-5144-9ACA-03B8AD36C74F}"/>
              </a:ext>
            </a:extLst>
          </p:cNvPr>
          <p:cNvGrpSpPr/>
          <p:nvPr/>
        </p:nvGrpSpPr>
        <p:grpSpPr>
          <a:xfrm>
            <a:off x="1730616" y="1274099"/>
            <a:ext cx="10918107" cy="3675174"/>
            <a:chOff x="0" y="-464292"/>
            <a:chExt cx="10918105" cy="3675173"/>
          </a:xfrm>
        </p:grpSpPr>
        <p:sp>
          <p:nvSpPr>
            <p:cNvPr id="6" name="Line">
              <a:extLst>
                <a:ext uri="{FF2B5EF4-FFF2-40B4-BE49-F238E27FC236}">
                  <a16:creationId xmlns:a16="http://schemas.microsoft.com/office/drawing/2014/main" xmlns="" id="{6439E7EA-D3B7-394B-96B7-F592D153785C}"/>
                </a:ext>
              </a:extLst>
            </p:cNvPr>
            <p:cNvSpPr/>
            <p:nvPr/>
          </p:nvSpPr>
          <p:spPr>
            <a:xfrm flipH="1" flipV="1">
              <a:off x="5905274" y="1035524"/>
              <a:ext cx="2175357" cy="2175357"/>
            </a:xfrm>
            <a:prstGeom prst="line">
              <a:avLst/>
            </a:prstGeom>
            <a:noFill/>
            <a:ln w="355600" cap="flat">
              <a:solidFill>
                <a:srgbClr val="FF2600"/>
              </a:solidFill>
              <a:prstDash val="solid"/>
              <a:miter lim="400000"/>
              <a:headEnd type="triangle" w="med" len="med"/>
            </a:ln>
            <a:effectLst/>
          </p:spPr>
          <p:txBody>
            <a:bodyPr wrap="square" lIns="50800" tIns="50800" rIns="50800" bIns="50800" numCol="1" anchor="ctr">
              <a:noAutofit/>
            </a:bodyPr>
            <a:lstStyle/>
            <a:p>
              <a:endParaRPr/>
            </a:p>
          </p:txBody>
        </p:sp>
        <p:sp>
          <p:nvSpPr>
            <p:cNvPr id="7" name="OBSERVATIONAL Science">
              <a:extLst>
                <a:ext uri="{FF2B5EF4-FFF2-40B4-BE49-F238E27FC236}">
                  <a16:creationId xmlns:a16="http://schemas.microsoft.com/office/drawing/2014/main" xmlns="" id="{27967134-ACC7-EE44-B2F6-5AB98D4DB669}"/>
                </a:ext>
              </a:extLst>
            </p:cNvPr>
            <p:cNvSpPr txBox="1"/>
            <p:nvPr/>
          </p:nvSpPr>
          <p:spPr>
            <a:xfrm>
              <a:off x="0" y="-464292"/>
              <a:ext cx="10918105" cy="2096983"/>
            </a:xfrm>
            <a:prstGeom prst="rect">
              <a:avLst/>
            </a:prstGeom>
            <a:solidFill>
              <a:srgbClr val="FF2600"/>
            </a:solidFill>
            <a:ln w="12700" cap="flat">
              <a:noFill/>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40639" marR="40639" algn="ctr" defTabSz="914400">
                <a:lnSpc>
                  <a:spcPct val="90000"/>
                </a:lnSpc>
                <a:buClr>
                  <a:srgbClr val="FFFFFF"/>
                </a:buClr>
                <a:buFont typeface="Arial"/>
                <a:defRPr sz="72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en-US" dirty="0"/>
                <a:t>BEOBACHTUNGS-</a:t>
              </a:r>
              <a:r>
                <a:rPr lang="en-US" dirty="0" err="1"/>
                <a:t>Wissenschaft</a:t>
              </a:r>
              <a:endParaRPr dirty="0"/>
            </a:p>
          </p:txBody>
        </p:sp>
      </p:grpSp>
      <p:grpSp>
        <p:nvGrpSpPr>
          <p:cNvPr id="8" name="Group">
            <a:extLst>
              <a:ext uri="{FF2B5EF4-FFF2-40B4-BE49-F238E27FC236}">
                <a16:creationId xmlns:a16="http://schemas.microsoft.com/office/drawing/2014/main" xmlns="" id="{F89DE322-BC1B-3B42-A5E6-B2DF37336645}"/>
              </a:ext>
            </a:extLst>
          </p:cNvPr>
          <p:cNvGrpSpPr/>
          <p:nvPr/>
        </p:nvGrpSpPr>
        <p:grpSpPr>
          <a:xfrm>
            <a:off x="12857703" y="1218699"/>
            <a:ext cx="10132556" cy="3769328"/>
            <a:chOff x="0" y="-487942"/>
            <a:chExt cx="10132555" cy="3769326"/>
          </a:xfrm>
        </p:grpSpPr>
        <p:sp>
          <p:nvSpPr>
            <p:cNvPr id="9" name="Line">
              <a:extLst>
                <a:ext uri="{FF2B5EF4-FFF2-40B4-BE49-F238E27FC236}">
                  <a16:creationId xmlns:a16="http://schemas.microsoft.com/office/drawing/2014/main" xmlns="" id="{B60D60BC-9E31-A04E-8AA7-EDB6CDA23168}"/>
                </a:ext>
              </a:extLst>
            </p:cNvPr>
            <p:cNvSpPr/>
            <p:nvPr/>
          </p:nvSpPr>
          <p:spPr>
            <a:xfrm flipV="1">
              <a:off x="1787206" y="1060595"/>
              <a:ext cx="2220789" cy="2220789"/>
            </a:xfrm>
            <a:prstGeom prst="line">
              <a:avLst/>
            </a:prstGeom>
            <a:noFill/>
            <a:ln w="355600" cap="flat">
              <a:solidFill>
                <a:srgbClr val="0433FF"/>
              </a:solidFill>
              <a:prstDash val="solid"/>
              <a:miter lim="400000"/>
              <a:headEnd type="triangle" w="med" len="med"/>
            </a:ln>
            <a:effectLst/>
          </p:spPr>
          <p:txBody>
            <a:bodyPr wrap="square" lIns="50800" tIns="50800" rIns="50800" bIns="50800" numCol="1" anchor="ctr">
              <a:noAutofit/>
            </a:bodyPr>
            <a:lstStyle/>
            <a:p>
              <a:endParaRPr/>
            </a:p>
          </p:txBody>
        </p:sp>
        <p:sp>
          <p:nvSpPr>
            <p:cNvPr id="10" name="HISTORICAL Science">
              <a:extLst>
                <a:ext uri="{FF2B5EF4-FFF2-40B4-BE49-F238E27FC236}">
                  <a16:creationId xmlns:a16="http://schemas.microsoft.com/office/drawing/2014/main" xmlns="" id="{C8CDA17C-FCE1-B04A-89C8-F17546D92420}"/>
                </a:ext>
              </a:extLst>
            </p:cNvPr>
            <p:cNvSpPr txBox="1"/>
            <p:nvPr/>
          </p:nvSpPr>
          <p:spPr>
            <a:xfrm>
              <a:off x="0" y="-487942"/>
              <a:ext cx="10132555" cy="2207783"/>
            </a:xfrm>
            <a:prstGeom prst="rect">
              <a:avLst/>
            </a:prstGeom>
            <a:solidFill>
              <a:srgbClr val="0433FF"/>
            </a:solidFill>
            <a:ln w="12700" cap="flat">
              <a:noFill/>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marL="40639" marR="40639" algn="ctr" defTabSz="914400">
                <a:lnSpc>
                  <a:spcPct val="90000"/>
                </a:lnSpc>
                <a:buClr>
                  <a:srgbClr val="FFFFFF"/>
                </a:buClr>
                <a:buFont typeface="Arial"/>
                <a:defRPr sz="7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en-US" dirty="0"/>
                <a:t>HISTORICHE</a:t>
              </a:r>
            </a:p>
            <a:p>
              <a:r>
                <a:rPr lang="en-US" dirty="0" err="1"/>
                <a:t>Wissenschaft</a:t>
              </a:r>
              <a:endParaRPr dirty="0"/>
            </a:p>
          </p:txBody>
        </p:sp>
      </p:grpSp>
    </p:spTree>
    <p:extLst>
      <p:ext uri="{BB962C8B-B14F-4D97-AF65-F5344CB8AC3E}">
        <p14:creationId xmlns:p14="http://schemas.microsoft.com/office/powerpoint/2010/main" val="18159630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wipe(up)">
                                      <p:cBhvr>
                                        <p:cTn id="7" dur="499"/>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8"/>
                                        </p:tgtEl>
                                        <p:attrNameLst>
                                          <p:attrName>style.visibility</p:attrName>
                                        </p:attrNameLst>
                                      </p:cBhvr>
                                      <p:to>
                                        <p:strVal val="visible"/>
                                      </p:to>
                                    </p:set>
                                    <p:animEffect transition="in" filter="wipe(up)">
                                      <p:cBhvr>
                                        <p:cTn id="12" dur="499"/>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8" grpId="0" animBg="1" advAuto="0"/>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9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128</a:t>
            </a:fld>
            <a:endParaRPr/>
          </a:p>
        </p:txBody>
      </p:sp>
      <p:pic>
        <p:nvPicPr>
          <p:cNvPr id="1096" name="droppedImage.pdf" descr="droppedImage.pdf"/>
          <p:cNvPicPr>
            <a:picLocks noChangeAspect="1"/>
          </p:cNvPicPr>
          <p:nvPr/>
        </p:nvPicPr>
        <p:blipFill>
          <a:blip r:embed="rId3">
            <a:extLst/>
          </a:blip>
          <a:stretch>
            <a:fillRect/>
          </a:stretch>
        </p:blipFill>
        <p:spPr>
          <a:xfrm>
            <a:off x="6718300" y="3708400"/>
            <a:ext cx="10938934" cy="5791200"/>
          </a:xfrm>
          <a:prstGeom prst="rect">
            <a:avLst/>
          </a:prstGeom>
          <a:ln w="12700">
            <a:miter lim="400000"/>
          </a:ln>
        </p:spPr>
      </p:pic>
      <p:sp>
        <p:nvSpPr>
          <p:cNvPr id="1097" name="Rectangle"/>
          <p:cNvSpPr/>
          <p:nvPr/>
        </p:nvSpPr>
        <p:spPr>
          <a:xfrm>
            <a:off x="8153400" y="939800"/>
            <a:ext cx="8077200" cy="1714500"/>
          </a:xfrm>
          <a:prstGeom prst="rect">
            <a:avLst/>
          </a:prstGeom>
          <a:solidFill>
            <a:srgbClr val="FF2600"/>
          </a:solidFill>
          <a:ln w="25400">
            <a:solidFill>
              <a:srgbClr val="FF26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99" name="Line"/>
          <p:cNvSpPr/>
          <p:nvPr/>
        </p:nvSpPr>
        <p:spPr>
          <a:xfrm flipH="1" flipV="1">
            <a:off x="12186841" y="2479675"/>
            <a:ext cx="5160" cy="2054225"/>
          </a:xfrm>
          <a:prstGeom prst="line">
            <a:avLst/>
          </a:prstGeom>
          <a:ln w="381000">
            <a:solidFill>
              <a:srgbClr val="FF2600"/>
            </a:solidFill>
            <a:miter lim="400000"/>
            <a:headEnd type="stealth"/>
          </a:ln>
        </p:spPr>
        <p:txBody>
          <a:bodyPr lIns="50800" tIns="50800" rIns="50800" bIns="50800" anchor="ctr"/>
          <a:lstStyle/>
          <a:p>
            <a:endParaRPr/>
          </a:p>
        </p:txBody>
      </p:sp>
      <p:sp>
        <p:nvSpPr>
          <p:cNvPr id="1100" name="Rectangle"/>
          <p:cNvSpPr/>
          <p:nvPr/>
        </p:nvSpPr>
        <p:spPr>
          <a:xfrm>
            <a:off x="4767941" y="9880600"/>
            <a:ext cx="14643100" cy="2627086"/>
          </a:xfrm>
          <a:prstGeom prst="rect">
            <a:avLst/>
          </a:prstGeom>
          <a:solidFill>
            <a:srgbClr val="0433FF"/>
          </a:solidFill>
          <a:ln w="25400">
            <a:solidFill>
              <a:srgbClr val="000000"/>
            </a:solidFill>
            <a:miter lim="400000"/>
          </a:ln>
        </p:spPr>
        <p:txBody>
          <a:bodyPr lIns="38100" tIns="38100" rIns="38100" bIns="38100"/>
          <a:lstStyle/>
          <a:p>
            <a:pPr algn="ctr" defTabSz="914400">
              <a:buClr>
                <a:srgbClr val="000000"/>
              </a:buClr>
              <a:defRPr sz="5600">
                <a:solidFill>
                  <a:srgbClr val="0433FF"/>
                </a:solidFill>
                <a:uFill>
                  <a:solidFill>
                    <a:srgbClr val="0433FF"/>
                  </a:solidFill>
                </a:uFill>
                <a:latin typeface="Gill Sans"/>
                <a:ea typeface="Gill Sans"/>
                <a:cs typeface="Gill Sans"/>
                <a:sym typeface="Gill Sans"/>
              </a:defRPr>
            </a:pPr>
            <a:endParaRPr/>
          </a:p>
        </p:txBody>
      </p:sp>
      <p:sp>
        <p:nvSpPr>
          <p:cNvPr id="1102" name="Line"/>
          <p:cNvSpPr/>
          <p:nvPr/>
        </p:nvSpPr>
        <p:spPr>
          <a:xfrm flipH="1" flipV="1">
            <a:off x="12192000" y="8255000"/>
            <a:ext cx="5159" cy="2054225"/>
          </a:xfrm>
          <a:prstGeom prst="line">
            <a:avLst/>
          </a:prstGeom>
          <a:ln w="381000">
            <a:solidFill>
              <a:srgbClr val="0433FF"/>
            </a:solidFill>
            <a:miter lim="400000"/>
            <a:headEnd type="stealth"/>
          </a:ln>
        </p:spPr>
        <p:txBody>
          <a:bodyPr lIns="50800" tIns="50800" rIns="50800" bIns="50800" anchor="ctr"/>
          <a:lstStyle/>
          <a:p>
            <a:endParaRPr/>
          </a:p>
        </p:txBody>
      </p:sp>
      <p:sp>
        <p:nvSpPr>
          <p:cNvPr id="1103" name="Rectangle"/>
          <p:cNvSpPr/>
          <p:nvPr/>
        </p:nvSpPr>
        <p:spPr>
          <a:xfrm>
            <a:off x="7162800" y="5969000"/>
            <a:ext cx="10109200" cy="1270000"/>
          </a:xfrm>
          <a:prstGeom prst="rect">
            <a:avLst/>
          </a:prstGeom>
          <a:solidFill>
            <a:srgbClr val="FFFB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3" name="Annahmen">
            <a:extLst>
              <a:ext uri="{FF2B5EF4-FFF2-40B4-BE49-F238E27FC236}">
                <a16:creationId xmlns:a16="http://schemas.microsoft.com/office/drawing/2014/main" xmlns="" id="{750D4129-4C0F-2E40-B836-08D4791C7E55}"/>
              </a:ext>
            </a:extLst>
          </p:cNvPr>
          <p:cNvSpPr txBox="1"/>
          <p:nvPr/>
        </p:nvSpPr>
        <p:spPr>
          <a:xfrm>
            <a:off x="9588921" y="1115786"/>
            <a:ext cx="5206554" cy="1338828"/>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a:defRPr sz="8200" b="1">
                <a:solidFill>
                  <a:srgbClr val="FFFFFF"/>
                </a:solidFill>
                <a:latin typeface="Arial"/>
                <a:ea typeface="Arial"/>
                <a:cs typeface="Arial"/>
                <a:sym typeface="Arial"/>
              </a:defRPr>
            </a:lvl1pPr>
          </a:lstStyle>
          <a:p>
            <a:r>
              <a:rPr b="0" dirty="0" err="1">
                <a:latin typeface="DejaVu Sans Condensed" panose="020B0606030804020204" pitchFamily="34" charset="2"/>
                <a:ea typeface="DejaVu Sans Condensed" panose="020B0606030804020204" pitchFamily="34" charset="2"/>
                <a:cs typeface="DejaVu Sans Condensed" panose="020B0606030804020204" pitchFamily="34" charset="2"/>
              </a:rPr>
              <a:t>Annahmen</a:t>
            </a:r>
            <a:endParaRPr b="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
        <p:nvSpPr>
          <p:cNvPr id="14" name="Beobachtung von Fakten">
            <a:extLst>
              <a:ext uri="{FF2B5EF4-FFF2-40B4-BE49-F238E27FC236}">
                <a16:creationId xmlns:a16="http://schemas.microsoft.com/office/drawing/2014/main" xmlns="" id="{E7DFF580-131D-5949-B9D5-B241ADCE3E27}"/>
              </a:ext>
            </a:extLst>
          </p:cNvPr>
          <p:cNvSpPr txBox="1"/>
          <p:nvPr/>
        </p:nvSpPr>
        <p:spPr>
          <a:xfrm>
            <a:off x="7675738" y="6114143"/>
            <a:ext cx="9032922" cy="103105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6200" b="1">
                <a:uFill>
                  <a:solidFill>
                    <a:srgbClr val="000000"/>
                  </a:solidFill>
                </a:uFill>
                <a:latin typeface="Arial"/>
                <a:ea typeface="Arial"/>
                <a:cs typeface="Arial"/>
                <a:sym typeface="Arial"/>
              </a:defRPr>
            </a:lvl1pPr>
          </a:lstStyle>
          <a:p>
            <a:r>
              <a:rPr b="0" dirty="0" err="1">
                <a:latin typeface="DejaVu Sans Condensed" panose="020B0606030804020204" pitchFamily="34" charset="2"/>
                <a:ea typeface="DejaVu Sans Condensed" panose="020B0606030804020204" pitchFamily="34" charset="2"/>
                <a:cs typeface="DejaVu Sans Condensed" panose="020B0606030804020204" pitchFamily="34" charset="2"/>
              </a:rPr>
              <a:t>Beobachtung</a:t>
            </a:r>
            <a:r>
              <a:rPr b="0" dirty="0">
                <a:latin typeface="DejaVu Sans Condensed" panose="020B0606030804020204" pitchFamily="34" charset="2"/>
                <a:ea typeface="DejaVu Sans Condensed" panose="020B0606030804020204" pitchFamily="34" charset="2"/>
                <a:cs typeface="DejaVu Sans Condensed" panose="020B0606030804020204" pitchFamily="34" charset="2"/>
              </a:rPr>
              <a:t> von </a:t>
            </a:r>
            <a:r>
              <a:rPr b="0" dirty="0" err="1">
                <a:latin typeface="DejaVu Sans Condensed" panose="020B0606030804020204" pitchFamily="34" charset="2"/>
                <a:ea typeface="DejaVu Sans Condensed" panose="020B0606030804020204" pitchFamily="34" charset="2"/>
                <a:cs typeface="DejaVu Sans Condensed" panose="020B0606030804020204" pitchFamily="34" charset="2"/>
              </a:rPr>
              <a:t>Fakten</a:t>
            </a:r>
            <a:endParaRPr b="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
        <p:nvSpPr>
          <p:cNvPr id="15" name="Interpretationen &amp; Rekonstruktion d. Vergangenheit">
            <a:extLst>
              <a:ext uri="{FF2B5EF4-FFF2-40B4-BE49-F238E27FC236}">
                <a16:creationId xmlns:a16="http://schemas.microsoft.com/office/drawing/2014/main" xmlns="" id="{3548A691-19F9-2C49-8489-58F7B841ABC2}"/>
              </a:ext>
            </a:extLst>
          </p:cNvPr>
          <p:cNvSpPr txBox="1"/>
          <p:nvPr/>
        </p:nvSpPr>
        <p:spPr>
          <a:xfrm>
            <a:off x="5225143" y="10163629"/>
            <a:ext cx="13716000" cy="2015936"/>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spAutoFit/>
          </a:bodyPr>
          <a:lstStyle>
            <a:lvl1pPr algn="ctr">
              <a:defRPr sz="6300" b="1">
                <a:solidFill>
                  <a:srgbClr val="FFFFFF"/>
                </a:solidFill>
                <a:latin typeface="Arial"/>
                <a:ea typeface="Arial"/>
                <a:cs typeface="Arial"/>
                <a:sym typeface="Arial"/>
              </a:defRPr>
            </a:lvl1pPr>
          </a:lstStyle>
          <a:p>
            <a:r>
              <a:rPr b="0" dirty="0" err="1">
                <a:latin typeface="DejaVu Sans Condensed" panose="020B0606030804020204" pitchFamily="34" charset="2"/>
                <a:ea typeface="DejaVu Sans Condensed" panose="020B0606030804020204" pitchFamily="34" charset="2"/>
                <a:cs typeface="DejaVu Sans Condensed" panose="020B0606030804020204" pitchFamily="34" charset="2"/>
              </a:rPr>
              <a:t>Interpretationen</a:t>
            </a:r>
            <a:r>
              <a:rPr b="0" dirty="0">
                <a:latin typeface="DejaVu Sans Condensed" panose="020B0606030804020204" pitchFamily="34" charset="2"/>
                <a:ea typeface="DejaVu Sans Condensed" panose="020B0606030804020204" pitchFamily="34" charset="2"/>
                <a:cs typeface="DejaVu Sans Condensed" panose="020B0606030804020204" pitchFamily="34" charset="2"/>
              </a:rPr>
              <a:t> &amp; </a:t>
            </a:r>
            <a:endParaRPr lang="de-DE" b="0" dirty="0">
              <a:latin typeface="DejaVu Sans Condensed" panose="020B0606030804020204" pitchFamily="34" charset="2"/>
              <a:ea typeface="DejaVu Sans Condensed" panose="020B0606030804020204" pitchFamily="34" charset="2"/>
              <a:cs typeface="DejaVu Sans Condensed" panose="020B0606030804020204" pitchFamily="34" charset="2"/>
            </a:endParaRPr>
          </a:p>
          <a:p>
            <a:r>
              <a:rPr b="0" dirty="0" err="1">
                <a:latin typeface="DejaVu Sans Condensed" panose="020B0606030804020204" pitchFamily="34" charset="2"/>
                <a:ea typeface="DejaVu Sans Condensed" panose="020B0606030804020204" pitchFamily="34" charset="2"/>
                <a:cs typeface="DejaVu Sans Condensed" panose="020B0606030804020204" pitchFamily="34" charset="2"/>
              </a:rPr>
              <a:t>Rekonstruktion</a:t>
            </a:r>
            <a:r>
              <a:rPr b="0" dirty="0">
                <a:latin typeface="DejaVu Sans Condensed" panose="020B0606030804020204" pitchFamily="34" charset="2"/>
                <a:ea typeface="DejaVu Sans Condensed" panose="020B0606030804020204" pitchFamily="34" charset="2"/>
                <a:cs typeface="DejaVu Sans Condensed" panose="020B0606030804020204" pitchFamily="34" charset="2"/>
              </a:rPr>
              <a:t> d</a:t>
            </a:r>
            <a:r>
              <a:rPr lang="de-DE" b="0" dirty="0">
                <a:latin typeface="DejaVu Sans Condensed" panose="020B0606030804020204" pitchFamily="34" charset="2"/>
                <a:ea typeface="DejaVu Sans Condensed" panose="020B0606030804020204" pitchFamily="34" charset="2"/>
                <a:cs typeface="DejaVu Sans Condensed" panose="020B0606030804020204" pitchFamily="34" charset="2"/>
              </a:rPr>
              <a:t>er</a:t>
            </a:r>
            <a:r>
              <a:rPr b="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b="0" dirty="0" err="1">
                <a:latin typeface="DejaVu Sans Condensed" panose="020B0606030804020204" pitchFamily="34" charset="2"/>
                <a:ea typeface="DejaVu Sans Condensed" panose="020B0606030804020204" pitchFamily="34" charset="2"/>
                <a:cs typeface="DejaVu Sans Condensed" panose="020B0606030804020204" pitchFamily="34" charset="2"/>
              </a:rPr>
              <a:t>Vergangenheit</a:t>
            </a:r>
            <a:endParaRPr b="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Tree>
    <p:extLst>
      <p:ext uri="{BB962C8B-B14F-4D97-AF65-F5344CB8AC3E}">
        <p14:creationId xmlns:p14="http://schemas.microsoft.com/office/powerpoint/2010/main" val="4261336386"/>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9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iterate>
                                    <p:tmAbs val="0"/>
                                  </p:iterate>
                                  <p:childTnLst>
                                    <p:set>
                                      <p:cBhvr>
                                        <p:cTn id="9" fill="hold"/>
                                        <p:tgtEl>
                                          <p:spTgt spid="1099"/>
                                        </p:tgtEl>
                                        <p:attrNameLst>
                                          <p:attrName>style.visibility</p:attrName>
                                        </p:attrNameLst>
                                      </p:cBhvr>
                                      <p:to>
                                        <p:strVal val="visible"/>
                                      </p:to>
                                    </p:set>
                                    <p:animEffect transition="in" filter="wipe(up)">
                                      <p:cBhvr>
                                        <p:cTn id="10" dur="500"/>
                                        <p:tgtEl>
                                          <p:spTgt spid="109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p:tmAbs val="0"/>
                                  </p:iterate>
                                  <p:childTnLst>
                                    <p:set>
                                      <p:cBhvr>
                                        <p:cTn id="14" fill="hold"/>
                                        <p:tgtEl>
                                          <p:spTgt spid="1102"/>
                                        </p:tgtEl>
                                        <p:attrNameLst>
                                          <p:attrName>style.visibility</p:attrName>
                                        </p:attrNameLst>
                                      </p:cBhvr>
                                      <p:to>
                                        <p:strVal val="visible"/>
                                      </p:to>
                                    </p:set>
                                    <p:animEffect transition="in" filter="wipe(up)">
                                      <p:cBhvr>
                                        <p:cTn id="15" dur="500"/>
                                        <p:tgtEl>
                                          <p:spTgt spid="1102"/>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p:tmAbs val="0"/>
                                  </p:iterate>
                                  <p:childTnLst>
                                    <p:set>
                                      <p:cBhvr>
                                        <p:cTn id="18" fill="hold"/>
                                        <p:tgtEl>
                                          <p:spTgt spid="1100"/>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iterate>
                                    <p:tmAbs val="0"/>
                                  </p:iterate>
                                  <p:childTnLst>
                                    <p:set>
                                      <p:cBhvr>
                                        <p:cTn id="21" fill="hold"/>
                                        <p:tgtEl>
                                          <p:spTgt spid="13"/>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iterate>
                                    <p:tmAbs val="0"/>
                                  </p:iterate>
                                  <p:childTnLst>
                                    <p:set>
                                      <p:cBhvr>
                                        <p:cTn id="24" fill="hold"/>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7" grpId="0" animBg="1" advAuto="0"/>
      <p:bldP spid="1099" grpId="0" animBg="1" advAuto="0"/>
      <p:bldP spid="1100" grpId="0" animBg="1" advAuto="0"/>
      <p:bldP spid="1102" grpId="0" animBg="1" advAuto="0"/>
      <p:bldP spid="13" grpId="0" animBg="1" advAuto="0"/>
      <p:bldP spid="15" grpId="0" animBg="1" advAuto="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9" name="Unsere Annahmen beeinflussen unser…"/>
          <p:cNvSpPr txBox="1"/>
          <p:nvPr/>
        </p:nvSpPr>
        <p:spPr>
          <a:xfrm>
            <a:off x="762000" y="1118905"/>
            <a:ext cx="22860000" cy="3149601"/>
          </a:xfrm>
          <a:prstGeom prst="rect">
            <a:avLst/>
          </a:prstGeom>
          <a:extLst>
            <a:ext uri="{C572A759-6A51-4108-AA02-DFA0A04FC94B}">
              <ma14:wrappingTextBoxFlag xmlns:ma14="http://schemas.microsoft.com/office/mac/drawingml/2011/main" val="1"/>
            </a:ext>
          </a:extLst>
        </p:spPr>
        <p:txBody>
          <a:bodyPr lIns="0" tIns="0" rIns="0" bIns="0" anchor="ctr"/>
          <a:lstStyle/>
          <a:p>
            <a:pPr algn="ctr" defTabSz="825500">
              <a:lnSpc>
                <a:spcPct val="80000"/>
              </a:lnSpc>
              <a:buClr>
                <a:srgbClr val="FFFEEC"/>
              </a:buClr>
              <a:buFont typeface="GoudyTwenty"/>
              <a:defRPr sz="9600">
                <a:solidFill>
                  <a:srgbClr val="FFFB00"/>
                </a:solidFill>
                <a:effectLst>
                  <a:outerShdw blurRad="38100" dist="38100" dir="2700000" rotWithShape="0">
                    <a:srgbClr val="000000">
                      <a:alpha val="43137"/>
                    </a:srgbClr>
                  </a:outerShdw>
                </a:effectLst>
                <a:uFill>
                  <a:solidFill>
                    <a:srgbClr val="FFFB00"/>
                  </a:solidFill>
                </a:uFill>
                <a:latin typeface="DejaVu Sans Condensed"/>
                <a:ea typeface="DejaVu Sans Condensed"/>
                <a:cs typeface="DejaVu Sans Condensed"/>
                <a:sym typeface="DejaVu Sans Condensed"/>
              </a:defRPr>
            </a:pPr>
            <a:r>
              <a:rPr dirty="0" err="1"/>
              <a:t>Unsere</a:t>
            </a:r>
            <a:r>
              <a:rPr dirty="0"/>
              <a:t> </a:t>
            </a:r>
            <a:r>
              <a:rPr dirty="0" err="1"/>
              <a:t>Annahmen</a:t>
            </a:r>
            <a:r>
              <a:rPr dirty="0"/>
              <a:t> </a:t>
            </a:r>
            <a:r>
              <a:rPr dirty="0" err="1"/>
              <a:t>beeinflussen</a:t>
            </a:r>
            <a:r>
              <a:rPr dirty="0"/>
              <a:t> </a:t>
            </a:r>
            <a:r>
              <a:rPr dirty="0" err="1"/>
              <a:t>unser</a:t>
            </a:r>
            <a:endParaRPr dirty="0"/>
          </a:p>
          <a:p>
            <a:pPr algn="ctr" defTabSz="825500">
              <a:lnSpc>
                <a:spcPct val="80000"/>
              </a:lnSpc>
              <a:buClr>
                <a:srgbClr val="FFFEEC"/>
              </a:buClr>
              <a:buFont typeface="GoudyTwenty"/>
              <a:defRPr sz="9600">
                <a:solidFill>
                  <a:srgbClr val="FFFB00"/>
                </a:solidFill>
                <a:effectLst>
                  <a:outerShdw blurRad="38100" dist="38100" dir="2700000" rotWithShape="0">
                    <a:srgbClr val="000000">
                      <a:alpha val="43137"/>
                    </a:srgbClr>
                  </a:outerShdw>
                </a:effectLst>
                <a:uFill>
                  <a:solidFill>
                    <a:srgbClr val="FFFB00"/>
                  </a:solidFill>
                </a:uFill>
                <a:latin typeface="DejaVu Sans Condensed"/>
                <a:ea typeface="DejaVu Sans Condensed"/>
                <a:cs typeface="DejaVu Sans Condensed"/>
                <a:sym typeface="DejaVu Sans Condensed"/>
              </a:defRPr>
            </a:pPr>
            <a:r>
              <a:rPr dirty="0" err="1"/>
              <a:t>wissenschaftliches</a:t>
            </a:r>
            <a:r>
              <a:rPr dirty="0"/>
              <a:t> </a:t>
            </a:r>
            <a:r>
              <a:rPr dirty="0" err="1"/>
              <a:t>Arbeiten</a:t>
            </a:r>
            <a:r>
              <a:rPr dirty="0"/>
              <a:t>. </a:t>
            </a:r>
          </a:p>
        </p:txBody>
      </p:sp>
      <p:sp>
        <p:nvSpPr>
          <p:cNvPr id="1050" name="Sie beeinflussen oder kontrollieren die Fragen die wir stellen.…"/>
          <p:cNvSpPr txBox="1"/>
          <p:nvPr/>
        </p:nvSpPr>
        <p:spPr>
          <a:xfrm>
            <a:off x="1758950" y="4531408"/>
            <a:ext cx="20866100" cy="7451266"/>
          </a:xfrm>
          <a:prstGeom prst="rect">
            <a:avLst/>
          </a:prstGeom>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L="1143000" indent="-1143000" defTabSz="914400">
              <a:lnSpc>
                <a:spcPct val="80000"/>
              </a:lnSpc>
              <a:spcBef>
                <a:spcPts val="4000"/>
              </a:spcBef>
              <a:buSzPct val="100000"/>
              <a:buAutoNum type="arabicPeriod"/>
              <a:defRPr sz="55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sz="6600" dirty="0" err="1"/>
              <a:t>Sie</a:t>
            </a:r>
            <a:r>
              <a:rPr sz="6600" dirty="0"/>
              <a:t> </a:t>
            </a:r>
            <a:r>
              <a:rPr sz="6600" dirty="0" err="1"/>
              <a:t>beeinflussen</a:t>
            </a:r>
            <a:r>
              <a:rPr sz="6600" dirty="0"/>
              <a:t> oder </a:t>
            </a:r>
            <a:r>
              <a:rPr sz="6600" dirty="0" err="1"/>
              <a:t>kontrollieren</a:t>
            </a:r>
            <a:r>
              <a:rPr sz="6600" dirty="0"/>
              <a:t> die </a:t>
            </a:r>
            <a:r>
              <a:rPr sz="6600" dirty="0" err="1"/>
              <a:t>Fragen</a:t>
            </a:r>
            <a:r>
              <a:rPr lang="de-DE" sz="6600" dirty="0"/>
              <a:t>,</a:t>
            </a:r>
            <a:r>
              <a:rPr sz="6600" dirty="0"/>
              <a:t> die </a:t>
            </a:r>
            <a:r>
              <a:rPr sz="6600" dirty="0" err="1"/>
              <a:t>wir</a:t>
            </a:r>
            <a:r>
              <a:rPr sz="6600" dirty="0"/>
              <a:t> </a:t>
            </a:r>
            <a:r>
              <a:rPr sz="6600" dirty="0" err="1"/>
              <a:t>stellen</a:t>
            </a:r>
            <a:r>
              <a:rPr sz="6600" dirty="0"/>
              <a:t>.</a:t>
            </a:r>
          </a:p>
          <a:p>
            <a:pPr marL="1143000" indent="-1143000" defTabSz="914400">
              <a:lnSpc>
                <a:spcPct val="80000"/>
              </a:lnSpc>
              <a:spcBef>
                <a:spcPts val="4000"/>
              </a:spcBef>
              <a:buSzPct val="100000"/>
              <a:buAutoNum type="arabicPeriod"/>
              <a:defRPr sz="55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sz="6600" dirty="0" err="1"/>
              <a:t>Sie</a:t>
            </a:r>
            <a:r>
              <a:rPr sz="6600" dirty="0"/>
              <a:t> </a:t>
            </a:r>
            <a:r>
              <a:rPr sz="6600" dirty="0" err="1"/>
              <a:t>beeinflussen</a:t>
            </a:r>
            <a:r>
              <a:rPr lang="de-DE" sz="6600" dirty="0"/>
              <a:t>,</a:t>
            </a:r>
            <a:r>
              <a:rPr sz="6600" dirty="0"/>
              <a:t> was </a:t>
            </a:r>
            <a:r>
              <a:rPr sz="6600" dirty="0" err="1"/>
              <a:t>wir</a:t>
            </a:r>
            <a:r>
              <a:rPr sz="6600" dirty="0"/>
              <a:t> in </a:t>
            </a:r>
            <a:r>
              <a:rPr sz="6600" dirty="0" err="1"/>
              <a:t>unserer</a:t>
            </a:r>
            <a:r>
              <a:rPr sz="6600" dirty="0"/>
              <a:t> </a:t>
            </a:r>
            <a:r>
              <a:rPr sz="6600" dirty="0" err="1"/>
              <a:t>Recherche</a:t>
            </a:r>
            <a:r>
              <a:rPr sz="6600" dirty="0"/>
              <a:t> </a:t>
            </a:r>
            <a:r>
              <a:rPr sz="6600" dirty="0" err="1"/>
              <a:t>sehen</a:t>
            </a:r>
            <a:r>
              <a:rPr sz="6600" dirty="0"/>
              <a:t>.</a:t>
            </a:r>
          </a:p>
          <a:p>
            <a:pPr marL="1143000" indent="-1143000" defTabSz="914400">
              <a:lnSpc>
                <a:spcPct val="80000"/>
              </a:lnSpc>
              <a:spcBef>
                <a:spcPts val="4000"/>
              </a:spcBef>
              <a:buSzPct val="100000"/>
              <a:buAutoNum type="arabicPeriod"/>
              <a:defRPr sz="55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sz="6600" dirty="0" err="1"/>
              <a:t>Sie</a:t>
            </a:r>
            <a:r>
              <a:rPr sz="6600" dirty="0"/>
              <a:t> </a:t>
            </a:r>
            <a:r>
              <a:rPr sz="6600" dirty="0" err="1"/>
              <a:t>beeinflussen</a:t>
            </a:r>
            <a:r>
              <a:rPr lang="de-DE" sz="6600" dirty="0"/>
              <a:t>,</a:t>
            </a:r>
            <a:r>
              <a:rPr sz="6600" dirty="0"/>
              <a:t> </a:t>
            </a:r>
            <a:r>
              <a:rPr sz="6600" dirty="0" err="1"/>
              <a:t>welche</a:t>
            </a:r>
            <a:r>
              <a:rPr sz="6600" dirty="0"/>
              <a:t> </a:t>
            </a:r>
            <a:r>
              <a:rPr sz="6600" dirty="0" err="1"/>
              <a:t>Daten</a:t>
            </a:r>
            <a:r>
              <a:rPr sz="6600" dirty="0"/>
              <a:t> </a:t>
            </a:r>
            <a:r>
              <a:rPr sz="6600" dirty="0" err="1"/>
              <a:t>wir</a:t>
            </a:r>
            <a:r>
              <a:rPr sz="6600" dirty="0"/>
              <a:t> </a:t>
            </a:r>
            <a:r>
              <a:rPr sz="6600" dirty="0" err="1"/>
              <a:t>sammeln</a:t>
            </a:r>
            <a:r>
              <a:rPr sz="6600" dirty="0"/>
              <a:t>.</a:t>
            </a:r>
          </a:p>
          <a:p>
            <a:pPr marL="1143000" indent="-1143000" defTabSz="914400">
              <a:lnSpc>
                <a:spcPct val="80000"/>
              </a:lnSpc>
              <a:spcBef>
                <a:spcPts val="4000"/>
              </a:spcBef>
              <a:buSzPct val="100000"/>
              <a:buAutoNum type="arabicPeriod"/>
              <a:defRPr sz="55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sz="6600" dirty="0" err="1"/>
              <a:t>Sie</a:t>
            </a:r>
            <a:r>
              <a:rPr sz="6600" dirty="0"/>
              <a:t> </a:t>
            </a:r>
            <a:r>
              <a:rPr sz="6600" dirty="0" err="1"/>
              <a:t>beeinflussen</a:t>
            </a:r>
            <a:r>
              <a:rPr sz="6600" dirty="0"/>
              <a:t> oder </a:t>
            </a:r>
            <a:r>
              <a:rPr sz="6600" dirty="0" err="1"/>
              <a:t>kontrollieren</a:t>
            </a:r>
            <a:r>
              <a:rPr sz="6600" dirty="0"/>
              <a:t> </a:t>
            </a:r>
            <a:r>
              <a:rPr sz="6600" dirty="0" err="1"/>
              <a:t>unsere</a:t>
            </a:r>
            <a:r>
              <a:rPr sz="6600" dirty="0"/>
              <a:t> Interpretation der </a:t>
            </a:r>
            <a:r>
              <a:rPr sz="6600" dirty="0" err="1"/>
              <a:t>gesammelten</a:t>
            </a:r>
            <a:r>
              <a:rPr sz="6600" dirty="0"/>
              <a:t> </a:t>
            </a:r>
            <a:r>
              <a:rPr sz="6600" dirty="0" err="1"/>
              <a:t>Daten</a:t>
            </a:r>
            <a:r>
              <a:rPr sz="6600" dirty="0"/>
              <a:t>.</a:t>
            </a:r>
          </a:p>
        </p:txBody>
      </p:sp>
    </p:spTree>
    <p:extLst>
      <p:ext uri="{BB962C8B-B14F-4D97-AF65-F5344CB8AC3E}">
        <p14:creationId xmlns:p14="http://schemas.microsoft.com/office/powerpoint/2010/main" val="3593369988"/>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050">
                                            <p:bg/>
                                          </p:spTgt>
                                        </p:tgtEl>
                                        <p:attrNameLst>
                                          <p:attrName>style.visibility</p:attrName>
                                        </p:attrNameLst>
                                      </p:cBhvr>
                                      <p:to>
                                        <p:strVal val="visible"/>
                                      </p:to>
                                    </p:set>
                                    <p:animEffect transition="in" filter="wipe(left)">
                                      <p:cBhvr>
                                        <p:cTn id="7" dur="500"/>
                                        <p:tgtEl>
                                          <p:spTgt spid="1050">
                                            <p:bg/>
                                          </p:spTgt>
                                        </p:tgtEl>
                                      </p:cBhvr>
                                    </p:animEffect>
                                  </p:childTnLst>
                                </p:cTn>
                              </p:par>
                              <p:par>
                                <p:cTn id="8" presetID="22" presetClass="entr" presetSubtype="8" fill="hold" grpId="0" nodeType="withEffect">
                                  <p:stCondLst>
                                    <p:cond delay="0"/>
                                  </p:stCondLst>
                                  <p:iterate>
                                    <p:tmAbs val="0"/>
                                  </p:iterate>
                                  <p:childTnLst>
                                    <p:set>
                                      <p:cBhvr>
                                        <p:cTn id="9" fill="hold"/>
                                        <p:tgtEl>
                                          <p:spTgt spid="1050">
                                            <p:txEl>
                                              <p:pRg st="0" end="0"/>
                                            </p:txEl>
                                          </p:spTgt>
                                        </p:tgtEl>
                                        <p:attrNameLst>
                                          <p:attrName>style.visibility</p:attrName>
                                        </p:attrNameLst>
                                      </p:cBhvr>
                                      <p:to>
                                        <p:strVal val="visible"/>
                                      </p:to>
                                    </p:set>
                                    <p:animEffect transition="in" filter="wipe(left)">
                                      <p:cBhvr>
                                        <p:cTn id="10" dur="500"/>
                                        <p:tgtEl>
                                          <p:spTgt spid="10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050">
                                            <p:txEl>
                                              <p:pRg st="1" end="1"/>
                                            </p:txEl>
                                          </p:spTgt>
                                        </p:tgtEl>
                                        <p:attrNameLst>
                                          <p:attrName>style.visibility</p:attrName>
                                        </p:attrNameLst>
                                      </p:cBhvr>
                                      <p:to>
                                        <p:strVal val="visible"/>
                                      </p:to>
                                    </p:set>
                                    <p:animEffect transition="in" filter="wipe(left)">
                                      <p:cBhvr>
                                        <p:cTn id="15" dur="500"/>
                                        <p:tgtEl>
                                          <p:spTgt spid="10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050">
                                            <p:txEl>
                                              <p:pRg st="2" end="2"/>
                                            </p:txEl>
                                          </p:spTgt>
                                        </p:tgtEl>
                                        <p:attrNameLst>
                                          <p:attrName>style.visibility</p:attrName>
                                        </p:attrNameLst>
                                      </p:cBhvr>
                                      <p:to>
                                        <p:strVal val="visible"/>
                                      </p:to>
                                    </p:set>
                                    <p:animEffect transition="in" filter="wipe(left)">
                                      <p:cBhvr>
                                        <p:cTn id="20" dur="500"/>
                                        <p:tgtEl>
                                          <p:spTgt spid="105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050">
                                            <p:txEl>
                                              <p:pRg st="3" end="3"/>
                                            </p:txEl>
                                          </p:spTgt>
                                        </p:tgtEl>
                                        <p:attrNameLst>
                                          <p:attrName>style.visibility</p:attrName>
                                        </p:attrNameLst>
                                      </p:cBhvr>
                                      <p:to>
                                        <p:strVal val="visible"/>
                                      </p:to>
                                    </p:set>
                                    <p:animEffect transition="in" filter="wipe(left)">
                                      <p:cBhvr>
                                        <p:cTn id="25" dur="500"/>
                                        <p:tgtEl>
                                          <p:spTgt spid="10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Rectangle"/>
          <p:cNvSpPr/>
          <p:nvPr/>
        </p:nvSpPr>
        <p:spPr>
          <a:xfrm>
            <a:off x="-386862" y="-527538"/>
            <a:ext cx="24796262" cy="14256238"/>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20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
        <p:nvSpPr>
          <p:cNvPr id="1211" name="Alte-Erde Schöpfung"/>
          <p:cNvSpPr txBox="1"/>
          <p:nvPr/>
        </p:nvSpPr>
        <p:spPr>
          <a:xfrm>
            <a:off x="15786694" y="2387600"/>
            <a:ext cx="7381121" cy="3031599"/>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spAutoFit/>
          </a:bodyPr>
          <a:lstStyle>
            <a:lvl1pPr algn="ctr" defTabSz="914400">
              <a:buClr>
                <a:srgbClr val="000000"/>
              </a:buClr>
              <a:defRPr sz="9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pl-PL" dirty="0"/>
              <a:t>Kreacjonizm</a:t>
            </a:r>
          </a:p>
          <a:p>
            <a:r>
              <a:rPr lang="pl-PL" dirty="0"/>
              <a:t>Starej Ziemi</a:t>
            </a:r>
            <a:endParaRPr dirty="0"/>
          </a:p>
        </p:txBody>
      </p:sp>
      <p:grpSp>
        <p:nvGrpSpPr>
          <p:cNvPr id="13" name="Group 3"/>
          <p:cNvGrpSpPr>
            <a:grpSpLocks/>
          </p:cNvGrpSpPr>
          <p:nvPr/>
        </p:nvGrpSpPr>
        <p:grpSpPr bwMode="auto">
          <a:xfrm>
            <a:off x="1909763" y="499818"/>
            <a:ext cx="12609513" cy="12172950"/>
            <a:chOff x="3722" y="470"/>
            <a:chExt cx="7943" cy="7668"/>
          </a:xfrm>
        </p:grpSpPr>
        <p:pic>
          <p:nvPicPr>
            <p:cNvPr id="1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2" y="470"/>
              <a:ext cx="7943" cy="7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5"/>
            <p:cNvSpPr>
              <a:spLocks noChangeArrowheads="1"/>
            </p:cNvSpPr>
            <p:nvPr/>
          </p:nvSpPr>
          <p:spPr bwMode="auto">
            <a:xfrm>
              <a:off x="6848" y="6113"/>
              <a:ext cx="1688" cy="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4800" b="1">
                  <a:solidFill>
                    <a:srgbClr val="FFFFFF"/>
                  </a:solidFill>
                </a:rPr>
                <a:t>Ziemia</a:t>
              </a:r>
            </a:p>
          </p:txBody>
        </p:sp>
        <p:sp>
          <p:nvSpPr>
            <p:cNvPr id="16" name="Rectangle 6"/>
            <p:cNvSpPr>
              <a:spLocks noChangeArrowheads="1"/>
            </p:cNvSpPr>
            <p:nvPr/>
          </p:nvSpPr>
          <p:spPr bwMode="auto">
            <a:xfrm>
              <a:off x="5879" y="1944"/>
              <a:ext cx="3623" cy="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9pPr>
            </a:lstStyle>
            <a:p>
              <a:pPr algn="ctr" eaLnBrk="1">
                <a:lnSpc>
                  <a:spcPct val="90000"/>
                </a:lnSpc>
              </a:pPr>
              <a:r>
                <a:rPr lang="pl-PL" altLang="pl-PL" sz="4800" b="1">
                  <a:solidFill>
                    <a:srgbClr val="FFFFFF"/>
                  </a:solidFill>
                </a:rPr>
                <a:t>Ewolucja</a:t>
              </a:r>
            </a:p>
            <a:p>
              <a:pPr algn="ctr" eaLnBrk="1">
                <a:lnSpc>
                  <a:spcPct val="90000"/>
                </a:lnSpc>
              </a:pPr>
              <a:r>
                <a:rPr lang="pl-PL" altLang="pl-PL" sz="4800" b="1">
                  <a:solidFill>
                    <a:srgbClr val="FFFFFF"/>
                  </a:solidFill>
                </a:rPr>
                <a:t>geologiczna</a:t>
              </a:r>
            </a:p>
          </p:txBody>
        </p:sp>
      </p:grpSp>
      <p:grpSp>
        <p:nvGrpSpPr>
          <p:cNvPr id="17" name="Group 7"/>
          <p:cNvGrpSpPr>
            <a:grpSpLocks/>
          </p:cNvGrpSpPr>
          <p:nvPr/>
        </p:nvGrpSpPr>
        <p:grpSpPr bwMode="auto">
          <a:xfrm>
            <a:off x="1903413" y="488706"/>
            <a:ext cx="12612688" cy="12177712"/>
            <a:chOff x="3721" y="488"/>
            <a:chExt cx="7945" cy="7671"/>
          </a:xfrm>
        </p:grpSpPr>
        <p:pic>
          <p:nvPicPr>
            <p:cNvPr id="18"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21" y="488"/>
              <a:ext cx="7945" cy="7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Rectangle 9"/>
            <p:cNvSpPr>
              <a:spLocks noChangeArrowheads="1"/>
            </p:cNvSpPr>
            <p:nvPr/>
          </p:nvSpPr>
          <p:spPr bwMode="auto">
            <a:xfrm>
              <a:off x="5760" y="1200"/>
              <a:ext cx="384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ctr" eaLnBrk="1">
                <a:lnSpc>
                  <a:spcPct val="100000"/>
                </a:lnSpc>
              </a:pPr>
              <a:r>
                <a:rPr lang="pl-PL" altLang="pl-PL" sz="4800" b="1">
                  <a:solidFill>
                    <a:srgbClr val="FFFFFF"/>
                  </a:solidFill>
                </a:rPr>
                <a:t>Ewolucja Kosmiczna</a:t>
              </a:r>
            </a:p>
          </p:txBody>
        </p:sp>
        <p:sp>
          <p:nvSpPr>
            <p:cNvPr id="20" name="Rectangle 10"/>
            <p:cNvSpPr>
              <a:spLocks noChangeArrowheads="1"/>
            </p:cNvSpPr>
            <p:nvPr/>
          </p:nvSpPr>
          <p:spPr bwMode="auto">
            <a:xfrm>
              <a:off x="5557" y="6952"/>
              <a:ext cx="4231" cy="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9pPr>
            </a:lstStyle>
            <a:p>
              <a:pPr algn="ctr" eaLnBrk="1">
                <a:lnSpc>
                  <a:spcPct val="90000"/>
                </a:lnSpc>
              </a:pPr>
              <a:r>
                <a:rPr lang="pl-PL" altLang="pl-PL" sz="4800" b="1">
                  <a:solidFill>
                    <a:srgbClr val="FFFFFF"/>
                  </a:solidFill>
                </a:rPr>
                <a:t>planety, gwiazdy, galaktyki</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additive="repl">
                                        <p:cTn id="6" dur="indefinite" fill="hold"/>
                                        <p:tgtEl>
                                          <p:spTgt spid="13"/>
                                        </p:tgtEl>
                                        <p:attrNameLst>
                                          <p:attrName>style.visibility</p:attrName>
                                        </p:attrNameLst>
                                      </p:cBhvr>
                                      <p:to>
                                        <p:strVal val="visible"/>
                                      </p:to>
                                    </p:set>
                                    <p:anim calcmode="lin" valueType="num">
                                      <p:cBhvr additive="repl">
                                        <p:cTn id="7" dur="500" fill="hold"/>
                                        <p:tgtEl>
                                          <p:spTgt spid="13"/>
                                        </p:tgtEl>
                                        <p:attrNameLst>
                                          <p:attrName>ppt_w</p:attrName>
                                        </p:attrNameLst>
                                      </p:cBhvr>
                                      <p:tavLst>
                                        <p:tav tm="100000">
                                          <p:val>
                                            <p:strVal val="0"/>
                                          </p:val>
                                        </p:tav>
                                        <p:tav>
                                          <p:val>
                                            <p:strVal val="#ppt_w"/>
                                          </p:val>
                                        </p:tav>
                                      </p:tavLst>
                                    </p:anim>
                                    <p:anim calcmode="lin" valueType="num">
                                      <p:cBhvr additive="repl">
                                        <p:cTn id="8" dur="500" fill="hold"/>
                                        <p:tgtEl>
                                          <p:spTgt spid="13"/>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2" name="Rectangle"/>
          <p:cNvSpPr/>
          <p:nvPr/>
        </p:nvSpPr>
        <p:spPr>
          <a:xfrm>
            <a:off x="-261257" y="-424543"/>
            <a:ext cx="24670657" cy="14153243"/>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130</a:t>
            </a:fld>
            <a:endParaRPr/>
          </a:p>
        </p:txBody>
      </p:sp>
      <p:pic>
        <p:nvPicPr>
          <p:cNvPr id="1054" name="pic.png" descr="pic.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271242" y="14485"/>
            <a:ext cx="17879519" cy="13712261"/>
          </a:xfrm>
          <a:prstGeom prst="rect">
            <a:avLst/>
          </a:prstGeom>
          <a:ln w="12700">
            <a:miter lim="400000"/>
          </a:ln>
        </p:spPr>
      </p:pic>
      <p:sp>
        <p:nvSpPr>
          <p:cNvPr id="1055" name="GOTTES WORT IST…"/>
          <p:cNvSpPr txBox="1"/>
          <p:nvPr/>
        </p:nvSpPr>
        <p:spPr>
          <a:xfrm rot="150000">
            <a:off x="4737459" y="11946466"/>
            <a:ext cx="3610919"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2800" b="1">
                <a:solidFill>
                  <a:srgbClr val="FFFFFF"/>
                </a:solidFill>
              </a:defRPr>
            </a:pPr>
            <a:r>
              <a:t>GOTTES WORT IST </a:t>
            </a:r>
          </a:p>
          <a:p>
            <a:pPr algn="ctr" defTabSz="825500">
              <a:defRPr sz="2800" b="1">
                <a:solidFill>
                  <a:srgbClr val="FFFFFF"/>
                </a:solidFill>
              </a:defRPr>
            </a:pPr>
            <a:r>
              <a:t>DIE WAHRHEIT</a:t>
            </a:r>
          </a:p>
        </p:txBody>
      </p:sp>
      <p:sp>
        <p:nvSpPr>
          <p:cNvPr id="1056" name="DER MENSCH ENTSCHEIDET…"/>
          <p:cNvSpPr txBox="1"/>
          <p:nvPr/>
        </p:nvSpPr>
        <p:spPr>
          <a:xfrm rot="21450000">
            <a:off x="15487626" y="11959583"/>
            <a:ext cx="4491614" cy="964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2800" b="1">
                <a:solidFill>
                  <a:srgbClr val="FFFFFF"/>
                </a:solidFill>
              </a:defRPr>
            </a:pPr>
            <a:r>
              <a:rPr dirty="0"/>
              <a:t> </a:t>
            </a:r>
            <a:r>
              <a:rPr lang="de-DE" dirty="0"/>
              <a:t>WAS WAHRHEIT IST,</a:t>
            </a:r>
            <a:br>
              <a:rPr lang="de-DE" dirty="0"/>
            </a:br>
            <a:r>
              <a:rPr lang="de-DE" dirty="0"/>
              <a:t>BESTIMMT DER MENSCH</a:t>
            </a:r>
            <a:endParaRPr dirty="0"/>
          </a:p>
        </p:txBody>
      </p:sp>
    </p:spTree>
    <p:extLst>
      <p:ext uri="{BB962C8B-B14F-4D97-AF65-F5344CB8AC3E}">
        <p14:creationId xmlns:p14="http://schemas.microsoft.com/office/powerpoint/2010/main" val="2096521593"/>
      </p:ext>
    </p:extLst>
  </p:cSld>
  <p:clrMapOvr>
    <a:masterClrMapping/>
  </p:clrMapOvr>
  <p:transition xmlns:p14="http://schemas.microsoft.com/office/powerpoint/2010/main" spd="med"/>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8" name="Rectangle"/>
          <p:cNvSpPr/>
          <p:nvPr/>
        </p:nvSpPr>
        <p:spPr>
          <a:xfrm>
            <a:off x="-326571" y="-359229"/>
            <a:ext cx="24735971" cy="14087929"/>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5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131</a:t>
            </a:fld>
            <a:endParaRPr/>
          </a:p>
        </p:txBody>
      </p:sp>
      <p:pic>
        <p:nvPicPr>
          <p:cNvPr id="1060" name="pic.png" descr="pic.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270250" y="12700"/>
            <a:ext cx="17881601" cy="13716001"/>
          </a:xfrm>
          <a:prstGeom prst="rect">
            <a:avLst/>
          </a:prstGeom>
          <a:ln w="12700">
            <a:miter lim="400000"/>
          </a:ln>
        </p:spPr>
      </p:pic>
      <p:pic>
        <p:nvPicPr>
          <p:cNvPr id="1061" name="droppedImage.pdf" descr="droppedImage.pdf"/>
          <p:cNvPicPr>
            <a:picLocks noChangeAspect="1"/>
          </p:cNvPicPr>
          <p:nvPr/>
        </p:nvPicPr>
        <p:blipFill>
          <a:blip r:embed="rId3">
            <a:extLst/>
          </a:blip>
          <a:stretch>
            <a:fillRect/>
          </a:stretch>
        </p:blipFill>
        <p:spPr>
          <a:xfrm>
            <a:off x="7975600" y="475668"/>
            <a:ext cx="8432800" cy="8432801"/>
          </a:xfrm>
          <a:prstGeom prst="rect">
            <a:avLst/>
          </a:prstGeom>
          <a:ln w="12700">
            <a:miter lim="400000"/>
          </a:ln>
        </p:spPr>
      </p:pic>
      <p:sp>
        <p:nvSpPr>
          <p:cNvPr id="1062" name="GOTTES WORT IST…"/>
          <p:cNvSpPr txBox="1"/>
          <p:nvPr/>
        </p:nvSpPr>
        <p:spPr>
          <a:xfrm rot="150000">
            <a:off x="4737459" y="11946466"/>
            <a:ext cx="3610919"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2800" b="1">
                <a:solidFill>
                  <a:srgbClr val="FFFFFF"/>
                </a:solidFill>
              </a:defRPr>
            </a:pPr>
            <a:r>
              <a:t>GOTTES WORT IST </a:t>
            </a:r>
          </a:p>
          <a:p>
            <a:pPr algn="ctr" defTabSz="825500">
              <a:defRPr sz="2800" b="1">
                <a:solidFill>
                  <a:srgbClr val="FFFFFF"/>
                </a:solidFill>
              </a:defRPr>
            </a:pPr>
            <a:r>
              <a:t>DIE WAHRHEIT</a:t>
            </a:r>
          </a:p>
        </p:txBody>
      </p:sp>
      <p:sp>
        <p:nvSpPr>
          <p:cNvPr id="1063" name="DER MENSCH ENTSCHEIDET…"/>
          <p:cNvSpPr txBox="1"/>
          <p:nvPr/>
        </p:nvSpPr>
        <p:spPr>
          <a:xfrm rot="21450000">
            <a:off x="15487627" y="11959583"/>
            <a:ext cx="4491614" cy="964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2800" b="1">
                <a:solidFill>
                  <a:srgbClr val="FFFFFF"/>
                </a:solidFill>
              </a:defRPr>
            </a:pPr>
            <a:r>
              <a:rPr dirty="0"/>
              <a:t> </a:t>
            </a:r>
            <a:r>
              <a:rPr lang="de-DE" dirty="0"/>
              <a:t> WAS WAHRHEIT IST,</a:t>
            </a:r>
            <a:br>
              <a:rPr lang="de-DE" dirty="0"/>
            </a:br>
            <a:r>
              <a:rPr lang="de-DE" dirty="0"/>
              <a:t>BESTIMMT DER MENSCH</a:t>
            </a:r>
          </a:p>
        </p:txBody>
      </p:sp>
    </p:spTree>
    <p:extLst>
      <p:ext uri="{BB962C8B-B14F-4D97-AF65-F5344CB8AC3E}">
        <p14:creationId xmlns:p14="http://schemas.microsoft.com/office/powerpoint/2010/main" val="2181051254"/>
      </p:ext>
    </p:extLst>
  </p:cSld>
  <p:clrMapOvr>
    <a:masterClrMapping/>
  </p:clrMapOvr>
  <p:transition xmlns:p14="http://schemas.microsoft.com/office/powerpoint/2010/main" spd="med"/>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5" name="Rectangle"/>
          <p:cNvSpPr/>
          <p:nvPr/>
        </p:nvSpPr>
        <p:spPr>
          <a:xfrm>
            <a:off x="-424543" y="-751114"/>
            <a:ext cx="24833943" cy="14479814"/>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132</a:t>
            </a:fld>
            <a:endParaRPr/>
          </a:p>
        </p:txBody>
      </p:sp>
      <p:pic>
        <p:nvPicPr>
          <p:cNvPr id="1067" name="pic.png" descr="pic.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127161" y="-120436"/>
            <a:ext cx="18129678" cy="13956872"/>
          </a:xfrm>
          <a:prstGeom prst="rect">
            <a:avLst/>
          </a:prstGeom>
          <a:ln w="12700">
            <a:miter lim="400000"/>
          </a:ln>
        </p:spPr>
      </p:pic>
      <p:pic>
        <p:nvPicPr>
          <p:cNvPr id="1068" name="droppedImage.pdf" descr="droppedImage.pdf"/>
          <p:cNvPicPr>
            <a:picLocks noChangeAspect="1"/>
          </p:cNvPicPr>
          <p:nvPr/>
        </p:nvPicPr>
        <p:blipFill>
          <a:blip r:embed="rId3">
            <a:extLst/>
          </a:blip>
          <a:stretch>
            <a:fillRect/>
          </a:stretch>
        </p:blipFill>
        <p:spPr>
          <a:xfrm>
            <a:off x="18300700" y="406400"/>
            <a:ext cx="1880484" cy="3276600"/>
          </a:xfrm>
          <a:prstGeom prst="rect">
            <a:avLst/>
          </a:prstGeom>
          <a:ln w="12700">
            <a:miter lim="400000"/>
          </a:ln>
        </p:spPr>
      </p:pic>
      <p:pic>
        <p:nvPicPr>
          <p:cNvPr id="1069" name="droppedImage.pdf" descr="droppedImage.pdf"/>
          <p:cNvPicPr>
            <a:picLocks noChangeAspect="1"/>
          </p:cNvPicPr>
          <p:nvPr/>
        </p:nvPicPr>
        <p:blipFill>
          <a:blip r:embed="rId4">
            <a:extLst/>
          </a:blip>
          <a:stretch>
            <a:fillRect/>
          </a:stretch>
        </p:blipFill>
        <p:spPr>
          <a:xfrm>
            <a:off x="7975600" y="475668"/>
            <a:ext cx="8432800" cy="8432801"/>
          </a:xfrm>
          <a:prstGeom prst="rect">
            <a:avLst/>
          </a:prstGeom>
          <a:ln w="12700">
            <a:miter lim="400000"/>
          </a:ln>
        </p:spPr>
      </p:pic>
      <p:sp>
        <p:nvSpPr>
          <p:cNvPr id="1070" name="GOTTES WORT IST…"/>
          <p:cNvSpPr txBox="1"/>
          <p:nvPr/>
        </p:nvSpPr>
        <p:spPr>
          <a:xfrm rot="150000">
            <a:off x="4737459" y="11946466"/>
            <a:ext cx="3610919"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2800" b="1">
                <a:solidFill>
                  <a:srgbClr val="FFFFFF"/>
                </a:solidFill>
              </a:defRPr>
            </a:pPr>
            <a:r>
              <a:t>GOTTES WORT IST </a:t>
            </a:r>
          </a:p>
          <a:p>
            <a:pPr algn="ctr" defTabSz="825500">
              <a:defRPr sz="2800" b="1">
                <a:solidFill>
                  <a:srgbClr val="FFFFFF"/>
                </a:solidFill>
              </a:defRPr>
            </a:pPr>
            <a:r>
              <a:t>DIE WAHRHEIT</a:t>
            </a:r>
          </a:p>
        </p:txBody>
      </p:sp>
      <p:sp>
        <p:nvSpPr>
          <p:cNvPr id="1071" name="DER MENSCH ENTSCHEIDET…"/>
          <p:cNvSpPr txBox="1"/>
          <p:nvPr/>
        </p:nvSpPr>
        <p:spPr>
          <a:xfrm rot="21450000">
            <a:off x="15487627" y="11959583"/>
            <a:ext cx="4491614" cy="964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2800" b="1">
                <a:solidFill>
                  <a:srgbClr val="FFFFFF"/>
                </a:solidFill>
              </a:defRPr>
            </a:pPr>
            <a:r>
              <a:rPr dirty="0"/>
              <a:t> </a:t>
            </a:r>
            <a:r>
              <a:rPr lang="de-DE" dirty="0"/>
              <a:t> WAS WAHRHEIT IST,</a:t>
            </a:r>
            <a:br>
              <a:rPr lang="de-DE" dirty="0"/>
            </a:br>
            <a:r>
              <a:rPr lang="de-DE" dirty="0"/>
              <a:t>BESTIMMT DER MENSCH</a:t>
            </a:r>
          </a:p>
        </p:txBody>
      </p:sp>
    </p:spTree>
    <p:extLst>
      <p:ext uri="{BB962C8B-B14F-4D97-AF65-F5344CB8AC3E}">
        <p14:creationId xmlns:p14="http://schemas.microsoft.com/office/powerpoint/2010/main" val="3611532410"/>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068"/>
                                        </p:tgtEl>
                                        <p:attrNameLst>
                                          <p:attrName>style.visibility</p:attrName>
                                        </p:attrNameLst>
                                      </p:cBhvr>
                                      <p:to>
                                        <p:strVal val="visible"/>
                                      </p:to>
                                    </p:set>
                                    <p:animEffect transition="in" filter="wipe(up)">
                                      <p:cBhvr>
                                        <p:cTn id="7" dur="500"/>
                                        <p:tgtEl>
                                          <p:spTgt spid="1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 grpId="0"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3" name="Sekulare Ausgangspunkte"/>
          <p:cNvSpPr txBox="1"/>
          <p:nvPr/>
        </p:nvSpPr>
        <p:spPr>
          <a:xfrm>
            <a:off x="889000" y="965200"/>
            <a:ext cx="22860000" cy="2133600"/>
          </a:xfrm>
          <a:prstGeom prst="rect">
            <a:avLst/>
          </a:prstGeom>
          <a:extLst>
            <a:ext uri="{C572A759-6A51-4108-AA02-DFA0A04FC94B}">
              <ma14:wrappingTextBoxFlag xmlns:ma14="http://schemas.microsoft.com/office/mac/drawingml/2011/main" val="1"/>
            </a:ext>
          </a:extLst>
        </p:spPr>
        <p:txBody>
          <a:bodyPr lIns="0" tIns="0" rIns="0" bIns="0" anchor="ctr"/>
          <a:lstStyle/>
          <a:p>
            <a:pPr algn="ctr" defTabSz="825500">
              <a:spcBef>
                <a:spcPts val="2300"/>
              </a:spcBef>
              <a:buClr>
                <a:srgbClr val="FFFEEC"/>
              </a:buClr>
              <a:buFont typeface="GoudyTwenty"/>
              <a:defRPr sz="10000">
                <a:solidFill>
                  <a:srgbClr val="74A7FE"/>
                </a:solidFill>
                <a:effectLst>
                  <a:outerShdw blurRad="38100" dist="38100" dir="2700000" rotWithShape="0">
                    <a:srgbClr val="000000">
                      <a:alpha val="43137"/>
                    </a:srgbClr>
                  </a:outerShdw>
                </a:effectLst>
                <a:uFill>
                  <a:solidFill>
                    <a:srgbClr val="74A7FE"/>
                  </a:solidFill>
                </a:uFill>
                <a:latin typeface="DejaVu Sans"/>
                <a:ea typeface="DejaVu Sans"/>
                <a:cs typeface="DejaVu Sans"/>
                <a:sym typeface="DejaVu Sans"/>
              </a:defRPr>
            </a:pPr>
            <a:r>
              <a:rPr dirty="0" err="1"/>
              <a:t>Ausgangspunkte</a:t>
            </a:r>
            <a:r>
              <a:rPr lang="de-DE" dirty="0"/>
              <a:t> des Säkularismus</a:t>
            </a:r>
            <a:endParaRPr dirty="0"/>
          </a:p>
        </p:txBody>
      </p:sp>
      <p:sp>
        <p:nvSpPr>
          <p:cNvPr id="1074" name="Materie ist alles was existiert.…"/>
          <p:cNvSpPr txBox="1"/>
          <p:nvPr/>
        </p:nvSpPr>
        <p:spPr>
          <a:xfrm>
            <a:off x="1758950" y="3558278"/>
            <a:ext cx="20866100" cy="5740401"/>
          </a:xfrm>
          <a:prstGeom prst="rect">
            <a:avLst/>
          </a:prstGeom>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L="1142999" indent="-1142999" defTabSz="914400">
              <a:spcBef>
                <a:spcPts val="4000"/>
              </a:spcBef>
              <a:buSzPct val="100000"/>
              <a:buAutoNum type="arabicPeriod"/>
              <a:defRPr sz="73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de-DE" dirty="0"/>
              <a:t>Alles ist </a:t>
            </a:r>
            <a:r>
              <a:rPr dirty="0" err="1"/>
              <a:t>Materie</a:t>
            </a:r>
            <a:r>
              <a:rPr lang="de-DE" dirty="0"/>
              <a:t>, ansonsten gibt es nichts.</a:t>
            </a:r>
            <a:endParaRPr dirty="0"/>
          </a:p>
          <a:p>
            <a:pPr marL="1142999" indent="-1142999" defTabSz="914400">
              <a:spcBef>
                <a:spcPts val="4000"/>
              </a:spcBef>
              <a:buSzPct val="100000"/>
              <a:buAutoNum type="arabicPeriod"/>
              <a:defRPr sz="73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dirty="0" err="1"/>
              <a:t>Alles</a:t>
            </a:r>
            <a:r>
              <a:rPr dirty="0"/>
              <a:t> </a:t>
            </a:r>
            <a:r>
              <a:rPr dirty="0" err="1"/>
              <a:t>kann</a:t>
            </a:r>
            <a:r>
              <a:rPr lang="de-DE" dirty="0"/>
              <a:t> – </a:t>
            </a:r>
            <a:r>
              <a:rPr dirty="0"/>
              <a:t>und muss</a:t>
            </a:r>
            <a:r>
              <a:rPr lang="de-DE" dirty="0"/>
              <a:t> – erklärt werden</a:t>
            </a:r>
            <a:r>
              <a:rPr dirty="0"/>
              <a:t> </a:t>
            </a:r>
            <a:r>
              <a:rPr lang="de-DE" dirty="0"/>
              <a:t/>
            </a:r>
            <a:br>
              <a:rPr lang="de-DE" dirty="0"/>
            </a:br>
            <a:r>
              <a:rPr dirty="0" err="1"/>
              <a:t>durch</a:t>
            </a:r>
            <a:r>
              <a:rPr dirty="0"/>
              <a:t> </a:t>
            </a:r>
            <a:r>
              <a:rPr dirty="0" err="1">
                <a:solidFill>
                  <a:srgbClr val="F6F412"/>
                </a:solidFill>
                <a:uFill>
                  <a:solidFill>
                    <a:srgbClr val="F6A029"/>
                  </a:solidFill>
                </a:uFill>
              </a:rPr>
              <a:t>Zeit</a:t>
            </a:r>
            <a:r>
              <a:rPr dirty="0"/>
              <a:t> plus </a:t>
            </a:r>
            <a:r>
              <a:rPr dirty="0" err="1">
                <a:solidFill>
                  <a:srgbClr val="EDF612"/>
                </a:solidFill>
                <a:uFill>
                  <a:solidFill>
                    <a:srgbClr val="F6A029"/>
                  </a:solidFill>
                </a:uFill>
              </a:rPr>
              <a:t>Zufall</a:t>
            </a:r>
            <a:r>
              <a:rPr dirty="0"/>
              <a:t> plus </a:t>
            </a:r>
            <a:r>
              <a:rPr lang="de-DE" dirty="0"/>
              <a:t>die </a:t>
            </a:r>
            <a:r>
              <a:rPr dirty="0" err="1">
                <a:solidFill>
                  <a:srgbClr val="EBF60D"/>
                </a:solidFill>
                <a:uFill>
                  <a:solidFill>
                    <a:srgbClr val="F6A029"/>
                  </a:solidFill>
                </a:uFill>
              </a:rPr>
              <a:t>Naturgesetze</a:t>
            </a:r>
            <a:r>
              <a:rPr dirty="0">
                <a:solidFill>
                  <a:srgbClr val="EBF60D"/>
                </a:solidFill>
                <a:uFill>
                  <a:solidFill>
                    <a:srgbClr val="F6A029"/>
                  </a:solidFill>
                </a:uFill>
              </a:rPr>
              <a:t>, </a:t>
            </a:r>
            <a:r>
              <a:rPr dirty="0"/>
              <a:t>die auf </a:t>
            </a:r>
            <a:r>
              <a:rPr lang="de-DE" dirty="0"/>
              <a:t>die </a:t>
            </a:r>
            <a:r>
              <a:rPr dirty="0" err="1"/>
              <a:t>Materie</a:t>
            </a:r>
            <a:r>
              <a:rPr dirty="0"/>
              <a:t> </a:t>
            </a:r>
            <a:r>
              <a:rPr dirty="0" err="1"/>
              <a:t>einwirken</a:t>
            </a:r>
            <a:r>
              <a:rPr dirty="0"/>
              <a:t>.</a:t>
            </a:r>
          </a:p>
        </p:txBody>
      </p:sp>
      <p:sp>
        <p:nvSpPr>
          <p:cNvPr id="1075" name="Religion des Atheismus"/>
          <p:cNvSpPr txBox="1"/>
          <p:nvPr/>
        </p:nvSpPr>
        <p:spPr>
          <a:xfrm>
            <a:off x="6640000" y="10584634"/>
            <a:ext cx="11104001" cy="1579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9600">
                <a:solidFill>
                  <a:srgbClr val="73FA41"/>
                </a:solidFill>
                <a:latin typeface="DejaVu Sans Condensed"/>
                <a:ea typeface="DejaVu Sans Condensed"/>
                <a:cs typeface="DejaVu Sans Condensed"/>
                <a:sym typeface="DejaVu Sans Condensed"/>
              </a:defRPr>
            </a:lvl1pPr>
          </a:lstStyle>
          <a:p>
            <a:r>
              <a:rPr dirty="0"/>
              <a:t>Religion</a:t>
            </a:r>
            <a:r>
              <a:rPr lang="de-DE" dirty="0"/>
              <a:t>:</a:t>
            </a:r>
            <a:r>
              <a:rPr dirty="0"/>
              <a:t> </a:t>
            </a:r>
            <a:r>
              <a:rPr dirty="0" err="1"/>
              <a:t>Atheismus</a:t>
            </a:r>
            <a:endParaRPr dirty="0"/>
          </a:p>
        </p:txBody>
      </p:sp>
      <p:sp>
        <p:nvSpPr>
          <p:cNvPr id="1076" name="Philosophie des Naturalismus"/>
          <p:cNvSpPr txBox="1"/>
          <p:nvPr/>
        </p:nvSpPr>
        <p:spPr>
          <a:xfrm>
            <a:off x="5084648" y="9140861"/>
            <a:ext cx="14468704" cy="1579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solidFill>
                  <a:srgbClr val="FFFB00"/>
                </a:solidFill>
                <a:latin typeface="DejaVu Sans Condensed"/>
                <a:ea typeface="DejaVu Sans Condensed"/>
                <a:cs typeface="DejaVu Sans Condensed"/>
                <a:sym typeface="DejaVu Sans Condensed"/>
              </a:defRPr>
            </a:lvl1pPr>
          </a:lstStyle>
          <a:p>
            <a:r>
              <a:rPr dirty="0" err="1"/>
              <a:t>Philosophie</a:t>
            </a:r>
            <a:r>
              <a:rPr lang="de-DE" dirty="0"/>
              <a:t>:</a:t>
            </a:r>
            <a:r>
              <a:rPr dirty="0"/>
              <a:t> </a:t>
            </a:r>
            <a:r>
              <a:rPr dirty="0" err="1"/>
              <a:t>Naturalismus</a:t>
            </a:r>
            <a:endParaRPr dirty="0"/>
          </a:p>
        </p:txBody>
      </p:sp>
    </p:spTree>
    <p:extLst>
      <p:ext uri="{BB962C8B-B14F-4D97-AF65-F5344CB8AC3E}">
        <p14:creationId xmlns:p14="http://schemas.microsoft.com/office/powerpoint/2010/main" val="3268303198"/>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074">
                                            <p:bg/>
                                          </p:spTgt>
                                        </p:tgtEl>
                                        <p:attrNameLst>
                                          <p:attrName>style.visibility</p:attrName>
                                        </p:attrNameLst>
                                      </p:cBhvr>
                                      <p:to>
                                        <p:strVal val="visible"/>
                                      </p:to>
                                    </p:set>
                                    <p:animEffect transition="in" filter="wipe(left)">
                                      <p:cBhvr>
                                        <p:cTn id="7" dur="250"/>
                                        <p:tgtEl>
                                          <p:spTgt spid="1074">
                                            <p:bg/>
                                          </p:spTgt>
                                        </p:tgtEl>
                                      </p:cBhvr>
                                    </p:animEffect>
                                  </p:childTnLst>
                                </p:cTn>
                              </p:par>
                              <p:par>
                                <p:cTn id="8" presetID="22" presetClass="entr" presetSubtype="8" fill="hold" grpId="0" nodeType="withEffect">
                                  <p:stCondLst>
                                    <p:cond delay="0"/>
                                  </p:stCondLst>
                                  <p:iterate>
                                    <p:tmAbs val="0"/>
                                  </p:iterate>
                                  <p:childTnLst>
                                    <p:set>
                                      <p:cBhvr>
                                        <p:cTn id="9" fill="hold"/>
                                        <p:tgtEl>
                                          <p:spTgt spid="1074">
                                            <p:txEl>
                                              <p:pRg st="0" end="0"/>
                                            </p:txEl>
                                          </p:spTgt>
                                        </p:tgtEl>
                                        <p:attrNameLst>
                                          <p:attrName>style.visibility</p:attrName>
                                        </p:attrNameLst>
                                      </p:cBhvr>
                                      <p:to>
                                        <p:strVal val="visible"/>
                                      </p:to>
                                    </p:set>
                                    <p:animEffect transition="in" filter="wipe(left)">
                                      <p:cBhvr>
                                        <p:cTn id="10" dur="250"/>
                                        <p:tgtEl>
                                          <p:spTgt spid="107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074">
                                            <p:txEl>
                                              <p:pRg st="1" end="1"/>
                                            </p:txEl>
                                          </p:spTgt>
                                        </p:tgtEl>
                                        <p:attrNameLst>
                                          <p:attrName>style.visibility</p:attrName>
                                        </p:attrNameLst>
                                      </p:cBhvr>
                                      <p:to>
                                        <p:strVal val="visible"/>
                                      </p:to>
                                    </p:set>
                                    <p:animEffect transition="in" filter="wipe(left)">
                                      <p:cBhvr>
                                        <p:cTn id="15" dur="250"/>
                                        <p:tgtEl>
                                          <p:spTgt spid="107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p:tmAbs val="0"/>
                                  </p:iterate>
                                  <p:childTnLst>
                                    <p:set>
                                      <p:cBhvr>
                                        <p:cTn id="19" fill="hold"/>
                                        <p:tgtEl>
                                          <p:spTgt spid="107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 grpId="0" build="p" bldLvl="5" animBg="1" advAuto="0"/>
      <p:bldP spid="1075" grpId="0" animBg="1" advAuto="0"/>
      <p:bldP spid="1076" grpId="0"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8" name="Rectangle"/>
          <p:cNvSpPr/>
          <p:nvPr/>
        </p:nvSpPr>
        <p:spPr>
          <a:xfrm>
            <a:off x="-293914" y="-522514"/>
            <a:ext cx="24703314" cy="14251214"/>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7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134</a:t>
            </a:fld>
            <a:endParaRPr/>
          </a:p>
        </p:txBody>
      </p:sp>
      <p:pic>
        <p:nvPicPr>
          <p:cNvPr id="1080" name="pic.png" descr="pic.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127161" y="-120436"/>
            <a:ext cx="18129678" cy="13956872"/>
          </a:xfrm>
          <a:prstGeom prst="rect">
            <a:avLst/>
          </a:prstGeom>
          <a:ln w="12700">
            <a:miter lim="400000"/>
          </a:ln>
        </p:spPr>
      </p:pic>
      <p:pic>
        <p:nvPicPr>
          <p:cNvPr id="1081" name="droppedImage.pdf" descr="droppedImage.pdf"/>
          <p:cNvPicPr>
            <a:picLocks noChangeAspect="1"/>
          </p:cNvPicPr>
          <p:nvPr/>
        </p:nvPicPr>
        <p:blipFill>
          <a:blip r:embed="rId3">
            <a:extLst/>
          </a:blip>
          <a:stretch>
            <a:fillRect/>
          </a:stretch>
        </p:blipFill>
        <p:spPr>
          <a:xfrm>
            <a:off x="5111690" y="349428"/>
            <a:ext cx="1880485" cy="3276601"/>
          </a:xfrm>
          <a:prstGeom prst="rect">
            <a:avLst/>
          </a:prstGeom>
          <a:ln w="12700">
            <a:miter lim="400000"/>
          </a:ln>
        </p:spPr>
      </p:pic>
      <p:pic>
        <p:nvPicPr>
          <p:cNvPr id="1082" name="droppedImage.pdf" descr="droppedImage.pdf"/>
          <p:cNvPicPr>
            <a:picLocks noChangeAspect="1"/>
          </p:cNvPicPr>
          <p:nvPr/>
        </p:nvPicPr>
        <p:blipFill>
          <a:blip r:embed="rId4">
            <a:extLst/>
          </a:blip>
          <a:stretch>
            <a:fillRect/>
          </a:stretch>
        </p:blipFill>
        <p:spPr>
          <a:xfrm>
            <a:off x="7975600" y="475668"/>
            <a:ext cx="8432800" cy="8432801"/>
          </a:xfrm>
          <a:prstGeom prst="rect">
            <a:avLst/>
          </a:prstGeom>
          <a:ln w="12700">
            <a:miter lim="400000"/>
          </a:ln>
        </p:spPr>
      </p:pic>
      <p:sp>
        <p:nvSpPr>
          <p:cNvPr id="1083" name="GOTTES WORT IST…"/>
          <p:cNvSpPr txBox="1"/>
          <p:nvPr/>
        </p:nvSpPr>
        <p:spPr>
          <a:xfrm rot="150000">
            <a:off x="4737459" y="11946466"/>
            <a:ext cx="3610919"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2800" b="1">
                <a:solidFill>
                  <a:srgbClr val="FFFFFF"/>
                </a:solidFill>
              </a:defRPr>
            </a:pPr>
            <a:r>
              <a:t>GOTTES WORT IST </a:t>
            </a:r>
          </a:p>
          <a:p>
            <a:pPr algn="ctr" defTabSz="825500">
              <a:defRPr sz="2800" b="1">
                <a:solidFill>
                  <a:srgbClr val="FFFFFF"/>
                </a:solidFill>
              </a:defRPr>
            </a:pPr>
            <a:r>
              <a:t>DIE WAHRHEIT</a:t>
            </a:r>
          </a:p>
        </p:txBody>
      </p:sp>
      <p:sp>
        <p:nvSpPr>
          <p:cNvPr id="1084" name="DER MENSCH ENTSCHEIDET…"/>
          <p:cNvSpPr txBox="1"/>
          <p:nvPr/>
        </p:nvSpPr>
        <p:spPr>
          <a:xfrm rot="21450000">
            <a:off x="15652727" y="11959583"/>
            <a:ext cx="4491614" cy="964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2800" b="1">
                <a:solidFill>
                  <a:srgbClr val="FFFFFF"/>
                </a:solidFill>
              </a:defRPr>
            </a:pPr>
            <a:r>
              <a:rPr dirty="0"/>
              <a:t> </a:t>
            </a:r>
            <a:r>
              <a:rPr lang="de-DE" dirty="0"/>
              <a:t> WAS WAHRHEIT IST,</a:t>
            </a:r>
            <a:br>
              <a:rPr lang="de-DE" dirty="0"/>
            </a:br>
            <a:r>
              <a:rPr lang="de-DE" dirty="0"/>
              <a:t>BESTIMMT DER MENSCH</a:t>
            </a:r>
          </a:p>
        </p:txBody>
      </p:sp>
    </p:spTree>
    <p:extLst>
      <p:ext uri="{BB962C8B-B14F-4D97-AF65-F5344CB8AC3E}">
        <p14:creationId xmlns:p14="http://schemas.microsoft.com/office/powerpoint/2010/main" val="357924699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081"/>
                                        </p:tgtEl>
                                        <p:attrNameLst>
                                          <p:attrName>style.visibility</p:attrName>
                                        </p:attrNameLst>
                                      </p:cBhvr>
                                      <p:to>
                                        <p:strVal val="visible"/>
                                      </p:to>
                                    </p:set>
                                    <p:animEffect transition="in" filter="wipe(up)">
                                      <p:cBhvr>
                                        <p:cTn id="7" dur="500"/>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1" grpId="0"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6" name="Biblische Ausgangspunkte"/>
          <p:cNvSpPr txBox="1"/>
          <p:nvPr/>
        </p:nvSpPr>
        <p:spPr>
          <a:xfrm>
            <a:off x="889000" y="965200"/>
            <a:ext cx="22860000" cy="2133600"/>
          </a:xfrm>
          <a:prstGeom prst="rect">
            <a:avLst/>
          </a:prstGeom>
          <a:extLst>
            <a:ext uri="{C572A759-6A51-4108-AA02-DFA0A04FC94B}">
              <ma14:wrappingTextBoxFlag xmlns:ma14="http://schemas.microsoft.com/office/mac/drawingml/2011/main" val="1"/>
            </a:ext>
          </a:extLst>
        </p:spPr>
        <p:txBody>
          <a:bodyPr lIns="0" tIns="0" rIns="0" bIns="0" anchor="ctr"/>
          <a:lstStyle>
            <a:lvl1pPr algn="ctr" defTabSz="825500">
              <a:spcBef>
                <a:spcPts val="2300"/>
              </a:spcBef>
              <a:buClr>
                <a:srgbClr val="FFFEEC"/>
              </a:buClr>
              <a:buFont typeface="GoudyTwenty"/>
              <a:defRPr sz="10000">
                <a:solidFill>
                  <a:srgbClr val="74A7FE"/>
                </a:solidFill>
                <a:effectLst>
                  <a:outerShdw blurRad="38100" dist="38100" dir="2700000" rotWithShape="0">
                    <a:srgbClr val="000000">
                      <a:alpha val="43137"/>
                    </a:srgbClr>
                  </a:outerShdw>
                </a:effectLst>
                <a:uFill>
                  <a:solidFill>
                    <a:srgbClr val="74A7FE"/>
                  </a:solidFill>
                </a:uFill>
                <a:latin typeface="DejaVu Sans Condensed"/>
                <a:ea typeface="DejaVu Sans Condensed"/>
                <a:cs typeface="DejaVu Sans Condensed"/>
                <a:sym typeface="DejaVu Sans Condensed"/>
              </a:defRPr>
            </a:lvl1pPr>
          </a:lstStyle>
          <a:p>
            <a:r>
              <a:rPr dirty="0" err="1"/>
              <a:t>Ausgangspunkte</a:t>
            </a:r>
            <a:r>
              <a:rPr lang="de-DE" dirty="0"/>
              <a:t> der Bibel</a:t>
            </a:r>
            <a:endParaRPr dirty="0"/>
          </a:p>
        </p:txBody>
      </p:sp>
      <p:sp>
        <p:nvSpPr>
          <p:cNvPr id="1087" name="Der ewige, gute, allwissende, allmächtige, heilige Gott existiert und er hat alles erschaffen.…"/>
          <p:cNvSpPr txBox="1"/>
          <p:nvPr/>
        </p:nvSpPr>
        <p:spPr>
          <a:xfrm>
            <a:off x="889000" y="3586480"/>
            <a:ext cx="21918749" cy="8547101"/>
          </a:xfrm>
          <a:prstGeom prst="rect">
            <a:avLst/>
          </a:prstGeom>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L="1142999" indent="-1142999" defTabSz="914400">
              <a:spcBef>
                <a:spcPts val="4000"/>
              </a:spcBef>
              <a:buSzPct val="100000"/>
              <a:buAutoNum type="arabicPeriod"/>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lang="de-DE" dirty="0"/>
              <a:t>Es gibt einen </a:t>
            </a:r>
            <a:r>
              <a:rPr dirty="0" err="1"/>
              <a:t>ewige</a:t>
            </a:r>
            <a:r>
              <a:rPr lang="de-DE" dirty="0"/>
              <a:t>n</a:t>
            </a:r>
            <a:r>
              <a:rPr dirty="0"/>
              <a:t>, </a:t>
            </a:r>
            <a:r>
              <a:rPr dirty="0" err="1"/>
              <a:t>gute</a:t>
            </a:r>
            <a:r>
              <a:rPr lang="de-DE" dirty="0"/>
              <a:t>n</a:t>
            </a:r>
            <a:r>
              <a:rPr dirty="0"/>
              <a:t>, </a:t>
            </a:r>
            <a:r>
              <a:rPr lang="de-DE" dirty="0"/>
              <a:t/>
            </a:r>
            <a:br>
              <a:rPr lang="de-DE" dirty="0"/>
            </a:br>
            <a:r>
              <a:rPr dirty="0" err="1"/>
              <a:t>allwissende</a:t>
            </a:r>
            <a:r>
              <a:rPr lang="de-DE" dirty="0"/>
              <a:t>n</a:t>
            </a:r>
            <a:r>
              <a:rPr dirty="0"/>
              <a:t>, </a:t>
            </a:r>
            <a:r>
              <a:rPr dirty="0" err="1"/>
              <a:t>allmächtige</a:t>
            </a:r>
            <a:r>
              <a:rPr lang="de-DE" dirty="0"/>
              <a:t>n</a:t>
            </a:r>
            <a:r>
              <a:rPr dirty="0"/>
              <a:t>, </a:t>
            </a:r>
            <a:r>
              <a:rPr dirty="0" err="1"/>
              <a:t>heilige</a:t>
            </a:r>
            <a:r>
              <a:rPr lang="de-DE" dirty="0"/>
              <a:t>n</a:t>
            </a:r>
            <a:r>
              <a:rPr dirty="0"/>
              <a:t> </a:t>
            </a:r>
            <a:r>
              <a:rPr dirty="0" err="1"/>
              <a:t>Gott</a:t>
            </a:r>
            <a:r>
              <a:rPr lang="de-DE" dirty="0"/>
              <a:t>. </a:t>
            </a:r>
            <a:br>
              <a:rPr lang="de-DE" dirty="0"/>
            </a:br>
            <a:r>
              <a:rPr lang="de-DE" dirty="0"/>
              <a:t>Er</a:t>
            </a:r>
            <a:r>
              <a:rPr dirty="0"/>
              <a:t> hat </a:t>
            </a:r>
            <a:r>
              <a:rPr dirty="0" err="1"/>
              <a:t>alles</a:t>
            </a:r>
            <a:r>
              <a:rPr dirty="0"/>
              <a:t> </a:t>
            </a:r>
            <a:r>
              <a:rPr dirty="0" err="1"/>
              <a:t>erschaffen</a:t>
            </a:r>
            <a:r>
              <a:rPr dirty="0"/>
              <a:t>.</a:t>
            </a:r>
          </a:p>
          <a:p>
            <a:pPr marL="1142999" indent="-1142999" defTabSz="914400">
              <a:spcBef>
                <a:spcPts val="4000"/>
              </a:spcBef>
              <a:buSzPct val="100000"/>
              <a:buAutoNum type="arabicPeriod"/>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dirty="0"/>
              <a:t>Gottes </a:t>
            </a:r>
            <a:r>
              <a:rPr lang="de-DE" dirty="0"/>
              <a:t>vollkommenes</a:t>
            </a:r>
            <a:r>
              <a:rPr dirty="0"/>
              <a:t> Wort, die </a:t>
            </a:r>
            <a:r>
              <a:rPr dirty="0" err="1"/>
              <a:t>Bibel</a:t>
            </a:r>
            <a:r>
              <a:rPr lang="de-DE" dirty="0"/>
              <a:t>,</a:t>
            </a:r>
            <a:br>
              <a:rPr lang="de-DE" dirty="0"/>
            </a:br>
            <a:r>
              <a:rPr dirty="0" err="1"/>
              <a:t>offenbart</a:t>
            </a:r>
            <a:r>
              <a:rPr dirty="0"/>
              <a:t> die </a:t>
            </a:r>
            <a:r>
              <a:rPr dirty="0" err="1"/>
              <a:t>wichtigsten</a:t>
            </a:r>
            <a:r>
              <a:rPr dirty="0"/>
              <a:t> </a:t>
            </a:r>
            <a:r>
              <a:rPr dirty="0" err="1"/>
              <a:t>Wahrheiten</a:t>
            </a:r>
            <a:r>
              <a:rPr dirty="0"/>
              <a:t> </a:t>
            </a:r>
            <a:r>
              <a:rPr lang="de-DE" dirty="0"/>
              <a:t/>
            </a:r>
            <a:br>
              <a:rPr lang="de-DE" dirty="0"/>
            </a:br>
            <a:r>
              <a:rPr dirty="0"/>
              <a:t>über </a:t>
            </a:r>
            <a:r>
              <a:rPr lang="de-DE" dirty="0"/>
              <a:t>den </a:t>
            </a:r>
            <a:r>
              <a:rPr dirty="0" err="1"/>
              <a:t>Urspr</a:t>
            </a:r>
            <a:r>
              <a:rPr lang="de-DE" dirty="0"/>
              <a:t>u</a:t>
            </a:r>
            <a:r>
              <a:rPr dirty="0"/>
              <a:t>ng</a:t>
            </a:r>
            <a:r>
              <a:rPr lang="de-DE" dirty="0"/>
              <a:t> (Anfang)</a:t>
            </a:r>
            <a:r>
              <a:rPr dirty="0"/>
              <a:t> und </a:t>
            </a:r>
            <a:r>
              <a:rPr lang="de-DE" dirty="0"/>
              <a:t>die </a:t>
            </a:r>
            <a:r>
              <a:rPr dirty="0"/>
              <a:t>Geschichte</a:t>
            </a:r>
            <a:r>
              <a:rPr lang="de-DE" dirty="0"/>
              <a:t>;</a:t>
            </a:r>
            <a:r>
              <a:rPr dirty="0"/>
              <a:t> </a:t>
            </a:r>
            <a:r>
              <a:rPr lang="de-DE" dirty="0"/>
              <a:t>so können wir di</a:t>
            </a:r>
            <a:r>
              <a:rPr dirty="0"/>
              <a:t>e </a:t>
            </a:r>
            <a:r>
              <a:rPr dirty="0" err="1"/>
              <a:t>Schöpfung</a:t>
            </a:r>
            <a:r>
              <a:rPr dirty="0"/>
              <a:t> </a:t>
            </a:r>
            <a:r>
              <a:rPr dirty="0" err="1"/>
              <a:t>richtig</a:t>
            </a:r>
            <a:r>
              <a:rPr dirty="0"/>
              <a:t> </a:t>
            </a:r>
            <a:r>
              <a:rPr dirty="0" err="1"/>
              <a:t>verstehen</a:t>
            </a:r>
            <a:r>
              <a:rPr dirty="0"/>
              <a:t>.</a:t>
            </a:r>
          </a:p>
        </p:txBody>
      </p:sp>
    </p:spTree>
    <p:extLst>
      <p:ext uri="{BB962C8B-B14F-4D97-AF65-F5344CB8AC3E}">
        <p14:creationId xmlns:p14="http://schemas.microsoft.com/office/powerpoint/2010/main" val="2562493517"/>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087">
                                            <p:bg/>
                                          </p:spTgt>
                                        </p:tgtEl>
                                        <p:attrNameLst>
                                          <p:attrName>style.visibility</p:attrName>
                                        </p:attrNameLst>
                                      </p:cBhvr>
                                      <p:to>
                                        <p:strVal val="visible"/>
                                      </p:to>
                                    </p:set>
                                    <p:animEffect transition="in" filter="wipe(left)">
                                      <p:cBhvr>
                                        <p:cTn id="7" dur="250"/>
                                        <p:tgtEl>
                                          <p:spTgt spid="1087">
                                            <p:bg/>
                                          </p:spTgt>
                                        </p:tgtEl>
                                      </p:cBhvr>
                                    </p:animEffect>
                                  </p:childTnLst>
                                </p:cTn>
                              </p:par>
                              <p:par>
                                <p:cTn id="8" presetID="22" presetClass="entr" presetSubtype="8" fill="hold" grpId="0" nodeType="withEffect">
                                  <p:stCondLst>
                                    <p:cond delay="0"/>
                                  </p:stCondLst>
                                  <p:iterate>
                                    <p:tmAbs val="0"/>
                                  </p:iterate>
                                  <p:childTnLst>
                                    <p:set>
                                      <p:cBhvr>
                                        <p:cTn id="9" fill="hold"/>
                                        <p:tgtEl>
                                          <p:spTgt spid="1087">
                                            <p:txEl>
                                              <p:pRg st="0" end="0"/>
                                            </p:txEl>
                                          </p:spTgt>
                                        </p:tgtEl>
                                        <p:attrNameLst>
                                          <p:attrName>style.visibility</p:attrName>
                                        </p:attrNameLst>
                                      </p:cBhvr>
                                      <p:to>
                                        <p:strVal val="visible"/>
                                      </p:to>
                                    </p:set>
                                    <p:animEffect transition="in" filter="wipe(left)">
                                      <p:cBhvr>
                                        <p:cTn id="10" dur="250"/>
                                        <p:tgtEl>
                                          <p:spTgt spid="10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1087">
                                            <p:txEl>
                                              <p:pRg st="1" end="1"/>
                                            </p:txEl>
                                          </p:spTgt>
                                        </p:tgtEl>
                                        <p:attrNameLst>
                                          <p:attrName>style.visibility</p:attrName>
                                        </p:attrNameLst>
                                      </p:cBhvr>
                                      <p:to>
                                        <p:strVal val="visible"/>
                                      </p:to>
                                    </p:set>
                                    <p:animEffect transition="in" filter="wipe(left)">
                                      <p:cBhvr>
                                        <p:cTn id="15" dur="250"/>
                                        <p:tgtEl>
                                          <p:spTgt spid="10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 grpId="0" build="p" bldLvl="5"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8" name="Rectangle"/>
          <p:cNvSpPr/>
          <p:nvPr/>
        </p:nvSpPr>
        <p:spPr>
          <a:xfrm>
            <a:off x="-326571" y="-261257"/>
            <a:ext cx="24735971" cy="13989957"/>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119" name="planets.jpg" descr="planets.jpg"/>
          <p:cNvPicPr>
            <a:picLocks noChangeAspect="1"/>
          </p:cNvPicPr>
          <p:nvPr/>
        </p:nvPicPr>
        <p:blipFill>
          <a:blip r:embed="rId2">
            <a:extLst/>
          </a:blip>
          <a:stretch>
            <a:fillRect/>
          </a:stretch>
        </p:blipFill>
        <p:spPr>
          <a:xfrm>
            <a:off x="4819650" y="2914650"/>
            <a:ext cx="14744700" cy="7683500"/>
          </a:xfrm>
          <a:prstGeom prst="rect">
            <a:avLst/>
          </a:prstGeom>
          <a:ln w="12700">
            <a:miter lim="400000"/>
          </a:ln>
        </p:spPr>
      </p:pic>
      <p:grpSp>
        <p:nvGrpSpPr>
          <p:cNvPr id="1124" name="Group"/>
          <p:cNvGrpSpPr/>
          <p:nvPr/>
        </p:nvGrpSpPr>
        <p:grpSpPr>
          <a:xfrm>
            <a:off x="13621737" y="495297"/>
            <a:ext cx="6890953" cy="2665912"/>
            <a:chOff x="0" y="0"/>
            <a:chExt cx="6890952" cy="2665911"/>
          </a:xfrm>
        </p:grpSpPr>
        <p:sp>
          <p:nvSpPr>
            <p:cNvPr id="1120" name="Line"/>
            <p:cNvSpPr/>
            <p:nvPr/>
          </p:nvSpPr>
          <p:spPr>
            <a:xfrm flipH="1">
              <a:off x="3434362" y="1244602"/>
              <a:ext cx="19547" cy="1421310"/>
            </a:xfrm>
            <a:prstGeom prst="line">
              <a:avLst/>
            </a:prstGeom>
            <a:noFill/>
            <a:ln w="304800" cap="flat">
              <a:solidFill>
                <a:srgbClr val="FFFB00"/>
              </a:solidFill>
              <a:prstDash val="solid"/>
              <a:round/>
              <a:tailEnd type="triangle" w="med" len="med"/>
            </a:ln>
            <a:effectLst/>
          </p:spPr>
          <p:txBody>
            <a:bodyPr wrap="square" lIns="50800" tIns="50800" rIns="50800" bIns="50800" numCol="1" anchor="ctr">
              <a:noAutofit/>
            </a:bodyPr>
            <a:lstStyle/>
            <a:p>
              <a:endParaRPr/>
            </a:p>
          </p:txBody>
        </p:sp>
        <p:grpSp>
          <p:nvGrpSpPr>
            <p:cNvPr id="1123" name="Group"/>
            <p:cNvGrpSpPr/>
            <p:nvPr/>
          </p:nvGrpSpPr>
          <p:grpSpPr>
            <a:xfrm>
              <a:off x="0" y="0"/>
              <a:ext cx="6890953" cy="1333506"/>
              <a:chOff x="0" y="0"/>
              <a:chExt cx="6890952" cy="1333505"/>
            </a:xfrm>
          </p:grpSpPr>
          <p:sp>
            <p:nvSpPr>
              <p:cNvPr id="1121" name="Rectangle"/>
              <p:cNvSpPr/>
              <p:nvPr/>
            </p:nvSpPr>
            <p:spPr>
              <a:xfrm>
                <a:off x="0" y="0"/>
                <a:ext cx="6890953" cy="1333506"/>
              </a:xfrm>
              <a:prstGeom prst="rect">
                <a:avLst/>
              </a:prstGeom>
              <a:solidFill>
                <a:srgbClr val="FF2600"/>
              </a:solidFill>
              <a:ln w="25400" cap="flat">
                <a:solidFill>
                  <a:srgbClr val="FFFFFF"/>
                </a:solidFill>
                <a:prstDash val="solid"/>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1122" name="BIBLISCHE ANNAHMEN"/>
              <p:cNvSpPr txBox="1"/>
              <p:nvPr/>
            </p:nvSpPr>
            <p:spPr>
              <a:xfrm>
                <a:off x="99011" y="150813"/>
                <a:ext cx="6692932" cy="10318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lnSpc>
                    <a:spcPct val="90000"/>
                  </a:lnSpc>
                  <a:buClr>
                    <a:srgbClr val="000000"/>
                  </a:buClr>
                  <a:buFont typeface="Helvetica"/>
                  <a:defRPr sz="4000" b="1">
                    <a:solidFill>
                      <a:srgbClr val="FFFFFF"/>
                    </a:solidFill>
                    <a:uFill>
                      <a:solidFill>
                        <a:srgbClr val="000000"/>
                      </a:solidFill>
                    </a:uFill>
                    <a:latin typeface="Arial"/>
                    <a:ea typeface="Arial"/>
                    <a:cs typeface="Arial"/>
                    <a:sym typeface="Arial"/>
                  </a:defRPr>
                </a:lvl1pPr>
              </a:lstStyle>
              <a:p>
                <a:r>
                  <a:rPr lang="de-DE" dirty="0"/>
                  <a:t>A</a:t>
                </a:r>
                <a:r>
                  <a:rPr dirty="0"/>
                  <a:t>NNAHMEN</a:t>
                </a:r>
                <a:r>
                  <a:rPr lang="de-DE" dirty="0"/>
                  <a:t> der</a:t>
                </a:r>
                <a:br>
                  <a:rPr lang="de-DE" dirty="0"/>
                </a:br>
                <a:r>
                  <a:rPr lang="de-DE" dirty="0"/>
                  <a:t>BIBEL</a:t>
                </a:r>
                <a:endParaRPr dirty="0"/>
              </a:p>
            </p:txBody>
          </p:sp>
        </p:grpSp>
      </p:grpSp>
      <p:grpSp>
        <p:nvGrpSpPr>
          <p:cNvPr id="1128" name="Group"/>
          <p:cNvGrpSpPr/>
          <p:nvPr/>
        </p:nvGrpSpPr>
        <p:grpSpPr>
          <a:xfrm>
            <a:off x="2638465" y="10452100"/>
            <a:ext cx="9525002" cy="2705100"/>
            <a:chOff x="0" y="0"/>
            <a:chExt cx="9525001" cy="2705100"/>
          </a:xfrm>
        </p:grpSpPr>
        <p:sp>
          <p:nvSpPr>
            <p:cNvPr id="1125" name="Rectangle"/>
            <p:cNvSpPr/>
            <p:nvPr/>
          </p:nvSpPr>
          <p:spPr>
            <a:xfrm>
              <a:off x="449433" y="1371600"/>
              <a:ext cx="8626136" cy="1333500"/>
            </a:xfrm>
            <a:prstGeom prst="rect">
              <a:avLst/>
            </a:prstGeom>
            <a:solidFill>
              <a:srgbClr val="0433FF"/>
            </a:solidFill>
            <a:ln w="25400" cap="flat">
              <a:solidFill>
                <a:srgbClr val="FFFFFF"/>
              </a:solidFill>
              <a:prstDash val="solid"/>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1126" name="URKNALL, MRD VON JAHREN"/>
            <p:cNvSpPr txBox="1"/>
            <p:nvPr/>
          </p:nvSpPr>
          <p:spPr>
            <a:xfrm>
              <a:off x="0" y="1522412"/>
              <a:ext cx="9525002" cy="1031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lnSpc>
                  <a:spcPct val="90000"/>
                </a:lnSpc>
                <a:buClr>
                  <a:srgbClr val="000000"/>
                </a:buClr>
                <a:buFont typeface="Helvetica"/>
                <a:defRPr sz="4000" b="1">
                  <a:solidFill>
                    <a:srgbClr val="FFFFFF"/>
                  </a:solidFill>
                  <a:uFill>
                    <a:solidFill>
                      <a:srgbClr val="000000"/>
                    </a:solidFill>
                  </a:uFill>
                  <a:latin typeface="Arial"/>
                  <a:ea typeface="Arial"/>
                  <a:cs typeface="Arial"/>
                  <a:sym typeface="Arial"/>
                </a:defRPr>
              </a:lvl1pPr>
            </a:lstStyle>
            <a:p>
              <a:r>
                <a:rPr dirty="0"/>
                <a:t>URKNALL, </a:t>
              </a:r>
              <a:r>
                <a:rPr lang="de-DE" dirty="0"/>
                <a:t>JAHRMILLIARDEN</a:t>
              </a:r>
              <a:endParaRPr dirty="0"/>
            </a:p>
          </p:txBody>
        </p:sp>
        <p:sp>
          <p:nvSpPr>
            <p:cNvPr id="1127" name="Line"/>
            <p:cNvSpPr/>
            <p:nvPr/>
          </p:nvSpPr>
          <p:spPr>
            <a:xfrm flipH="1">
              <a:off x="4778334" y="0"/>
              <a:ext cx="19547" cy="1421309"/>
            </a:xfrm>
            <a:prstGeom prst="line">
              <a:avLst/>
            </a:prstGeom>
            <a:noFill/>
            <a:ln w="304800" cap="flat">
              <a:solidFill>
                <a:srgbClr val="FFFB00"/>
              </a:solidFill>
              <a:prstDash val="solid"/>
              <a:round/>
              <a:tailEnd type="triangle" w="med" len="med"/>
            </a:ln>
            <a:effectLst/>
          </p:spPr>
          <p:txBody>
            <a:bodyPr wrap="square" lIns="50800" tIns="50800" rIns="50800" bIns="50800" numCol="1" anchor="ctr">
              <a:noAutofit/>
            </a:bodyPr>
            <a:lstStyle/>
            <a:p>
              <a:endParaRPr/>
            </a:p>
          </p:txBody>
        </p:sp>
      </p:grpSp>
      <p:grpSp>
        <p:nvGrpSpPr>
          <p:cNvPr id="1133" name="Group"/>
          <p:cNvGrpSpPr/>
          <p:nvPr/>
        </p:nvGrpSpPr>
        <p:grpSpPr>
          <a:xfrm>
            <a:off x="12933364" y="10452100"/>
            <a:ext cx="8267701" cy="2705100"/>
            <a:chOff x="0" y="0"/>
            <a:chExt cx="8267700" cy="2705100"/>
          </a:xfrm>
        </p:grpSpPr>
        <p:grpSp>
          <p:nvGrpSpPr>
            <p:cNvPr id="1131" name="Group"/>
            <p:cNvGrpSpPr/>
            <p:nvPr/>
          </p:nvGrpSpPr>
          <p:grpSpPr>
            <a:xfrm>
              <a:off x="0" y="1371600"/>
              <a:ext cx="8267700" cy="1333500"/>
              <a:chOff x="0" y="0"/>
              <a:chExt cx="8267700" cy="1333500"/>
            </a:xfrm>
          </p:grpSpPr>
          <p:sp>
            <p:nvSpPr>
              <p:cNvPr id="1129" name="Rectangle"/>
              <p:cNvSpPr/>
              <p:nvPr/>
            </p:nvSpPr>
            <p:spPr>
              <a:xfrm>
                <a:off x="0" y="0"/>
                <a:ext cx="8267700" cy="1333500"/>
              </a:xfrm>
              <a:prstGeom prst="rect">
                <a:avLst/>
              </a:prstGeom>
              <a:solidFill>
                <a:srgbClr val="FF2600"/>
              </a:solidFill>
              <a:ln w="25400" cap="flat">
                <a:solidFill>
                  <a:srgbClr val="FFFFFF"/>
                </a:solidFill>
                <a:prstDash val="solid"/>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1130" name="GESTALTET, JUNGES UNIVERSUM"/>
              <p:cNvSpPr txBox="1"/>
              <p:nvPr/>
            </p:nvSpPr>
            <p:spPr>
              <a:xfrm>
                <a:off x="0" y="150812"/>
                <a:ext cx="8267700" cy="1031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lnSpc>
                    <a:spcPct val="90000"/>
                  </a:lnSpc>
                  <a:buClr>
                    <a:srgbClr val="000000"/>
                  </a:buClr>
                  <a:buFont typeface="Helvetica"/>
                  <a:defRPr sz="3600" b="1">
                    <a:solidFill>
                      <a:srgbClr val="FFFFFF"/>
                    </a:solidFill>
                    <a:uFill>
                      <a:solidFill>
                        <a:srgbClr val="000000"/>
                      </a:solidFill>
                    </a:uFill>
                    <a:latin typeface="Arial"/>
                    <a:ea typeface="Arial"/>
                    <a:cs typeface="Arial"/>
                    <a:sym typeface="Arial"/>
                  </a:defRPr>
                </a:lvl1pPr>
              </a:lstStyle>
              <a:p>
                <a:r>
                  <a:rPr dirty="0"/>
                  <a:t>GE</a:t>
                </a:r>
                <a:r>
                  <a:rPr lang="de-DE" dirty="0"/>
                  <a:t>PLANT</a:t>
                </a:r>
                <a:r>
                  <a:rPr dirty="0"/>
                  <a:t>, JUNGES UNIVERSUM</a:t>
                </a:r>
              </a:p>
            </p:txBody>
          </p:sp>
        </p:grpSp>
        <p:sp>
          <p:nvSpPr>
            <p:cNvPr id="1132" name="Line"/>
            <p:cNvSpPr/>
            <p:nvPr/>
          </p:nvSpPr>
          <p:spPr>
            <a:xfrm flipH="1">
              <a:off x="4198935" y="0"/>
              <a:ext cx="19547" cy="1421309"/>
            </a:xfrm>
            <a:prstGeom prst="line">
              <a:avLst/>
            </a:prstGeom>
            <a:noFill/>
            <a:ln w="304800" cap="flat">
              <a:solidFill>
                <a:srgbClr val="FFFB00"/>
              </a:solidFill>
              <a:prstDash val="solid"/>
              <a:round/>
              <a:tailEnd type="triangle" w="med" len="med"/>
            </a:ln>
            <a:effectLst/>
          </p:spPr>
          <p:txBody>
            <a:bodyPr wrap="square" lIns="50800" tIns="50800" rIns="50800" bIns="50800" numCol="1" anchor="ctr">
              <a:noAutofit/>
            </a:bodyPr>
            <a:lstStyle/>
            <a:p>
              <a:endParaRPr/>
            </a:p>
          </p:txBody>
        </p:sp>
      </p:grpSp>
      <p:sp>
        <p:nvSpPr>
          <p:cNvPr id="113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136</a:t>
            </a:fld>
            <a:endParaRPr/>
          </a:p>
        </p:txBody>
      </p:sp>
      <p:grpSp>
        <p:nvGrpSpPr>
          <p:cNvPr id="1139" name="Group"/>
          <p:cNvGrpSpPr/>
          <p:nvPr/>
        </p:nvGrpSpPr>
        <p:grpSpPr>
          <a:xfrm>
            <a:off x="2825751" y="486731"/>
            <a:ext cx="9055101" cy="2675569"/>
            <a:chOff x="0" y="0"/>
            <a:chExt cx="9055100" cy="2675568"/>
          </a:xfrm>
        </p:grpSpPr>
        <p:sp>
          <p:nvSpPr>
            <p:cNvPr id="1135" name="Line"/>
            <p:cNvSpPr/>
            <p:nvPr/>
          </p:nvSpPr>
          <p:spPr>
            <a:xfrm flipH="1">
              <a:off x="4516435" y="1254260"/>
              <a:ext cx="19547" cy="1421309"/>
            </a:xfrm>
            <a:prstGeom prst="line">
              <a:avLst/>
            </a:prstGeom>
            <a:noFill/>
            <a:ln w="304800" cap="flat">
              <a:solidFill>
                <a:srgbClr val="FFFB00"/>
              </a:solidFill>
              <a:prstDash val="solid"/>
              <a:round/>
              <a:tailEnd type="triangle" w="med" len="med"/>
            </a:ln>
            <a:effectLst/>
          </p:spPr>
          <p:txBody>
            <a:bodyPr wrap="square" lIns="50800" tIns="50800" rIns="50800" bIns="50800" numCol="1" anchor="ctr">
              <a:noAutofit/>
            </a:bodyPr>
            <a:lstStyle/>
            <a:p>
              <a:endParaRPr/>
            </a:p>
          </p:txBody>
        </p:sp>
        <p:grpSp>
          <p:nvGrpSpPr>
            <p:cNvPr id="1138" name="Group"/>
            <p:cNvGrpSpPr/>
            <p:nvPr/>
          </p:nvGrpSpPr>
          <p:grpSpPr>
            <a:xfrm>
              <a:off x="0" y="0"/>
              <a:ext cx="9055100" cy="1333501"/>
              <a:chOff x="0" y="0"/>
              <a:chExt cx="9055100" cy="1333500"/>
            </a:xfrm>
          </p:grpSpPr>
          <p:sp>
            <p:nvSpPr>
              <p:cNvPr id="1136" name="Rectangle"/>
              <p:cNvSpPr/>
              <p:nvPr/>
            </p:nvSpPr>
            <p:spPr>
              <a:xfrm>
                <a:off x="427260" y="0"/>
                <a:ext cx="8200580" cy="1333501"/>
              </a:xfrm>
              <a:prstGeom prst="rect">
                <a:avLst/>
              </a:prstGeom>
              <a:solidFill>
                <a:srgbClr val="0433FF"/>
              </a:solidFill>
              <a:ln w="25400" cap="flat">
                <a:solidFill>
                  <a:srgbClr val="FFFFFF"/>
                </a:solidFill>
                <a:prstDash val="solid"/>
                <a:miter lim="400000"/>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endParaRPr/>
              </a:p>
            </p:txBody>
          </p:sp>
          <p:sp>
            <p:nvSpPr>
              <p:cNvPr id="1137" name="NATURALISTISCHE ANNAHMEN"/>
              <p:cNvSpPr txBox="1"/>
              <p:nvPr/>
            </p:nvSpPr>
            <p:spPr>
              <a:xfrm>
                <a:off x="0" y="150812"/>
                <a:ext cx="9055100" cy="1031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algn="ctr" defTabSz="914400">
                  <a:lnSpc>
                    <a:spcPct val="90000"/>
                  </a:lnSpc>
                  <a:buClr>
                    <a:srgbClr val="000000"/>
                  </a:buClr>
                  <a:buFont typeface="Helvetica"/>
                  <a:defRPr sz="4000" b="1">
                    <a:solidFill>
                      <a:srgbClr val="FFFFFF"/>
                    </a:solidFill>
                    <a:uFill>
                      <a:solidFill>
                        <a:srgbClr val="000000"/>
                      </a:solidFill>
                    </a:uFill>
                    <a:latin typeface="Arial"/>
                    <a:ea typeface="Arial"/>
                    <a:cs typeface="Arial"/>
                    <a:sym typeface="Arial"/>
                  </a:defRPr>
                </a:lvl1pPr>
              </a:lstStyle>
              <a:p>
                <a:r>
                  <a:rPr dirty="0"/>
                  <a:t>ANNAHMEN</a:t>
                </a:r>
                <a:r>
                  <a:rPr lang="de-DE" dirty="0"/>
                  <a:t> des NATURALISTISMUS</a:t>
                </a:r>
                <a:endParaRPr dirty="0"/>
              </a:p>
            </p:txBody>
          </p:sp>
        </p:grpSp>
      </p:grpSp>
      <p:sp>
        <p:nvSpPr>
          <p:cNvPr id="1140" name="PLANETEN UND STERNE"/>
          <p:cNvSpPr txBox="1"/>
          <p:nvPr/>
        </p:nvSpPr>
        <p:spPr>
          <a:xfrm>
            <a:off x="7692516" y="9816000"/>
            <a:ext cx="8998967" cy="1003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000">
                <a:solidFill>
                  <a:srgbClr val="FFFFFF"/>
                </a:solidFill>
                <a:latin typeface="Myriad Pro"/>
                <a:ea typeface="Myriad Pro"/>
                <a:cs typeface="Myriad Pro"/>
                <a:sym typeface="Myriad Pro"/>
              </a:defRPr>
            </a:lvl1pPr>
          </a:lstStyle>
          <a:p>
            <a:r>
              <a:t>PLANETEN UND STERNE</a:t>
            </a:r>
          </a:p>
        </p:txBody>
      </p:sp>
      <p:sp>
        <p:nvSpPr>
          <p:cNvPr id="1141" name="FAKTEN"/>
          <p:cNvSpPr txBox="1"/>
          <p:nvPr/>
        </p:nvSpPr>
        <p:spPr>
          <a:xfrm>
            <a:off x="9898513" y="3099843"/>
            <a:ext cx="4586974" cy="14884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0900">
                <a:solidFill>
                  <a:srgbClr val="FFFFFF"/>
                </a:solidFill>
                <a:latin typeface="Myriad Pro"/>
                <a:ea typeface="Myriad Pro"/>
                <a:cs typeface="Myriad Pro"/>
                <a:sym typeface="Myriad Pro"/>
              </a:defRPr>
            </a:lvl1pPr>
          </a:lstStyle>
          <a:p>
            <a:r>
              <a:t>FAKTEN</a:t>
            </a:r>
          </a:p>
        </p:txBody>
      </p:sp>
    </p:spTree>
    <p:extLst>
      <p:ext uri="{BB962C8B-B14F-4D97-AF65-F5344CB8AC3E}">
        <p14:creationId xmlns:p14="http://schemas.microsoft.com/office/powerpoint/2010/main" val="506615726"/>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139"/>
                                        </p:tgtEl>
                                        <p:attrNameLst>
                                          <p:attrName>style.visibility</p:attrName>
                                        </p:attrNameLst>
                                      </p:cBhvr>
                                      <p:to>
                                        <p:strVal val="visible"/>
                                      </p:to>
                                    </p:set>
                                    <p:animEffect transition="in" filter="wipe(up)">
                                      <p:cBhvr>
                                        <p:cTn id="7" dur="499"/>
                                        <p:tgtEl>
                                          <p:spTgt spid="11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1128"/>
                                        </p:tgtEl>
                                        <p:attrNameLst>
                                          <p:attrName>style.visibility</p:attrName>
                                        </p:attrNameLst>
                                      </p:cBhvr>
                                      <p:to>
                                        <p:strVal val="visible"/>
                                      </p:to>
                                    </p:set>
                                    <p:animEffect transition="in" filter="wipe(up)">
                                      <p:cBhvr>
                                        <p:cTn id="12" dur="499"/>
                                        <p:tgtEl>
                                          <p:spTgt spid="11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p:tmAbs val="0"/>
                                  </p:iterate>
                                  <p:childTnLst>
                                    <p:set>
                                      <p:cBhvr>
                                        <p:cTn id="16" fill="hold"/>
                                        <p:tgtEl>
                                          <p:spTgt spid="1124"/>
                                        </p:tgtEl>
                                        <p:attrNameLst>
                                          <p:attrName>style.visibility</p:attrName>
                                        </p:attrNameLst>
                                      </p:cBhvr>
                                      <p:to>
                                        <p:strVal val="visible"/>
                                      </p:to>
                                    </p:set>
                                    <p:animEffect transition="in" filter="wipe(up)">
                                      <p:cBhvr>
                                        <p:cTn id="17" dur="499"/>
                                        <p:tgtEl>
                                          <p:spTgt spid="11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p:tmAbs val="0"/>
                                  </p:iterate>
                                  <p:childTnLst>
                                    <p:set>
                                      <p:cBhvr>
                                        <p:cTn id="21" fill="hold"/>
                                        <p:tgtEl>
                                          <p:spTgt spid="1133"/>
                                        </p:tgtEl>
                                        <p:attrNameLst>
                                          <p:attrName>style.visibility</p:attrName>
                                        </p:attrNameLst>
                                      </p:cBhvr>
                                      <p:to>
                                        <p:strVal val="visible"/>
                                      </p:to>
                                    </p:set>
                                    <p:animEffect transition="in" filter="wipe(up)">
                                      <p:cBhvr>
                                        <p:cTn id="22" dur="5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4" grpId="0" animBg="1" advAuto="0"/>
      <p:bldP spid="1128" grpId="0" animBg="1" advAuto="0"/>
      <p:bldP spid="1133" grpId="0" animBg="1" advAuto="0"/>
      <p:bldP spid="1139" grpId="0"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89"/>
            <a:ext cx="7143664" cy="5044302"/>
          </a:xfrm>
        </p:spPr>
        <p:txBody>
          <a:bodyPr/>
          <a:lstStyle/>
          <a:p>
            <a:pPr algn="r"/>
            <a:r>
              <a:rPr lang="en-US" dirty="0" smtClean="0"/>
              <a:t>Black</a:t>
            </a:r>
            <a:endParaRPr lang="en-US" dirty="0"/>
          </a:p>
        </p:txBody>
      </p:sp>
    </p:spTree>
    <p:extLst>
      <p:ext uri="{BB962C8B-B14F-4D97-AF65-F5344CB8AC3E}">
        <p14:creationId xmlns:p14="http://schemas.microsoft.com/office/powerpoint/2010/main" val="2019984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33867" y="0"/>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17681" tIns="108840" rIns="217681" bIns="10884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2176809" eaLnBrk="1" fontAlgn="base" hangingPunct="1">
              <a:spcBef>
                <a:spcPct val="0"/>
              </a:spcBef>
              <a:spcAft>
                <a:spcPct val="0"/>
              </a:spcAft>
            </a:pPr>
            <a:r>
              <a:rPr lang="en-US" sz="9500" b="1" kern="1200">
                <a:solidFill>
                  <a:srgbClr val="FFFFFF"/>
                </a:solidFill>
                <a:latin typeface="Arial" charset="0"/>
                <a:cs typeface="Arial" charset="0"/>
              </a:rPr>
              <a:t>Get this presentation for free!</a:t>
            </a:r>
            <a:endParaRPr lang="en-US" sz="3300" b="1" kern="1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17791" y="1273965"/>
            <a:ext cx="24619592"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62" y="4444680"/>
            <a:ext cx="16408565" cy="6967188"/>
          </a:xfrm>
          <a:prstGeom prst="rect">
            <a:avLst/>
          </a:prstGeom>
        </p:spPr>
      </p:pic>
      <p:sp>
        <p:nvSpPr>
          <p:cNvPr id="7" name="Rectangle 1026"/>
          <p:cNvSpPr txBox="1">
            <a:spLocks noChangeArrowheads="1"/>
          </p:cNvSpPr>
          <p:nvPr/>
        </p:nvSpPr>
        <p:spPr bwMode="auto">
          <a:xfrm>
            <a:off x="0" y="12344400"/>
            <a:ext cx="24384000" cy="1371600"/>
          </a:xfrm>
          <a:prstGeom prst="rect">
            <a:avLst/>
          </a:prstGeom>
          <a:noFill/>
          <a:ln w="9525">
            <a:noFill/>
            <a:miter lim="800000"/>
            <a:headEnd/>
            <a:tailEnd/>
          </a:ln>
          <a:effectLst/>
        </p:spPr>
        <p:txBody>
          <a:bodyPr vert="horz" wrap="square" lIns="217681" tIns="108840" rIns="217681" bIns="10884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1088405" eaLnBrk="1" hangingPunct="1">
              <a:defRPr/>
            </a:pPr>
            <a:r>
              <a:rPr lang="en-US" sz="5700" b="1" kern="1200" dirty="0">
                <a:solidFill>
                  <a:srgbClr val="FFFFFF"/>
                </a:solidFill>
                <a:latin typeface="Arial" charset="0"/>
                <a:ea typeface="ＭＳ Ｐゴシック" charset="0"/>
              </a:rPr>
              <a:t>Stworzenie • BibleStudyDownloads.org</a:t>
            </a:r>
            <a:endParaRPr lang="en-US" sz="2400" b="1" kern="12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8387656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Grp="1" noChangeArrowheads="1"/>
          </p:cNvSpPr>
          <p:nvPr>
            <p:ph type="title" idx="4294967295"/>
          </p:nvPr>
        </p:nvSpPr>
        <p:spPr>
          <a:xfrm>
            <a:off x="1501775" y="695325"/>
            <a:ext cx="21380450" cy="1900238"/>
          </a:xfrm>
          <a:extLst>
            <a:ext uri="{91240B29-F687-4f45-9708-019B960494DF}">
              <a14:hiddenLine xmlns:a14="http://schemas.microsoft.com/office/drawing/2010/main" w="12600" cap="flat">
                <a:solidFill>
                  <a:srgbClr val="808080"/>
                </a:solidFill>
                <a:miter lim="800000"/>
                <a:headEnd/>
                <a:tailEnd/>
              </a14:hiddenLine>
            </a:ext>
          </a:extLst>
        </p:spPr>
        <p:txBody>
          <a:bodyPr lIns="50760" tIns="50760" rIns="50760" bIns="50760"/>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Gdzie „upchnąć” miliony lat?</a:t>
            </a:r>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40138" y="9779000"/>
            <a:ext cx="3378200" cy="337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8800" y="9917113"/>
            <a:ext cx="3263900" cy="3276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3" name="Rectangle 4"/>
          <p:cNvSpPr>
            <a:spLocks noChangeArrowheads="1"/>
          </p:cNvSpPr>
          <p:nvPr/>
        </p:nvSpPr>
        <p:spPr bwMode="auto">
          <a:xfrm>
            <a:off x="6767513" y="9107488"/>
            <a:ext cx="2376487" cy="1951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a:solidFill>
                  <a:schemeClr val="bg1"/>
                </a:solidFill>
                <a:latin typeface="Mensch Regular" charset="0"/>
              </a:rPr>
              <a:t>Dzień 2</a:t>
            </a:r>
          </a:p>
        </p:txBody>
      </p:sp>
      <p:pic>
        <p:nvPicPr>
          <p:cNvPr id="6349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80163" y="9931400"/>
            <a:ext cx="3365500" cy="3276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85350" y="9882188"/>
            <a:ext cx="3238500" cy="3276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6"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063538" y="9875838"/>
            <a:ext cx="3314700" cy="328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7" name="Rectangle 8"/>
          <p:cNvSpPr>
            <a:spLocks noChangeArrowheads="1"/>
          </p:cNvSpPr>
          <p:nvPr/>
        </p:nvSpPr>
        <p:spPr bwMode="auto">
          <a:xfrm>
            <a:off x="9936163" y="9196388"/>
            <a:ext cx="2347912"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a:solidFill>
                  <a:schemeClr val="bg1"/>
                </a:solidFill>
                <a:latin typeface="Mensch Regular" charset="0"/>
              </a:rPr>
              <a:t>Dzień </a:t>
            </a:r>
          </a:p>
        </p:txBody>
      </p:sp>
      <p:sp>
        <p:nvSpPr>
          <p:cNvPr id="63498" name="Rectangle 9"/>
          <p:cNvSpPr>
            <a:spLocks noChangeArrowheads="1"/>
          </p:cNvSpPr>
          <p:nvPr/>
        </p:nvSpPr>
        <p:spPr bwMode="auto">
          <a:xfrm>
            <a:off x="13606463" y="9099550"/>
            <a:ext cx="2325687"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a:solidFill>
                  <a:schemeClr val="bg1"/>
                </a:solidFill>
                <a:latin typeface="Mensch Regular" charset="0"/>
              </a:rPr>
              <a:t>Dzień </a:t>
            </a:r>
          </a:p>
        </p:txBody>
      </p:sp>
      <p:sp>
        <p:nvSpPr>
          <p:cNvPr id="63499" name="Rectangle 10"/>
          <p:cNvSpPr>
            <a:spLocks noChangeArrowheads="1"/>
          </p:cNvSpPr>
          <p:nvPr/>
        </p:nvSpPr>
        <p:spPr bwMode="auto">
          <a:xfrm>
            <a:off x="16919575" y="9132888"/>
            <a:ext cx="2303463"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a:solidFill>
                  <a:schemeClr val="bg1"/>
                </a:solidFill>
                <a:latin typeface="Mensch Regular" charset="0"/>
              </a:rPr>
              <a:t>Dzień </a:t>
            </a:r>
          </a:p>
        </p:txBody>
      </p:sp>
      <p:sp>
        <p:nvSpPr>
          <p:cNvPr id="63500" name="Rectangle 11"/>
          <p:cNvSpPr>
            <a:spLocks noChangeArrowheads="1"/>
          </p:cNvSpPr>
          <p:nvPr/>
        </p:nvSpPr>
        <p:spPr bwMode="auto">
          <a:xfrm>
            <a:off x="20016788" y="9080500"/>
            <a:ext cx="2349500" cy="195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a:solidFill>
                  <a:schemeClr val="bg1"/>
                </a:solidFill>
                <a:latin typeface="Mensch Regular" charset="0"/>
              </a:rPr>
              <a:t>Dzień 6</a:t>
            </a:r>
          </a:p>
        </p:txBody>
      </p:sp>
      <p:pic>
        <p:nvPicPr>
          <p:cNvPr id="63501" name="Picture 1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723100" y="9809163"/>
            <a:ext cx="3390900" cy="3276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502" name="Rectangle 13"/>
          <p:cNvSpPr>
            <a:spLocks noChangeArrowheads="1"/>
          </p:cNvSpPr>
          <p:nvPr/>
        </p:nvSpPr>
        <p:spPr bwMode="auto">
          <a:xfrm>
            <a:off x="3375025" y="9061450"/>
            <a:ext cx="2773363"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a:solidFill>
                  <a:srgbClr val="FFFFFF"/>
                </a:solidFill>
                <a:latin typeface="Mensch Regular" charset="0"/>
              </a:rPr>
              <a:t>Dzień</a:t>
            </a:r>
            <a:r>
              <a:rPr lang="pl-PL" altLang="pl-PL" sz="6400">
                <a:solidFill>
                  <a:srgbClr val="000000"/>
                </a:solidFill>
                <a:latin typeface="Mensch Regular" charset="0"/>
              </a:rPr>
              <a:t> </a:t>
            </a:r>
            <a:endParaRPr lang="pl-PL" altLang="pl-PL" sz="6400">
              <a:solidFill>
                <a:schemeClr val="bg1"/>
              </a:solidFill>
              <a:latin typeface="Mensch Regular" charset="0"/>
            </a:endParaRPr>
          </a:p>
        </p:txBody>
      </p:sp>
      <p:grpSp>
        <p:nvGrpSpPr>
          <p:cNvPr id="65550" name="Group 14"/>
          <p:cNvGrpSpPr>
            <a:grpSpLocks/>
          </p:cNvGrpSpPr>
          <p:nvPr/>
        </p:nvGrpSpPr>
        <p:grpSpPr bwMode="auto">
          <a:xfrm>
            <a:off x="4819650" y="2822575"/>
            <a:ext cx="14965363" cy="5749925"/>
            <a:chOff x="3036" y="1778"/>
            <a:chExt cx="9427" cy="3622"/>
          </a:xfrm>
        </p:grpSpPr>
        <p:sp>
          <p:nvSpPr>
            <p:cNvPr id="63526" name="Line 15"/>
            <p:cNvSpPr>
              <a:spLocks noChangeShapeType="1"/>
            </p:cNvSpPr>
            <p:nvPr/>
          </p:nvSpPr>
          <p:spPr bwMode="auto">
            <a:xfrm flipH="1">
              <a:off x="3036" y="2500"/>
              <a:ext cx="2553" cy="2900"/>
            </a:xfrm>
            <a:prstGeom prst="line">
              <a:avLst/>
            </a:prstGeom>
            <a:noFill/>
            <a:ln w="101520">
              <a:solidFill>
                <a:srgbClr val="00FD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27" name="Rectangle 16"/>
            <p:cNvSpPr>
              <a:spLocks noChangeArrowheads="1"/>
            </p:cNvSpPr>
            <p:nvPr/>
          </p:nvSpPr>
          <p:spPr bwMode="auto">
            <a:xfrm>
              <a:off x="5451" y="1778"/>
              <a:ext cx="7012" cy="1156"/>
            </a:xfrm>
            <a:prstGeom prst="rect">
              <a:avLst/>
            </a:prstGeom>
            <a:blipFill dpi="0" rotWithShape="0">
              <a:blip r:embed="rId9"/>
              <a:srcRect/>
              <a:tile tx="0" ty="0" sx="100000" sy="100000" flip="none" algn="tl"/>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
          <p:nvSpPr>
            <p:cNvPr id="63528" name="Rectangle 17"/>
            <p:cNvSpPr>
              <a:spLocks noChangeArrowheads="1"/>
            </p:cNvSpPr>
            <p:nvPr/>
          </p:nvSpPr>
          <p:spPr bwMode="auto">
            <a:xfrm>
              <a:off x="5588" y="1852"/>
              <a:ext cx="6738"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9pPr>
            </a:lstStyle>
            <a:p>
              <a:pPr algn="ctr" eaLnBrk="1">
                <a:lnSpc>
                  <a:spcPct val="80000"/>
                </a:lnSpc>
              </a:pPr>
              <a:r>
                <a:rPr lang="pl-PL" altLang="pl-PL" sz="6000">
                  <a:solidFill>
                    <a:srgbClr val="000000"/>
                  </a:solidFill>
                  <a:latin typeface="Calibri" charset="0"/>
                </a:rPr>
                <a:t>Między Rdz 1:1 a 1:2?</a:t>
              </a:r>
            </a:p>
            <a:p>
              <a:pPr algn="ctr" eaLnBrk="1">
                <a:lnSpc>
                  <a:spcPct val="80000"/>
                </a:lnSpc>
              </a:pPr>
              <a:r>
                <a:rPr lang="pl-PL" altLang="pl-PL" sz="6000">
                  <a:solidFill>
                    <a:srgbClr val="000000"/>
                  </a:solidFill>
                  <a:latin typeface="Calibri" charset="0"/>
                </a:rPr>
                <a:t>(teoria przerwy czasowej)</a:t>
              </a:r>
            </a:p>
          </p:txBody>
        </p:sp>
      </p:grpSp>
      <p:grpSp>
        <p:nvGrpSpPr>
          <p:cNvPr id="65554" name="Group 18"/>
          <p:cNvGrpSpPr>
            <a:grpSpLocks/>
          </p:cNvGrpSpPr>
          <p:nvPr/>
        </p:nvGrpSpPr>
        <p:grpSpPr bwMode="auto">
          <a:xfrm>
            <a:off x="5745162" y="4991099"/>
            <a:ext cx="17143413" cy="4022725"/>
            <a:chOff x="3619" y="3144"/>
            <a:chExt cx="10799" cy="2534"/>
          </a:xfrm>
        </p:grpSpPr>
        <p:sp>
          <p:nvSpPr>
            <p:cNvPr id="63518" name="Line 19"/>
            <p:cNvSpPr>
              <a:spLocks noChangeShapeType="1"/>
            </p:cNvSpPr>
            <p:nvPr/>
          </p:nvSpPr>
          <p:spPr bwMode="auto">
            <a:xfrm flipH="1">
              <a:off x="3619" y="4845"/>
              <a:ext cx="2029" cy="833"/>
            </a:xfrm>
            <a:prstGeom prst="line">
              <a:avLst/>
            </a:prstGeom>
            <a:noFill/>
            <a:ln w="101520">
              <a:solidFill>
                <a:srgbClr val="EC9E4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19" name="Line 20"/>
            <p:cNvSpPr>
              <a:spLocks noChangeShapeType="1"/>
            </p:cNvSpPr>
            <p:nvPr/>
          </p:nvSpPr>
          <p:spPr bwMode="auto">
            <a:xfrm flipH="1">
              <a:off x="5156" y="4914"/>
              <a:ext cx="990" cy="707"/>
            </a:xfrm>
            <a:prstGeom prst="line">
              <a:avLst/>
            </a:prstGeom>
            <a:noFill/>
            <a:ln w="101520">
              <a:solidFill>
                <a:srgbClr val="EC9E4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20" name="Line 21"/>
            <p:cNvSpPr>
              <a:spLocks noChangeShapeType="1"/>
            </p:cNvSpPr>
            <p:nvPr/>
          </p:nvSpPr>
          <p:spPr bwMode="auto">
            <a:xfrm>
              <a:off x="7264" y="4870"/>
              <a:ext cx="0" cy="769"/>
            </a:xfrm>
            <a:prstGeom prst="line">
              <a:avLst/>
            </a:prstGeom>
            <a:noFill/>
            <a:ln w="101520">
              <a:solidFill>
                <a:srgbClr val="EC9E4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21" name="Line 22"/>
            <p:cNvSpPr>
              <a:spLocks noChangeShapeType="1"/>
            </p:cNvSpPr>
            <p:nvPr/>
          </p:nvSpPr>
          <p:spPr bwMode="auto">
            <a:xfrm>
              <a:off x="9333" y="4864"/>
              <a:ext cx="0" cy="780"/>
            </a:xfrm>
            <a:prstGeom prst="line">
              <a:avLst/>
            </a:prstGeom>
            <a:noFill/>
            <a:ln w="101520">
              <a:solidFill>
                <a:srgbClr val="EC9E4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22" name="Line 23"/>
            <p:cNvSpPr>
              <a:spLocks noChangeShapeType="1"/>
            </p:cNvSpPr>
            <p:nvPr/>
          </p:nvSpPr>
          <p:spPr bwMode="auto">
            <a:xfrm>
              <a:off x="11439" y="4894"/>
              <a:ext cx="0" cy="721"/>
            </a:xfrm>
            <a:prstGeom prst="line">
              <a:avLst/>
            </a:prstGeom>
            <a:noFill/>
            <a:ln w="101520">
              <a:solidFill>
                <a:srgbClr val="EC9E4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23" name="Line 24"/>
            <p:cNvSpPr>
              <a:spLocks noChangeShapeType="1"/>
            </p:cNvSpPr>
            <p:nvPr/>
          </p:nvSpPr>
          <p:spPr bwMode="auto">
            <a:xfrm>
              <a:off x="13571" y="4928"/>
              <a:ext cx="0" cy="721"/>
            </a:xfrm>
            <a:prstGeom prst="line">
              <a:avLst/>
            </a:prstGeom>
            <a:noFill/>
            <a:ln w="101520">
              <a:solidFill>
                <a:srgbClr val="EC9E4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24" name="Rectangle 25"/>
            <p:cNvSpPr>
              <a:spLocks noChangeArrowheads="1"/>
            </p:cNvSpPr>
            <p:nvPr/>
          </p:nvSpPr>
          <p:spPr bwMode="auto">
            <a:xfrm>
              <a:off x="5444" y="3158"/>
              <a:ext cx="8974" cy="1859"/>
            </a:xfrm>
            <a:prstGeom prst="rect">
              <a:avLst/>
            </a:prstGeom>
            <a:blipFill dpi="0" rotWithShape="0">
              <a:blip r:embed="rId10"/>
              <a:srcRect/>
              <a:tile tx="0" ty="0" sx="100000" sy="100000" flip="none" algn="tl"/>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
          <p:nvSpPr>
            <p:cNvPr id="63525" name="Rectangle 26"/>
            <p:cNvSpPr>
              <a:spLocks noChangeArrowheads="1"/>
            </p:cNvSpPr>
            <p:nvPr/>
          </p:nvSpPr>
          <p:spPr bwMode="auto">
            <a:xfrm>
              <a:off x="5682" y="3144"/>
              <a:ext cx="8626" cy="1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9pPr>
            </a:lstStyle>
            <a:p>
              <a:pPr algn="ctr" eaLnBrk="1">
                <a:lnSpc>
                  <a:spcPct val="90000"/>
                </a:lnSpc>
              </a:pPr>
              <a:r>
                <a:rPr lang="pl-PL" altLang="pl-PL" sz="6400" dirty="0">
                  <a:solidFill>
                    <a:srgbClr val="000000"/>
                  </a:solidFill>
                  <a:latin typeface="Calibri" charset="0"/>
                </a:rPr>
                <a:t>Miliony lat to dni rozumiane przenośnie (dzień-epoka, progresywne stworzenie, teistyczny ewolucjonizm)</a:t>
              </a:r>
            </a:p>
          </p:txBody>
        </p:sp>
      </p:grpSp>
      <p:grpSp>
        <p:nvGrpSpPr>
          <p:cNvPr id="65563" name="Group 27"/>
          <p:cNvGrpSpPr>
            <a:grpSpLocks/>
          </p:cNvGrpSpPr>
          <p:nvPr/>
        </p:nvGrpSpPr>
        <p:grpSpPr bwMode="auto">
          <a:xfrm>
            <a:off x="2341563" y="2346325"/>
            <a:ext cx="6219825" cy="9798050"/>
            <a:chOff x="1475" y="1478"/>
            <a:chExt cx="3918" cy="6172"/>
          </a:xfrm>
        </p:grpSpPr>
        <p:sp>
          <p:nvSpPr>
            <p:cNvPr id="63515" name="Rectangle 28"/>
            <p:cNvSpPr>
              <a:spLocks noChangeArrowheads="1"/>
            </p:cNvSpPr>
            <p:nvPr/>
          </p:nvSpPr>
          <p:spPr bwMode="auto">
            <a:xfrm>
              <a:off x="1833" y="1478"/>
              <a:ext cx="3560" cy="1000"/>
            </a:xfrm>
            <a:prstGeom prst="rect">
              <a:avLst/>
            </a:prstGeom>
            <a:blipFill dpi="0" rotWithShape="0">
              <a:blip r:embed="rId11"/>
              <a:srcRect/>
              <a:tile tx="0" ty="0" sx="100000" sy="100000" flip="none" algn="tl"/>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
          <p:nvSpPr>
            <p:cNvPr id="63516" name="Line 29"/>
            <p:cNvSpPr>
              <a:spLocks noChangeShapeType="1"/>
            </p:cNvSpPr>
            <p:nvPr/>
          </p:nvSpPr>
          <p:spPr bwMode="auto">
            <a:xfrm flipH="1">
              <a:off x="1475" y="2405"/>
              <a:ext cx="598" cy="5245"/>
            </a:xfrm>
            <a:prstGeom prst="line">
              <a:avLst/>
            </a:prstGeom>
            <a:noFill/>
            <a:ln w="101520">
              <a:solidFill>
                <a:srgbClr val="00F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17" name="Rectangle 30"/>
            <p:cNvSpPr>
              <a:spLocks noChangeArrowheads="1"/>
            </p:cNvSpPr>
            <p:nvPr/>
          </p:nvSpPr>
          <p:spPr bwMode="auto">
            <a:xfrm>
              <a:off x="1952" y="1635"/>
              <a:ext cx="3198" cy="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eaLnBrk="1">
                <a:lnSpc>
                  <a:spcPct val="100000"/>
                </a:lnSpc>
              </a:pPr>
              <a:r>
                <a:rPr lang="pl-PL" altLang="pl-PL" sz="6400">
                  <a:solidFill>
                    <a:srgbClr val="000000"/>
                  </a:solidFill>
                  <a:latin typeface="Calibri" charset="0"/>
                </a:rPr>
                <a:t>Przed Rdz 1:1?</a:t>
              </a:r>
            </a:p>
          </p:txBody>
        </p:sp>
      </p:grpSp>
      <p:grpSp>
        <p:nvGrpSpPr>
          <p:cNvPr id="65567" name="Group 31"/>
          <p:cNvGrpSpPr>
            <a:grpSpLocks/>
          </p:cNvGrpSpPr>
          <p:nvPr/>
        </p:nvGrpSpPr>
        <p:grpSpPr bwMode="auto">
          <a:xfrm>
            <a:off x="6224588" y="5018086"/>
            <a:ext cx="16657637" cy="5006975"/>
            <a:chOff x="3921" y="3161"/>
            <a:chExt cx="10493" cy="3154"/>
          </a:xfrm>
        </p:grpSpPr>
        <p:sp>
          <p:nvSpPr>
            <p:cNvPr id="63507" name="Line 32"/>
            <p:cNvSpPr>
              <a:spLocks noChangeShapeType="1"/>
            </p:cNvSpPr>
            <p:nvPr/>
          </p:nvSpPr>
          <p:spPr bwMode="auto">
            <a:xfrm>
              <a:off x="3935" y="5907"/>
              <a:ext cx="0" cy="405"/>
            </a:xfrm>
            <a:prstGeom prst="line">
              <a:avLst/>
            </a:prstGeom>
            <a:noFill/>
            <a:ln w="101520">
              <a:solidFill>
                <a:srgbClr val="FFFB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08" name="Line 33"/>
            <p:cNvSpPr>
              <a:spLocks noChangeShapeType="1"/>
            </p:cNvSpPr>
            <p:nvPr/>
          </p:nvSpPr>
          <p:spPr bwMode="auto">
            <a:xfrm>
              <a:off x="6092" y="4924"/>
              <a:ext cx="0" cy="1391"/>
            </a:xfrm>
            <a:prstGeom prst="line">
              <a:avLst/>
            </a:prstGeom>
            <a:noFill/>
            <a:ln w="101520">
              <a:solidFill>
                <a:srgbClr val="FFFB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09" name="Line 34"/>
            <p:cNvSpPr>
              <a:spLocks noChangeShapeType="1"/>
            </p:cNvSpPr>
            <p:nvPr/>
          </p:nvSpPr>
          <p:spPr bwMode="auto">
            <a:xfrm>
              <a:off x="8165" y="4922"/>
              <a:ext cx="0" cy="1390"/>
            </a:xfrm>
            <a:prstGeom prst="line">
              <a:avLst/>
            </a:prstGeom>
            <a:noFill/>
            <a:ln w="101520">
              <a:solidFill>
                <a:srgbClr val="FFFB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10" name="Line 35"/>
            <p:cNvSpPr>
              <a:spLocks noChangeShapeType="1"/>
            </p:cNvSpPr>
            <p:nvPr/>
          </p:nvSpPr>
          <p:spPr bwMode="auto">
            <a:xfrm>
              <a:off x="10238" y="4924"/>
              <a:ext cx="0" cy="1388"/>
            </a:xfrm>
            <a:prstGeom prst="line">
              <a:avLst/>
            </a:prstGeom>
            <a:noFill/>
            <a:ln w="101520">
              <a:solidFill>
                <a:srgbClr val="FFFB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11" name="Line 36"/>
            <p:cNvSpPr>
              <a:spLocks noChangeShapeType="1"/>
            </p:cNvSpPr>
            <p:nvPr/>
          </p:nvSpPr>
          <p:spPr bwMode="auto">
            <a:xfrm>
              <a:off x="12311" y="4922"/>
              <a:ext cx="0" cy="1390"/>
            </a:xfrm>
            <a:prstGeom prst="line">
              <a:avLst/>
            </a:prstGeom>
            <a:noFill/>
            <a:ln w="101520">
              <a:solidFill>
                <a:srgbClr val="FFFB0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12" name="Rectangle 37"/>
            <p:cNvSpPr>
              <a:spLocks noChangeArrowheads="1"/>
            </p:cNvSpPr>
            <p:nvPr/>
          </p:nvSpPr>
          <p:spPr bwMode="auto">
            <a:xfrm>
              <a:off x="5431" y="3161"/>
              <a:ext cx="8983" cy="1866"/>
            </a:xfrm>
            <a:prstGeom prst="rect">
              <a:avLst/>
            </a:prstGeom>
            <a:blipFill dpi="0" rotWithShape="0">
              <a:blip r:embed="rId12"/>
              <a:srcRect/>
              <a:tile tx="0" ty="0" sx="100000" sy="100000" flip="none" algn="tl"/>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
          <p:nvSpPr>
            <p:cNvPr id="63513" name="Line 38"/>
            <p:cNvSpPr>
              <a:spLocks noChangeShapeType="1"/>
            </p:cNvSpPr>
            <p:nvPr/>
          </p:nvSpPr>
          <p:spPr bwMode="auto">
            <a:xfrm flipV="1">
              <a:off x="3921" y="4926"/>
              <a:ext cx="1893" cy="1002"/>
            </a:xfrm>
            <a:prstGeom prst="line">
              <a:avLst/>
            </a:prstGeom>
            <a:noFill/>
            <a:ln w="101520">
              <a:solidFill>
                <a:srgbClr val="FFFB0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pl-PL"/>
            </a:p>
          </p:txBody>
        </p:sp>
        <p:sp>
          <p:nvSpPr>
            <p:cNvPr id="63514" name="Rectangle 39"/>
            <p:cNvSpPr>
              <a:spLocks noChangeArrowheads="1"/>
            </p:cNvSpPr>
            <p:nvPr/>
          </p:nvSpPr>
          <p:spPr bwMode="auto">
            <a:xfrm>
              <a:off x="5787" y="3445"/>
              <a:ext cx="8209" cy="1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9pPr>
            </a:lstStyle>
            <a:p>
              <a:pPr algn="ctr" eaLnBrk="1">
                <a:lnSpc>
                  <a:spcPct val="90000"/>
                </a:lnSpc>
              </a:pPr>
              <a:r>
                <a:rPr lang="pl-PL" altLang="pl-PL" sz="6000" dirty="0">
                  <a:solidFill>
                    <a:srgbClr val="000000"/>
                  </a:solidFill>
                  <a:latin typeface="Calibri" charset="0"/>
                </a:rPr>
                <a:t>Pomiędzy dosłownie rozumiane dni? </a:t>
              </a:r>
            </a:p>
            <a:p>
              <a:pPr algn="ctr" eaLnBrk="1">
                <a:lnSpc>
                  <a:spcPct val="90000"/>
                </a:lnSpc>
              </a:pPr>
              <a:r>
                <a:rPr lang="pl-PL" altLang="pl-PL" sz="6000" dirty="0">
                  <a:solidFill>
                    <a:srgbClr val="000000"/>
                  </a:solidFill>
                  <a:latin typeface="Calibri" charset="0"/>
                </a:rPr>
                <a:t>(dzień – przerwa – dzień)</a:t>
              </a:r>
            </a:p>
          </p:txBody>
        </p:sp>
      </p:grpSp>
    </p:spTree>
    <p:extLst>
      <p:ext uri="{BB962C8B-B14F-4D97-AF65-F5344CB8AC3E}">
        <p14:creationId xmlns:p14="http://schemas.microsoft.com/office/powerpoint/2010/main" val="411343070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65554"/>
                                        </p:tgtEl>
                                        <p:attrNameLst>
                                          <p:attrName>style.visibility</p:attrName>
                                        </p:attrNameLst>
                                      </p:cBhvr>
                                      <p:to>
                                        <p:strVal val="visible"/>
                                      </p:to>
                                    </p:set>
                                    <p:animEffect transition="in" filter="wipe(up)">
                                      <p:cBhvr additive="repl">
                                        <p:cTn id="7" dur="500"/>
                                        <p:tgtEl>
                                          <p:spTgt spid="65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additive="repl">
                                        <p:cTn id="11" dur="indefinite" fill="hold"/>
                                        <p:tgtEl>
                                          <p:spTgt spid="65567"/>
                                        </p:tgtEl>
                                        <p:attrNameLst>
                                          <p:attrName>style.visibility</p:attrName>
                                        </p:attrNameLst>
                                      </p:cBhvr>
                                      <p:to>
                                        <p:strVal val="visible"/>
                                      </p:to>
                                    </p:set>
                                    <p:animEffect transition="in" filter="wipe(up)">
                                      <p:cBhvr additive="repl">
                                        <p:cTn id="12" dur="499"/>
                                        <p:tgtEl>
                                          <p:spTgt spid="655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additive="repl">
                                        <p:cTn id="16" dur="indefinite" fill="hold"/>
                                        <p:tgtEl>
                                          <p:spTgt spid="65550"/>
                                        </p:tgtEl>
                                        <p:attrNameLst>
                                          <p:attrName>style.visibility</p:attrName>
                                        </p:attrNameLst>
                                      </p:cBhvr>
                                      <p:to>
                                        <p:strVal val="visible"/>
                                      </p:to>
                                    </p:set>
                                    <p:animEffect transition="in" filter="wipe(up)">
                                      <p:cBhvr additive="repl">
                                        <p:cTn id="17" dur="499"/>
                                        <p:tgtEl>
                                          <p:spTgt spid="655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additive="repl">
                                        <p:cTn id="21" dur="indefinite" fill="hold"/>
                                        <p:tgtEl>
                                          <p:spTgt spid="65563"/>
                                        </p:tgtEl>
                                        <p:attrNameLst>
                                          <p:attrName>style.visibility</p:attrName>
                                        </p:attrNameLst>
                                      </p:cBhvr>
                                      <p:to>
                                        <p:strVal val="visible"/>
                                      </p:to>
                                    </p:set>
                                    <p:animEffect transition="in" filter="wipe(up)">
                                      <p:cBhvr additive="repl">
                                        <p:cTn id="22" dur="499"/>
                                        <p:tgtEl>
                                          <p:spTgt spid="65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71513" y="1525588"/>
            <a:ext cx="23401337" cy="1210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857250" indent="-8572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charset="0"/>
                <a:ea typeface="Microsoft YaHei" charset="-122"/>
              </a:defRPr>
            </a:lvl9pPr>
          </a:lstStyle>
          <a:p>
            <a:pPr eaLnBrk="1">
              <a:lnSpc>
                <a:spcPct val="100000"/>
              </a:lnSpc>
              <a:buClr>
                <a:schemeClr val="bg1"/>
              </a:buClr>
              <a:buSzPct val="75000"/>
              <a:buFont typeface="Wingdings" pitchFamily="2" charset="2"/>
              <a:buChar char="v"/>
            </a:pPr>
            <a:r>
              <a:rPr lang="pl-PL" altLang="pl-PL" sz="6000" dirty="0">
                <a:solidFill>
                  <a:srgbClr val="FFFFFF"/>
                </a:solidFill>
                <a:latin typeface="DejaVu Sans" charset="0"/>
                <a:cs typeface="DejaVu Sans" charset="0"/>
              </a:rPr>
              <a:t>  Dosłowny Kreacjonizm Młodej Ziemi (</a:t>
            </a:r>
            <a:r>
              <a:rPr lang="pl-PL" altLang="pl-PL" sz="6000" dirty="0" err="1">
                <a:solidFill>
                  <a:srgbClr val="FFFFFF"/>
                </a:solidFill>
                <a:latin typeface="DejaVu Sans" charset="0"/>
                <a:cs typeface="DejaVu Sans" charset="0"/>
              </a:rPr>
              <a:t>AiG</a:t>
            </a:r>
            <a:r>
              <a:rPr lang="pl-PL" altLang="pl-PL" sz="6000" dirty="0">
                <a:solidFill>
                  <a:srgbClr val="FFFFFF"/>
                </a:solidFill>
                <a:latin typeface="DejaVu Sans" charset="0"/>
                <a:cs typeface="DejaVu Sans" charset="0"/>
              </a:rPr>
              <a:t>, </a:t>
            </a:r>
            <a:r>
              <a:rPr lang="pl-PL" altLang="pl-PL" sz="6000" dirty="0" err="1">
                <a:solidFill>
                  <a:srgbClr val="FFFFFF"/>
                </a:solidFill>
                <a:latin typeface="DejaVu Sans" charset="0"/>
                <a:cs typeface="DejaVu Sans" charset="0"/>
              </a:rPr>
              <a:t>ICR</a:t>
            </a:r>
            <a:r>
              <a:rPr lang="pl-PL" altLang="pl-PL" sz="6000" dirty="0">
                <a:solidFill>
                  <a:srgbClr val="FFFFFF"/>
                </a:solidFill>
                <a:latin typeface="DejaVu Sans" charset="0"/>
                <a:cs typeface="DejaVu Sans" charset="0"/>
              </a:rPr>
              <a:t>, </a:t>
            </a:r>
            <a:r>
              <a:rPr lang="pl-PL" altLang="pl-PL" sz="6000" dirty="0" err="1">
                <a:solidFill>
                  <a:srgbClr val="FFFFFF"/>
                </a:solidFill>
                <a:latin typeface="DejaVu Sans" charset="0"/>
                <a:cs typeface="DejaVu Sans" charset="0"/>
              </a:rPr>
              <a:t>CRS</a:t>
            </a:r>
            <a:r>
              <a:rPr lang="pl-PL" altLang="pl-PL" sz="6000" dirty="0">
                <a:solidFill>
                  <a:srgbClr val="FFFFFF"/>
                </a:solidFill>
                <a:latin typeface="DejaVu Sans" charset="0"/>
                <a:cs typeface="DejaVu Sans" charset="0"/>
              </a:rPr>
              <a:t>, CMI)</a:t>
            </a:r>
          </a:p>
          <a:p>
            <a:pPr eaLnBrk="1">
              <a:lnSpc>
                <a:spcPct val="100000"/>
              </a:lnSpc>
              <a:buClr>
                <a:schemeClr val="bg1"/>
              </a:buClr>
              <a:buSzPct val="75000"/>
              <a:buFont typeface="Wingdings" pitchFamily="2" charset="2"/>
              <a:buChar char="v"/>
            </a:pPr>
            <a:r>
              <a:rPr lang="pl-PL" altLang="pl-PL" sz="6000" dirty="0">
                <a:solidFill>
                  <a:srgbClr val="FFFFFF"/>
                </a:solidFill>
                <a:latin typeface="DejaVu Sans" charset="0"/>
                <a:cs typeface="DejaVu Sans" charset="0"/>
              </a:rPr>
              <a:t>  Teoria przerwy (zniszczenie/rekonstrukcja) (</a:t>
            </a:r>
            <a:r>
              <a:rPr lang="pl-PL" altLang="pl-PL" sz="6000" dirty="0" err="1">
                <a:solidFill>
                  <a:srgbClr val="FFFFFF"/>
                </a:solidFill>
                <a:latin typeface="DejaVu Sans" charset="0"/>
                <a:cs typeface="DejaVu Sans" charset="0"/>
              </a:rPr>
              <a:t>C.I</a:t>
            </a:r>
            <a:r>
              <a:rPr lang="pl-PL" altLang="pl-PL" sz="6000" dirty="0">
                <a:solidFill>
                  <a:srgbClr val="FFFFFF"/>
                </a:solidFill>
                <a:latin typeface="DejaVu Sans" charset="0"/>
                <a:cs typeface="DejaVu Sans" charset="0"/>
              </a:rPr>
              <a:t>. Scofield)</a:t>
            </a:r>
          </a:p>
          <a:p>
            <a:pPr eaLnBrk="1">
              <a:lnSpc>
                <a:spcPct val="100000"/>
              </a:lnSpc>
              <a:buClr>
                <a:schemeClr val="bg1"/>
              </a:buClr>
              <a:buSzPct val="75000"/>
              <a:buFont typeface="Wingdings" pitchFamily="2" charset="2"/>
              <a:buChar char="v"/>
            </a:pPr>
            <a:r>
              <a:rPr lang="pl-PL" altLang="pl-PL" sz="6000" dirty="0">
                <a:solidFill>
                  <a:srgbClr val="FFFFFF"/>
                </a:solidFill>
                <a:latin typeface="DejaVu Sans" charset="0"/>
                <a:cs typeface="DejaVu Sans" charset="0"/>
              </a:rPr>
              <a:t>  Dzień-Epoka (Hugh Ross)</a:t>
            </a:r>
          </a:p>
          <a:p>
            <a:pPr eaLnBrk="1">
              <a:lnSpc>
                <a:spcPct val="100000"/>
              </a:lnSpc>
              <a:buClr>
                <a:schemeClr val="bg1"/>
              </a:buClr>
              <a:buSzPct val="75000"/>
              <a:buFont typeface="Wingdings" pitchFamily="2" charset="2"/>
              <a:buChar char="v"/>
            </a:pPr>
            <a:r>
              <a:rPr lang="pl-PL" altLang="pl-PL" sz="6000" dirty="0">
                <a:solidFill>
                  <a:srgbClr val="FFFFFF"/>
                </a:solidFill>
                <a:latin typeface="DejaVu Sans" charset="0"/>
                <a:cs typeface="DejaVu Sans" charset="0"/>
              </a:rPr>
              <a:t>  Przerwa-Dzień-Przerwa-Dzień (John </a:t>
            </a:r>
            <a:r>
              <a:rPr lang="pl-PL" altLang="pl-PL" sz="6000" dirty="0" err="1">
                <a:solidFill>
                  <a:srgbClr val="FFFFFF"/>
                </a:solidFill>
                <a:latin typeface="DejaVu Sans" charset="0"/>
                <a:cs typeface="DejaVu Sans" charset="0"/>
              </a:rPr>
              <a:t>Lennox</a:t>
            </a:r>
            <a:r>
              <a:rPr lang="pl-PL" altLang="pl-PL" sz="6000" dirty="0">
                <a:solidFill>
                  <a:srgbClr val="FFFFFF"/>
                </a:solidFill>
                <a:latin typeface="DejaVu Sans" charset="0"/>
                <a:cs typeface="DejaVu Sans" charset="0"/>
              </a:rPr>
              <a:t>)</a:t>
            </a:r>
          </a:p>
          <a:p>
            <a:pPr eaLnBrk="1">
              <a:lnSpc>
                <a:spcPct val="100000"/>
              </a:lnSpc>
              <a:buClr>
                <a:schemeClr val="bg1"/>
              </a:buClr>
              <a:buSzPct val="75000"/>
              <a:buFont typeface="Wingdings" pitchFamily="2" charset="2"/>
              <a:buChar char="v"/>
            </a:pPr>
            <a:r>
              <a:rPr lang="pl-PL" altLang="pl-PL" sz="6000" dirty="0">
                <a:solidFill>
                  <a:srgbClr val="FFFFFF"/>
                </a:solidFill>
                <a:latin typeface="DejaVu Sans" charset="0"/>
                <a:cs typeface="DejaVu Sans" charset="0"/>
              </a:rPr>
              <a:t>  Hipoteza schematu literackiego (M. </a:t>
            </a:r>
            <a:r>
              <a:rPr lang="pl-PL" altLang="pl-PL" sz="6000" dirty="0" err="1">
                <a:solidFill>
                  <a:srgbClr val="FFFFFF"/>
                </a:solidFill>
                <a:latin typeface="DejaVu Sans" charset="0"/>
                <a:cs typeface="DejaVu Sans" charset="0"/>
              </a:rPr>
              <a:t>Kline</a:t>
            </a:r>
            <a:r>
              <a:rPr lang="pl-PL" altLang="pl-PL" sz="6000" dirty="0">
                <a:solidFill>
                  <a:srgbClr val="FFFFFF"/>
                </a:solidFill>
                <a:latin typeface="DejaVu Sans" charset="0"/>
                <a:cs typeface="DejaVu Sans" charset="0"/>
              </a:rPr>
              <a:t> &amp; B. </a:t>
            </a:r>
            <a:r>
              <a:rPr lang="pl-PL" altLang="pl-PL" sz="6000" dirty="0" err="1">
                <a:solidFill>
                  <a:srgbClr val="FFFFFF"/>
                </a:solidFill>
                <a:latin typeface="DejaVu Sans" charset="0"/>
                <a:cs typeface="DejaVu Sans" charset="0"/>
              </a:rPr>
              <a:t>Waltke</a:t>
            </a:r>
            <a:r>
              <a:rPr lang="pl-PL" altLang="pl-PL" sz="6000" dirty="0">
                <a:solidFill>
                  <a:srgbClr val="FFFFFF"/>
                </a:solidFill>
                <a:latin typeface="DejaVu Sans" charset="0"/>
                <a:cs typeface="DejaVu Sans" charset="0"/>
              </a:rPr>
              <a:t>)</a:t>
            </a:r>
          </a:p>
          <a:p>
            <a:pPr eaLnBrk="1">
              <a:lnSpc>
                <a:spcPct val="100000"/>
              </a:lnSpc>
              <a:buClr>
                <a:schemeClr val="bg1"/>
              </a:buClr>
              <a:buSzPct val="75000"/>
              <a:buFont typeface="Wingdings" pitchFamily="2" charset="2"/>
              <a:buChar char="v"/>
            </a:pPr>
            <a:r>
              <a:rPr lang="pl-PL" altLang="pl-PL" sz="6000" dirty="0">
                <a:solidFill>
                  <a:srgbClr val="FFFFFF"/>
                </a:solidFill>
                <a:latin typeface="DejaVu Sans" charset="0"/>
                <a:cs typeface="DejaVu Sans" charset="0"/>
              </a:rPr>
              <a:t>  Mit (teologiczni liberałowie oraz niektórzy 	„ewangeliczni”)</a:t>
            </a:r>
          </a:p>
          <a:p>
            <a:pPr eaLnBrk="1">
              <a:lnSpc>
                <a:spcPct val="100000"/>
              </a:lnSpc>
              <a:buClr>
                <a:schemeClr val="bg1"/>
              </a:buClr>
              <a:buSzPct val="75000"/>
              <a:buFont typeface="Wingdings" pitchFamily="2" charset="2"/>
              <a:buChar char="v"/>
            </a:pPr>
            <a:r>
              <a:rPr lang="pl-PL" altLang="pl-PL" sz="6000" dirty="0">
                <a:solidFill>
                  <a:srgbClr val="FFFFFF"/>
                </a:solidFill>
                <a:latin typeface="DejaVu Sans" charset="0"/>
                <a:cs typeface="DejaVu Sans" charset="0"/>
              </a:rPr>
              <a:t>  Pogląd „Ziemi Obiecanej” (John </a:t>
            </a:r>
            <a:r>
              <a:rPr lang="pl-PL" altLang="pl-PL" sz="6000" dirty="0" err="1">
                <a:solidFill>
                  <a:srgbClr val="FFFFFF"/>
                </a:solidFill>
                <a:latin typeface="DejaVu Sans" charset="0"/>
                <a:cs typeface="DejaVu Sans" charset="0"/>
              </a:rPr>
              <a:t>Sailhamer</a:t>
            </a:r>
            <a:r>
              <a:rPr lang="pl-PL" altLang="pl-PL" sz="6000" dirty="0">
                <a:solidFill>
                  <a:srgbClr val="FFFFFF"/>
                </a:solidFill>
                <a:latin typeface="DejaVu Sans" charset="0"/>
                <a:cs typeface="DejaVu Sans" charset="0"/>
              </a:rPr>
              <a:t>)</a:t>
            </a:r>
          </a:p>
          <a:p>
            <a:pPr eaLnBrk="1">
              <a:lnSpc>
                <a:spcPct val="100000"/>
              </a:lnSpc>
              <a:buClr>
                <a:schemeClr val="bg1"/>
              </a:buClr>
              <a:buSzPct val="75000"/>
              <a:buFont typeface="Wingdings" pitchFamily="2" charset="2"/>
              <a:buChar char="v"/>
            </a:pPr>
            <a:r>
              <a:rPr lang="pl-PL" altLang="pl-PL" sz="6000" dirty="0">
                <a:solidFill>
                  <a:srgbClr val="FFFFFF"/>
                </a:solidFill>
                <a:latin typeface="DejaVu Sans" charset="0"/>
                <a:cs typeface="DejaVu Sans" charset="0"/>
              </a:rPr>
              <a:t>  Pogląd Kosmicznej Świątyni/Funkcjonalności (John 	Walton)</a:t>
            </a:r>
          </a:p>
          <a:p>
            <a:pPr eaLnBrk="1">
              <a:lnSpc>
                <a:spcPct val="100000"/>
              </a:lnSpc>
              <a:buClr>
                <a:schemeClr val="bg1"/>
              </a:buClr>
              <a:buSzPct val="75000"/>
              <a:buFont typeface="Wingdings" pitchFamily="2" charset="2"/>
              <a:buChar char="v"/>
            </a:pPr>
            <a:r>
              <a:rPr lang="pl-PL" altLang="pl-PL" sz="6000" dirty="0">
                <a:solidFill>
                  <a:srgbClr val="FFFFFF"/>
                </a:solidFill>
                <a:latin typeface="DejaVu Sans" charset="0"/>
                <a:cs typeface="DejaVu Sans" charset="0"/>
              </a:rPr>
              <a:t>  Teoria Dnia Objawienia (</a:t>
            </a:r>
            <a:r>
              <a:rPr lang="pl-PL" altLang="pl-PL" sz="6000" dirty="0" err="1">
                <a:solidFill>
                  <a:srgbClr val="FFFFFF"/>
                </a:solidFill>
                <a:latin typeface="DejaVu Sans" charset="0"/>
                <a:cs typeface="DejaVu Sans" charset="0"/>
              </a:rPr>
              <a:t>P.J</a:t>
            </a:r>
            <a:r>
              <a:rPr lang="pl-PL" altLang="pl-PL" sz="6000" dirty="0">
                <a:solidFill>
                  <a:srgbClr val="FFFFFF"/>
                </a:solidFill>
                <a:latin typeface="DejaVu Sans" charset="0"/>
                <a:cs typeface="DejaVu Sans" charset="0"/>
              </a:rPr>
              <a:t>. </a:t>
            </a:r>
            <a:r>
              <a:rPr lang="pl-PL" altLang="pl-PL" sz="6000" dirty="0" err="1">
                <a:solidFill>
                  <a:srgbClr val="FFFFFF"/>
                </a:solidFill>
                <a:latin typeface="DejaVu Sans" charset="0"/>
                <a:cs typeface="DejaVu Sans" charset="0"/>
              </a:rPr>
              <a:t>Wiseman</a:t>
            </a:r>
            <a:r>
              <a:rPr lang="pl-PL" altLang="pl-PL" sz="6000" dirty="0">
                <a:solidFill>
                  <a:srgbClr val="FFFFFF"/>
                </a:solidFill>
                <a:latin typeface="DejaVu Sans" charset="0"/>
                <a:cs typeface="DejaVu Sans" charset="0"/>
              </a:rPr>
              <a:t>)</a:t>
            </a:r>
          </a:p>
          <a:p>
            <a:pPr eaLnBrk="1">
              <a:lnSpc>
                <a:spcPct val="100000"/>
              </a:lnSpc>
              <a:buClr>
                <a:schemeClr val="bg1"/>
              </a:buClr>
              <a:buSzPct val="75000"/>
              <a:buFont typeface="Wingdings" pitchFamily="2" charset="2"/>
              <a:buChar char="v"/>
            </a:pPr>
            <a:r>
              <a:rPr lang="pl-PL" altLang="pl-PL" sz="6000" dirty="0">
                <a:solidFill>
                  <a:srgbClr val="FFFFFF"/>
                </a:solidFill>
                <a:latin typeface="DejaVu Sans" charset="0"/>
                <a:cs typeface="DejaVu Sans" charset="0"/>
              </a:rPr>
              <a:t>  Teoria Dni Analogicznych (C. John Collins)</a:t>
            </a:r>
          </a:p>
          <a:p>
            <a:pPr eaLnBrk="1">
              <a:lnSpc>
                <a:spcPct val="100000"/>
              </a:lnSpc>
              <a:buClr>
                <a:schemeClr val="bg1"/>
              </a:buClr>
              <a:buSzPct val="75000"/>
              <a:buFont typeface="Wingdings" pitchFamily="2" charset="2"/>
              <a:buChar char="v"/>
            </a:pPr>
            <a:r>
              <a:rPr lang="pl-PL" altLang="pl-PL" sz="6000" dirty="0">
                <a:solidFill>
                  <a:srgbClr val="FFFFFF"/>
                </a:solidFill>
                <a:latin typeface="DejaVu Sans" charset="0"/>
                <a:cs typeface="DejaVu Sans" charset="0"/>
              </a:rPr>
              <a:t>  Teistyczny Ewolucjonizm (</a:t>
            </a:r>
            <a:r>
              <a:rPr lang="pl-PL" altLang="pl-PL" sz="6000" dirty="0" err="1">
                <a:solidFill>
                  <a:srgbClr val="FFFFFF"/>
                </a:solidFill>
                <a:latin typeface="DejaVu Sans" charset="0"/>
                <a:cs typeface="DejaVu Sans" charset="0"/>
              </a:rPr>
              <a:t>BioLogos</a:t>
            </a:r>
            <a:r>
              <a:rPr lang="pl-PL" altLang="pl-PL" sz="6000" dirty="0">
                <a:solidFill>
                  <a:srgbClr val="FFFFFF"/>
                </a:solidFill>
                <a:latin typeface="DejaVu Sans" charset="0"/>
                <a:cs typeface="DejaVu Sans" charset="0"/>
              </a:rPr>
              <a:t> &amp; Faraday </a:t>
            </a:r>
            <a:r>
              <a:rPr lang="pl-PL" altLang="pl-PL" sz="6000" dirty="0" err="1">
                <a:solidFill>
                  <a:srgbClr val="FFFFFF"/>
                </a:solidFill>
                <a:latin typeface="DejaVu Sans" charset="0"/>
                <a:cs typeface="DejaVu Sans" charset="0"/>
              </a:rPr>
              <a:t>Institute</a:t>
            </a:r>
            <a:r>
              <a:rPr lang="pl-PL" altLang="pl-PL" sz="6000" dirty="0">
                <a:solidFill>
                  <a:srgbClr val="FFFFFF"/>
                </a:solidFill>
                <a:latin typeface="DejaVu Sans" charset="0"/>
                <a:cs typeface="DejaVu Sans" charset="0"/>
              </a:rPr>
              <a:t>)</a:t>
            </a:r>
          </a:p>
        </p:txBody>
      </p:sp>
      <p:sp>
        <p:nvSpPr>
          <p:cNvPr id="5" name="Rectangle 2"/>
          <p:cNvSpPr>
            <a:spLocks noChangeArrowheads="1"/>
          </p:cNvSpPr>
          <p:nvPr/>
        </p:nvSpPr>
        <p:spPr bwMode="auto">
          <a:xfrm>
            <a:off x="2241550" y="298450"/>
            <a:ext cx="20124738" cy="158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9pPr>
          </a:lstStyle>
          <a:p>
            <a:pPr algn="ctr" eaLnBrk="1">
              <a:lnSpc>
                <a:spcPct val="100000"/>
              </a:lnSpc>
            </a:pPr>
            <a:r>
              <a:rPr lang="pl-PL" altLang="pl-PL" sz="9600" dirty="0">
                <a:solidFill>
                  <a:srgbClr val="00B0F0"/>
                </a:solidFill>
                <a:latin typeface="DejaVu Sans Condensed" charset="0"/>
                <a:cs typeface="DejaVu Sans Condensed" charset="0"/>
              </a:rPr>
              <a:t>Różne poglądy na Księgę Rodzaju 1</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additive="repl">
                                        <p:cTn id="6" dur="indefinite" fill="hold"/>
                                        <p:tgtEl>
                                          <p:spTgt spid="4"/>
                                        </p:tgtEl>
                                        <p:attrNameLst>
                                          <p:attrName>style.visibility</p:attrName>
                                        </p:attrNameLst>
                                      </p:cBhvr>
                                      <p:to>
                                        <p:strVal val="visible"/>
                                      </p:to>
                                    </p:set>
                                    <p:animEffect transition="in" filter="wipe(left)">
                                      <p:cBhvr additive="repl">
                                        <p:cTn id="7" dur="500"/>
                                        <p:tgtEl>
                                          <p:spTgt spid="4"/>
                                        </p:tgtEl>
                                      </p:cBhvr>
                                    </p:animEffect>
                                  </p:childTnLst>
                                </p:cTn>
                              </p:par>
                              <p:par>
                                <p:cTn id="8" presetID="22" presetClass="entr" presetSubtype="8" fill="hold" nodeType="withEffect">
                                  <p:stCondLst>
                                    <p:cond delay="0"/>
                                  </p:stCondLst>
                                  <p:childTnLst>
                                    <p:set>
                                      <p:cBhvr additive="repl">
                                        <p:cTn id="9" dur="indefinite" fill="hold"/>
                                        <p:tgtEl>
                                          <p:spTgt spid="4">
                                            <p:txEl>
                                              <p:pRg st="0" end="0"/>
                                            </p:txEl>
                                          </p:spTgt>
                                        </p:tgtEl>
                                        <p:attrNameLst>
                                          <p:attrName>style.visibility</p:attrName>
                                        </p:attrNameLst>
                                      </p:cBhvr>
                                      <p:to>
                                        <p:strVal val="visible"/>
                                      </p:to>
                                    </p:set>
                                    <p:animEffect transition="in" filter="wipe(left)">
                                      <p:cBhvr additive="repl">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additive="repl">
                                        <p:cTn id="14" dur="indefinite" fill="hold"/>
                                        <p:tgtEl>
                                          <p:spTgt spid="4">
                                            <p:txEl>
                                              <p:pRg st="1" end="1"/>
                                            </p:txEl>
                                          </p:spTgt>
                                        </p:tgtEl>
                                        <p:attrNameLst>
                                          <p:attrName>style.visibility</p:attrName>
                                        </p:attrNameLst>
                                      </p:cBhvr>
                                      <p:to>
                                        <p:strVal val="visible"/>
                                      </p:to>
                                    </p:set>
                                    <p:animEffect transition="in" filter="wipe(left)">
                                      <p:cBhvr additive="repl">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additive="repl">
                                        <p:cTn id="19" dur="indefinite" fill="hold"/>
                                        <p:tgtEl>
                                          <p:spTgt spid="4">
                                            <p:txEl>
                                              <p:pRg st="2" end="2"/>
                                            </p:txEl>
                                          </p:spTgt>
                                        </p:tgtEl>
                                        <p:attrNameLst>
                                          <p:attrName>style.visibility</p:attrName>
                                        </p:attrNameLst>
                                      </p:cBhvr>
                                      <p:to>
                                        <p:strVal val="visible"/>
                                      </p:to>
                                    </p:set>
                                    <p:animEffect transition="in" filter="wipe(left)">
                                      <p:cBhvr additive="repl">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additive="repl">
                                        <p:cTn id="24" dur="indefinite" fill="hold"/>
                                        <p:tgtEl>
                                          <p:spTgt spid="4">
                                            <p:txEl>
                                              <p:pRg st="3" end="3"/>
                                            </p:txEl>
                                          </p:spTgt>
                                        </p:tgtEl>
                                        <p:attrNameLst>
                                          <p:attrName>style.visibility</p:attrName>
                                        </p:attrNameLst>
                                      </p:cBhvr>
                                      <p:to>
                                        <p:strVal val="visible"/>
                                      </p:to>
                                    </p:set>
                                    <p:animEffect transition="in" filter="wipe(left)">
                                      <p:cBhvr additive="repl">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additive="repl">
                                        <p:cTn id="29" dur="indefinite" fill="hold"/>
                                        <p:tgtEl>
                                          <p:spTgt spid="4">
                                            <p:txEl>
                                              <p:pRg st="4" end="4"/>
                                            </p:txEl>
                                          </p:spTgt>
                                        </p:tgtEl>
                                        <p:attrNameLst>
                                          <p:attrName>style.visibility</p:attrName>
                                        </p:attrNameLst>
                                      </p:cBhvr>
                                      <p:to>
                                        <p:strVal val="visible"/>
                                      </p:to>
                                    </p:set>
                                    <p:animEffect transition="in" filter="wipe(left)">
                                      <p:cBhvr additive="repl">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additive="repl">
                                        <p:cTn id="34" dur="indefinite" fill="hold"/>
                                        <p:tgtEl>
                                          <p:spTgt spid="4">
                                            <p:txEl>
                                              <p:pRg st="5" end="5"/>
                                            </p:txEl>
                                          </p:spTgt>
                                        </p:tgtEl>
                                        <p:attrNameLst>
                                          <p:attrName>style.visibility</p:attrName>
                                        </p:attrNameLst>
                                      </p:cBhvr>
                                      <p:to>
                                        <p:strVal val="visible"/>
                                      </p:to>
                                    </p:set>
                                    <p:animEffect transition="in" filter="wipe(left)">
                                      <p:cBhvr additive="repl">
                                        <p:cTn id="35" dur="500"/>
                                        <p:tgtEl>
                                          <p:spTgt spid="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additive="repl">
                                        <p:cTn id="39" dur="indefinite" fill="hold"/>
                                        <p:tgtEl>
                                          <p:spTgt spid="4">
                                            <p:txEl>
                                              <p:pRg st="6" end="6"/>
                                            </p:txEl>
                                          </p:spTgt>
                                        </p:tgtEl>
                                        <p:attrNameLst>
                                          <p:attrName>style.visibility</p:attrName>
                                        </p:attrNameLst>
                                      </p:cBhvr>
                                      <p:to>
                                        <p:strVal val="visible"/>
                                      </p:to>
                                    </p:set>
                                    <p:animEffect transition="in" filter="wipe(left)">
                                      <p:cBhvr additive="repl">
                                        <p:cTn id="40" dur="500"/>
                                        <p:tgtEl>
                                          <p:spTgt spid="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additive="repl">
                                        <p:cTn id="44" dur="indefinite" fill="hold"/>
                                        <p:tgtEl>
                                          <p:spTgt spid="4">
                                            <p:txEl>
                                              <p:pRg st="7" end="7"/>
                                            </p:txEl>
                                          </p:spTgt>
                                        </p:tgtEl>
                                        <p:attrNameLst>
                                          <p:attrName>style.visibility</p:attrName>
                                        </p:attrNameLst>
                                      </p:cBhvr>
                                      <p:to>
                                        <p:strVal val="visible"/>
                                      </p:to>
                                    </p:set>
                                    <p:animEffect transition="in" filter="wipe(left)">
                                      <p:cBhvr additive="repl">
                                        <p:cTn id="45" dur="500"/>
                                        <p:tgtEl>
                                          <p:spTgt spid="4">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additive="repl">
                                        <p:cTn id="49" dur="indefinite" fill="hold"/>
                                        <p:tgtEl>
                                          <p:spTgt spid="4">
                                            <p:txEl>
                                              <p:pRg st="8" end="8"/>
                                            </p:txEl>
                                          </p:spTgt>
                                        </p:tgtEl>
                                        <p:attrNameLst>
                                          <p:attrName>style.visibility</p:attrName>
                                        </p:attrNameLst>
                                      </p:cBhvr>
                                      <p:to>
                                        <p:strVal val="visible"/>
                                      </p:to>
                                    </p:set>
                                    <p:animEffect transition="in" filter="wipe(left)">
                                      <p:cBhvr additive="repl">
                                        <p:cTn id="50" dur="500"/>
                                        <p:tgtEl>
                                          <p:spTgt spid="4">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additive="repl">
                                        <p:cTn id="54" dur="indefinite" fill="hold"/>
                                        <p:tgtEl>
                                          <p:spTgt spid="4">
                                            <p:txEl>
                                              <p:pRg st="9" end="9"/>
                                            </p:txEl>
                                          </p:spTgt>
                                        </p:tgtEl>
                                        <p:attrNameLst>
                                          <p:attrName>style.visibility</p:attrName>
                                        </p:attrNameLst>
                                      </p:cBhvr>
                                      <p:to>
                                        <p:strVal val="visible"/>
                                      </p:to>
                                    </p:set>
                                    <p:animEffect transition="in" filter="wipe(left)">
                                      <p:cBhvr additive="repl">
                                        <p:cTn id="55" dur="500"/>
                                        <p:tgtEl>
                                          <p:spTgt spid="4">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additive="repl">
                                        <p:cTn id="59" dur="indefinite" fill="hold"/>
                                        <p:tgtEl>
                                          <p:spTgt spid="4">
                                            <p:txEl>
                                              <p:pRg st="10" end="10"/>
                                            </p:txEl>
                                          </p:spTgt>
                                        </p:tgtEl>
                                        <p:attrNameLst>
                                          <p:attrName>style.visibility</p:attrName>
                                        </p:attrNameLst>
                                      </p:cBhvr>
                                      <p:to>
                                        <p:strVal val="visible"/>
                                      </p:to>
                                    </p:set>
                                    <p:animEffect transition="in" filter="wipe(left)">
                                      <p:cBhvr additive="repl">
                                        <p:cTn id="60"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038350" y="603250"/>
            <a:ext cx="20307300" cy="360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9pPr>
          </a:lstStyle>
          <a:p>
            <a:pPr algn="ctr" eaLnBrk="1">
              <a:lnSpc>
                <a:spcPct val="100000"/>
              </a:lnSpc>
            </a:pPr>
            <a:r>
              <a:rPr lang="pl-PL" altLang="pl-PL" sz="11500">
                <a:solidFill>
                  <a:srgbClr val="FFFFFF"/>
                </a:solidFill>
                <a:latin typeface="Gill Sans" charset="0"/>
              </a:rPr>
              <a:t>Ks. Rodzaju 1-11 jest prawdziwą historią!</a:t>
            </a:r>
          </a:p>
        </p:txBody>
      </p:sp>
      <p:sp>
        <p:nvSpPr>
          <p:cNvPr id="5" name="Rectangle 2"/>
          <p:cNvSpPr>
            <a:spLocks noChangeArrowheads="1"/>
          </p:cNvSpPr>
          <p:nvPr/>
        </p:nvSpPr>
        <p:spPr bwMode="auto">
          <a:xfrm>
            <a:off x="3281363" y="4913313"/>
            <a:ext cx="17822862" cy="11850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marL="228600" indent="-227013"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9pPr>
          </a:lstStyle>
          <a:p>
            <a:pPr eaLnBrk="1">
              <a:lnSpc>
                <a:spcPct val="100000"/>
              </a:lnSpc>
              <a:spcBef>
                <a:spcPts val="5500"/>
              </a:spcBef>
              <a:buClr>
                <a:srgbClr val="FFFB01"/>
              </a:buClr>
              <a:buFont typeface="Monotype Sorts" charset="2"/>
              <a:buChar char=""/>
            </a:pPr>
            <a:r>
              <a:rPr lang="pl-PL" altLang="pl-PL" sz="7200" dirty="0">
                <a:solidFill>
                  <a:srgbClr val="FFFFFF"/>
                </a:solidFill>
                <a:latin typeface="DejaVu Sans" charset="0"/>
                <a:cs typeface="DejaVu Sans" charset="0"/>
              </a:rPr>
              <a:t> Charakterystyka literacka</a:t>
            </a:r>
          </a:p>
        </p:txBody>
      </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2" name="4.Mose 29,12-32"/>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lang="en-US" dirty="0"/>
              <a:t>Psalm</a:t>
            </a:r>
            <a:r>
              <a:rPr dirty="0"/>
              <a:t> </a:t>
            </a:r>
            <a:r>
              <a:rPr lang="en-US" dirty="0"/>
              <a:t>92,2</a:t>
            </a:r>
            <a:r>
              <a:rPr dirty="0"/>
              <a:t>-</a:t>
            </a:r>
            <a:r>
              <a:rPr lang="en-US" dirty="0"/>
              <a:t>3</a:t>
            </a:r>
            <a:endParaRPr dirty="0"/>
          </a:p>
        </p:txBody>
      </p:sp>
      <p:sp>
        <p:nvSpPr>
          <p:cNvPr id="1613" name="Und am zweiten Tag: 12 junge Stiere, zwei Widder, 14 einjährige, makellose Lämmer, 18 mit den zugehörigen Speisopfern und Trankopfern zu den Stieren, Widdern und Lämmern, entsprechend ihrer Zahl, nach der Vorschrift; 19 dazu einen Ziegenbock als Sündopfer, außer dem beständigen Brandopfer samt seinem Speisopfer und ihren Trankopfern."/>
          <p:cNvSpPr txBox="1"/>
          <p:nvPr/>
        </p:nvSpPr>
        <p:spPr>
          <a:xfrm>
            <a:off x="2578100" y="3572329"/>
            <a:ext cx="20280745" cy="6258123"/>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R="457200">
              <a:defRPr sz="5800">
                <a:solidFill>
                  <a:srgbClr val="FFFFFF"/>
                </a:solidFill>
                <a:latin typeface="DejaVu Sans Condensed"/>
                <a:ea typeface="DejaVu Sans Condensed"/>
                <a:cs typeface="DejaVu Sans Condensed"/>
                <a:sym typeface="DejaVu Sans Condensed"/>
              </a:defRPr>
            </a:pPr>
            <a:r>
              <a:rPr lang="pl-PL" baseline="31999" dirty="0"/>
              <a:t>2</a:t>
            </a:r>
            <a:r>
              <a:rPr lang="en-US" baseline="31999" dirty="0"/>
              <a:t> </a:t>
            </a:r>
            <a:r>
              <a:rPr lang="pl-PL" sz="7200" dirty="0">
                <a:solidFill>
                  <a:schemeClr val="bg1"/>
                </a:solidFill>
              </a:rPr>
              <a:t>Dobrze jest dziękować Panu </a:t>
            </a:r>
          </a:p>
          <a:p>
            <a:pPr marR="457200">
              <a:defRPr sz="5800">
                <a:solidFill>
                  <a:srgbClr val="FFFFFF"/>
                </a:solidFill>
                <a:latin typeface="DejaVu Sans Condensed"/>
                <a:ea typeface="DejaVu Sans Condensed"/>
                <a:cs typeface="DejaVu Sans Condensed"/>
                <a:sym typeface="DejaVu Sans Condensed"/>
              </a:defRPr>
            </a:pPr>
            <a:r>
              <a:rPr lang="pl-PL" sz="7200" dirty="0">
                <a:solidFill>
                  <a:srgbClr val="FFFF00"/>
                </a:solidFill>
              </a:rPr>
              <a:t>I opiewać imię twe, o Najwyższy</a:t>
            </a:r>
            <a:r>
              <a:rPr lang="pl-PL" sz="7200" dirty="0">
                <a:solidFill>
                  <a:schemeClr val="bg1"/>
                </a:solidFill>
              </a:rPr>
              <a:t>,</a:t>
            </a:r>
          </a:p>
          <a:p>
            <a:pPr marR="457200">
              <a:defRPr sz="5800">
                <a:solidFill>
                  <a:srgbClr val="FFFFFF"/>
                </a:solidFill>
                <a:latin typeface="DejaVu Sans Condensed"/>
                <a:ea typeface="DejaVu Sans Condensed"/>
                <a:cs typeface="DejaVu Sans Condensed"/>
                <a:sym typeface="DejaVu Sans Condensed"/>
              </a:defRPr>
            </a:pPr>
            <a:endParaRPr lang="de-DE" sz="6000" baseline="31999" dirty="0">
              <a:sym typeface="DejaVu Sans Condensed"/>
            </a:endParaRPr>
          </a:p>
          <a:p>
            <a:pPr marR="457200">
              <a:defRPr sz="5800">
                <a:solidFill>
                  <a:srgbClr val="FFFFFF"/>
                </a:solidFill>
                <a:latin typeface="DejaVu Sans Condensed"/>
                <a:ea typeface="DejaVu Sans Condensed"/>
                <a:cs typeface="DejaVu Sans Condensed"/>
                <a:sym typeface="DejaVu Sans Condensed"/>
              </a:defRPr>
            </a:pPr>
            <a:r>
              <a:rPr lang="pl-PL" sz="6000" baseline="31999" dirty="0"/>
              <a:t>3</a:t>
            </a:r>
            <a:r>
              <a:rPr lang="en-US" sz="6000" baseline="31999" dirty="0"/>
              <a:t> </a:t>
            </a:r>
            <a:r>
              <a:rPr lang="pl-PL" sz="7200" dirty="0">
                <a:solidFill>
                  <a:schemeClr val="bg1"/>
                </a:solidFill>
              </a:rPr>
              <a:t>Obwieszczać z rana łaskę twoją, </a:t>
            </a:r>
          </a:p>
          <a:p>
            <a:pPr marR="457200">
              <a:defRPr sz="5800">
                <a:solidFill>
                  <a:srgbClr val="FFFFFF"/>
                </a:solidFill>
                <a:latin typeface="DejaVu Sans Condensed"/>
                <a:ea typeface="DejaVu Sans Condensed"/>
                <a:cs typeface="DejaVu Sans Condensed"/>
                <a:sym typeface="DejaVu Sans Condensed"/>
              </a:defRPr>
            </a:pPr>
            <a:r>
              <a:rPr lang="pl-PL" sz="7200" dirty="0">
                <a:solidFill>
                  <a:srgbClr val="FFFF00"/>
                </a:solidFill>
              </a:rPr>
              <a:t>A w nocy wierność twoją,</a:t>
            </a:r>
          </a:p>
          <a:p>
            <a:pPr marR="457200">
              <a:defRPr sz="5800">
                <a:solidFill>
                  <a:srgbClr val="FFFFFF"/>
                </a:solidFill>
                <a:latin typeface="DejaVu Sans Condensed"/>
                <a:ea typeface="DejaVu Sans Condensed"/>
                <a:cs typeface="DejaVu Sans Condensed"/>
                <a:sym typeface="DejaVu Sans Condensed"/>
              </a:defRPr>
            </a:pPr>
            <a:endParaRPr sz="7200" dirty="0">
              <a:solidFill>
                <a:srgbClr val="FFFF00"/>
              </a:solidFill>
            </a:endParaRPr>
          </a:p>
        </p:txBody>
      </p:sp>
    </p:spTree>
    <p:extLst>
      <p:ext uri="{BB962C8B-B14F-4D97-AF65-F5344CB8AC3E}">
        <p14:creationId xmlns:p14="http://schemas.microsoft.com/office/powerpoint/2010/main" val="3195750178"/>
      </p:ext>
    </p:extLst>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2" name="4.Mose 29,12-32"/>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lang="en-US" dirty="0"/>
              <a:t>Psalm</a:t>
            </a:r>
            <a:r>
              <a:rPr dirty="0"/>
              <a:t> 1</a:t>
            </a:r>
            <a:r>
              <a:rPr lang="en-US" dirty="0"/>
              <a:t>36,1</a:t>
            </a:r>
            <a:r>
              <a:rPr dirty="0"/>
              <a:t>-</a:t>
            </a:r>
            <a:r>
              <a:rPr lang="en-US" dirty="0"/>
              <a:t>2</a:t>
            </a:r>
            <a:endParaRPr dirty="0"/>
          </a:p>
        </p:txBody>
      </p:sp>
      <p:sp>
        <p:nvSpPr>
          <p:cNvPr id="1613" name="Und am zweiten Tag: 12 junge Stiere, zwei Widder, 14 einjährige, makellose Lämmer, 18 mit den zugehörigen Speisopfern und Trankopfern zu den Stieren, Widdern und Lämmern, entsprechend ihrer Zahl, nach der Vorschrift; 19 dazu einen Ziegenbock als Sündopfer, außer dem beständigen Brandopfer samt seinem Speisopfer und ihren Trankopfern."/>
          <p:cNvSpPr txBox="1"/>
          <p:nvPr/>
        </p:nvSpPr>
        <p:spPr>
          <a:xfrm>
            <a:off x="2578100" y="3572329"/>
            <a:ext cx="20280745" cy="6258123"/>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R="457200">
              <a:defRPr sz="5800">
                <a:solidFill>
                  <a:srgbClr val="FFFFFF"/>
                </a:solidFill>
                <a:latin typeface="DejaVu Sans Condensed"/>
                <a:ea typeface="DejaVu Sans Condensed"/>
                <a:cs typeface="DejaVu Sans Condensed"/>
                <a:sym typeface="DejaVu Sans Condensed"/>
              </a:defRPr>
            </a:pPr>
            <a:r>
              <a:rPr lang="en-US" baseline="31999" dirty="0">
                <a:solidFill>
                  <a:schemeClr val="bg1"/>
                </a:solidFill>
              </a:rPr>
              <a:t>1 </a:t>
            </a:r>
            <a:r>
              <a:rPr lang="pl-PL" sz="7200" dirty="0">
                <a:solidFill>
                  <a:schemeClr val="bg1"/>
                </a:solidFill>
              </a:rPr>
              <a:t>Wysławiajcie Pana, albowiem jest dobry, Albowiem na wieki trwa jego łaska!</a:t>
            </a:r>
          </a:p>
          <a:p>
            <a:pPr marR="457200">
              <a:defRPr sz="5800">
                <a:solidFill>
                  <a:srgbClr val="FFFFFF"/>
                </a:solidFill>
                <a:latin typeface="DejaVu Sans Condensed"/>
                <a:ea typeface="DejaVu Sans Condensed"/>
                <a:cs typeface="DejaVu Sans Condensed"/>
                <a:sym typeface="DejaVu Sans Condensed"/>
              </a:defRPr>
            </a:pPr>
            <a:endParaRPr lang="de-DE" sz="6000" baseline="31999" dirty="0">
              <a:solidFill>
                <a:schemeClr val="bg1"/>
              </a:solidFill>
              <a:sym typeface="DejaVu Sans Condensed"/>
            </a:endParaRPr>
          </a:p>
          <a:p>
            <a:pPr marR="457200">
              <a:defRPr sz="5800">
                <a:solidFill>
                  <a:srgbClr val="FFFFFF"/>
                </a:solidFill>
                <a:latin typeface="DejaVu Sans Condensed"/>
                <a:ea typeface="DejaVu Sans Condensed"/>
                <a:cs typeface="DejaVu Sans Condensed"/>
                <a:sym typeface="DejaVu Sans Condensed"/>
              </a:defRPr>
            </a:pPr>
            <a:r>
              <a:rPr lang="en-US" sz="6000" baseline="31999" dirty="0">
                <a:solidFill>
                  <a:schemeClr val="bg1"/>
                </a:solidFill>
              </a:rPr>
              <a:t>2 </a:t>
            </a:r>
            <a:r>
              <a:rPr lang="pl-PL" sz="7200" dirty="0">
                <a:solidFill>
                  <a:schemeClr val="bg1"/>
                </a:solidFill>
              </a:rPr>
              <a:t>Wysławiajcie Boga nad bogami! Albowiem na wieki trwa łaska jego!</a:t>
            </a:r>
          </a:p>
          <a:p>
            <a:pPr marR="457200">
              <a:defRPr sz="5800">
                <a:solidFill>
                  <a:srgbClr val="FFFFFF"/>
                </a:solidFill>
                <a:latin typeface="DejaVu Sans Condensed"/>
                <a:ea typeface="DejaVu Sans Condensed"/>
                <a:cs typeface="DejaVu Sans Condensed"/>
                <a:sym typeface="DejaVu Sans Condensed"/>
              </a:defRPr>
            </a:pPr>
            <a:endParaRPr sz="7200" dirty="0">
              <a:solidFill>
                <a:schemeClr val="bg1"/>
              </a:solidFill>
            </a:endParaRPr>
          </a:p>
        </p:txBody>
      </p:sp>
    </p:spTree>
    <p:extLst>
      <p:ext uri="{BB962C8B-B14F-4D97-AF65-F5344CB8AC3E}">
        <p14:creationId xmlns:p14="http://schemas.microsoft.com/office/powerpoint/2010/main" val="3803795828"/>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2" name="4.Mose 29,12-32"/>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lang="en-US" dirty="0"/>
              <a:t>Psalm</a:t>
            </a:r>
            <a:r>
              <a:rPr dirty="0"/>
              <a:t> 1</a:t>
            </a:r>
            <a:r>
              <a:rPr lang="en-US" dirty="0"/>
              <a:t>36</a:t>
            </a:r>
            <a:endParaRPr dirty="0"/>
          </a:p>
        </p:txBody>
      </p:sp>
      <p:sp>
        <p:nvSpPr>
          <p:cNvPr id="1613" name="Und am zweiten Tag: 12 junge Stiere, zwei Widder, 14 einjährige, makellose Lämmer, 18 mit den zugehörigen Speisopfern und Trankopfern zu den Stieren, Widdern und Lämmern, entsprechend ihrer Zahl, nach der Vorschrift; 19 dazu einen Ziegenbock als Sündopfer, außer dem beständigen Brandopfer samt seinem Speisopfer und ihren Trankopfern."/>
          <p:cNvSpPr txBox="1"/>
          <p:nvPr/>
        </p:nvSpPr>
        <p:spPr>
          <a:xfrm>
            <a:off x="1876879" y="3093356"/>
            <a:ext cx="20630242" cy="10616240"/>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R="457200">
              <a:lnSpc>
                <a:spcPct val="90000"/>
              </a:lnSpc>
              <a:spcAft>
                <a:spcPts val="2400"/>
              </a:spcAft>
              <a:defRPr sz="5800">
                <a:solidFill>
                  <a:srgbClr val="FFFFFF"/>
                </a:solidFill>
                <a:latin typeface="DejaVu Sans Condensed"/>
                <a:ea typeface="DejaVu Sans Condensed"/>
                <a:cs typeface="DejaVu Sans Condensed"/>
                <a:sym typeface="DejaVu Sans Condensed"/>
              </a:defRPr>
            </a:pPr>
            <a:r>
              <a:rPr lang="en-US" baseline="31999" dirty="0"/>
              <a:t>1 </a:t>
            </a:r>
            <a:r>
              <a:rPr lang="pl-PL" sz="7200" dirty="0">
                <a:solidFill>
                  <a:srgbClr val="FFFF00"/>
                </a:solidFill>
              </a:rPr>
              <a:t>Wysławiajcie Pana, albowiem jest dobry</a:t>
            </a:r>
            <a:r>
              <a:rPr lang="pl-PL" sz="7200" dirty="0">
                <a:solidFill>
                  <a:schemeClr val="bg1"/>
                </a:solidFill>
              </a:rPr>
              <a:t>, Albowiem na wieki trwa jego łaska!</a:t>
            </a:r>
            <a:r>
              <a:rPr lang="en-US" sz="7200" dirty="0">
                <a:sym typeface="DejaVu Sans Condensed"/>
              </a:rPr>
              <a:t>...</a:t>
            </a:r>
            <a:endParaRPr lang="de-DE" sz="6000" baseline="31999" dirty="0">
              <a:sym typeface="DejaVu Sans Condensed"/>
            </a:endParaRPr>
          </a:p>
          <a:p>
            <a:pPr marR="457200">
              <a:lnSpc>
                <a:spcPct val="90000"/>
              </a:lnSpc>
              <a:spcAft>
                <a:spcPts val="2400"/>
              </a:spcAft>
              <a:defRPr sz="5800">
                <a:solidFill>
                  <a:srgbClr val="FFFFFF"/>
                </a:solidFill>
                <a:latin typeface="DejaVu Sans Condensed"/>
                <a:ea typeface="DejaVu Sans Condensed"/>
                <a:cs typeface="DejaVu Sans Condensed"/>
                <a:sym typeface="DejaVu Sans Condensed"/>
              </a:defRPr>
            </a:pPr>
            <a:r>
              <a:rPr lang="en-US" sz="6000" baseline="31999" dirty="0"/>
              <a:t>10 </a:t>
            </a:r>
            <a:r>
              <a:rPr lang="en-US" sz="7200" dirty="0">
                <a:solidFill>
                  <a:srgbClr val="FFFF00"/>
                </a:solidFill>
                <a:sym typeface="DejaVu Sans Condensed"/>
              </a:rPr>
              <a:t> </a:t>
            </a:r>
            <a:r>
              <a:rPr lang="pl-PL" sz="7200" dirty="0">
                <a:solidFill>
                  <a:srgbClr val="FFFF00"/>
                </a:solidFill>
                <a:sym typeface="DejaVu Sans Condensed"/>
              </a:rPr>
              <a:t>Tego, który pobił Egipt w pierworodnych jego</a:t>
            </a:r>
            <a:r>
              <a:rPr lang="pl-PL" sz="7200" dirty="0">
                <a:sym typeface="DejaVu Sans Condensed"/>
              </a:rPr>
              <a:t>, Albowiem na wieki trwa łaska jego!</a:t>
            </a:r>
            <a:r>
              <a:rPr lang="pl-PL" sz="5800" dirty="0">
                <a:sym typeface="DejaVu Sans Condensed"/>
              </a:rPr>
              <a:t> </a:t>
            </a:r>
            <a:r>
              <a:rPr lang="en-US" sz="7200" dirty="0">
                <a:sym typeface="DejaVu Sans Condensed"/>
              </a:rPr>
              <a:t>...</a:t>
            </a:r>
          </a:p>
          <a:p>
            <a:pPr marR="457200">
              <a:lnSpc>
                <a:spcPct val="90000"/>
              </a:lnSpc>
              <a:spcAft>
                <a:spcPts val="2400"/>
              </a:spcAft>
              <a:defRPr sz="5800">
                <a:solidFill>
                  <a:srgbClr val="FFFFFF"/>
                </a:solidFill>
                <a:latin typeface="DejaVu Sans Condensed"/>
                <a:ea typeface="DejaVu Sans Condensed"/>
                <a:cs typeface="DejaVu Sans Condensed"/>
                <a:sym typeface="DejaVu Sans Condensed"/>
              </a:defRPr>
            </a:pPr>
            <a:r>
              <a:rPr lang="en-US" sz="6000" baseline="31999" dirty="0"/>
              <a:t>13 </a:t>
            </a:r>
            <a:r>
              <a:rPr lang="pl-PL" sz="7200" dirty="0">
                <a:solidFill>
                  <a:srgbClr val="FFFF00"/>
                </a:solidFill>
                <a:sym typeface="DejaVu Sans Condensed"/>
              </a:rPr>
              <a:t>On rozdzielił Morze Czerwone na części</a:t>
            </a:r>
            <a:r>
              <a:rPr lang="pl-PL" sz="7200" dirty="0">
                <a:sym typeface="DejaVu Sans Condensed"/>
              </a:rPr>
              <a:t>, Albowiem na wieki trwa łaska jego!</a:t>
            </a:r>
            <a:r>
              <a:rPr lang="en-US" sz="7200" dirty="0">
                <a:sym typeface="DejaVu Sans Condensed"/>
              </a:rPr>
              <a:t> ...</a:t>
            </a:r>
          </a:p>
          <a:p>
            <a:pPr marR="457200">
              <a:lnSpc>
                <a:spcPct val="90000"/>
              </a:lnSpc>
              <a:spcAft>
                <a:spcPts val="2400"/>
              </a:spcAft>
              <a:defRPr sz="5800">
                <a:solidFill>
                  <a:srgbClr val="FFFFFF"/>
                </a:solidFill>
                <a:latin typeface="DejaVu Sans Condensed"/>
                <a:ea typeface="DejaVu Sans Condensed"/>
                <a:cs typeface="DejaVu Sans Condensed"/>
                <a:sym typeface="DejaVu Sans Condensed"/>
              </a:defRPr>
            </a:pPr>
            <a:r>
              <a:rPr lang="en-US" sz="6000" baseline="31999" dirty="0"/>
              <a:t>16 </a:t>
            </a:r>
            <a:r>
              <a:rPr lang="pl-PL" sz="7200" dirty="0">
                <a:solidFill>
                  <a:srgbClr val="FFFF00"/>
                </a:solidFill>
                <a:sym typeface="DejaVu Sans Condensed"/>
              </a:rPr>
              <a:t>Prowadził lud swój przez pustynię, </a:t>
            </a:r>
          </a:p>
          <a:p>
            <a:pPr marR="457200">
              <a:lnSpc>
                <a:spcPct val="90000"/>
              </a:lnSpc>
              <a:spcAft>
                <a:spcPts val="2400"/>
              </a:spcAft>
              <a:defRPr sz="5800">
                <a:solidFill>
                  <a:srgbClr val="FFFFFF"/>
                </a:solidFill>
                <a:latin typeface="DejaVu Sans Condensed"/>
                <a:ea typeface="DejaVu Sans Condensed"/>
                <a:cs typeface="DejaVu Sans Condensed"/>
                <a:sym typeface="DejaVu Sans Condensed"/>
              </a:defRPr>
            </a:pPr>
            <a:r>
              <a:rPr lang="pl-PL" sz="7200" dirty="0">
                <a:sym typeface="DejaVu Sans Condensed"/>
              </a:rPr>
              <a:t>Albowiem na wieki trwa łaska jego! </a:t>
            </a:r>
            <a:r>
              <a:rPr lang="en-US" sz="7200" dirty="0">
                <a:sym typeface="DejaVu Sans Condensed"/>
              </a:rPr>
              <a:t>...</a:t>
            </a:r>
            <a:endParaRPr lang="en-US" sz="7200" dirty="0"/>
          </a:p>
          <a:p>
            <a:pPr marR="457200">
              <a:lnSpc>
                <a:spcPct val="90000"/>
              </a:lnSpc>
              <a:spcAft>
                <a:spcPts val="2400"/>
              </a:spcAft>
              <a:defRPr sz="5800">
                <a:solidFill>
                  <a:srgbClr val="FFFFFF"/>
                </a:solidFill>
                <a:latin typeface="DejaVu Sans Condensed"/>
                <a:ea typeface="DejaVu Sans Condensed"/>
                <a:cs typeface="DejaVu Sans Condensed"/>
                <a:sym typeface="DejaVu Sans Condensed"/>
              </a:defRPr>
            </a:pPr>
            <a:endParaRPr sz="7200" dirty="0"/>
          </a:p>
        </p:txBody>
      </p:sp>
    </p:spTree>
    <p:extLst>
      <p:ext uri="{BB962C8B-B14F-4D97-AF65-F5344CB8AC3E}">
        <p14:creationId xmlns:p14="http://schemas.microsoft.com/office/powerpoint/2010/main" val="1294690333"/>
      </p:ext>
    </p:extLst>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lvl1pPr algn="ctr" defTabSz="914400">
              <a:buClr>
                <a:srgbClr val="000000"/>
              </a:buClr>
              <a:defRPr sz="5600">
                <a:uFill>
                  <a:solidFill>
                    <a:srgbClr val="000000"/>
                  </a:solidFill>
                </a:uFill>
                <a:latin typeface="Gill Sans"/>
                <a:ea typeface="Gill Sans"/>
                <a:cs typeface="Gill Sans"/>
                <a:sym typeface="Gill Sans"/>
              </a:defRPr>
            </a:lvl1pPr>
          </a:lstStyle>
          <a:p>
            <a:r>
              <a:t>TitleAndActionSafe</a:t>
            </a:r>
          </a:p>
        </p:txBody>
      </p:sp>
      <p:sp>
        <p:nvSpPr>
          <p:cNvPr id="87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pic>
        <p:nvPicPr>
          <p:cNvPr id="875" name="M51.jpg" descr="M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4403309" y="1807728"/>
            <a:ext cx="6181256" cy="8906708"/>
          </a:xfrm>
          <a:prstGeom prst="rect">
            <a:avLst/>
          </a:prstGeom>
          <a:ln w="12700">
            <a:miter lim="400000"/>
          </a:ln>
        </p:spPr>
      </p:pic>
      <p:pic>
        <p:nvPicPr>
          <p:cNvPr id="876" name="NGC7129.jpg" descr="NGC7129.jpg"/>
          <p:cNvPicPr>
            <a:picLocks noChangeAspect="1"/>
          </p:cNvPicPr>
          <p:nvPr/>
        </p:nvPicPr>
        <p:blipFill>
          <a:blip r:embed="rId4">
            <a:extLst/>
          </a:blip>
          <a:stretch>
            <a:fillRect/>
          </a:stretch>
        </p:blipFill>
        <p:spPr>
          <a:xfrm>
            <a:off x="3110205" y="2793023"/>
            <a:ext cx="8116595" cy="9474201"/>
          </a:xfrm>
          <a:prstGeom prst="rect">
            <a:avLst/>
          </a:prstGeom>
          <a:ln w="12700">
            <a:miter lim="400000"/>
          </a:ln>
        </p:spPr>
      </p:pic>
      <p:sp>
        <p:nvSpPr>
          <p:cNvPr id="877" name="Spiralgalaxie NGC 5194"/>
          <p:cNvSpPr txBox="1"/>
          <p:nvPr/>
        </p:nvSpPr>
        <p:spPr>
          <a:xfrm>
            <a:off x="12818781" y="9522690"/>
            <a:ext cx="9350317" cy="938719"/>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5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pl-PL" dirty="0"/>
              <a:t>Mgławica spiralna</a:t>
            </a:r>
            <a:r>
              <a:rPr dirty="0"/>
              <a:t> NGC 5194</a:t>
            </a:r>
          </a:p>
        </p:txBody>
      </p:sp>
      <p:sp>
        <p:nvSpPr>
          <p:cNvPr id="878" name="“Rosebud” Nebel NGC 7129"/>
          <p:cNvSpPr txBox="1"/>
          <p:nvPr/>
        </p:nvSpPr>
        <p:spPr>
          <a:xfrm>
            <a:off x="1211753" y="992530"/>
            <a:ext cx="11913518" cy="938719"/>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56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pl-PL" altLang="pl-PL" dirty="0">
                <a:latin typeface="DejaVu Sans Condensed" charset="0"/>
                <a:cs typeface="DejaVu Sans Condensed" charset="0"/>
              </a:rPr>
              <a:t>Mgławica w kształcie róży </a:t>
            </a:r>
            <a:r>
              <a:rPr lang="pl-PL" altLang="pl-PL" dirty="0" err="1">
                <a:latin typeface="DejaVu Sans Condensed" charset="0"/>
                <a:cs typeface="DejaVu Sans Condensed" charset="0"/>
              </a:rPr>
              <a:t>NGC</a:t>
            </a:r>
            <a:r>
              <a:rPr lang="pl-PL" altLang="pl-PL" dirty="0">
                <a:latin typeface="DejaVu Sans Condensed" charset="0"/>
                <a:cs typeface="DejaVu Sans Condensed" charset="0"/>
              </a:rPr>
              <a:t> 7129</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0" name="Einwand:…"/>
          <p:cNvSpPr txBox="1"/>
          <p:nvPr/>
        </p:nvSpPr>
        <p:spPr>
          <a:xfrm>
            <a:off x="3375205" y="2844800"/>
            <a:ext cx="17614901" cy="67002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5000"/>
              </a:lnSpc>
              <a:spcBef>
                <a:spcPts val="2200"/>
              </a:spcBef>
              <a:buClr>
                <a:srgbClr val="FFFB00"/>
              </a:buClr>
              <a:buFont typeface="Arial"/>
              <a:defRPr sz="7200">
                <a:solidFill>
                  <a:srgbClr val="FFFFFF"/>
                </a:solidFill>
                <a:uFill>
                  <a:solidFill>
                    <a:srgbClr val="000000"/>
                  </a:solidFill>
                </a:uFill>
                <a:latin typeface="DejaVu Sans Condensed"/>
                <a:ea typeface="DejaVu Sans Condensed"/>
                <a:cs typeface="DejaVu Sans Condensed"/>
                <a:sym typeface="DejaVu Sans Condensed"/>
              </a:defRPr>
            </a:pPr>
            <a:r>
              <a:rPr lang="pl-PL" dirty="0">
                <a:solidFill>
                  <a:srgbClr val="FFFF00"/>
                </a:solidFill>
                <a:uFill>
                  <a:solidFill>
                    <a:srgbClr val="FFFB00"/>
                  </a:solidFill>
                </a:uFill>
              </a:rPr>
              <a:t>Zarzut:</a:t>
            </a:r>
          </a:p>
          <a:p>
            <a:pPr marL="40639" marR="40639" defTabSz="914400">
              <a:lnSpc>
                <a:spcPct val="95000"/>
              </a:lnSpc>
              <a:spcBef>
                <a:spcPts val="2200"/>
              </a:spcBef>
              <a:buClr>
                <a:srgbClr val="FFFB00"/>
              </a:buClr>
              <a:buFont typeface="Arial"/>
              <a:defRPr sz="7200">
                <a:solidFill>
                  <a:srgbClr val="FFFFFF"/>
                </a:solidFill>
                <a:uFill>
                  <a:solidFill>
                    <a:srgbClr val="000000"/>
                  </a:solidFill>
                </a:uFill>
                <a:latin typeface="DejaVu Sans Condensed"/>
                <a:ea typeface="DejaVu Sans Condensed"/>
                <a:cs typeface="DejaVu Sans Condensed"/>
                <a:sym typeface="DejaVu Sans Condensed"/>
              </a:defRPr>
            </a:pPr>
            <a:r>
              <a:rPr lang="pl-PL" dirty="0">
                <a:uFill>
                  <a:solidFill>
                    <a:srgbClr val="FFFB00"/>
                  </a:solidFill>
                </a:uFill>
              </a:rPr>
              <a:t>„Wszystkie powtórzenia w Księdze Rodzaju 1 („i rzekł Bóg ", "wieczór i poranek", "to było dobre" itd.) pokazują, że ten tekst nie jest zwykłym historycznym opisem”.</a:t>
            </a:r>
            <a:endParaRPr dirty="0">
              <a:uFill>
                <a:solidFill>
                  <a:srgbClr val="FFFB00"/>
                </a:solidFill>
              </a:uFill>
            </a:endParaRPr>
          </a:p>
        </p:txBody>
      </p:sp>
    </p:spTree>
    <p:extLst>
      <p:ext uri="{BB962C8B-B14F-4D97-AF65-F5344CB8AC3E}">
        <p14:creationId xmlns:p14="http://schemas.microsoft.com/office/powerpoint/2010/main" val="1700602851"/>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2" name="4.Mose 29,12-32"/>
          <p:cNvSpPr txBox="1"/>
          <p:nvPr/>
        </p:nvSpPr>
        <p:spPr>
          <a:xfrm>
            <a:off x="2578100" y="1181100"/>
            <a:ext cx="19227800" cy="157992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ctr" defTabSz="914400">
              <a:spcBef>
                <a:spcPts val="3100"/>
              </a:spcBef>
              <a:buClr>
                <a:srgbClr val="00F900"/>
              </a:buClr>
              <a:buFont typeface="Arial"/>
              <a:defRPr sz="9600">
                <a:solidFill>
                  <a:srgbClr val="74A7FE"/>
                </a:solidFill>
                <a:uFill>
                  <a:solidFill>
                    <a:srgbClr val="88ADC4"/>
                  </a:solidFill>
                </a:uFill>
                <a:latin typeface="DejaVu Sans Condensed"/>
                <a:ea typeface="DejaVu Sans Condensed"/>
                <a:cs typeface="DejaVu Sans Condensed"/>
                <a:sym typeface="DejaVu Sans Condensed"/>
              </a:defRPr>
            </a:lvl1pPr>
          </a:lstStyle>
          <a:p>
            <a:r>
              <a:rPr lang="pl-PL" dirty="0"/>
              <a:t>Księga Liczb</a:t>
            </a:r>
            <a:r>
              <a:rPr dirty="0"/>
              <a:t> 29,1</a:t>
            </a:r>
            <a:r>
              <a:rPr lang="en-US" dirty="0"/>
              <a:t>3</a:t>
            </a:r>
            <a:r>
              <a:rPr dirty="0"/>
              <a:t>-3</a:t>
            </a:r>
            <a:r>
              <a:rPr lang="en-US" dirty="0"/>
              <a:t>4</a:t>
            </a:r>
            <a:endParaRPr dirty="0"/>
          </a:p>
        </p:txBody>
      </p:sp>
      <p:sp>
        <p:nvSpPr>
          <p:cNvPr id="1613" name="Und am zweiten Tag: 12 junge Stiere, zwei Widder, 14 einjährige, makellose Lämmer, 18 mit den zugehörigen Speisopfern und Trankopfern zu den Stieren, Widdern und Lämmern, entsprechend ihrer Zahl, nach der Vorschrift; 19 dazu einen Ziegenbock als Sündopfer, außer dem beständigen Brandopfer samt seinem Speisopfer und ihren Trankopfern."/>
          <p:cNvSpPr txBox="1"/>
          <p:nvPr/>
        </p:nvSpPr>
        <p:spPr>
          <a:xfrm>
            <a:off x="2412999" y="2832100"/>
            <a:ext cx="20280745" cy="5211683"/>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R="457200">
              <a:defRPr sz="5800">
                <a:solidFill>
                  <a:srgbClr val="FFFFFF"/>
                </a:solidFill>
                <a:latin typeface="DejaVu Sans Condensed"/>
                <a:ea typeface="DejaVu Sans Condensed"/>
                <a:cs typeface="DejaVu Sans Condensed"/>
                <a:sym typeface="DejaVu Sans Condensed"/>
              </a:defRPr>
            </a:pPr>
            <a:r>
              <a:rPr lang="en-US" baseline="31999" dirty="0"/>
              <a:t>13 </a:t>
            </a:r>
            <a:r>
              <a:rPr lang="pl-PL" sz="5800" dirty="0">
                <a:sym typeface="DejaVu Sans Condensed"/>
              </a:rPr>
              <a:t>Złożycie na całopalną ofiarę ogniową, woń przyjemną dla Pana, </a:t>
            </a:r>
            <a:r>
              <a:rPr lang="pl-PL" sz="5800" dirty="0">
                <a:solidFill>
                  <a:srgbClr val="FFFF00"/>
                </a:solidFill>
                <a:sym typeface="DejaVu Sans Condensed"/>
              </a:rPr>
              <a:t>trzynaście</a:t>
            </a:r>
            <a:r>
              <a:rPr lang="pl-PL" sz="5800" dirty="0">
                <a:sym typeface="DejaVu Sans Condensed"/>
              </a:rPr>
              <a:t> cielców, dwa barany, czternaście rocznych jagniąt; mają one być bez skazy.</a:t>
            </a:r>
            <a:r>
              <a:rPr lang="en-US" sz="5800" dirty="0">
                <a:sym typeface="DejaVu Sans Condensed"/>
              </a:rPr>
              <a:t> </a:t>
            </a:r>
            <a:endParaRPr lang="de-DE" sz="6000" dirty="0">
              <a:sym typeface="DejaVu Sans Condensed"/>
            </a:endParaRPr>
          </a:p>
          <a:p>
            <a:pPr marR="457200">
              <a:defRPr sz="5800">
                <a:solidFill>
                  <a:srgbClr val="FFFFFF"/>
                </a:solidFill>
                <a:latin typeface="DejaVu Sans Condensed"/>
                <a:ea typeface="DejaVu Sans Condensed"/>
                <a:cs typeface="DejaVu Sans Condensed"/>
                <a:sym typeface="DejaVu Sans Condensed"/>
              </a:defRPr>
            </a:pPr>
            <a:endParaRPr lang="de-DE" sz="6000" baseline="31999" dirty="0">
              <a:sym typeface="DejaVu Sans Condensed"/>
            </a:endParaRPr>
          </a:p>
          <a:p>
            <a:pPr marR="457200">
              <a:defRPr sz="5800">
                <a:solidFill>
                  <a:srgbClr val="FFFFFF"/>
                </a:solidFill>
                <a:latin typeface="DejaVu Sans Condensed"/>
                <a:ea typeface="DejaVu Sans Condensed"/>
                <a:cs typeface="DejaVu Sans Condensed"/>
                <a:sym typeface="DejaVu Sans Condensed"/>
              </a:defRPr>
            </a:pPr>
            <a:r>
              <a:rPr lang="en-US" sz="6000" baseline="31999" dirty="0"/>
              <a:t>17 </a:t>
            </a:r>
            <a:r>
              <a:rPr lang="pl-PL" sz="5800" dirty="0">
                <a:sym typeface="DejaVu Sans Condensed"/>
              </a:rPr>
              <a:t>A </a:t>
            </a:r>
            <a:r>
              <a:rPr lang="pl-PL" sz="5800" dirty="0">
                <a:solidFill>
                  <a:srgbClr val="FFFF00"/>
                </a:solidFill>
                <a:sym typeface="DejaVu Sans Condensed"/>
              </a:rPr>
              <a:t>drugiego</a:t>
            </a:r>
            <a:r>
              <a:rPr lang="pl-PL" sz="5800" dirty="0">
                <a:sym typeface="DejaVu Sans Condensed"/>
              </a:rPr>
              <a:t> dnia ofiarujecie </a:t>
            </a:r>
            <a:r>
              <a:rPr lang="pl-PL" sz="5800" dirty="0">
                <a:solidFill>
                  <a:srgbClr val="FFFF00"/>
                </a:solidFill>
                <a:sym typeface="DejaVu Sans Condensed"/>
              </a:rPr>
              <a:t>dwanaście</a:t>
            </a:r>
            <a:r>
              <a:rPr lang="pl-PL" sz="5800" dirty="0">
                <a:sym typeface="DejaVu Sans Condensed"/>
              </a:rPr>
              <a:t> cielców, dwa barany, czternaście rocznych jagniąt bez skazy</a:t>
            </a:r>
            <a:endParaRPr sz="6000" dirty="0"/>
          </a:p>
        </p:txBody>
      </p:sp>
      <p:sp>
        <p:nvSpPr>
          <p:cNvPr id="1614" name="20 Am dritten Tag elf Stiere ..."/>
          <p:cNvSpPr txBox="1"/>
          <p:nvPr/>
        </p:nvSpPr>
        <p:spPr>
          <a:xfrm>
            <a:off x="2413000" y="8716472"/>
            <a:ext cx="18154009" cy="102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a:defRPr sz="6000">
                <a:solidFill>
                  <a:srgbClr val="FFFFFF"/>
                </a:solidFill>
                <a:latin typeface="DejaVu Sans Condensed"/>
                <a:ea typeface="DejaVu Sans Condensed"/>
                <a:cs typeface="DejaVu Sans Condensed"/>
                <a:sym typeface="DejaVu Sans Condensed"/>
              </a:defRPr>
            </a:pPr>
            <a:r>
              <a:rPr baseline="31999" dirty="0"/>
              <a:t>20 </a:t>
            </a:r>
            <a:r>
              <a:rPr lang="pl-PL" sz="6000" dirty="0">
                <a:sym typeface="DejaVu Sans Condensed"/>
              </a:rPr>
              <a:t>A </a:t>
            </a:r>
            <a:r>
              <a:rPr lang="pl-PL" sz="6000" dirty="0">
                <a:solidFill>
                  <a:srgbClr val="FFFF00"/>
                </a:solidFill>
                <a:sym typeface="DejaVu Sans Condensed"/>
              </a:rPr>
              <a:t>trzeciego </a:t>
            </a:r>
            <a:r>
              <a:rPr lang="pl-PL" sz="6000" dirty="0">
                <a:sym typeface="DejaVu Sans Condensed"/>
              </a:rPr>
              <a:t>dnia ofiarujecie </a:t>
            </a:r>
            <a:r>
              <a:rPr lang="pl-PL" sz="6000" dirty="0">
                <a:solidFill>
                  <a:srgbClr val="FFFF00"/>
                </a:solidFill>
                <a:sym typeface="DejaVu Sans Condensed"/>
              </a:rPr>
              <a:t>jedenaście </a:t>
            </a:r>
            <a:r>
              <a:rPr lang="pl-PL" sz="6000" dirty="0">
                <a:sym typeface="DejaVu Sans Condensed"/>
              </a:rPr>
              <a:t>cielców…</a:t>
            </a:r>
            <a:endParaRPr dirty="0"/>
          </a:p>
        </p:txBody>
      </p:sp>
      <p:sp>
        <p:nvSpPr>
          <p:cNvPr id="1615" name="23 Am vierten Tag zehn Stiere ..."/>
          <p:cNvSpPr txBox="1"/>
          <p:nvPr/>
        </p:nvSpPr>
        <p:spPr>
          <a:xfrm>
            <a:off x="2413000" y="9841578"/>
            <a:ext cx="17246709" cy="102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a:defRPr sz="6000">
                <a:solidFill>
                  <a:srgbClr val="FFFFFF"/>
                </a:solidFill>
                <a:latin typeface="DejaVu Sans Condensed"/>
                <a:ea typeface="DejaVu Sans Condensed"/>
                <a:cs typeface="DejaVu Sans Condensed"/>
                <a:sym typeface="DejaVu Sans Condensed"/>
              </a:defRPr>
            </a:pPr>
            <a:r>
              <a:rPr baseline="31999" dirty="0"/>
              <a:t>23</a:t>
            </a:r>
            <a:r>
              <a:rPr dirty="0"/>
              <a:t> </a:t>
            </a:r>
            <a:r>
              <a:rPr lang="pl-PL" dirty="0"/>
              <a:t>A </a:t>
            </a:r>
            <a:r>
              <a:rPr lang="pl-PL" dirty="0">
                <a:solidFill>
                  <a:srgbClr val="FFFF00"/>
                </a:solidFill>
              </a:rPr>
              <a:t>czwartego</a:t>
            </a:r>
            <a:r>
              <a:rPr lang="pl-PL" dirty="0"/>
              <a:t> dnia ofiarujcie </a:t>
            </a:r>
            <a:r>
              <a:rPr lang="pl-PL" dirty="0">
                <a:solidFill>
                  <a:srgbClr val="FFFF00"/>
                </a:solidFill>
              </a:rPr>
              <a:t>dziesięć</a:t>
            </a:r>
            <a:r>
              <a:rPr lang="pl-PL" dirty="0"/>
              <a:t> cielców…</a:t>
            </a:r>
            <a:endParaRPr dirty="0"/>
          </a:p>
        </p:txBody>
      </p:sp>
      <p:sp>
        <p:nvSpPr>
          <p:cNvPr id="1616" name="26 Am fünften Tag neun Stiere ..."/>
          <p:cNvSpPr txBox="1"/>
          <p:nvPr/>
        </p:nvSpPr>
        <p:spPr>
          <a:xfrm>
            <a:off x="2413000" y="11043462"/>
            <a:ext cx="16490092" cy="102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a:defRPr sz="6000">
                <a:solidFill>
                  <a:srgbClr val="FFFFFF"/>
                </a:solidFill>
                <a:latin typeface="DejaVu Sans Condensed"/>
                <a:ea typeface="DejaVu Sans Condensed"/>
                <a:cs typeface="DejaVu Sans Condensed"/>
                <a:sym typeface="DejaVu Sans Condensed"/>
              </a:defRPr>
            </a:pPr>
            <a:r>
              <a:rPr baseline="31999" dirty="0"/>
              <a:t>26</a:t>
            </a:r>
            <a:r>
              <a:rPr dirty="0"/>
              <a:t> </a:t>
            </a:r>
            <a:r>
              <a:rPr lang="pl-PL" dirty="0"/>
              <a:t>A </a:t>
            </a:r>
            <a:r>
              <a:rPr lang="pl-PL" dirty="0">
                <a:solidFill>
                  <a:srgbClr val="FFFF00"/>
                </a:solidFill>
              </a:rPr>
              <a:t>piątego </a:t>
            </a:r>
            <a:r>
              <a:rPr lang="pl-PL" dirty="0"/>
              <a:t>dnia ofiarujcie </a:t>
            </a:r>
            <a:r>
              <a:rPr lang="pl-PL" dirty="0">
                <a:solidFill>
                  <a:srgbClr val="FFFF00"/>
                </a:solidFill>
              </a:rPr>
              <a:t>dziewięć</a:t>
            </a:r>
            <a:r>
              <a:rPr lang="pl-PL" dirty="0"/>
              <a:t> cielców…</a:t>
            </a:r>
            <a:endParaRPr dirty="0"/>
          </a:p>
        </p:txBody>
      </p:sp>
    </p:spTree>
    <p:extLst>
      <p:ext uri="{BB962C8B-B14F-4D97-AF65-F5344CB8AC3E}">
        <p14:creationId xmlns:p14="http://schemas.microsoft.com/office/powerpoint/2010/main" val="798665004"/>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614"/>
                                        </p:tgtEl>
                                        <p:attrNameLst>
                                          <p:attrName>style.visibility</p:attrName>
                                        </p:attrNameLst>
                                      </p:cBhvr>
                                      <p:to>
                                        <p:strVal val="visible"/>
                                      </p:to>
                                    </p:set>
                                    <p:animEffect transition="in" filter="wipe(left)">
                                      <p:cBhvr>
                                        <p:cTn id="7" dur="500"/>
                                        <p:tgtEl>
                                          <p:spTgt spid="16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615"/>
                                        </p:tgtEl>
                                        <p:attrNameLst>
                                          <p:attrName>style.visibility</p:attrName>
                                        </p:attrNameLst>
                                      </p:cBhvr>
                                      <p:to>
                                        <p:strVal val="visible"/>
                                      </p:to>
                                    </p:set>
                                    <p:animEffect transition="in" filter="wipe(left)">
                                      <p:cBhvr>
                                        <p:cTn id="12" dur="500"/>
                                        <p:tgtEl>
                                          <p:spTgt spid="16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616"/>
                                        </p:tgtEl>
                                        <p:attrNameLst>
                                          <p:attrName>style.visibility</p:attrName>
                                        </p:attrNameLst>
                                      </p:cBhvr>
                                      <p:to>
                                        <p:strVal val="visible"/>
                                      </p:to>
                                    </p:set>
                                    <p:animEffect transition="in" filter="wipe(left)">
                                      <p:cBhvr>
                                        <p:cTn id="17" dur="500"/>
                                        <p:tgtEl>
                                          <p:spTgt spid="1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4" grpId="0" animBg="1" advAuto="0"/>
      <p:bldP spid="1615" grpId="0" animBg="1" advAuto="0"/>
      <p:bldP spid="1616"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 name="Title"/>
          <p:cNvSpPr txBox="1">
            <a:spLocks noGrp="1"/>
          </p:cNvSpPr>
          <p:nvPr>
            <p:ph type="title"/>
          </p:nvPr>
        </p:nvSpPr>
        <p:spPr>
          <a:xfrm>
            <a:off x="0" y="-1125414"/>
            <a:ext cx="24384000" cy="457200"/>
          </a:xfrm>
          <a:prstGeom prst="rect">
            <a:avLst/>
          </a:prstGeom>
        </p:spPr>
        <p:txBody>
          <a:bodyPr/>
          <a:lstStyle/>
          <a:p>
            <a:endParaRPr/>
          </a:p>
        </p:txBody>
      </p:sp>
      <p:sp>
        <p:nvSpPr>
          <p:cNvPr id="1601" name="Einwand: “Es gibt einen strukturell poetischen Parallelismus.”"/>
          <p:cNvSpPr txBox="1"/>
          <p:nvPr/>
        </p:nvSpPr>
        <p:spPr>
          <a:xfrm>
            <a:off x="1876421" y="990600"/>
            <a:ext cx="20631159" cy="1179810"/>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spcBef>
                <a:spcPts val="2700"/>
              </a:spcBef>
              <a:buClr>
                <a:srgbClr val="FFFB00"/>
              </a:buClr>
              <a:buFont typeface="Arial"/>
              <a:defRPr sz="7000">
                <a:solidFill>
                  <a:srgbClr val="FFFB00"/>
                </a:solidFill>
                <a:uFill>
                  <a:solidFill>
                    <a:srgbClr val="FFFB00"/>
                  </a:solidFill>
                </a:uFill>
                <a:latin typeface="DejaVu Sans Condensed"/>
                <a:ea typeface="DejaVu Sans Condensed"/>
                <a:cs typeface="DejaVu Sans Condensed"/>
                <a:sym typeface="DejaVu Sans Condensed"/>
              </a:defRPr>
            </a:pPr>
            <a:r>
              <a:rPr lang="pl-PL" dirty="0"/>
              <a:t>Zarzut</a:t>
            </a:r>
            <a:r>
              <a:rPr dirty="0"/>
              <a:t>: </a:t>
            </a:r>
            <a:r>
              <a:rPr lang="de-DE" dirty="0">
                <a:solidFill>
                  <a:srgbClr val="FFFFFF"/>
                </a:solidFill>
              </a:rPr>
              <a:t>„</a:t>
            </a:r>
            <a:r>
              <a:rPr lang="pl-PL" dirty="0">
                <a:solidFill>
                  <a:srgbClr val="FFFFFF"/>
                </a:solidFill>
              </a:rPr>
              <a:t>To jest paralelny schemat literacki</a:t>
            </a:r>
            <a:r>
              <a:rPr lang="de-DE" sz="7000" dirty="0">
                <a:solidFill>
                  <a:srgbClr val="FFFFFF"/>
                </a:solidFill>
                <a:uFill>
                  <a:solidFill>
                    <a:srgbClr val="FFFB00"/>
                  </a:solidFill>
                </a:uFill>
                <a:latin typeface="DejaVu Sans Condensed"/>
                <a:ea typeface="DejaVu Sans Condensed"/>
                <a:cs typeface="DejaVu Sans Condensed"/>
              </a:rPr>
              <a:t>“</a:t>
            </a:r>
            <a:r>
              <a:rPr lang="pl-PL" sz="7000" dirty="0">
                <a:solidFill>
                  <a:srgbClr val="FFFFFF"/>
                </a:solidFill>
                <a:uFill>
                  <a:solidFill>
                    <a:srgbClr val="FFFB00"/>
                  </a:solidFill>
                </a:uFill>
                <a:latin typeface="DejaVu Sans Condensed"/>
                <a:ea typeface="DejaVu Sans Condensed"/>
                <a:cs typeface="DejaVu Sans Condensed"/>
              </a:rPr>
              <a:t>.</a:t>
            </a:r>
            <a:r>
              <a:rPr lang="de-DE" sz="7000" dirty="0">
                <a:solidFill>
                  <a:srgbClr val="FFFFFF"/>
                </a:solidFill>
                <a:uFill>
                  <a:solidFill>
                    <a:srgbClr val="FFFB00"/>
                  </a:solidFill>
                </a:uFill>
                <a:latin typeface="DejaVu Sans Condensed"/>
                <a:ea typeface="DejaVu Sans Condensed"/>
                <a:cs typeface="DejaVu Sans Condensed"/>
              </a:rPr>
              <a:t> </a:t>
            </a:r>
            <a:endParaRPr sz="7000" dirty="0">
              <a:solidFill>
                <a:srgbClr val="FFFFFF"/>
              </a:solidFill>
              <a:uFill>
                <a:solidFill>
                  <a:srgbClr val="FFFB00"/>
                </a:solidFill>
              </a:uFill>
              <a:latin typeface="DejaVu Sans Condensed"/>
              <a:ea typeface="DejaVu Sans Condensed"/>
              <a:cs typeface="DejaVu Sans Condensed"/>
            </a:endParaRPr>
          </a:p>
        </p:txBody>
      </p:sp>
      <p:sp>
        <p:nvSpPr>
          <p:cNvPr id="1602" name="Inhalt"/>
          <p:cNvSpPr txBox="1"/>
          <p:nvPr/>
        </p:nvSpPr>
        <p:spPr>
          <a:xfrm>
            <a:off x="14147800" y="3009900"/>
            <a:ext cx="6896100" cy="1117600"/>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buClr>
                <a:srgbClr val="00F900"/>
              </a:buClr>
              <a:buFont typeface="Arial"/>
              <a:defRPr sz="6600" u="sng">
                <a:solidFill>
                  <a:srgbClr val="00F900"/>
                </a:solidFill>
                <a:uFill>
                  <a:solidFill>
                    <a:srgbClr val="00F900"/>
                  </a:solidFill>
                </a:uFill>
                <a:latin typeface="DejaVu Sans Condensed"/>
                <a:ea typeface="DejaVu Sans Condensed"/>
                <a:cs typeface="DejaVu Sans Condensed"/>
                <a:sym typeface="DejaVu Sans Condensed"/>
              </a:defRPr>
            </a:lvl1pPr>
          </a:lstStyle>
          <a:p>
            <a:r>
              <a:rPr lang="pl-PL" dirty="0"/>
              <a:t>Zawartość</a:t>
            </a:r>
            <a:endParaRPr dirty="0"/>
          </a:p>
        </p:txBody>
      </p:sp>
      <p:grpSp>
        <p:nvGrpSpPr>
          <p:cNvPr id="1605" name="Group"/>
          <p:cNvGrpSpPr/>
          <p:nvPr/>
        </p:nvGrpSpPr>
        <p:grpSpPr>
          <a:xfrm>
            <a:off x="1817916" y="3009900"/>
            <a:ext cx="10670179" cy="4094510"/>
            <a:chOff x="-620484" y="0"/>
            <a:chExt cx="10670179" cy="4094509"/>
          </a:xfrm>
        </p:grpSpPr>
        <p:sp>
          <p:nvSpPr>
            <p:cNvPr id="1603" name="Umwelt"/>
            <p:cNvSpPr txBox="1"/>
            <p:nvPr/>
          </p:nvSpPr>
          <p:spPr>
            <a:xfrm>
              <a:off x="537029" y="0"/>
              <a:ext cx="6896100" cy="1118255"/>
            </a:xfrm>
            <a:prstGeom prst="rect">
              <a:avLst/>
            </a:prstGeom>
            <a:noFill/>
            <a:ln w="12700" cap="flat">
              <a:noFill/>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40639" marR="40639" defTabSz="914400">
                <a:spcBef>
                  <a:spcPts val="2100"/>
                </a:spcBef>
                <a:buClr>
                  <a:srgbClr val="00F900"/>
                </a:buClr>
                <a:buFont typeface="Arial"/>
                <a:defRPr sz="6600" u="sng">
                  <a:solidFill>
                    <a:srgbClr val="00F900"/>
                  </a:solidFill>
                  <a:uFill>
                    <a:solidFill>
                      <a:srgbClr val="00F900"/>
                    </a:solidFill>
                  </a:uFill>
                  <a:latin typeface="DejaVu Sans Condensed"/>
                  <a:ea typeface="DejaVu Sans Condensed"/>
                  <a:cs typeface="DejaVu Sans Condensed"/>
                  <a:sym typeface="DejaVu Sans Condensed"/>
                </a:defRPr>
              </a:lvl1pPr>
            </a:lstStyle>
            <a:p>
              <a:r>
                <a:rPr lang="pl-PL" dirty="0"/>
                <a:t>Środowisko</a:t>
              </a:r>
              <a:endParaRPr dirty="0"/>
            </a:p>
          </p:txBody>
        </p:sp>
        <p:sp>
          <p:nvSpPr>
            <p:cNvPr id="1604" name="T1: Weltraum…"/>
            <p:cNvSpPr txBox="1"/>
            <p:nvPr/>
          </p:nvSpPr>
          <p:spPr>
            <a:xfrm>
              <a:off x="-620484" y="939800"/>
              <a:ext cx="10670179" cy="3154709"/>
            </a:xfrm>
            <a:prstGeom prst="rect">
              <a:avLst/>
            </a:prstGeom>
            <a:noFill/>
            <a:ln w="12700" cap="flat">
              <a:noFill/>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0639" marR="40639" defTabSz="914400">
                <a:spcBef>
                  <a:spcPts val="1100"/>
                </a:spcBef>
                <a:buClr>
                  <a:srgbClr val="FFFFFF"/>
                </a:buClr>
                <a:buFont typeface="Arial"/>
                <a:defRPr sz="6000">
                  <a:solidFill>
                    <a:srgbClr val="FFFFFF"/>
                  </a:solidFill>
                  <a:uFill>
                    <a:solidFill>
                      <a:srgbClr val="FFFFFF"/>
                    </a:solidFill>
                  </a:uFill>
                  <a:latin typeface="DejaVu Sans Condensed"/>
                  <a:ea typeface="DejaVu Sans Condensed"/>
                  <a:cs typeface="DejaVu Sans Condensed"/>
                  <a:sym typeface="DejaVu Sans Condensed"/>
                </a:defRPr>
              </a:pPr>
              <a:r>
                <a:rPr lang="pl-PL" dirty="0"/>
                <a:t>D</a:t>
              </a:r>
              <a:r>
                <a:rPr dirty="0"/>
                <a:t>1: </a:t>
              </a:r>
              <a:r>
                <a:rPr lang="pl-PL" dirty="0"/>
                <a:t>Niebo (kosmos)</a:t>
              </a:r>
              <a:endParaRPr dirty="0"/>
            </a:p>
            <a:p>
              <a:pPr marL="40639" marR="40639" defTabSz="914400">
                <a:spcBef>
                  <a:spcPts val="1100"/>
                </a:spcBef>
                <a:buClr>
                  <a:srgbClr val="FFFFFF"/>
                </a:buClr>
                <a:buFont typeface="Arial"/>
                <a:defRPr sz="6000">
                  <a:solidFill>
                    <a:srgbClr val="FFFFFF"/>
                  </a:solidFill>
                  <a:uFill>
                    <a:solidFill>
                      <a:srgbClr val="FFFFFF"/>
                    </a:solidFill>
                  </a:uFill>
                  <a:latin typeface="DejaVu Sans Condensed"/>
                  <a:ea typeface="DejaVu Sans Condensed"/>
                  <a:cs typeface="DejaVu Sans Condensed"/>
                  <a:sym typeface="DejaVu Sans Condensed"/>
                </a:defRPr>
              </a:pPr>
              <a:r>
                <a:rPr lang="pl-PL" dirty="0"/>
                <a:t>D</a:t>
              </a:r>
              <a:r>
                <a:rPr dirty="0"/>
                <a:t>2: </a:t>
              </a:r>
              <a:r>
                <a:rPr lang="pl-PL" dirty="0"/>
                <a:t>Woda / Firmament</a:t>
              </a:r>
              <a:endParaRPr dirty="0"/>
            </a:p>
            <a:p>
              <a:pPr marL="40639" marR="40639" defTabSz="914400">
                <a:spcBef>
                  <a:spcPts val="1100"/>
                </a:spcBef>
                <a:buClr>
                  <a:srgbClr val="FFFFFF"/>
                </a:buClr>
                <a:buFont typeface="Arial"/>
                <a:defRPr sz="6000">
                  <a:solidFill>
                    <a:srgbClr val="FFFFFF"/>
                  </a:solidFill>
                  <a:uFill>
                    <a:solidFill>
                      <a:srgbClr val="FFFFFF"/>
                    </a:solidFill>
                  </a:uFill>
                  <a:latin typeface="DejaVu Sans Condensed"/>
                  <a:ea typeface="DejaVu Sans Condensed"/>
                  <a:cs typeface="DejaVu Sans Condensed"/>
                  <a:sym typeface="DejaVu Sans Condensed"/>
                </a:defRPr>
              </a:pPr>
              <a:r>
                <a:rPr lang="pl-PL" dirty="0"/>
                <a:t>D</a:t>
              </a:r>
              <a:r>
                <a:rPr dirty="0"/>
                <a:t>3: </a:t>
              </a:r>
              <a:r>
                <a:rPr lang="pl-PL" dirty="0"/>
                <a:t>Ląd</a:t>
              </a:r>
              <a:r>
                <a:rPr dirty="0"/>
                <a:t> </a:t>
              </a:r>
              <a:r>
                <a:rPr lang="pl-PL" dirty="0"/>
                <a:t>i</a:t>
              </a:r>
              <a:r>
                <a:rPr dirty="0"/>
                <a:t> </a:t>
              </a:r>
              <a:r>
                <a:rPr lang="pl-PL" dirty="0"/>
                <a:t>Rośliny</a:t>
              </a:r>
              <a:endParaRPr dirty="0"/>
            </a:p>
          </p:txBody>
        </p:sp>
      </p:grpSp>
      <p:sp>
        <p:nvSpPr>
          <p:cNvPr id="1606" name="T4: Sonne, Mond &amp; Sterne…"/>
          <p:cNvSpPr txBox="1"/>
          <p:nvPr/>
        </p:nvSpPr>
        <p:spPr>
          <a:xfrm>
            <a:off x="12963454" y="3958767"/>
            <a:ext cx="10849046" cy="3154710"/>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defTabSz="914400">
              <a:spcBef>
                <a:spcPts val="1100"/>
              </a:spcBef>
              <a:buClr>
                <a:srgbClr val="FFFFFF"/>
              </a:buClr>
              <a:buFont typeface="Arial"/>
              <a:defRPr sz="6000">
                <a:solidFill>
                  <a:srgbClr val="FFFFFF"/>
                </a:solidFill>
                <a:uFill>
                  <a:solidFill>
                    <a:srgbClr val="FFFFFF"/>
                  </a:solidFill>
                </a:uFill>
                <a:latin typeface="DejaVu Sans Condensed"/>
                <a:ea typeface="DejaVu Sans Condensed"/>
                <a:cs typeface="DejaVu Sans Condensed"/>
                <a:sym typeface="DejaVu Sans Condensed"/>
              </a:defRPr>
            </a:pPr>
            <a:r>
              <a:rPr lang="pl-PL" dirty="0"/>
              <a:t>D</a:t>
            </a:r>
            <a:r>
              <a:rPr dirty="0"/>
              <a:t>4: </a:t>
            </a:r>
            <a:r>
              <a:rPr lang="pl-PL" dirty="0"/>
              <a:t>Słońce, Księżyc, Ziemia</a:t>
            </a:r>
            <a:endParaRPr dirty="0"/>
          </a:p>
          <a:p>
            <a:pPr marL="40639" marR="40639" defTabSz="914400">
              <a:spcBef>
                <a:spcPts val="1100"/>
              </a:spcBef>
              <a:buClr>
                <a:srgbClr val="FFFFFF"/>
              </a:buClr>
              <a:buFont typeface="Arial"/>
              <a:defRPr sz="6000">
                <a:solidFill>
                  <a:srgbClr val="FFFFFF"/>
                </a:solidFill>
                <a:uFill>
                  <a:solidFill>
                    <a:srgbClr val="FFFFFF"/>
                  </a:solidFill>
                </a:uFill>
                <a:latin typeface="DejaVu Sans Condensed"/>
                <a:ea typeface="DejaVu Sans Condensed"/>
                <a:cs typeface="DejaVu Sans Condensed"/>
                <a:sym typeface="DejaVu Sans Condensed"/>
              </a:defRPr>
            </a:pPr>
            <a:r>
              <a:rPr lang="pl-PL" dirty="0"/>
              <a:t>D</a:t>
            </a:r>
            <a:r>
              <a:rPr dirty="0"/>
              <a:t>5: </a:t>
            </a:r>
            <a:r>
              <a:rPr lang="pl-PL" dirty="0"/>
              <a:t>Zwierzęta wodne</a:t>
            </a:r>
            <a:r>
              <a:rPr dirty="0"/>
              <a:t> </a:t>
            </a:r>
            <a:r>
              <a:rPr lang="pl-PL" dirty="0"/>
              <a:t>i</a:t>
            </a:r>
            <a:r>
              <a:rPr dirty="0"/>
              <a:t> </a:t>
            </a:r>
            <a:r>
              <a:rPr lang="pl-PL" dirty="0"/>
              <a:t>Ptaki</a:t>
            </a:r>
            <a:endParaRPr dirty="0"/>
          </a:p>
          <a:p>
            <a:pPr marL="40639" marR="40639" defTabSz="914400">
              <a:spcBef>
                <a:spcPts val="1100"/>
              </a:spcBef>
              <a:buClr>
                <a:srgbClr val="FFFFFF"/>
              </a:buClr>
              <a:buFont typeface="Arial"/>
              <a:defRPr sz="6000">
                <a:solidFill>
                  <a:srgbClr val="FFFFFF"/>
                </a:solidFill>
                <a:uFill>
                  <a:solidFill>
                    <a:srgbClr val="FFFFFF"/>
                  </a:solidFill>
                </a:uFill>
                <a:latin typeface="DejaVu Sans Condensed"/>
                <a:ea typeface="DejaVu Sans Condensed"/>
                <a:cs typeface="DejaVu Sans Condensed"/>
                <a:sym typeface="DejaVu Sans Condensed"/>
              </a:defRPr>
            </a:pPr>
            <a:r>
              <a:rPr lang="pl-PL" dirty="0"/>
              <a:t>D</a:t>
            </a:r>
            <a:r>
              <a:rPr dirty="0"/>
              <a:t>6: </a:t>
            </a:r>
            <a:r>
              <a:rPr lang="pl-PL" dirty="0"/>
              <a:t>Zwierzęta lądowe i ludzie</a:t>
            </a:r>
            <a:endParaRPr dirty="0"/>
          </a:p>
        </p:txBody>
      </p:sp>
      <p:sp>
        <p:nvSpPr>
          <p:cNvPr id="1607" name="“Ausdehnung” (nicht Himmel) für die Sonne, den Mond &amp; die Sterne wurden am Tag 2 gemacht, nicht am Tag 1.…"/>
          <p:cNvSpPr txBox="1"/>
          <p:nvPr/>
        </p:nvSpPr>
        <p:spPr>
          <a:xfrm>
            <a:off x="1599531" y="7136244"/>
            <a:ext cx="21576991" cy="6185796"/>
          </a:xfrm>
          <a:prstGeom prst="rect">
            <a:avLst/>
          </a:prstGeom>
          <a:ln w="12700">
            <a:miter lim="400000"/>
          </a:ln>
          <a:effectLst>
            <a:outerShdw blurRad="63500" dist="38100" dir="2700000" rotWithShape="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a:spAutoFit/>
          </a:bodyPr>
          <a:lstStyle/>
          <a:p>
            <a:pPr marL="40639" marR="40639" defTabSz="914400">
              <a:lnSpc>
                <a:spcPct val="90000"/>
              </a:lnSpc>
              <a:spcBef>
                <a:spcPts val="1700"/>
              </a:spcBef>
              <a:buClr>
                <a:srgbClr val="FFFB00"/>
              </a:buClr>
              <a:buSzPct val="125000"/>
              <a:buFont typeface="Arial"/>
              <a:buChar char="•"/>
              <a:defRPr sz="5600">
                <a:uFill>
                  <a:solidFill>
                    <a:srgbClr val="000000"/>
                  </a:solidFill>
                </a:uFill>
                <a:latin typeface="DejaVu Sans Condensed"/>
                <a:ea typeface="DejaVu Sans Condensed"/>
                <a:cs typeface="DejaVu Sans Condensed"/>
                <a:sym typeface="DejaVu Sans Condensed"/>
              </a:defRPr>
            </a:pPr>
            <a:r>
              <a:rPr dirty="0">
                <a:solidFill>
                  <a:srgbClr val="FFFB00"/>
                </a:solidFill>
                <a:uFill>
                  <a:solidFill>
                    <a:srgbClr val="FFFB00"/>
                  </a:solidFill>
                </a:uFill>
              </a:rPr>
              <a:t>  </a:t>
            </a:r>
            <a:r>
              <a:rPr lang="de-DE" dirty="0">
                <a:solidFill>
                  <a:srgbClr val="FFFB00"/>
                </a:solidFill>
                <a:uFill>
                  <a:solidFill>
                    <a:srgbClr val="FFFB00"/>
                  </a:solidFill>
                </a:uFill>
              </a:rPr>
              <a:t>„</a:t>
            </a:r>
            <a:r>
              <a:rPr lang="pl-PL" sz="5600" dirty="0">
                <a:solidFill>
                  <a:srgbClr val="FFFB00"/>
                </a:solidFill>
                <a:uFill>
                  <a:solidFill>
                    <a:srgbClr val="FFFB00"/>
                  </a:solidFill>
                </a:uFill>
                <a:latin typeface="DejaVu Sans Condensed"/>
                <a:ea typeface="DejaVu Sans Condensed"/>
                <a:cs typeface="DejaVu Sans Condensed"/>
              </a:rPr>
              <a:t>Firmament</a:t>
            </a:r>
            <a:r>
              <a:rPr lang="de-DE" sz="5600" dirty="0">
                <a:solidFill>
                  <a:srgbClr val="FFFB00"/>
                </a:solidFill>
                <a:uFill>
                  <a:solidFill>
                    <a:srgbClr val="FFFB00"/>
                  </a:solidFill>
                </a:uFill>
                <a:latin typeface="DejaVu Sans Condensed"/>
                <a:ea typeface="DejaVu Sans Condensed"/>
                <a:cs typeface="DejaVu Sans Condensed"/>
              </a:rPr>
              <a:t>“</a:t>
            </a:r>
            <a:r>
              <a:rPr sz="5600" dirty="0">
                <a:solidFill>
                  <a:srgbClr val="FFFB00"/>
                </a:solidFill>
                <a:uFill>
                  <a:solidFill>
                    <a:srgbClr val="FFFB00"/>
                  </a:solidFill>
                </a:uFill>
                <a:latin typeface="DejaVu Sans Condensed"/>
                <a:ea typeface="DejaVu Sans Condensed"/>
                <a:cs typeface="DejaVu Sans Condensed"/>
              </a:rPr>
              <a:t> (</a:t>
            </a:r>
            <a:r>
              <a:rPr lang="pl-PL" sz="5600" dirty="0">
                <a:solidFill>
                  <a:srgbClr val="FFFB00"/>
                </a:solidFill>
                <a:uFill>
                  <a:solidFill>
                    <a:srgbClr val="FFFB00"/>
                  </a:solidFill>
                </a:uFill>
                <a:latin typeface="DejaVu Sans Condensed"/>
                <a:ea typeface="DejaVu Sans Condensed"/>
                <a:cs typeface="DejaVu Sans Condensed"/>
              </a:rPr>
              <a:t>nie Niebo</a:t>
            </a:r>
            <a:r>
              <a:rPr dirty="0">
                <a:solidFill>
                  <a:srgbClr val="FFFB00"/>
                </a:solidFill>
                <a:uFill>
                  <a:solidFill>
                    <a:srgbClr val="FFFB00"/>
                  </a:solidFill>
                </a:uFill>
              </a:rPr>
              <a:t>) </a:t>
            </a:r>
            <a:r>
              <a:rPr lang="pl-PL" dirty="0">
                <a:solidFill>
                  <a:srgbClr val="FFFB00"/>
                </a:solidFill>
                <a:uFill>
                  <a:solidFill>
                    <a:srgbClr val="FFFB00"/>
                  </a:solidFill>
                </a:uFill>
              </a:rPr>
              <a:t>dla Słońca, Księżyca i gwiazd  został stworzony w dniu 2, nie w dniu 1</a:t>
            </a:r>
            <a:r>
              <a:rPr dirty="0">
                <a:solidFill>
                  <a:srgbClr val="FFFB00"/>
                </a:solidFill>
                <a:uFill>
                  <a:solidFill>
                    <a:srgbClr val="FFFB00"/>
                  </a:solidFill>
                </a:uFill>
              </a:rPr>
              <a:t>.</a:t>
            </a:r>
          </a:p>
          <a:p>
            <a:pPr marL="40639" marR="40639" defTabSz="914400">
              <a:lnSpc>
                <a:spcPct val="90000"/>
              </a:lnSpc>
              <a:spcBef>
                <a:spcPts val="1700"/>
              </a:spcBef>
              <a:buClr>
                <a:srgbClr val="FFFB00"/>
              </a:buClr>
              <a:buSzPct val="125000"/>
              <a:buFont typeface="Arial"/>
              <a:buChar char="•"/>
              <a:defRPr sz="5600">
                <a:solidFill>
                  <a:srgbClr val="FFFFFF"/>
                </a:solidFill>
                <a:uFill>
                  <a:solidFill>
                    <a:srgbClr val="FFFFFF"/>
                  </a:solidFill>
                </a:uFill>
                <a:latin typeface="DejaVu Sans Condensed"/>
                <a:ea typeface="DejaVu Sans Condensed"/>
                <a:cs typeface="DejaVu Sans Condensed"/>
                <a:sym typeface="DejaVu Sans Condensed"/>
              </a:defRPr>
            </a:pPr>
            <a:r>
              <a:rPr dirty="0"/>
              <a:t>  </a:t>
            </a:r>
            <a:r>
              <a:rPr lang="de-DE" dirty="0"/>
              <a:t> </a:t>
            </a:r>
            <a:r>
              <a:rPr lang="pl-PL" dirty="0"/>
              <a:t>Woda w dniu 1, morza w dniu 3</a:t>
            </a:r>
            <a:r>
              <a:rPr dirty="0"/>
              <a:t>,</a:t>
            </a:r>
            <a:r>
              <a:rPr lang="pl-PL" dirty="0"/>
              <a:t> napełnienie rybami w dniu 5</a:t>
            </a:r>
            <a:r>
              <a:rPr lang="de-DE" dirty="0"/>
              <a:t/>
            </a:r>
            <a:br>
              <a:rPr lang="de-DE" dirty="0"/>
            </a:br>
            <a:r>
              <a:rPr lang="de-DE" dirty="0"/>
              <a:t>    „</a:t>
            </a:r>
            <a:r>
              <a:rPr lang="pl-PL" dirty="0"/>
              <a:t>wody w morzach</a:t>
            </a:r>
            <a:r>
              <a:rPr lang="de-DE" dirty="0"/>
              <a:t>“</a:t>
            </a:r>
            <a:r>
              <a:rPr dirty="0"/>
              <a:t> (</a:t>
            </a:r>
            <a:r>
              <a:rPr lang="pl-PL" dirty="0"/>
              <a:t>Księga Rodzaju</a:t>
            </a:r>
            <a:r>
              <a:rPr dirty="0"/>
              <a:t> 1,22).</a:t>
            </a:r>
            <a:endParaRPr dirty="0">
              <a:solidFill>
                <a:srgbClr val="FFFB00"/>
              </a:solidFill>
              <a:uFill>
                <a:solidFill>
                  <a:srgbClr val="FFFB00"/>
                </a:solidFill>
              </a:uFill>
            </a:endParaRPr>
          </a:p>
          <a:p>
            <a:pPr marL="40639" marR="40639" defTabSz="914400">
              <a:lnSpc>
                <a:spcPct val="90000"/>
              </a:lnSpc>
              <a:spcBef>
                <a:spcPts val="1700"/>
              </a:spcBef>
              <a:buClr>
                <a:srgbClr val="FFFB00"/>
              </a:buClr>
              <a:buSzPct val="125000"/>
              <a:buFont typeface="Arial"/>
              <a:buChar char="•"/>
              <a:defRPr sz="5600">
                <a:solidFill>
                  <a:srgbClr val="FFFB00"/>
                </a:solidFill>
                <a:uFill>
                  <a:solidFill>
                    <a:srgbClr val="FFFB00"/>
                  </a:solidFill>
                </a:uFill>
                <a:latin typeface="DejaVu Sans Condensed"/>
                <a:ea typeface="DejaVu Sans Condensed"/>
                <a:cs typeface="DejaVu Sans Condensed"/>
                <a:sym typeface="DejaVu Sans Condensed"/>
              </a:defRPr>
            </a:pPr>
            <a:r>
              <a:rPr dirty="0"/>
              <a:t> </a:t>
            </a:r>
            <a:r>
              <a:rPr lang="de-DE" dirty="0"/>
              <a:t> </a:t>
            </a:r>
            <a:r>
              <a:rPr lang="pl-PL" dirty="0"/>
              <a:t>W dniu 6 nie zostało stworzone nic co napełnia morze (dzień 3)</a:t>
            </a:r>
            <a:endParaRPr dirty="0"/>
          </a:p>
          <a:p>
            <a:pPr marL="40639" marR="40639" defTabSz="914400">
              <a:lnSpc>
                <a:spcPct val="90000"/>
              </a:lnSpc>
              <a:spcBef>
                <a:spcPts val="1700"/>
              </a:spcBef>
              <a:buClr>
                <a:srgbClr val="FFFB00"/>
              </a:buClr>
              <a:buSzPct val="125000"/>
              <a:buFont typeface="Arial"/>
              <a:buChar char="•"/>
              <a:defRPr sz="5600">
                <a:solidFill>
                  <a:srgbClr val="FFFB00"/>
                </a:solidFill>
                <a:uFill>
                  <a:solidFill>
                    <a:srgbClr val="FFFB00"/>
                  </a:solidFill>
                </a:uFill>
                <a:latin typeface="DejaVu Sans Condensed"/>
                <a:ea typeface="DejaVu Sans Condensed"/>
                <a:cs typeface="DejaVu Sans Condensed"/>
                <a:sym typeface="DejaVu Sans Condensed"/>
              </a:defRPr>
            </a:pPr>
            <a:r>
              <a:rPr dirty="0"/>
              <a:t>  </a:t>
            </a:r>
            <a:r>
              <a:rPr lang="pl-PL" dirty="0">
                <a:solidFill>
                  <a:srgbClr val="FFFFFF"/>
                </a:solidFill>
                <a:uFill>
                  <a:solidFill>
                    <a:srgbClr val="FFFFFF"/>
                  </a:solidFill>
                </a:uFill>
              </a:rPr>
              <a:t>Ziemie została stworzona w dniu 1, w dniu 4 nie została wypełniona</a:t>
            </a:r>
            <a:endParaRPr dirty="0">
              <a:solidFill>
                <a:srgbClr val="FFFFFF"/>
              </a:solidFill>
              <a:uFill>
                <a:solidFill>
                  <a:srgbClr val="FFFFFF"/>
                </a:solidFill>
              </a:uFill>
            </a:endParaRPr>
          </a:p>
        </p:txBody>
      </p:sp>
      <p:pic>
        <p:nvPicPr>
          <p:cNvPr id="1608" name="image.png" descr="image.png"/>
          <p:cNvPicPr>
            <a:picLocks/>
          </p:cNvPicPr>
          <p:nvPr/>
        </p:nvPicPr>
        <p:blipFill>
          <a:blip r:embed="rId2">
            <a:extLst/>
          </a:blip>
          <a:stretch>
            <a:fillRect/>
          </a:stretch>
        </p:blipFill>
        <p:spPr>
          <a:xfrm>
            <a:off x="2172516" y="3215870"/>
            <a:ext cx="20631158" cy="3514283"/>
          </a:xfrm>
          <a:prstGeom prst="rect">
            <a:avLst/>
          </a:prstGeom>
          <a:ln w="12700">
            <a:miter lim="400000"/>
          </a:ln>
        </p:spPr>
      </p:pic>
    </p:spTree>
    <p:extLst>
      <p:ext uri="{BB962C8B-B14F-4D97-AF65-F5344CB8AC3E}">
        <p14:creationId xmlns:p14="http://schemas.microsoft.com/office/powerpoint/2010/main" val="1589112101"/>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605"/>
                                        </p:tgtEl>
                                        <p:attrNameLst>
                                          <p:attrName>style.visibility</p:attrName>
                                        </p:attrNameLst>
                                      </p:cBhvr>
                                      <p:to>
                                        <p:strVal val="visible"/>
                                      </p:to>
                                    </p:set>
                                    <p:animEffect transition="in" filter="wipe(left)">
                                      <p:cBhvr>
                                        <p:cTn id="7" dur="499"/>
                                        <p:tgtEl>
                                          <p:spTgt spid="16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602"/>
                                        </p:tgtEl>
                                        <p:attrNameLst>
                                          <p:attrName>style.visibility</p:attrName>
                                        </p:attrNameLst>
                                      </p:cBhvr>
                                      <p:to>
                                        <p:strVal val="visible"/>
                                      </p:to>
                                    </p:set>
                                    <p:animEffect transition="in" filter="wipe(left)">
                                      <p:cBhvr>
                                        <p:cTn id="12" dur="500"/>
                                        <p:tgtEl>
                                          <p:spTgt spid="1602"/>
                                        </p:tgtEl>
                                      </p:cBhvr>
                                    </p:animEffect>
                                  </p:childTnLst>
                                </p:cTn>
                              </p:par>
                              <p:par>
                                <p:cTn id="13" presetID="22" presetClass="entr" presetSubtype="8" fill="hold" grpId="0" nodeType="withEffect">
                                  <p:stCondLst>
                                    <p:cond delay="0"/>
                                  </p:stCondLst>
                                  <p:iterate>
                                    <p:tmAbs val="0"/>
                                  </p:iterate>
                                  <p:childTnLst>
                                    <p:set>
                                      <p:cBhvr>
                                        <p:cTn id="14" fill="hold"/>
                                        <p:tgtEl>
                                          <p:spTgt spid="1606"/>
                                        </p:tgtEl>
                                        <p:attrNameLst>
                                          <p:attrName>style.visibility</p:attrName>
                                        </p:attrNameLst>
                                      </p:cBhvr>
                                      <p:to>
                                        <p:strVal val="visible"/>
                                      </p:to>
                                    </p:set>
                                    <p:animEffect transition="in" filter="wipe(left)">
                                      <p:cBhvr>
                                        <p:cTn id="15" dur="500"/>
                                        <p:tgtEl>
                                          <p:spTgt spid="160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607">
                                            <p:bg/>
                                          </p:spTgt>
                                        </p:tgtEl>
                                        <p:attrNameLst>
                                          <p:attrName>style.visibility</p:attrName>
                                        </p:attrNameLst>
                                      </p:cBhvr>
                                      <p:to>
                                        <p:strVal val="visible"/>
                                      </p:to>
                                    </p:set>
                                    <p:animEffect transition="in" filter="wipe(left)">
                                      <p:cBhvr>
                                        <p:cTn id="20" dur="500"/>
                                        <p:tgtEl>
                                          <p:spTgt spid="1607">
                                            <p:bg/>
                                          </p:spTgt>
                                        </p:tgtEl>
                                      </p:cBhvr>
                                    </p:animEffect>
                                  </p:childTnLst>
                                </p:cTn>
                              </p:par>
                              <p:par>
                                <p:cTn id="21" presetID="22" presetClass="entr" presetSubtype="8" fill="hold" grpId="0" nodeType="withEffect">
                                  <p:stCondLst>
                                    <p:cond delay="0"/>
                                  </p:stCondLst>
                                  <p:iterate>
                                    <p:tmAbs val="0"/>
                                  </p:iterate>
                                  <p:childTnLst>
                                    <p:set>
                                      <p:cBhvr>
                                        <p:cTn id="22" fill="hold"/>
                                        <p:tgtEl>
                                          <p:spTgt spid="1607">
                                            <p:txEl>
                                              <p:pRg st="0" end="0"/>
                                            </p:txEl>
                                          </p:spTgt>
                                        </p:tgtEl>
                                        <p:attrNameLst>
                                          <p:attrName>style.visibility</p:attrName>
                                        </p:attrNameLst>
                                      </p:cBhvr>
                                      <p:to>
                                        <p:strVal val="visible"/>
                                      </p:to>
                                    </p:set>
                                    <p:animEffect transition="in" filter="wipe(left)">
                                      <p:cBhvr>
                                        <p:cTn id="23" dur="500"/>
                                        <p:tgtEl>
                                          <p:spTgt spid="160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p:tmAbs val="0"/>
                                  </p:iterate>
                                  <p:childTnLst>
                                    <p:set>
                                      <p:cBhvr>
                                        <p:cTn id="27" fill="hold"/>
                                        <p:tgtEl>
                                          <p:spTgt spid="1607">
                                            <p:txEl>
                                              <p:pRg st="1" end="1"/>
                                            </p:txEl>
                                          </p:spTgt>
                                        </p:tgtEl>
                                        <p:attrNameLst>
                                          <p:attrName>style.visibility</p:attrName>
                                        </p:attrNameLst>
                                      </p:cBhvr>
                                      <p:to>
                                        <p:strVal val="visible"/>
                                      </p:to>
                                    </p:set>
                                    <p:animEffect transition="in" filter="wipe(left)">
                                      <p:cBhvr>
                                        <p:cTn id="28" dur="500"/>
                                        <p:tgtEl>
                                          <p:spTgt spid="160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p:tmAbs val="0"/>
                                  </p:iterate>
                                  <p:childTnLst>
                                    <p:set>
                                      <p:cBhvr>
                                        <p:cTn id="32" fill="hold"/>
                                        <p:tgtEl>
                                          <p:spTgt spid="1607">
                                            <p:txEl>
                                              <p:pRg st="2" end="2"/>
                                            </p:txEl>
                                          </p:spTgt>
                                        </p:tgtEl>
                                        <p:attrNameLst>
                                          <p:attrName>style.visibility</p:attrName>
                                        </p:attrNameLst>
                                      </p:cBhvr>
                                      <p:to>
                                        <p:strVal val="visible"/>
                                      </p:to>
                                    </p:set>
                                    <p:animEffect transition="in" filter="wipe(left)">
                                      <p:cBhvr>
                                        <p:cTn id="33" dur="500"/>
                                        <p:tgtEl>
                                          <p:spTgt spid="160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iterate>
                                    <p:tmAbs val="0"/>
                                  </p:iterate>
                                  <p:childTnLst>
                                    <p:set>
                                      <p:cBhvr>
                                        <p:cTn id="37" fill="hold"/>
                                        <p:tgtEl>
                                          <p:spTgt spid="1607">
                                            <p:txEl>
                                              <p:pRg st="3" end="3"/>
                                            </p:txEl>
                                          </p:spTgt>
                                        </p:tgtEl>
                                        <p:attrNameLst>
                                          <p:attrName>style.visibility</p:attrName>
                                        </p:attrNameLst>
                                      </p:cBhvr>
                                      <p:to>
                                        <p:strVal val="visible"/>
                                      </p:to>
                                    </p:set>
                                    <p:animEffect transition="in" filter="wipe(left)">
                                      <p:cBhvr>
                                        <p:cTn id="38" dur="500"/>
                                        <p:tgtEl>
                                          <p:spTgt spid="160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1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2" grpId="0" animBg="1" advAuto="0"/>
      <p:bldP spid="1605" grpId="0" animBg="1" advAuto="0"/>
      <p:bldP spid="1606" grpId="0" animBg="1" advAuto="0"/>
      <p:bldP spid="1607" grpId="0" build="p" bldLvl="5" animBg="1" advAuto="0"/>
      <p:bldP spid="1608"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038350" y="657845"/>
            <a:ext cx="20307300" cy="360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9pPr>
          </a:lstStyle>
          <a:p>
            <a:pPr algn="ctr" eaLnBrk="1">
              <a:lnSpc>
                <a:spcPct val="100000"/>
              </a:lnSpc>
            </a:pPr>
            <a:r>
              <a:rPr lang="pl-PL" altLang="pl-PL" sz="11500" dirty="0">
                <a:solidFill>
                  <a:srgbClr val="FFFFFF"/>
                </a:solidFill>
                <a:latin typeface="Gill Sans" charset="0"/>
              </a:rPr>
              <a:t>Ks. Rodzaju 1-11 jest prawdziwą historią!</a:t>
            </a:r>
          </a:p>
        </p:txBody>
      </p:sp>
      <p:sp>
        <p:nvSpPr>
          <p:cNvPr id="7" name="Rectangle 2"/>
          <p:cNvSpPr>
            <a:spLocks noChangeArrowheads="1"/>
          </p:cNvSpPr>
          <p:nvPr/>
        </p:nvSpPr>
        <p:spPr bwMode="auto">
          <a:xfrm>
            <a:off x="3281363" y="4967908"/>
            <a:ext cx="17822862" cy="297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marL="228600" indent="-227013"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9pPr>
          </a:lstStyle>
          <a:p>
            <a:pPr eaLnBrk="1">
              <a:lnSpc>
                <a:spcPct val="100000"/>
              </a:lnSpc>
              <a:spcBef>
                <a:spcPts val="5500"/>
              </a:spcBef>
              <a:buClr>
                <a:srgbClr val="FFFB01"/>
              </a:buClr>
              <a:buFont typeface="Monotype Sorts" charset="2"/>
              <a:buChar char=""/>
            </a:pPr>
            <a:r>
              <a:rPr lang="pl-PL" altLang="pl-PL" sz="7200" dirty="0">
                <a:solidFill>
                  <a:srgbClr val="FFFFFF"/>
                </a:solidFill>
                <a:latin typeface="DejaVu Sans" charset="0"/>
                <a:cs typeface="DejaVu Sans" charset="0"/>
              </a:rPr>
              <a:t> Charakterystyka literacka</a:t>
            </a:r>
          </a:p>
          <a:p>
            <a:pPr eaLnBrk="1">
              <a:lnSpc>
                <a:spcPct val="100000"/>
              </a:lnSpc>
              <a:spcBef>
                <a:spcPts val="5500"/>
              </a:spcBef>
              <a:buClr>
                <a:srgbClr val="FFFB01"/>
              </a:buClr>
              <a:buFont typeface="Monotype Sorts" charset="2"/>
              <a:buChar char=""/>
            </a:pPr>
            <a:r>
              <a:rPr lang="pl-PL" altLang="pl-PL" sz="7200" dirty="0">
                <a:solidFill>
                  <a:srgbClr val="FFFFFF"/>
                </a:solidFill>
                <a:latin typeface="DejaVu Sans" charset="0"/>
                <a:cs typeface="DejaVu Sans" charset="0"/>
              </a:rPr>
              <a:t> Pogląd Jezusa—historia dosłowna</a:t>
            </a:r>
          </a:p>
        </p:txBody>
      </p:sp>
    </p:spTree>
    <p:extLst>
      <p:ext uri="{BB962C8B-B14F-4D97-AF65-F5344CB8AC3E}">
        <p14:creationId xmlns:p14="http://schemas.microsoft.com/office/powerpoint/2010/main" val="1399416158"/>
      </p:ext>
    </p:extLst>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Grp="1" noChangeArrowheads="1"/>
          </p:cNvSpPr>
          <p:nvPr>
            <p:ph type="title" idx="4294967295"/>
          </p:nvPr>
        </p:nvSpPr>
        <p:spPr>
          <a:xfrm>
            <a:off x="4104481" y="1070428"/>
            <a:ext cx="16175037"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b="1"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Jezus i autorytet Pisma</a:t>
            </a:r>
          </a:p>
        </p:txBody>
      </p:sp>
      <p:sp>
        <p:nvSpPr>
          <p:cNvPr id="6" name="Rectangle 2"/>
          <p:cNvSpPr>
            <a:spLocks noChangeArrowheads="1"/>
          </p:cNvSpPr>
          <p:nvPr/>
        </p:nvSpPr>
        <p:spPr bwMode="auto">
          <a:xfrm>
            <a:off x="2730500" y="3294063"/>
            <a:ext cx="19519900" cy="931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eaLnBrk="1">
              <a:lnSpc>
                <a:spcPct val="110000"/>
              </a:lnSpc>
              <a:spcBef>
                <a:spcPts val="1000"/>
              </a:spcBef>
            </a:pPr>
            <a:r>
              <a:rPr lang="pl-PL" altLang="pl-PL" sz="7200" dirty="0">
                <a:solidFill>
                  <a:srgbClr val="CCCCCC"/>
                </a:solidFill>
                <a:latin typeface="DejaVu Sans Condensed" charset="0"/>
                <a:cs typeface="DejaVu Sans Condensed" charset="0"/>
              </a:rPr>
              <a:t>Rozwód (Mt. 19:3-9)</a:t>
            </a:r>
          </a:p>
          <a:p>
            <a:pPr eaLnBrk="1">
              <a:lnSpc>
                <a:spcPct val="110000"/>
              </a:lnSpc>
              <a:spcBef>
                <a:spcPts val="1000"/>
              </a:spcBef>
            </a:pPr>
            <a:r>
              <a:rPr lang="pl-PL" altLang="pl-PL" sz="7200" dirty="0">
                <a:solidFill>
                  <a:srgbClr val="CCCCCC"/>
                </a:solidFill>
                <a:latin typeface="DejaVu Sans Condensed" charset="0"/>
                <a:cs typeface="DejaVu Sans Condensed" charset="0"/>
              </a:rPr>
              <a:t>Oczyszczenie świątyni (Mt. 21:12-17)</a:t>
            </a:r>
          </a:p>
          <a:p>
            <a:pPr eaLnBrk="1">
              <a:lnSpc>
                <a:spcPct val="110000"/>
              </a:lnSpc>
              <a:spcBef>
                <a:spcPts val="1000"/>
              </a:spcBef>
            </a:pPr>
            <a:r>
              <a:rPr lang="pl-PL" altLang="pl-PL" sz="7200" dirty="0">
                <a:solidFill>
                  <a:srgbClr val="CCCCCC"/>
                </a:solidFill>
                <a:latin typeface="DejaVu Sans Condensed" charset="0"/>
                <a:cs typeface="DejaVu Sans Condensed" charset="0"/>
              </a:rPr>
              <a:t>Zbieranie zboża w sabat (</a:t>
            </a:r>
            <a:r>
              <a:rPr lang="pl-PL" altLang="pl-PL" sz="7200" dirty="0" err="1">
                <a:solidFill>
                  <a:srgbClr val="CCCCCC"/>
                </a:solidFill>
                <a:latin typeface="DejaVu Sans Condensed" charset="0"/>
                <a:cs typeface="DejaVu Sans Condensed" charset="0"/>
              </a:rPr>
              <a:t>Łk</a:t>
            </a:r>
            <a:r>
              <a:rPr lang="pl-PL" altLang="pl-PL" sz="7200" dirty="0">
                <a:solidFill>
                  <a:srgbClr val="CCCCCC"/>
                </a:solidFill>
                <a:latin typeface="DejaVu Sans Condensed" charset="0"/>
                <a:cs typeface="DejaVu Sans Condensed" charset="0"/>
              </a:rPr>
              <a:t>. 6:3-4)</a:t>
            </a:r>
          </a:p>
          <a:p>
            <a:pPr eaLnBrk="1">
              <a:lnSpc>
                <a:spcPct val="110000"/>
              </a:lnSpc>
              <a:spcBef>
                <a:spcPts val="1000"/>
              </a:spcBef>
            </a:pPr>
            <a:r>
              <a:rPr lang="pl-PL" altLang="pl-PL" sz="7200" dirty="0">
                <a:solidFill>
                  <a:srgbClr val="CCCCCC"/>
                </a:solidFill>
                <a:latin typeface="DejaVu Sans Condensed" charset="0"/>
                <a:cs typeface="DejaVu Sans Condensed" charset="0"/>
              </a:rPr>
              <a:t>Kuszenie na pustyni (Mt. 4:1‑10)</a:t>
            </a:r>
          </a:p>
          <a:p>
            <a:pPr eaLnBrk="1">
              <a:lnSpc>
                <a:spcPct val="110000"/>
              </a:lnSpc>
              <a:spcBef>
                <a:spcPts val="1000"/>
              </a:spcBef>
            </a:pPr>
            <a:r>
              <a:rPr lang="pl-PL" altLang="pl-PL" sz="7200" dirty="0">
                <a:solidFill>
                  <a:srgbClr val="CCCCCC"/>
                </a:solidFill>
                <a:latin typeface="DejaVu Sans Condensed" charset="0"/>
                <a:cs typeface="DejaVu Sans Condensed" charset="0"/>
              </a:rPr>
              <a:t>Ludzkie tradycje (</a:t>
            </a:r>
            <a:r>
              <a:rPr lang="pl-PL" altLang="pl-PL" sz="7200" dirty="0" err="1">
                <a:solidFill>
                  <a:srgbClr val="CCCCCC"/>
                </a:solidFill>
                <a:latin typeface="DejaVu Sans Condensed" charset="0"/>
                <a:cs typeface="DejaVu Sans Condensed" charset="0"/>
              </a:rPr>
              <a:t>Mk</a:t>
            </a:r>
            <a:r>
              <a:rPr lang="pl-PL" altLang="pl-PL" sz="7200" dirty="0">
                <a:solidFill>
                  <a:srgbClr val="CCCCCC"/>
                </a:solidFill>
                <a:latin typeface="DejaVu Sans Condensed" charset="0"/>
                <a:cs typeface="DejaVu Sans Condensed" charset="0"/>
              </a:rPr>
              <a:t>. 7:5-13)</a:t>
            </a:r>
          </a:p>
          <a:p>
            <a:pPr eaLnBrk="1">
              <a:lnSpc>
                <a:spcPct val="110000"/>
              </a:lnSpc>
              <a:spcBef>
                <a:spcPts val="1000"/>
              </a:spcBef>
            </a:pPr>
            <a:r>
              <a:rPr lang="pl-PL" altLang="pl-PL" sz="7200" dirty="0">
                <a:solidFill>
                  <a:srgbClr val="CCCCCC"/>
                </a:solidFill>
                <a:latin typeface="DejaVu Sans Condensed" charset="0"/>
                <a:cs typeface="DejaVu Sans Condensed" charset="0"/>
              </a:rPr>
              <a:t>„Czy nie czytaliście?” – 11 razy</a:t>
            </a:r>
          </a:p>
          <a:p>
            <a:pPr eaLnBrk="1">
              <a:lnSpc>
                <a:spcPct val="110000"/>
              </a:lnSpc>
              <a:spcBef>
                <a:spcPts val="1000"/>
              </a:spcBef>
            </a:pPr>
            <a:r>
              <a:rPr lang="pl-PL" altLang="pl-PL" sz="7200" dirty="0">
                <a:solidFill>
                  <a:srgbClr val="CCCCCC"/>
                </a:solidFill>
                <a:latin typeface="DejaVu Sans Condensed" charset="0"/>
                <a:cs typeface="DejaVu Sans Condensed" charset="0"/>
              </a:rPr>
              <a:t>„Napisano” – 30 razy</a:t>
            </a: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Adam und Eva— erste Ehe (Matth. 19,4-6)…"/>
          <p:cNvSpPr txBox="1"/>
          <p:nvPr/>
        </p:nvSpPr>
        <p:spPr>
          <a:xfrm>
            <a:off x="2442328" y="7276045"/>
            <a:ext cx="19519901" cy="10259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spcBef>
                <a:spcPts val="800"/>
              </a:spcBef>
              <a:buClr>
                <a:srgbClr val="FFFFFF"/>
              </a:buClr>
              <a:buFont typeface="Arial"/>
              <a:defRPr sz="6000">
                <a:uFill>
                  <a:solidFill>
                    <a:srgbClr val="000000"/>
                  </a:solidFill>
                </a:uFill>
                <a:latin typeface="DejaVu Sans Condensed"/>
                <a:ea typeface="DejaVu Sans Condensed"/>
                <a:cs typeface="DejaVu Sans Condensed"/>
                <a:sym typeface="DejaVu Sans Condensed"/>
              </a:defRPr>
            </a:pPr>
            <a:endParaRPr sz="6000" dirty="0">
              <a:solidFill>
                <a:srgbClr val="FFFFFF"/>
              </a:solidFill>
              <a:uFill>
                <a:solidFill>
                  <a:srgbClr val="FFFFFF"/>
                </a:solidFill>
              </a:uFill>
              <a:latin typeface="DejaVu Sans Condensed"/>
              <a:ea typeface="DejaVu Sans Condensed"/>
              <a:cs typeface="DejaVu Sans Condensed"/>
            </a:endParaRPr>
          </a:p>
        </p:txBody>
      </p:sp>
      <p:sp>
        <p:nvSpPr>
          <p:cNvPr id="5" name="Rectangle 1"/>
          <p:cNvSpPr txBox="1">
            <a:spLocks noChangeArrowheads="1"/>
          </p:cNvSpPr>
          <p:nvPr/>
        </p:nvSpPr>
        <p:spPr>
          <a:xfrm>
            <a:off x="1966913" y="792163"/>
            <a:ext cx="21577300" cy="1727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a:lstStyle>
          <a:p>
            <a:pPr algn="ctr"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pPr>
            <a:r>
              <a:rPr lang="pl-PL" altLang="pl-PL" sz="7200" dirty="0">
                <a:latin typeface="DejaVu Sans Condensed" panose="020B0606030804020204" pitchFamily="34" charset="2"/>
                <a:ea typeface="DejaVu Sans Condensed" panose="020B0606030804020204" pitchFamily="34" charset="2"/>
                <a:cs typeface="DejaVu Sans Condensed" panose="020B0606030804020204" pitchFamily="34" charset="2"/>
              </a:rPr>
              <a:t>Jezus wierzył w dosłowność historii starotestamentowych.</a:t>
            </a:r>
          </a:p>
        </p:txBody>
      </p:sp>
      <p:sp>
        <p:nvSpPr>
          <p:cNvPr id="6" name="Rectangle 2"/>
          <p:cNvSpPr>
            <a:spLocks noChangeArrowheads="1"/>
          </p:cNvSpPr>
          <p:nvPr/>
        </p:nvSpPr>
        <p:spPr bwMode="auto">
          <a:xfrm>
            <a:off x="2800350" y="3455988"/>
            <a:ext cx="19519900" cy="914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eaLnBrk="1">
              <a:lnSpc>
                <a:spcPct val="100000"/>
              </a:lnSpc>
              <a:spcBef>
                <a:spcPts val="800"/>
              </a:spcBef>
            </a:pPr>
            <a:r>
              <a:rPr lang="pl-PL" altLang="pl-PL" sz="6000" dirty="0">
                <a:solidFill>
                  <a:srgbClr val="DDDDDD"/>
                </a:solidFill>
                <a:latin typeface="DejaVu Sans Condensed" charset="0"/>
                <a:cs typeface="DejaVu Sans Condensed" charset="0"/>
              </a:rPr>
              <a:t>Adam i Ewa—pierwsi małżonkowie (Mat. 19:4-6)</a:t>
            </a:r>
          </a:p>
          <a:p>
            <a:pPr eaLnBrk="1">
              <a:lnSpc>
                <a:spcPct val="100000"/>
              </a:lnSpc>
              <a:spcBef>
                <a:spcPts val="800"/>
              </a:spcBef>
            </a:pPr>
            <a:r>
              <a:rPr lang="pl-PL" altLang="pl-PL" sz="6000" dirty="0">
                <a:solidFill>
                  <a:srgbClr val="DDDDDD"/>
                </a:solidFill>
                <a:latin typeface="DejaVu Sans Condensed" charset="0"/>
                <a:cs typeface="DejaVu Sans Condensed" charset="0"/>
              </a:rPr>
              <a:t>Abel (pierwszy prorok), zamordowany (Łuk. 11:50-51)</a:t>
            </a:r>
          </a:p>
          <a:p>
            <a:pPr eaLnBrk="1">
              <a:lnSpc>
                <a:spcPct val="100000"/>
              </a:lnSpc>
              <a:spcBef>
                <a:spcPts val="800"/>
              </a:spcBef>
            </a:pPr>
            <a:r>
              <a:rPr lang="pl-PL" altLang="pl-PL" sz="6000" dirty="0">
                <a:solidFill>
                  <a:srgbClr val="DDDDDD"/>
                </a:solidFill>
                <a:latin typeface="DejaVu Sans Condensed" charset="0"/>
                <a:cs typeface="DejaVu Sans Condensed" charset="0"/>
              </a:rPr>
              <a:t>Noe i Potop (Mat. 24:37-39)</a:t>
            </a:r>
          </a:p>
          <a:p>
            <a:pPr eaLnBrk="1">
              <a:lnSpc>
                <a:spcPct val="100000"/>
              </a:lnSpc>
              <a:spcBef>
                <a:spcPts val="800"/>
              </a:spcBef>
            </a:pPr>
            <a:r>
              <a:rPr lang="pl-PL" altLang="pl-PL" sz="6000" dirty="0">
                <a:solidFill>
                  <a:srgbClr val="DDDDDD"/>
                </a:solidFill>
                <a:latin typeface="DejaVu Sans Condensed" charset="0"/>
                <a:cs typeface="DejaVu Sans Condensed" charset="0"/>
              </a:rPr>
              <a:t>Lot i zagłada Sodomy (Mat. 10:15)</a:t>
            </a:r>
          </a:p>
          <a:p>
            <a:pPr eaLnBrk="1">
              <a:lnSpc>
                <a:spcPct val="100000"/>
              </a:lnSpc>
              <a:spcBef>
                <a:spcPts val="800"/>
              </a:spcBef>
            </a:pPr>
            <a:r>
              <a:rPr lang="pl-PL" altLang="pl-PL" sz="6000" dirty="0">
                <a:solidFill>
                  <a:srgbClr val="DDDDDD"/>
                </a:solidFill>
                <a:latin typeface="DejaVu Sans Condensed" charset="0"/>
                <a:cs typeface="DejaVu Sans Condensed" charset="0"/>
              </a:rPr>
              <a:t>Żona Lota zamieniona w słup soli (Łuk. 17:28-32)</a:t>
            </a:r>
          </a:p>
          <a:p>
            <a:pPr eaLnBrk="1">
              <a:lnSpc>
                <a:spcPct val="100000"/>
              </a:lnSpc>
              <a:spcBef>
                <a:spcPts val="800"/>
              </a:spcBef>
            </a:pPr>
            <a:r>
              <a:rPr lang="pl-PL" altLang="pl-PL" sz="6000" dirty="0">
                <a:solidFill>
                  <a:srgbClr val="DDDDDD"/>
                </a:solidFill>
                <a:latin typeface="DejaVu Sans Condensed" charset="0"/>
                <a:cs typeface="DejaVu Sans Condensed" charset="0"/>
              </a:rPr>
              <a:t>Mojżesz i wąż (Jan 3:14)</a:t>
            </a:r>
          </a:p>
          <a:p>
            <a:pPr eaLnBrk="1">
              <a:lnSpc>
                <a:spcPct val="100000"/>
              </a:lnSpc>
              <a:spcBef>
                <a:spcPts val="800"/>
              </a:spcBef>
            </a:pPr>
            <a:r>
              <a:rPr lang="pl-PL" altLang="pl-PL" sz="6000" dirty="0">
                <a:solidFill>
                  <a:srgbClr val="DDDDDD"/>
                </a:solidFill>
                <a:latin typeface="DejaVu Sans Condensed" charset="0"/>
                <a:cs typeface="DejaVu Sans Condensed" charset="0"/>
              </a:rPr>
              <a:t>Mojżesz i manna (Jan 6:32-33, 49)</a:t>
            </a:r>
          </a:p>
          <a:p>
            <a:pPr eaLnBrk="1">
              <a:lnSpc>
                <a:spcPct val="100000"/>
              </a:lnSpc>
              <a:spcBef>
                <a:spcPts val="800"/>
              </a:spcBef>
            </a:pPr>
            <a:r>
              <a:rPr lang="pl-PL" altLang="pl-PL" sz="6000" dirty="0">
                <a:solidFill>
                  <a:srgbClr val="DDDDDD"/>
                </a:solidFill>
                <a:latin typeface="DejaVu Sans Condensed" charset="0"/>
                <a:cs typeface="DejaVu Sans Condensed" charset="0"/>
              </a:rPr>
              <a:t>Cuda Eliasza (Łuk. 4:25-27)</a:t>
            </a:r>
          </a:p>
          <a:p>
            <a:pPr eaLnBrk="1">
              <a:lnSpc>
                <a:spcPct val="100000"/>
              </a:lnSpc>
              <a:spcBef>
                <a:spcPts val="800"/>
              </a:spcBef>
            </a:pPr>
            <a:r>
              <a:rPr lang="pl-PL" altLang="pl-PL" sz="6000" dirty="0">
                <a:solidFill>
                  <a:srgbClr val="DDDDDD"/>
                </a:solidFill>
                <a:latin typeface="DejaVu Sans Condensed" charset="0"/>
                <a:cs typeface="DejaVu Sans Condensed" charset="0"/>
              </a:rPr>
              <a:t>Jonasz w brzuchu ryby (Mat. 12:40-41)</a:t>
            </a:r>
          </a:p>
        </p:txBody>
      </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p:cNvSpPr>
            <a:spLocks noGrp="1" noChangeArrowheads="1"/>
          </p:cNvSpPr>
          <p:nvPr>
            <p:ph type="body" idx="4294967295"/>
          </p:nvPr>
        </p:nvSpPr>
        <p:spPr>
          <a:xfrm>
            <a:off x="2438400" y="3429000"/>
            <a:ext cx="19519900" cy="8458200"/>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t>“Jezus po prostu dostosowywał nauczanie </a:t>
            </a:r>
          </a:p>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t>do kulturowych przekonań Żydów w swoich czasach”. </a:t>
            </a:r>
          </a:p>
        </p:txBody>
      </p:sp>
      <p:sp>
        <p:nvSpPr>
          <p:cNvPr id="8" name="Rectangle 1"/>
          <p:cNvSpPr>
            <a:spLocks noGrp="1" noChangeArrowheads="1"/>
          </p:cNvSpPr>
          <p:nvPr>
            <p:ph type="title" idx="4294967295"/>
          </p:nvPr>
        </p:nvSpPr>
        <p:spPr>
          <a:xfrm>
            <a:off x="2438400" y="13970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8600" dirty="0">
                <a:solidFill>
                  <a:srgbClr val="FFFF00"/>
                </a:solidFill>
                <a:latin typeface="DejaVu Sans Condensed" charset="0"/>
                <a:cs typeface="DejaVu Sans Condensed" charset="0"/>
              </a:rPr>
              <a:t>Zarzut:</a:t>
            </a:r>
          </a:p>
        </p:txBody>
      </p:sp>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1"/>
          <p:cNvSpPr>
            <a:spLocks noGrp="1" noChangeArrowheads="1"/>
          </p:cNvSpPr>
          <p:nvPr>
            <p:ph type="title" idx="4294967295"/>
          </p:nvPr>
        </p:nvSpPr>
        <p:spPr>
          <a:xfrm>
            <a:off x="2438400" y="34290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Ew. Mateusza 7:28–29</a:t>
            </a:r>
          </a:p>
        </p:txBody>
      </p:sp>
      <p:sp>
        <p:nvSpPr>
          <p:cNvPr id="9" name="Rectangle 2"/>
          <p:cNvSpPr>
            <a:spLocks noGrp="1" noChangeArrowheads="1"/>
          </p:cNvSpPr>
          <p:nvPr>
            <p:ph type="body" idx="4294967295"/>
          </p:nvPr>
        </p:nvSpPr>
        <p:spPr>
          <a:xfrm>
            <a:off x="2438400" y="5740400"/>
            <a:ext cx="19519900" cy="3797300"/>
          </a:xfrm>
        </p:spPr>
        <p:txBody>
          <a:bodyPr/>
          <a:lstStyle/>
          <a:p>
            <a:pPr marL="3810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4600" dirty="0"/>
              <a:t>28.</a:t>
            </a:r>
            <a:r>
              <a:rPr lang="pl-PL" altLang="pl-PL" sz="6900" dirty="0"/>
              <a:t> </a:t>
            </a:r>
            <a:r>
              <a:rPr lang="pl-PL" altLang="pl-PL" sz="6600" dirty="0"/>
              <a:t>Gdy Jezus dokończył tych mów, tłumy zdumiewały się Jego nauką. </a:t>
            </a:r>
            <a:endParaRPr lang="pl-PL" altLang="pl-PL" sz="6900" dirty="0"/>
          </a:p>
          <a:p>
            <a:pPr marL="3810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4600" dirty="0"/>
              <a:t>29</a:t>
            </a:r>
            <a:r>
              <a:rPr lang="pl-PL" altLang="pl-PL" sz="6900" dirty="0"/>
              <a:t>. </a:t>
            </a:r>
            <a:r>
              <a:rPr lang="pl-PL" altLang="pl-PL" sz="6600" dirty="0"/>
              <a:t>Uczył ich bowiem jak ten, który ma władzę, a nie jak ich uczeni w Piśmie</a:t>
            </a:r>
            <a:r>
              <a:rPr lang="pl-PL" altLang="pl-PL" sz="6900" dirty="0"/>
              <a:t>.</a:t>
            </a:r>
          </a:p>
        </p:txBody>
      </p:sp>
      <p:sp>
        <p:nvSpPr>
          <p:cNvPr id="10" name="Rectangle 3"/>
          <p:cNvSpPr>
            <a:spLocks noChangeArrowheads="1"/>
          </p:cNvSpPr>
          <p:nvPr/>
        </p:nvSpPr>
        <p:spPr bwMode="auto">
          <a:xfrm>
            <a:off x="2438400" y="10414000"/>
            <a:ext cx="19519900" cy="264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eaLnBrk="1">
              <a:lnSpc>
                <a:spcPct val="100000"/>
              </a:lnSpc>
            </a:pPr>
            <a:r>
              <a:rPr lang="pl-PL" altLang="pl-PL" sz="7200">
                <a:solidFill>
                  <a:srgbClr val="FFFF00"/>
                </a:solidFill>
                <a:latin typeface="DejaVu Sans Condensed" charset="0"/>
                <a:cs typeface="DejaVu Sans Condensed" charset="0"/>
              </a:rPr>
              <a:t>Jezus zawsze nauczał prawdy, </a:t>
            </a:r>
          </a:p>
          <a:p>
            <a:pPr algn="ctr" eaLnBrk="1">
              <a:lnSpc>
                <a:spcPct val="100000"/>
              </a:lnSpc>
            </a:pPr>
            <a:r>
              <a:rPr lang="pl-PL" altLang="pl-PL" sz="7200">
                <a:solidFill>
                  <a:srgbClr val="FFFF00"/>
                </a:solidFill>
                <a:latin typeface="DejaVu Sans Condensed" charset="0"/>
                <a:cs typeface="DejaVu Sans Condensed" charset="0"/>
              </a:rPr>
              <a:t>ponieważ On jest prawdą (Jan 14:6).</a:t>
            </a:r>
          </a:p>
        </p:txBody>
      </p:sp>
      <p:sp>
        <p:nvSpPr>
          <p:cNvPr id="11" name="Rectangle 4"/>
          <p:cNvSpPr>
            <a:spLocks noChangeArrowheads="1"/>
          </p:cNvSpPr>
          <p:nvPr/>
        </p:nvSpPr>
        <p:spPr bwMode="auto">
          <a:xfrm>
            <a:off x="2432050" y="554038"/>
            <a:ext cx="19519900" cy="305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eaLnBrk="1">
              <a:lnSpc>
                <a:spcPct val="100000"/>
              </a:lnSpc>
            </a:pPr>
            <a:r>
              <a:rPr lang="pl-PL" altLang="pl-PL" sz="9600" dirty="0">
                <a:solidFill>
                  <a:schemeClr val="accent4">
                    <a:lumMod val="20000"/>
                    <a:lumOff val="80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Jezus przemawiał jak ktoś, </a:t>
            </a:r>
          </a:p>
          <a:p>
            <a:pPr algn="ctr" eaLnBrk="1">
              <a:lnSpc>
                <a:spcPct val="100000"/>
              </a:lnSpc>
            </a:pPr>
            <a:r>
              <a:rPr lang="pl-PL" altLang="pl-PL" sz="9600" dirty="0">
                <a:solidFill>
                  <a:schemeClr val="accent4">
                    <a:lumMod val="20000"/>
                    <a:lumOff val="80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kto ma władzę.</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indefinite" fill="hold"/>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1"/>
          <p:cNvSpPr>
            <a:spLocks noGrp="1" noChangeArrowheads="1"/>
          </p:cNvSpPr>
          <p:nvPr>
            <p:ph type="title" idx="4294967295"/>
          </p:nvPr>
        </p:nvSpPr>
        <p:spPr>
          <a:xfrm>
            <a:off x="2438400" y="39624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a:solidFill>
                  <a:srgbClr val="FEFCDD"/>
                </a:solidFill>
                <a:latin typeface="Boycott" charset="0"/>
              </a:rPr>
              <a:t>1 List Piotra 2:22</a:t>
            </a:r>
          </a:p>
        </p:txBody>
      </p:sp>
      <p:sp>
        <p:nvSpPr>
          <p:cNvPr id="8" name="Rectangle 2"/>
          <p:cNvSpPr>
            <a:spLocks noGrp="1" noChangeArrowheads="1"/>
          </p:cNvSpPr>
          <p:nvPr>
            <p:ph type="body" idx="4294967295"/>
          </p:nvPr>
        </p:nvSpPr>
        <p:spPr>
          <a:xfrm>
            <a:off x="2438400" y="5994400"/>
            <a:ext cx="19519900" cy="2717800"/>
          </a:xfrm>
        </p:spPr>
        <p:txBody>
          <a:bodyPr/>
          <a:lstStyle/>
          <a:p>
            <a:pPr marL="41275"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On grzechu nie popełnił ani nie znaleziono zdrady w ustach jego;</a:t>
            </a:r>
          </a:p>
        </p:txBody>
      </p:sp>
      <p:sp>
        <p:nvSpPr>
          <p:cNvPr id="9" name="Rectangle 3"/>
          <p:cNvSpPr>
            <a:spLocks noChangeArrowheads="1"/>
          </p:cNvSpPr>
          <p:nvPr/>
        </p:nvSpPr>
        <p:spPr bwMode="auto">
          <a:xfrm>
            <a:off x="2432050" y="1300163"/>
            <a:ext cx="195199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eaLnBrk="1">
              <a:lnSpc>
                <a:spcPct val="100000"/>
              </a:lnSpc>
            </a:pPr>
            <a:r>
              <a:rPr lang="pl-PL" altLang="pl-PL" sz="9600" b="1">
                <a:solidFill>
                  <a:srgbClr val="FFFFFF"/>
                </a:solidFill>
                <a:latin typeface="Gill Sans" charset="0"/>
              </a:rPr>
              <a:t>Jezus nigdy nie oszukiwał.</a:t>
            </a:r>
          </a:p>
        </p:txBody>
      </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ChangeArrowheads="1"/>
          </p:cNvSpPr>
          <p:nvPr>
            <p:ph type="title" idx="4294967295"/>
          </p:nvPr>
        </p:nvSpPr>
        <p:spPr>
          <a:xfrm>
            <a:off x="2438400" y="41656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Ew. Mateusza 22:29</a:t>
            </a:r>
          </a:p>
        </p:txBody>
      </p:sp>
      <p:sp>
        <p:nvSpPr>
          <p:cNvPr id="74755" name="Rectangle 2"/>
          <p:cNvSpPr>
            <a:spLocks noGrp="1" noChangeArrowheads="1"/>
          </p:cNvSpPr>
          <p:nvPr>
            <p:ph type="body" idx="4294967295"/>
          </p:nvPr>
        </p:nvSpPr>
        <p:spPr>
          <a:xfrm>
            <a:off x="2438400" y="6197600"/>
            <a:ext cx="19872960" cy="3644900"/>
          </a:xfrm>
        </p:spPr>
        <p:txBody>
          <a:bodyPr/>
          <a:lstStyle/>
          <a:p>
            <a:pPr marL="41275"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t>A Jezus odpowiadając, rzekł im: </a:t>
            </a:r>
          </a:p>
          <a:p>
            <a:pPr marL="41275"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t>Błądzicie, nie znając Pism ani mocy Bożej.</a:t>
            </a:r>
          </a:p>
        </p:txBody>
      </p:sp>
      <p:sp>
        <p:nvSpPr>
          <p:cNvPr id="74756" name="Rectangle 3"/>
          <p:cNvSpPr>
            <a:spLocks noChangeArrowheads="1"/>
          </p:cNvSpPr>
          <p:nvPr/>
        </p:nvSpPr>
        <p:spPr bwMode="auto">
          <a:xfrm>
            <a:off x="2432050" y="1338263"/>
            <a:ext cx="19519900" cy="148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eaLnBrk="1">
              <a:lnSpc>
                <a:spcPct val="100000"/>
              </a:lnSpc>
            </a:pPr>
            <a:r>
              <a:rPr lang="pl-PL" altLang="pl-PL" sz="9000" dirty="0">
                <a:solidFill>
                  <a:schemeClr val="accent4">
                    <a:lumMod val="20000"/>
                    <a:lumOff val="80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Jezus poprawiał błędne myślenie</a:t>
            </a:r>
          </a:p>
        </p:txBody>
      </p:sp>
    </p:spTree>
    <p:extLst>
      <p:ext uri="{BB962C8B-B14F-4D97-AF65-F5344CB8AC3E}">
        <p14:creationId xmlns:p14="http://schemas.microsoft.com/office/powerpoint/2010/main" val="31706405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lvl1pPr algn="ctr" defTabSz="914400">
              <a:defRPr sz="5600">
                <a:uFill>
                  <a:solidFill>
                    <a:srgbClr val="000000"/>
                  </a:solidFill>
                </a:uFill>
                <a:latin typeface="Gill Sans"/>
                <a:ea typeface="Gill Sans"/>
                <a:cs typeface="Gill Sans"/>
                <a:sym typeface="Gill Sans"/>
              </a:defRPr>
            </a:lvl1pPr>
          </a:lstStyle>
          <a:p>
            <a:r>
              <a:t>TitleAndActionSafe</a:t>
            </a:r>
          </a:p>
        </p:txBody>
      </p:sp>
      <p:sp>
        <p:nvSpPr>
          <p:cNvPr id="88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
        <p:nvSpPr>
          <p:cNvPr id="884" name="(demoted in 2006)"/>
          <p:cNvSpPr txBox="1"/>
          <p:nvPr/>
        </p:nvSpPr>
        <p:spPr>
          <a:xfrm>
            <a:off x="10502713" y="12230100"/>
            <a:ext cx="5639570" cy="812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defRPr sz="5000">
                <a:uFill>
                  <a:solidFill>
                    <a:srgbClr val="000000"/>
                  </a:solidFill>
                </a:uFill>
                <a:latin typeface="Arial Rounded MT Bold"/>
                <a:ea typeface="Arial Rounded MT Bold"/>
                <a:cs typeface="Arial Rounded MT Bold"/>
                <a:sym typeface="Arial Rounded MT Bold"/>
              </a:defRPr>
            </a:lvl1pPr>
          </a:lstStyle>
          <a:p>
            <a:r>
              <a:t>(demoted in 2006)</a:t>
            </a:r>
          </a:p>
        </p:txBody>
      </p:sp>
      <p:pic>
        <p:nvPicPr>
          <p:cNvPr id="885" name="Earth with Moon.jpg" descr="Earth with Mo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2900" y="1358899"/>
            <a:ext cx="10998200" cy="10998201"/>
          </a:xfrm>
          <a:prstGeom prst="rect">
            <a:avLst/>
          </a:prstGeom>
          <a:ln w="12700">
            <a:miter lim="400000"/>
          </a:ln>
        </p:spPr>
      </p:pic>
      <p:sp>
        <p:nvSpPr>
          <p:cNvPr id="886" name="Erde"/>
          <p:cNvSpPr txBox="1"/>
          <p:nvPr/>
        </p:nvSpPr>
        <p:spPr>
          <a:xfrm>
            <a:off x="4152900" y="2438400"/>
            <a:ext cx="4775200" cy="12319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lgn="ctr" defTabSz="825500">
              <a:defRPr sz="7000">
                <a:solidFill>
                  <a:srgbClr val="FFFFFF"/>
                </a:solidFill>
                <a:latin typeface="DejaVu Sans Condensed"/>
                <a:ea typeface="DejaVu Sans Condensed"/>
                <a:cs typeface="DejaVu Sans Condensed"/>
                <a:sym typeface="DejaVu Sans Condensed"/>
              </a:defRPr>
            </a:lvl1pPr>
          </a:lstStyle>
          <a:p>
            <a:r>
              <a:rPr lang="pl-PL" dirty="0"/>
              <a:t>Ziemia</a:t>
            </a:r>
            <a:endParaRPr dirty="0"/>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ChangeArrowheads="1"/>
          </p:cNvSpPr>
          <p:nvPr>
            <p:ph type="title" idx="4294967295"/>
          </p:nvPr>
        </p:nvSpPr>
        <p:spPr>
          <a:xfrm>
            <a:off x="2438400" y="39116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Ew. Jana 5:45–47</a:t>
            </a:r>
          </a:p>
        </p:txBody>
      </p:sp>
      <p:sp>
        <p:nvSpPr>
          <p:cNvPr id="75779" name="Rectangle 2"/>
          <p:cNvSpPr>
            <a:spLocks noGrp="1" noChangeArrowheads="1"/>
          </p:cNvSpPr>
          <p:nvPr>
            <p:ph type="body" idx="4294967295"/>
          </p:nvPr>
        </p:nvSpPr>
        <p:spPr>
          <a:xfrm>
            <a:off x="2438400" y="5943600"/>
            <a:ext cx="19519900" cy="6388100"/>
          </a:xfrm>
        </p:spPr>
        <p:txBody>
          <a:bodyPr>
            <a:normAutofit lnSpcReduction="10000"/>
          </a:bodyPr>
          <a:lstStyle/>
          <a:p>
            <a:pPr marL="41275" indent="0" eaLnBrk="1">
              <a:lnSpc>
                <a:spcPct val="95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dirty="0"/>
              <a:t>Nie myślcie, że Ja was będę oskarżał przed Ojcem; oskarża was Mojżesz, w którym wy złożyliście nadzieję.</a:t>
            </a:r>
          </a:p>
          <a:p>
            <a:pPr marL="41275" indent="0" eaLnBrk="1">
              <a:lnSpc>
                <a:spcPct val="95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dirty="0">
                <a:solidFill>
                  <a:srgbClr val="FFFF00"/>
                </a:solidFill>
              </a:rPr>
              <a:t>Gdybyście bowiem wierzyli Mojżeszowi, wierzylibyście i mnie</a:t>
            </a:r>
            <a:r>
              <a:rPr lang="pl-PL" altLang="pl-PL" sz="6600" dirty="0"/>
              <a:t>. O mnie bowiem on napisał.</a:t>
            </a:r>
          </a:p>
          <a:p>
            <a:pPr marL="41275" indent="0" eaLnBrk="1">
              <a:lnSpc>
                <a:spcPct val="95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dirty="0">
                <a:solidFill>
                  <a:srgbClr val="FFFF00"/>
                </a:solidFill>
              </a:rPr>
              <a:t>A jeśli jego pismom nie wierzycie, jakże uwierzycie moim słowom?</a:t>
            </a:r>
          </a:p>
        </p:txBody>
      </p:sp>
      <p:sp>
        <p:nvSpPr>
          <p:cNvPr id="75780" name="Rectangle 3"/>
          <p:cNvSpPr>
            <a:spLocks noChangeArrowheads="1"/>
          </p:cNvSpPr>
          <p:nvPr/>
        </p:nvSpPr>
        <p:spPr bwMode="auto">
          <a:xfrm>
            <a:off x="2432050" y="1300163"/>
            <a:ext cx="195199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eaLnBrk="1">
              <a:lnSpc>
                <a:spcPct val="100000"/>
              </a:lnSpc>
            </a:pPr>
            <a:r>
              <a:rPr lang="pl-PL" altLang="pl-PL" sz="9600" dirty="0">
                <a:solidFill>
                  <a:schemeClr val="accent4">
                    <a:lumMod val="20000"/>
                    <a:lumOff val="80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Znaczenie przekonań Jezusa</a:t>
            </a:r>
          </a:p>
        </p:txBody>
      </p:sp>
    </p:spTree>
    <p:extLst>
      <p:ext uri="{BB962C8B-B14F-4D97-AF65-F5344CB8AC3E}">
        <p14:creationId xmlns:p14="http://schemas.microsoft.com/office/powerpoint/2010/main" val="16179940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Grp="1" noChangeArrowheads="1"/>
          </p:cNvSpPr>
          <p:nvPr>
            <p:ph type="title" idx="4294967295"/>
          </p:nvPr>
        </p:nvSpPr>
        <p:spPr>
          <a:xfrm>
            <a:off x="2438400" y="44323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Ew. Jana 3:12</a:t>
            </a:r>
          </a:p>
        </p:txBody>
      </p:sp>
      <p:sp>
        <p:nvSpPr>
          <p:cNvPr id="76803" name="Rectangle 2"/>
          <p:cNvSpPr>
            <a:spLocks noGrp="1" noChangeArrowheads="1"/>
          </p:cNvSpPr>
          <p:nvPr>
            <p:ph type="body" idx="4294967295"/>
          </p:nvPr>
        </p:nvSpPr>
        <p:spPr>
          <a:xfrm>
            <a:off x="2438400" y="6464300"/>
            <a:ext cx="19519900" cy="3721100"/>
          </a:xfrm>
        </p:spPr>
        <p:txBody>
          <a:bodyPr/>
          <a:lstStyle/>
          <a:p>
            <a:pPr marL="41275" indent="0" eaLnBrk="1">
              <a:lnSpc>
                <a:spcPct val="95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t>Jeśli nie wierzycie, gdy wam mówiłem </a:t>
            </a:r>
          </a:p>
          <a:p>
            <a:pPr marL="41275" indent="0" eaLnBrk="1">
              <a:lnSpc>
                <a:spcPct val="95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t>o </a:t>
            </a:r>
            <a:r>
              <a:rPr lang="pl-PL" altLang="pl-PL" dirty="0">
                <a:solidFill>
                  <a:srgbClr val="FFFF00"/>
                </a:solidFill>
              </a:rPr>
              <a:t>ziemskich </a:t>
            </a:r>
            <a:r>
              <a:rPr lang="pl-PL" altLang="pl-PL" dirty="0"/>
              <a:t>sprawach, jakże uwierzycie, </a:t>
            </a:r>
          </a:p>
          <a:p>
            <a:pPr marL="41275" indent="0" eaLnBrk="1">
              <a:lnSpc>
                <a:spcPct val="95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t>gdy wam będę mówił o </a:t>
            </a:r>
            <a:r>
              <a:rPr lang="pl-PL" altLang="pl-PL" dirty="0">
                <a:solidFill>
                  <a:srgbClr val="FFFF00"/>
                </a:solidFill>
              </a:rPr>
              <a:t>niebieskich</a:t>
            </a:r>
            <a:r>
              <a:rPr lang="pl-PL" altLang="pl-PL" dirty="0"/>
              <a:t>?</a:t>
            </a:r>
          </a:p>
        </p:txBody>
      </p:sp>
      <p:sp>
        <p:nvSpPr>
          <p:cNvPr id="76804" name="Rectangle 3"/>
          <p:cNvSpPr>
            <a:spLocks noChangeArrowheads="1"/>
          </p:cNvSpPr>
          <p:nvPr/>
        </p:nvSpPr>
        <p:spPr bwMode="auto">
          <a:xfrm>
            <a:off x="2432050" y="1300163"/>
            <a:ext cx="195199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eaLnBrk="1">
              <a:lnSpc>
                <a:spcPct val="100000"/>
              </a:lnSpc>
            </a:pPr>
            <a:r>
              <a:rPr lang="pl-PL" altLang="pl-PL" sz="9600" dirty="0">
                <a:solidFill>
                  <a:schemeClr val="accent4">
                    <a:lumMod val="20000"/>
                    <a:lumOff val="80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Znaczenie przekonań Jezusa</a:t>
            </a:r>
          </a:p>
        </p:txBody>
      </p:sp>
    </p:spTree>
    <p:extLst>
      <p:ext uri="{BB962C8B-B14F-4D97-AF65-F5344CB8AC3E}">
        <p14:creationId xmlns:p14="http://schemas.microsoft.com/office/powerpoint/2010/main" val="4422128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8" name="New Gospel Blocks 4bbb 2.jpg" descr="New Gospel Blocks 4bbb 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89" name="Untitled-4.png" descr="Untitled-4.png"/>
          <p:cNvPicPr>
            <a:picLocks noChangeAspect="1"/>
          </p:cNvPicPr>
          <p:nvPr/>
        </p:nvPicPr>
        <p:blipFill>
          <a:blip r:embed="rId4">
            <a:extLst/>
          </a:blip>
          <a:stretch>
            <a:fillRect/>
          </a:stretch>
        </p:blipFill>
        <p:spPr>
          <a:xfrm>
            <a:off x="6470650" y="1473200"/>
            <a:ext cx="11442700" cy="10769600"/>
          </a:xfrm>
          <a:prstGeom prst="rect">
            <a:avLst/>
          </a:prstGeom>
          <a:ln w="12700">
            <a:miter lim="400000"/>
          </a:ln>
        </p:spPr>
      </p:pic>
      <p:sp>
        <p:nvSpPr>
          <p:cNvPr id="1890" name="MORAL"/>
          <p:cNvSpPr txBox="1"/>
          <p:nvPr/>
        </p:nvSpPr>
        <p:spPr>
          <a:xfrm>
            <a:off x="7605376" y="2881114"/>
            <a:ext cx="9859140" cy="1631216"/>
          </a:xfrm>
          <a:prstGeom prst="rect">
            <a:avLst/>
          </a:prstGeom>
          <a:effectLst>
            <a:outerShdw blurRad="63500" dist="88900" dir="5400000" rotWithShape="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a:buFont typeface="Arial"/>
              <a:defRPr sz="10600" b="1">
                <a:solidFill>
                  <a:srgbClr val="FFFFFF"/>
                </a:solidFill>
                <a:uFill>
                  <a:solidFill>
                    <a:srgbClr val="000000"/>
                  </a:solidFill>
                </a:uFill>
                <a:latin typeface="Arial"/>
                <a:ea typeface="Arial"/>
                <a:cs typeface="Arial"/>
                <a:sym typeface="Arial"/>
              </a:defRPr>
            </a:lvl1pPr>
          </a:lstStyle>
          <a:p>
            <a:r>
              <a:rPr lang="pl-PL" dirty="0"/>
              <a:t>MORALNOŚĆ</a:t>
            </a:r>
            <a:endParaRPr dirty="0"/>
          </a:p>
        </p:txBody>
      </p:sp>
      <p:sp>
        <p:nvSpPr>
          <p:cNvPr id="1891" name="THEOLOGIE"/>
          <p:cNvSpPr txBox="1"/>
          <p:nvPr/>
        </p:nvSpPr>
        <p:spPr>
          <a:xfrm>
            <a:off x="7605376" y="6308725"/>
            <a:ext cx="9859140" cy="1631216"/>
          </a:xfrm>
          <a:prstGeom prst="rect">
            <a:avLst/>
          </a:prstGeom>
          <a:effectLst>
            <a:outerShdw blurRad="63500" dist="88900" dir="5400000" rotWithShape="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a:buFont typeface="Arial"/>
              <a:defRPr sz="10600" b="1">
                <a:solidFill>
                  <a:srgbClr val="FFFFFF"/>
                </a:solidFill>
                <a:uFill>
                  <a:solidFill>
                    <a:srgbClr val="000000"/>
                  </a:solidFill>
                </a:uFill>
                <a:latin typeface="Arial"/>
                <a:ea typeface="Arial"/>
                <a:cs typeface="Arial"/>
                <a:sym typeface="Arial"/>
              </a:defRPr>
            </a:lvl1pPr>
          </a:lstStyle>
          <a:p>
            <a:r>
              <a:rPr lang="pl-PL" dirty="0"/>
              <a:t>TEOLOGIA</a:t>
            </a:r>
            <a:endParaRPr dirty="0"/>
          </a:p>
        </p:txBody>
      </p:sp>
      <p:sp>
        <p:nvSpPr>
          <p:cNvPr id="1892" name="GESCHICHTE"/>
          <p:cNvSpPr txBox="1"/>
          <p:nvPr/>
        </p:nvSpPr>
        <p:spPr>
          <a:xfrm>
            <a:off x="7718295" y="9556750"/>
            <a:ext cx="9781762" cy="1631216"/>
          </a:xfrm>
          <a:prstGeom prst="rect">
            <a:avLst/>
          </a:prstGeom>
          <a:ln w="12700">
            <a:miter lim="400000"/>
          </a:ln>
          <a:effectLst>
            <a:outerShdw blurRad="63500" dist="88900" dir="5400000" rotWithShape="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a:buFont typeface="Arial"/>
              <a:defRPr sz="10600" b="1">
                <a:solidFill>
                  <a:srgbClr val="FFFFFF"/>
                </a:solidFill>
                <a:uFill>
                  <a:solidFill>
                    <a:srgbClr val="000000"/>
                  </a:solidFill>
                </a:uFill>
                <a:latin typeface="Arial"/>
                <a:ea typeface="Arial"/>
                <a:cs typeface="Arial"/>
                <a:sym typeface="Arial"/>
              </a:defRPr>
            </a:lvl1pPr>
          </a:lstStyle>
          <a:p>
            <a:r>
              <a:rPr lang="pl-PL" dirty="0"/>
              <a:t>HISTORIA</a:t>
            </a:r>
            <a:endParaRPr dirty="0"/>
          </a:p>
        </p:txBody>
      </p:sp>
    </p:spTree>
    <p:extLst>
      <p:ext uri="{BB962C8B-B14F-4D97-AF65-F5344CB8AC3E}">
        <p14:creationId xmlns:p14="http://schemas.microsoft.com/office/powerpoint/2010/main" val="3786344909"/>
      </p:ext>
    </p:extLst>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2038350" y="585788"/>
            <a:ext cx="20307300" cy="364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1500" kern="1200" dirty="0">
                <a:solidFill>
                  <a:srgbClr val="FFFFFF"/>
                </a:solidFill>
                <a:latin typeface="Gill Sans" charset="0"/>
                <a:cs typeface="Arial"/>
              </a:rPr>
              <a:t>Księga Rodzaju 1-11 jest prawdziwą historią!</a:t>
            </a:r>
          </a:p>
        </p:txBody>
      </p:sp>
      <p:sp>
        <p:nvSpPr>
          <p:cNvPr id="77827" name="Rectangle 2"/>
          <p:cNvSpPr>
            <a:spLocks noChangeArrowheads="1"/>
          </p:cNvSpPr>
          <p:nvPr/>
        </p:nvSpPr>
        <p:spPr bwMode="auto">
          <a:xfrm>
            <a:off x="1895475" y="5057775"/>
            <a:ext cx="20881975" cy="4811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marL="228600" indent="-227013"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9pPr>
          </a:lstStyle>
          <a:p>
            <a:pPr defTabSz="449263" eaLnBrk="1" fontAlgn="base">
              <a:spcBef>
                <a:spcPts val="5500"/>
              </a:spcBef>
              <a:spcAft>
                <a:spcPct val="0"/>
              </a:spcAft>
              <a:buClr>
                <a:srgbClr val="FFFB01"/>
              </a:buClr>
              <a:buSzPct val="100000"/>
              <a:buFont typeface="Monotype Sorts" charset="2"/>
              <a:buChar char=""/>
            </a:pPr>
            <a:r>
              <a:rPr lang="pl-PL" altLang="pl-PL" sz="7200" kern="1200" dirty="0">
                <a:solidFill>
                  <a:srgbClr val="000000"/>
                </a:solidFill>
                <a:latin typeface="DejaVu Sans" charset="0"/>
                <a:cs typeface="DejaVu Sans" charset="0"/>
              </a:rPr>
              <a:t> </a:t>
            </a:r>
            <a:r>
              <a:rPr lang="pl-PL" altLang="pl-PL" sz="7200" kern="1200" dirty="0">
                <a:solidFill>
                  <a:srgbClr val="FFFFFF"/>
                </a:solidFill>
                <a:latin typeface="DejaVu Sans" charset="0"/>
                <a:cs typeface="DejaVu Sans" charset="0"/>
              </a:rPr>
              <a:t>Charakterystyka literacka</a:t>
            </a:r>
          </a:p>
          <a:p>
            <a:pPr defTabSz="449263" eaLnBrk="1" fontAlgn="base">
              <a:spcBef>
                <a:spcPts val="5500"/>
              </a:spcBef>
              <a:spcAft>
                <a:spcPct val="0"/>
              </a:spcAft>
              <a:buClr>
                <a:srgbClr val="FFFB01"/>
              </a:buClr>
              <a:buSzPct val="100000"/>
              <a:buFont typeface="Monotype Sorts" charset="2"/>
              <a:buChar char=""/>
            </a:pPr>
            <a:r>
              <a:rPr lang="pl-PL" altLang="pl-PL" sz="7200" kern="1200" dirty="0">
                <a:solidFill>
                  <a:srgbClr val="FFFFFF"/>
                </a:solidFill>
                <a:latin typeface="DejaVu Sans" charset="0"/>
                <a:cs typeface="DejaVu Sans" charset="0"/>
              </a:rPr>
              <a:t> Według Jezusa: dosłowna historia</a:t>
            </a:r>
          </a:p>
          <a:p>
            <a:pPr defTabSz="449263" eaLnBrk="1" fontAlgn="base">
              <a:spcBef>
                <a:spcPts val="5500"/>
              </a:spcBef>
              <a:spcAft>
                <a:spcPct val="0"/>
              </a:spcAft>
              <a:buClr>
                <a:srgbClr val="FFFB01"/>
              </a:buClr>
              <a:buSzPct val="100000"/>
              <a:buFont typeface="Monotype Sorts" charset="2"/>
              <a:buChar char=""/>
            </a:pPr>
            <a:r>
              <a:rPr lang="pl-PL" altLang="pl-PL" sz="7200" kern="1200" dirty="0">
                <a:solidFill>
                  <a:srgbClr val="FFFFFF"/>
                </a:solidFill>
                <a:latin typeface="DejaVu Sans" charset="0"/>
                <a:cs typeface="DejaVu Sans" charset="0"/>
              </a:rPr>
              <a:t> Według Apostołów: dosłowna historia</a:t>
            </a:r>
          </a:p>
        </p:txBody>
      </p:sp>
    </p:spTree>
    <p:extLst>
      <p:ext uri="{BB962C8B-B14F-4D97-AF65-F5344CB8AC3E}">
        <p14:creationId xmlns:p14="http://schemas.microsoft.com/office/powerpoint/2010/main" val="7516572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Grp="1" noChangeArrowheads="1"/>
          </p:cNvSpPr>
          <p:nvPr>
            <p:ph type="title" idx="4294967295"/>
          </p:nvPr>
        </p:nvSpPr>
        <p:spPr>
          <a:xfrm>
            <a:off x="2438400" y="13970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List do Rzymian 5:12</a:t>
            </a:r>
          </a:p>
        </p:txBody>
      </p:sp>
      <p:sp>
        <p:nvSpPr>
          <p:cNvPr id="78851" name="Rectangle 2"/>
          <p:cNvSpPr>
            <a:spLocks noGrp="1" noChangeArrowheads="1"/>
          </p:cNvSpPr>
          <p:nvPr>
            <p:ph type="body" idx="4294967295"/>
          </p:nvPr>
        </p:nvSpPr>
        <p:spPr>
          <a:xfrm>
            <a:off x="2438400" y="3429000"/>
            <a:ext cx="19519900" cy="4557713"/>
          </a:xfrm>
        </p:spPr>
        <p:txBody>
          <a:bodyPr/>
          <a:lstStyle/>
          <a:p>
            <a:pPr marL="41275" indent="0" eaLnBrk="1">
              <a:lnSpc>
                <a:spcPct val="90000"/>
              </a:lnSpc>
              <a:spcBef>
                <a:spcPts val="21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t>Przeto jak </a:t>
            </a:r>
            <a:r>
              <a:rPr lang="pl-PL" altLang="pl-PL" dirty="0">
                <a:solidFill>
                  <a:srgbClr val="FFFF00"/>
                </a:solidFill>
              </a:rPr>
              <a:t>przez jednego człowieka grzech</a:t>
            </a:r>
          </a:p>
          <a:p>
            <a:pPr marL="41275" indent="0" eaLnBrk="1">
              <a:lnSpc>
                <a:spcPct val="90000"/>
              </a:lnSpc>
              <a:spcBef>
                <a:spcPts val="21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solidFill>
                  <a:srgbClr val="FFFF00"/>
                </a:solidFill>
              </a:rPr>
              <a:t>wszedł na świat</a:t>
            </a:r>
            <a:r>
              <a:rPr lang="pl-PL" altLang="pl-PL" dirty="0"/>
              <a:t>, a przez grzech śmierć, </a:t>
            </a:r>
          </a:p>
          <a:p>
            <a:pPr marL="41275" indent="0" eaLnBrk="1">
              <a:lnSpc>
                <a:spcPct val="90000"/>
              </a:lnSpc>
              <a:spcBef>
                <a:spcPts val="21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t>tak i na wszystkich ludzi śmierć przyszła, </a:t>
            </a:r>
          </a:p>
          <a:p>
            <a:pPr marL="41275" indent="0" eaLnBrk="1">
              <a:lnSpc>
                <a:spcPct val="90000"/>
              </a:lnSpc>
              <a:spcBef>
                <a:spcPts val="21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t>bo wszyscy zgrzeszyli.</a:t>
            </a:r>
          </a:p>
        </p:txBody>
      </p:sp>
      <p:sp>
        <p:nvSpPr>
          <p:cNvPr id="80899" name="Rectangle 3"/>
          <p:cNvSpPr>
            <a:spLocks noChangeArrowheads="1"/>
          </p:cNvSpPr>
          <p:nvPr/>
        </p:nvSpPr>
        <p:spPr bwMode="auto">
          <a:xfrm>
            <a:off x="896938" y="9305925"/>
            <a:ext cx="23042562" cy="283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9pPr>
          </a:lstStyle>
          <a:p>
            <a:pPr defTabSz="449263" eaLnBrk="1" fontAlgn="base">
              <a:lnSpc>
                <a:spcPct val="90000"/>
              </a:lnSpc>
              <a:spcBef>
                <a:spcPts val="600"/>
              </a:spcBef>
              <a:spcAft>
                <a:spcPct val="0"/>
              </a:spcAft>
              <a:buClr>
                <a:srgbClr val="000000"/>
              </a:buClr>
              <a:buSzPct val="100000"/>
              <a:buFont typeface="Times New Roman" pitchFamily="16" charset="0"/>
              <a:buNone/>
            </a:pPr>
            <a:r>
              <a:rPr lang="pl-PL" altLang="pl-PL" sz="6200" kern="1200">
                <a:solidFill>
                  <a:srgbClr val="FFFFFF"/>
                </a:solidFill>
                <a:latin typeface="DejaVu Sans Condensed" charset="0"/>
                <a:cs typeface="DejaVu Sans Condensed" charset="0"/>
              </a:rPr>
              <a:t>1 Kor. 15:22, 45	       	Śmierć od Adama, pierwszego człowieka</a:t>
            </a:r>
          </a:p>
          <a:p>
            <a:pPr defTabSz="449263" eaLnBrk="1" fontAlgn="base">
              <a:lnSpc>
                <a:spcPct val="90000"/>
              </a:lnSpc>
              <a:spcBef>
                <a:spcPts val="600"/>
              </a:spcBef>
              <a:spcAft>
                <a:spcPct val="0"/>
              </a:spcAft>
              <a:buClr>
                <a:srgbClr val="000000"/>
              </a:buClr>
              <a:buSzPct val="100000"/>
              <a:buFont typeface="Times New Roman" pitchFamily="16" charset="0"/>
              <a:buNone/>
            </a:pPr>
            <a:r>
              <a:rPr lang="pl-PL" altLang="pl-PL" sz="6200" kern="1200">
                <a:solidFill>
                  <a:srgbClr val="FFFFFF"/>
                </a:solidFill>
                <a:latin typeface="DejaVu Sans Condensed" charset="0"/>
                <a:cs typeface="DejaVu Sans Condensed" charset="0"/>
              </a:rPr>
              <a:t>1 Kor. 11:8-9	                Ewa stworzona z Adama</a:t>
            </a:r>
          </a:p>
          <a:p>
            <a:pPr defTabSz="449263" eaLnBrk="1" fontAlgn="base">
              <a:lnSpc>
                <a:spcPct val="90000"/>
              </a:lnSpc>
              <a:spcBef>
                <a:spcPts val="600"/>
              </a:spcBef>
              <a:spcAft>
                <a:spcPct val="0"/>
              </a:spcAft>
              <a:buClr>
                <a:srgbClr val="000000"/>
              </a:buClr>
              <a:buSzPct val="100000"/>
              <a:buFont typeface="Times New Roman" pitchFamily="16" charset="0"/>
              <a:buNone/>
            </a:pPr>
            <a:r>
              <a:rPr lang="pl-PL" altLang="pl-PL" sz="6200" kern="1200">
                <a:solidFill>
                  <a:srgbClr val="FFFFFF"/>
                </a:solidFill>
                <a:latin typeface="DejaVu Sans Condensed" charset="0"/>
                <a:cs typeface="DejaVu Sans Condensed" charset="0"/>
              </a:rPr>
              <a:t>2 Kor. 11:3, 1 Tym. 2:14    	Ewa została zwiedziona</a:t>
            </a:r>
          </a:p>
        </p:txBody>
      </p:sp>
    </p:spTree>
    <p:extLst>
      <p:ext uri="{BB962C8B-B14F-4D97-AF65-F5344CB8AC3E}">
        <p14:creationId xmlns:p14="http://schemas.microsoft.com/office/powerpoint/2010/main" val="29635841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80899"/>
                                        </p:tgtEl>
                                        <p:attrNameLst>
                                          <p:attrName>style.visibility</p:attrName>
                                        </p:attrNameLst>
                                      </p:cBhvr>
                                      <p:to>
                                        <p:strVal val="visible"/>
                                      </p:to>
                                    </p:set>
                                    <p:animEffect transition="in" filter="wipe(up)">
                                      <p:cBhvr additive="repl">
                                        <p:cTn id="7" dur="5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0" name="Group"/>
          <p:cNvGrpSpPr/>
          <p:nvPr/>
        </p:nvGrpSpPr>
        <p:grpSpPr>
          <a:xfrm>
            <a:off x="-160316" y="287932"/>
            <a:ext cx="24384000" cy="13787224"/>
            <a:chOff x="0" y="0"/>
            <a:chExt cx="24384000" cy="13787223"/>
          </a:xfrm>
        </p:grpSpPr>
        <p:sp>
          <p:nvSpPr>
            <p:cNvPr id="1268" name="Rectangle"/>
            <p:cNvSpPr/>
            <p:nvPr/>
          </p:nvSpPr>
          <p:spPr>
            <a:xfrm>
              <a:off x="1733435" y="0"/>
              <a:ext cx="21159812" cy="13060796"/>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269" name="slide.png" descr="slide.png"/>
            <p:cNvPicPr>
              <a:picLocks noChangeAspect="1"/>
            </p:cNvPicPr>
            <p:nvPr/>
          </p:nvPicPr>
          <p:blipFill>
            <a:blip r:embed="rId3">
              <a:extLst/>
            </a:blip>
            <a:stretch>
              <a:fillRect/>
            </a:stretch>
          </p:blipFill>
          <p:spPr>
            <a:xfrm>
              <a:off x="0" y="71223"/>
              <a:ext cx="24384000" cy="13716001"/>
            </a:xfrm>
            <a:prstGeom prst="rect">
              <a:avLst/>
            </a:prstGeom>
            <a:ln w="12700" cap="flat">
              <a:noFill/>
              <a:miter lim="400000"/>
            </a:ln>
            <a:effectLst/>
          </p:spPr>
        </p:pic>
      </p:grpSp>
      <p:sp>
        <p:nvSpPr>
          <p:cNvPr id="1271" name="Arrow"/>
          <p:cNvSpPr/>
          <p:nvPr/>
        </p:nvSpPr>
        <p:spPr>
          <a:xfrm>
            <a:off x="2650447" y="543451"/>
            <a:ext cx="11091679" cy="1757898"/>
          </a:xfrm>
          <a:prstGeom prst="rightArrow">
            <a:avLst>
              <a:gd name="adj1" fmla="val 54384"/>
              <a:gd name="adj2" fmla="val 87559"/>
            </a:avLst>
          </a:prstGeom>
          <a:solidFill>
            <a:srgbClr val="35AC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1272" name="VON ADAM ZU CHRISTUS"/>
          <p:cNvSpPr txBox="1"/>
          <p:nvPr/>
        </p:nvSpPr>
        <p:spPr>
          <a:xfrm>
            <a:off x="2888927" y="996023"/>
            <a:ext cx="9808169" cy="979755"/>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anchor="ctr">
            <a:spAutoFit/>
          </a:bodyPr>
          <a:lstStyle/>
          <a:p>
            <a:pPr defTabSz="825500">
              <a:defRPr sz="5700" b="1">
                <a:latin typeface="Myriad Pro"/>
                <a:ea typeface="Myriad Pro"/>
                <a:cs typeface="Myriad Pro"/>
                <a:sym typeface="Myriad Pro"/>
              </a:defRPr>
            </a:pPr>
            <a:r>
              <a:rPr lang="pl-PL" dirty="0"/>
              <a:t>OD ADAMA DO </a:t>
            </a:r>
            <a:r>
              <a:rPr dirty="0" err="1">
                <a:solidFill>
                  <a:srgbClr val="FFFFFF"/>
                </a:solidFill>
              </a:rPr>
              <a:t>CHR</a:t>
            </a:r>
            <a:r>
              <a:rPr lang="pl-PL" dirty="0" err="1">
                <a:solidFill>
                  <a:srgbClr val="FFFFFF"/>
                </a:solidFill>
              </a:rPr>
              <a:t>YSTUSA</a:t>
            </a:r>
            <a:endParaRPr dirty="0">
              <a:solidFill>
                <a:srgbClr val="FFFFFF"/>
              </a:solidFill>
            </a:endParaRPr>
          </a:p>
        </p:txBody>
      </p:sp>
      <p:sp>
        <p:nvSpPr>
          <p:cNvPr id="1275" name="CHRISTUS"/>
          <p:cNvSpPr txBox="1"/>
          <p:nvPr/>
        </p:nvSpPr>
        <p:spPr>
          <a:xfrm>
            <a:off x="15351934" y="9295986"/>
            <a:ext cx="4696825" cy="9489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5500" b="1">
                <a:solidFill>
                  <a:srgbClr val="C82506"/>
                </a:solidFill>
                <a:latin typeface="DejaVu Sans Condensed"/>
                <a:ea typeface="DejaVu Sans Condensed"/>
                <a:cs typeface="DejaVu Sans Condensed"/>
                <a:sym typeface="DejaVu Sans Condensed"/>
              </a:defRPr>
            </a:lvl1pPr>
          </a:lstStyle>
          <a:p>
            <a:r>
              <a:rPr dirty="0" err="1"/>
              <a:t>CHR</a:t>
            </a:r>
            <a:r>
              <a:rPr lang="pl-PL" dirty="0"/>
              <a:t>Y</a:t>
            </a:r>
            <a:r>
              <a:rPr dirty="0" err="1"/>
              <a:t>STUS</a:t>
            </a:r>
            <a:endParaRPr dirty="0"/>
          </a:p>
        </p:txBody>
      </p:sp>
      <p:sp>
        <p:nvSpPr>
          <p:cNvPr id="10" name="Rectangle 6"/>
          <p:cNvSpPr>
            <a:spLocks noChangeArrowheads="1"/>
          </p:cNvSpPr>
          <p:nvPr/>
        </p:nvSpPr>
        <p:spPr bwMode="auto">
          <a:xfrm>
            <a:off x="10709275" y="6521450"/>
            <a:ext cx="3854450" cy="148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eaLnBrk="1">
              <a:lnSpc>
                <a:spcPct val="100000"/>
              </a:lnSpc>
            </a:pPr>
            <a:r>
              <a:rPr lang="pl-PL" altLang="pl-PL" sz="4500">
                <a:solidFill>
                  <a:srgbClr val="000000"/>
                </a:solidFill>
                <a:latin typeface="Myriad Pro Semibold" charset="0"/>
              </a:rPr>
              <a:t>Ew. Mateusza:</a:t>
            </a:r>
          </a:p>
          <a:p>
            <a:pPr algn="ctr" eaLnBrk="1">
              <a:lnSpc>
                <a:spcPct val="100000"/>
              </a:lnSpc>
            </a:pPr>
            <a:r>
              <a:rPr lang="pl-PL" altLang="pl-PL" sz="4500">
                <a:solidFill>
                  <a:srgbClr val="000000"/>
                </a:solidFill>
                <a:latin typeface="Myriad Pro Semibold" charset="0"/>
              </a:rPr>
              <a:t>linia Józefa</a:t>
            </a:r>
          </a:p>
        </p:txBody>
      </p:sp>
      <p:sp>
        <p:nvSpPr>
          <p:cNvPr id="11" name="Rectangle 7"/>
          <p:cNvSpPr>
            <a:spLocks noChangeArrowheads="1"/>
          </p:cNvSpPr>
          <p:nvPr/>
        </p:nvSpPr>
        <p:spPr bwMode="auto">
          <a:xfrm>
            <a:off x="10682288" y="10648950"/>
            <a:ext cx="3660775" cy="1489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eaLnBrk="1">
              <a:lnSpc>
                <a:spcPct val="100000"/>
              </a:lnSpc>
            </a:pPr>
            <a:r>
              <a:rPr lang="pl-PL" altLang="pl-PL" sz="4500">
                <a:solidFill>
                  <a:srgbClr val="000000"/>
                </a:solidFill>
                <a:latin typeface="Myriad Pro Semibold" charset="0"/>
              </a:rPr>
              <a:t>Ew. Łukasza: </a:t>
            </a:r>
          </a:p>
          <a:p>
            <a:pPr algn="ctr" eaLnBrk="1">
              <a:lnSpc>
                <a:spcPct val="100000"/>
              </a:lnSpc>
            </a:pPr>
            <a:r>
              <a:rPr lang="pl-PL" altLang="pl-PL" sz="4500">
                <a:solidFill>
                  <a:srgbClr val="000000"/>
                </a:solidFill>
                <a:latin typeface="Myriad Pro Semibold" charset="0"/>
              </a:rPr>
              <a:t>linia Marii</a:t>
            </a: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Grp="1" noChangeArrowheads="1"/>
          </p:cNvSpPr>
          <p:nvPr>
            <p:ph type="title" idx="4294967295"/>
          </p:nvPr>
        </p:nvSpPr>
        <p:spPr>
          <a:xfrm>
            <a:off x="2438400" y="13970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2 List Piotra 2:5–6</a:t>
            </a:r>
          </a:p>
        </p:txBody>
      </p:sp>
      <p:sp>
        <p:nvSpPr>
          <p:cNvPr id="80899" name="Rectangle 2"/>
          <p:cNvSpPr>
            <a:spLocks noGrp="1" noChangeArrowheads="1"/>
          </p:cNvSpPr>
          <p:nvPr>
            <p:ph type="body" idx="4294967295"/>
          </p:nvPr>
        </p:nvSpPr>
        <p:spPr>
          <a:xfrm>
            <a:off x="1990725" y="3397250"/>
            <a:ext cx="20413663" cy="9710738"/>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sz="5000"/>
              <a:t>5.</a:t>
            </a:r>
            <a:r>
              <a:rPr lang="pl-PL" altLang="pl-PL" sz="7000"/>
              <a:t>  Również starożytnego świata nie oszczędził, lecz ocalił jedynie </a:t>
            </a:r>
            <a:r>
              <a:rPr lang="pl-PL" altLang="pl-PL" sz="7000">
                <a:solidFill>
                  <a:srgbClr val="FFFF00"/>
                </a:solidFill>
              </a:rPr>
              <a:t>ośmioro wraz z Noem</a:t>
            </a:r>
            <a:r>
              <a:rPr lang="pl-PL" altLang="pl-PL" sz="7000"/>
              <a:t>, zwiastunem sprawiedliwości, zesławszy potop na świat bezbożnych;</a:t>
            </a:r>
          </a:p>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sz="5000"/>
              <a:t>6.</a:t>
            </a:r>
            <a:r>
              <a:rPr lang="pl-PL" altLang="pl-PL" sz="7000"/>
              <a:t>  Miasta </a:t>
            </a:r>
            <a:r>
              <a:rPr lang="pl-PL" altLang="pl-PL" sz="7000">
                <a:solidFill>
                  <a:srgbClr val="FFFF00"/>
                </a:solidFill>
              </a:rPr>
              <a:t>Sodomę i Gomorę </a:t>
            </a:r>
            <a:r>
              <a:rPr lang="pl-PL" altLang="pl-PL" sz="7000"/>
              <a:t>spalił </a:t>
            </a:r>
            <a:r>
              <a:rPr lang="pl-PL" altLang="pl-PL" sz="7000">
                <a:solidFill>
                  <a:srgbClr val="FFFF00"/>
                </a:solidFill>
              </a:rPr>
              <a:t>do cna </a:t>
            </a:r>
            <a:r>
              <a:rPr lang="pl-PL" altLang="pl-PL" sz="7000"/>
              <a:t>i na zagładę skazał jako przykład dla tych, którzy by mieli wieść życie bezbożne,</a:t>
            </a:r>
          </a:p>
        </p:txBody>
      </p:sp>
    </p:spTree>
    <p:extLst>
      <p:ext uri="{BB962C8B-B14F-4D97-AF65-F5344CB8AC3E}">
        <p14:creationId xmlns:p14="http://schemas.microsoft.com/office/powerpoint/2010/main" val="35436755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Grp="1" noChangeArrowheads="1"/>
          </p:cNvSpPr>
          <p:nvPr>
            <p:ph type="title" idx="4294967295"/>
          </p:nvPr>
        </p:nvSpPr>
        <p:spPr>
          <a:xfrm>
            <a:off x="2438400" y="13970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8600">
                <a:solidFill>
                  <a:srgbClr val="FFFF00"/>
                </a:solidFill>
                <a:latin typeface="DejaVu Sans Condensed" charset="0"/>
                <a:cs typeface="DejaVu Sans Condensed" charset="0"/>
              </a:rPr>
              <a:t>Zarzut:</a:t>
            </a:r>
          </a:p>
        </p:txBody>
      </p:sp>
      <p:sp>
        <p:nvSpPr>
          <p:cNvPr id="81923" name="Rectangle 2"/>
          <p:cNvSpPr>
            <a:spLocks noGrp="1" noChangeArrowheads="1"/>
          </p:cNvSpPr>
          <p:nvPr>
            <p:ph type="body" idx="4294967295"/>
          </p:nvPr>
        </p:nvSpPr>
        <p:spPr>
          <a:xfrm>
            <a:off x="2438400" y="3429000"/>
            <a:ext cx="19519900" cy="8458200"/>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“Apostołowie nie rozumieli różnicy między prawdą a mitem.”</a:t>
            </a:r>
          </a:p>
        </p:txBody>
      </p:sp>
    </p:spTree>
    <p:extLst>
      <p:ext uri="{BB962C8B-B14F-4D97-AF65-F5344CB8AC3E}">
        <p14:creationId xmlns:p14="http://schemas.microsoft.com/office/powerpoint/2010/main" val="23851230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p:cNvSpPr>
            <a:spLocks noGrp="1" noChangeArrowheads="1"/>
          </p:cNvSpPr>
          <p:nvPr>
            <p:ph type="title" idx="4294967295"/>
          </p:nvPr>
        </p:nvSpPr>
        <p:spPr>
          <a:xfrm>
            <a:off x="2438400" y="13970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2 List do Tymoteusza 4:4</a:t>
            </a:r>
          </a:p>
        </p:txBody>
      </p:sp>
      <p:sp>
        <p:nvSpPr>
          <p:cNvPr id="82947" name="Rectangle 2"/>
          <p:cNvSpPr>
            <a:spLocks noGrp="1" noChangeArrowheads="1"/>
          </p:cNvSpPr>
          <p:nvPr>
            <p:ph type="body" idx="4294967295"/>
          </p:nvPr>
        </p:nvSpPr>
        <p:spPr>
          <a:xfrm>
            <a:off x="2438400" y="3429000"/>
            <a:ext cx="19519900" cy="8458200"/>
          </a:xfrm>
        </p:spPr>
        <p:txBody>
          <a:bodyPr/>
          <a:lstStyle/>
          <a:p>
            <a:pPr marL="41275" indent="0" eaLnBrk="1">
              <a:lnSpc>
                <a:spcPct val="90000"/>
              </a:lnSpc>
              <a:spcBef>
                <a:spcPts val="19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I odwrócą ucho od </a:t>
            </a:r>
            <a:r>
              <a:rPr lang="pl-PL" altLang="pl-PL">
                <a:solidFill>
                  <a:srgbClr val="FFFF00"/>
                </a:solidFill>
              </a:rPr>
              <a:t>prawdy</a:t>
            </a:r>
            <a:r>
              <a:rPr lang="pl-PL" altLang="pl-PL"/>
              <a:t>, </a:t>
            </a:r>
          </a:p>
          <a:p>
            <a:pPr marL="41275" indent="0" eaLnBrk="1">
              <a:lnSpc>
                <a:spcPct val="90000"/>
              </a:lnSpc>
              <a:spcBef>
                <a:spcPts val="19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a zwrócą się ku </a:t>
            </a:r>
            <a:r>
              <a:rPr lang="pl-PL" altLang="pl-PL">
                <a:solidFill>
                  <a:srgbClr val="FFFF00"/>
                </a:solidFill>
              </a:rPr>
              <a:t>baśniom</a:t>
            </a:r>
            <a:r>
              <a:rPr lang="pl-PL" altLang="pl-PL"/>
              <a:t>.</a:t>
            </a:r>
          </a:p>
          <a:p>
            <a:pPr marL="41275" indent="0" eaLnBrk="1">
              <a:lnSpc>
                <a:spcPct val="90000"/>
              </a:lnSpc>
              <a:spcBef>
                <a:spcPts val="19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endParaRPr lang="pl-PL" altLang="pl-PL"/>
          </a:p>
          <a:p>
            <a:pPr marL="41275" indent="0" eaLnBrk="1">
              <a:lnSpc>
                <a:spcPct val="90000"/>
              </a:lnSpc>
              <a:spcBef>
                <a:spcPts val="19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1 List do Tymoteusza 1:4 i 4:7</a:t>
            </a:r>
          </a:p>
          <a:p>
            <a:pPr marL="41275" indent="0" eaLnBrk="1">
              <a:lnSpc>
                <a:spcPct val="90000"/>
              </a:lnSpc>
              <a:spcBef>
                <a:spcPts val="19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List do Tytusa 1:14</a:t>
            </a:r>
          </a:p>
          <a:p>
            <a:pPr marL="41275" indent="0" eaLnBrk="1">
              <a:lnSpc>
                <a:spcPct val="90000"/>
              </a:lnSpc>
              <a:spcBef>
                <a:spcPts val="19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2 List Piotra 1:16</a:t>
            </a:r>
          </a:p>
        </p:txBody>
      </p:sp>
    </p:spTree>
    <p:extLst>
      <p:ext uri="{BB962C8B-B14F-4D97-AF65-F5344CB8AC3E}">
        <p14:creationId xmlns:p14="http://schemas.microsoft.com/office/powerpoint/2010/main" val="37723680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noChangeArrowheads="1"/>
          </p:cNvSpPr>
          <p:nvPr/>
        </p:nvSpPr>
        <p:spPr bwMode="auto">
          <a:xfrm>
            <a:off x="2038350" y="585788"/>
            <a:ext cx="20307300" cy="364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1500" kern="1200">
                <a:solidFill>
                  <a:srgbClr val="FFFFFF"/>
                </a:solidFill>
                <a:latin typeface="Gill Sans" charset="0"/>
                <a:cs typeface="Arial"/>
              </a:rPr>
              <a:t>Księga Rodzaju 1-11 jest  prawdziwą historią!</a:t>
            </a:r>
          </a:p>
        </p:txBody>
      </p:sp>
      <p:sp>
        <p:nvSpPr>
          <p:cNvPr id="83971" name="Rectangle 2"/>
          <p:cNvSpPr>
            <a:spLocks noChangeArrowheads="1"/>
          </p:cNvSpPr>
          <p:nvPr/>
        </p:nvSpPr>
        <p:spPr bwMode="auto">
          <a:xfrm>
            <a:off x="2254250" y="4913313"/>
            <a:ext cx="18849975" cy="662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marL="228600" indent="-227013"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9pPr>
          </a:lstStyle>
          <a:p>
            <a:pPr defTabSz="449263" eaLnBrk="1" fontAlgn="base">
              <a:spcBef>
                <a:spcPts val="5500"/>
              </a:spcBef>
              <a:spcAft>
                <a:spcPct val="0"/>
              </a:spcAft>
              <a:buClr>
                <a:srgbClr val="FFFB01"/>
              </a:buClr>
              <a:buSzPct val="100000"/>
              <a:buFont typeface="Monotype Sorts" charset="2"/>
              <a:buChar char=""/>
            </a:pPr>
            <a:r>
              <a:rPr lang="pl-PL" altLang="pl-PL" sz="7200" kern="1200">
                <a:solidFill>
                  <a:srgbClr val="FFFFFF"/>
                </a:solidFill>
                <a:latin typeface="DejaVu Sans" charset="0"/>
                <a:cs typeface="DejaVu Sans" charset="0"/>
              </a:rPr>
              <a:t> Charakterystyka literacka</a:t>
            </a:r>
          </a:p>
          <a:p>
            <a:pPr defTabSz="449263" eaLnBrk="1" fontAlgn="base">
              <a:spcBef>
                <a:spcPts val="5500"/>
              </a:spcBef>
              <a:spcAft>
                <a:spcPct val="0"/>
              </a:spcAft>
              <a:buClr>
                <a:srgbClr val="FFFB01"/>
              </a:buClr>
              <a:buSzPct val="100000"/>
              <a:buFont typeface="Monotype Sorts" charset="2"/>
              <a:buChar char=""/>
            </a:pPr>
            <a:r>
              <a:rPr lang="pl-PL" altLang="pl-PL" sz="7200" kern="1200">
                <a:solidFill>
                  <a:srgbClr val="FFFFFF"/>
                </a:solidFill>
                <a:latin typeface="DejaVu Sans" charset="0"/>
                <a:cs typeface="DejaVu Sans" charset="0"/>
              </a:rPr>
              <a:t> Według Jezusa: dosłowna historia</a:t>
            </a:r>
          </a:p>
          <a:p>
            <a:pPr defTabSz="449263" eaLnBrk="1" fontAlgn="base">
              <a:spcBef>
                <a:spcPts val="5500"/>
              </a:spcBef>
              <a:spcAft>
                <a:spcPct val="0"/>
              </a:spcAft>
              <a:buClr>
                <a:srgbClr val="FFFB01"/>
              </a:buClr>
              <a:buSzPct val="100000"/>
              <a:buFont typeface="Monotype Sorts" charset="2"/>
              <a:buChar char=""/>
            </a:pPr>
            <a:r>
              <a:rPr lang="pl-PL" altLang="pl-PL" sz="7200" kern="1200">
                <a:solidFill>
                  <a:srgbClr val="FFFFFF"/>
                </a:solidFill>
                <a:latin typeface="DejaVu Sans" charset="0"/>
                <a:cs typeface="DejaVu Sans" charset="0"/>
              </a:rPr>
              <a:t> Według Apostołów: dosłowna historia</a:t>
            </a:r>
          </a:p>
          <a:p>
            <a:pPr defTabSz="449263" eaLnBrk="1" fontAlgn="base">
              <a:spcBef>
                <a:spcPts val="5500"/>
              </a:spcBef>
              <a:spcAft>
                <a:spcPct val="0"/>
              </a:spcAft>
              <a:buClr>
                <a:srgbClr val="FFFB01"/>
              </a:buClr>
              <a:buSzPct val="100000"/>
              <a:buFont typeface="Monotype Sorts" charset="2"/>
              <a:buChar char=""/>
            </a:pPr>
            <a:r>
              <a:rPr lang="pl-PL" altLang="pl-PL" sz="7200" kern="1200">
                <a:solidFill>
                  <a:srgbClr val="FFFFFF"/>
                </a:solidFill>
                <a:latin typeface="DejaVu Sans" charset="0"/>
                <a:cs typeface="DejaVu Sans" charset="0"/>
              </a:rPr>
              <a:t> Historia Kościoła: dosłowna historia</a:t>
            </a:r>
          </a:p>
        </p:txBody>
      </p:sp>
    </p:spTree>
    <p:extLst>
      <p:ext uri="{BB962C8B-B14F-4D97-AF65-F5344CB8AC3E}">
        <p14:creationId xmlns:p14="http://schemas.microsoft.com/office/powerpoint/2010/main" val="32072935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Rectangle"/>
          <p:cNvSpPr/>
          <p:nvPr/>
        </p:nvSpPr>
        <p:spPr>
          <a:xfrm>
            <a:off x="-285750" y="-342900"/>
            <a:ext cx="24682450" cy="140589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89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pic>
        <p:nvPicPr>
          <p:cNvPr id="892" name="droppedImage.pdf" descr="droppedImage.pdf"/>
          <p:cNvPicPr>
            <a:picLocks noChangeAspect="1"/>
          </p:cNvPicPr>
          <p:nvPr/>
        </p:nvPicPr>
        <p:blipFill>
          <a:blip r:embed="rId2">
            <a:extLst/>
          </a:blip>
          <a:stretch>
            <a:fillRect/>
          </a:stretch>
        </p:blipFill>
        <p:spPr>
          <a:xfrm>
            <a:off x="3807925" y="582643"/>
            <a:ext cx="16768150" cy="12576114"/>
          </a:xfrm>
          <a:prstGeom prst="rect">
            <a:avLst/>
          </a:prstGeom>
          <a:ln w="12700">
            <a:miter lim="400000"/>
          </a:ln>
        </p:spPr>
      </p:pic>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84995" name="Text Box 2"/>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defTabSz="449263" fontAlgn="base">
              <a:spcBef>
                <a:spcPct val="0"/>
              </a:spcBef>
              <a:spcAft>
                <a:spcPct val="0"/>
              </a:spcAft>
              <a:buClr>
                <a:srgbClr val="000000"/>
              </a:buClr>
              <a:buSzPct val="100000"/>
              <a:buFont typeface="Times New Roman" pitchFamily="16" charset="0"/>
              <a:buNone/>
            </a:pPr>
            <a:fld id="{A210EEA8-99F0-42F8-8853-35A87CF5C8BF}" type="slidenum">
              <a:rPr lang="pl-PL" altLang="pl-PL" sz="2400" kern="1200" smtClean="0">
                <a:latin typeface="Futura" charset="0"/>
                <a:ea typeface="Microsoft YaHei" charset="-122"/>
                <a:cs typeface="Arial"/>
              </a:rPr>
              <a:pPr algn="ctr" defTabSz="449263" fontAlgn="base">
                <a:spcBef>
                  <a:spcPct val="0"/>
                </a:spcBef>
                <a:spcAft>
                  <a:spcPct val="0"/>
                </a:spcAft>
                <a:buClr>
                  <a:srgbClr val="000000"/>
                </a:buClr>
                <a:buSzPct val="100000"/>
                <a:buFont typeface="Times New Roman" pitchFamily="16" charset="0"/>
                <a:buNone/>
              </a:pPr>
              <a:t>40</a:t>
            </a:fld>
            <a:endParaRPr lang="pl-PL" altLang="pl-PL" sz="2400" kern="1200">
              <a:latin typeface="Futura" charset="0"/>
              <a:ea typeface="Microsoft YaHei" charset="-122"/>
              <a:cs typeface="Arial"/>
            </a:endParaRPr>
          </a:p>
        </p:txBody>
      </p:sp>
      <p:sp>
        <p:nvSpPr>
          <p:cNvPr id="84996" name="Rectangle 3"/>
          <p:cNvSpPr>
            <a:spLocks noChangeArrowheads="1"/>
          </p:cNvSpPr>
          <p:nvPr/>
        </p:nvSpPr>
        <p:spPr bwMode="auto">
          <a:xfrm>
            <a:off x="5062538" y="609600"/>
            <a:ext cx="15122525" cy="303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9600" kern="1200">
                <a:solidFill>
                  <a:srgbClr val="FFFFFF"/>
                </a:solidFill>
                <a:latin typeface="DejaVu Sans Condensed" charset="0"/>
                <a:cs typeface="DejaVu Sans Condensed" charset="0"/>
              </a:rPr>
              <a:t>Kreacjonizm Młodej Ziemi</a:t>
            </a:r>
          </a:p>
          <a:p>
            <a:pPr algn="ctr" defTabSz="449263" eaLnBrk="1" fontAlgn="base">
              <a:spcBef>
                <a:spcPct val="0"/>
              </a:spcBef>
              <a:spcAft>
                <a:spcPct val="0"/>
              </a:spcAft>
              <a:buClr>
                <a:srgbClr val="000000"/>
              </a:buClr>
              <a:buSzPct val="100000"/>
              <a:buFont typeface="Times New Roman" pitchFamily="16" charset="0"/>
              <a:buNone/>
            </a:pPr>
            <a:r>
              <a:rPr lang="pl-PL" altLang="pl-PL" sz="9600" kern="1200">
                <a:solidFill>
                  <a:srgbClr val="FFFFFF"/>
                </a:solidFill>
                <a:latin typeface="DejaVu Sans Condensed" charset="0"/>
                <a:cs typeface="DejaVu Sans Condensed" charset="0"/>
              </a:rPr>
              <a:t>(biblijny kreacjonizm)</a:t>
            </a:r>
          </a:p>
        </p:txBody>
      </p:sp>
      <p:sp>
        <p:nvSpPr>
          <p:cNvPr id="84997" name="Rectangle 4"/>
          <p:cNvSpPr>
            <a:spLocks noChangeArrowheads="1"/>
          </p:cNvSpPr>
          <p:nvPr/>
        </p:nvSpPr>
        <p:spPr bwMode="auto">
          <a:xfrm>
            <a:off x="2327275" y="4319588"/>
            <a:ext cx="20656550" cy="5868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marL="228600" indent="-227013"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9pPr>
          </a:lstStyle>
          <a:p>
            <a:pPr defTabSz="449263" eaLnBrk="1" fontAlgn="base">
              <a:lnSpc>
                <a:spcPct val="200000"/>
              </a:lnSpc>
              <a:spcBef>
                <a:spcPct val="0"/>
              </a:spcBef>
              <a:spcAft>
                <a:spcPct val="0"/>
              </a:spcAft>
              <a:buClr>
                <a:srgbClr val="FFFB01"/>
              </a:buClr>
              <a:buSzPct val="100000"/>
              <a:buFont typeface="Monotype Sorts" charset="2"/>
              <a:buChar char=""/>
            </a:pPr>
            <a:r>
              <a:rPr lang="pl-PL" altLang="pl-PL" sz="6600" kern="1200">
                <a:solidFill>
                  <a:srgbClr val="FFFFFF"/>
                </a:solidFill>
                <a:latin typeface="DejaVu Sans" charset="0"/>
                <a:cs typeface="DejaVu Sans" charset="0"/>
              </a:rPr>
              <a:t> 6 dosłownych dni stworzenia</a:t>
            </a:r>
          </a:p>
          <a:p>
            <a:pPr defTabSz="449263" eaLnBrk="1" fontAlgn="base">
              <a:lnSpc>
                <a:spcPct val="200000"/>
              </a:lnSpc>
              <a:spcBef>
                <a:spcPct val="0"/>
              </a:spcBef>
              <a:spcAft>
                <a:spcPct val="0"/>
              </a:spcAft>
              <a:buClr>
                <a:srgbClr val="FFFB01"/>
              </a:buClr>
              <a:buSzPct val="100000"/>
              <a:buFont typeface="Monotype Sorts" charset="2"/>
              <a:buChar char=""/>
            </a:pPr>
            <a:r>
              <a:rPr lang="pl-PL" altLang="pl-PL" sz="6600" kern="1200">
                <a:solidFill>
                  <a:srgbClr val="FFFFFF"/>
                </a:solidFill>
                <a:latin typeface="DejaVu Sans" charset="0"/>
                <a:cs typeface="DejaVu Sans" charset="0"/>
              </a:rPr>
              <a:t> około 6000 lat temu</a:t>
            </a:r>
          </a:p>
          <a:p>
            <a:pPr defTabSz="449263" eaLnBrk="1" fontAlgn="base">
              <a:lnSpc>
                <a:spcPct val="200000"/>
              </a:lnSpc>
              <a:spcBef>
                <a:spcPct val="0"/>
              </a:spcBef>
              <a:spcAft>
                <a:spcPct val="0"/>
              </a:spcAft>
              <a:buClr>
                <a:srgbClr val="FFFB01"/>
              </a:buClr>
              <a:buSzPct val="100000"/>
              <a:buFont typeface="Monotype Sorts" charset="2"/>
              <a:buChar char=""/>
            </a:pPr>
            <a:r>
              <a:rPr lang="pl-PL" altLang="pl-PL" sz="6600" kern="1200">
                <a:solidFill>
                  <a:srgbClr val="FFFFFF"/>
                </a:solidFill>
                <a:latin typeface="DejaVu Sans" charset="0"/>
                <a:cs typeface="DejaVu Sans" charset="0"/>
              </a:rPr>
              <a:t> globalny, trwający rok, katastroficzny Potop</a:t>
            </a:r>
          </a:p>
        </p:txBody>
      </p:sp>
    </p:spTree>
    <p:extLst>
      <p:ext uri="{BB962C8B-B14F-4D97-AF65-F5344CB8AC3E}">
        <p14:creationId xmlns:p14="http://schemas.microsoft.com/office/powerpoint/2010/main" val="4919520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3250" y="3587750"/>
            <a:ext cx="5532438" cy="4141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1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39275" y="3587750"/>
            <a:ext cx="5505450" cy="4141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708313" y="3587750"/>
            <a:ext cx="5505450" cy="4141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1"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55950" y="8205788"/>
            <a:ext cx="5505450" cy="4141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2"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461500" y="8223250"/>
            <a:ext cx="5459413" cy="4108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3"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722600" y="8223250"/>
            <a:ext cx="5459413" cy="4108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4" name="Rectangle 7"/>
          <p:cNvSpPr>
            <a:spLocks noChangeArrowheads="1"/>
          </p:cNvSpPr>
          <p:nvPr/>
        </p:nvSpPr>
        <p:spPr bwMode="auto">
          <a:xfrm>
            <a:off x="2597150" y="7121525"/>
            <a:ext cx="659765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b="1" kern="1200">
                <a:solidFill>
                  <a:srgbClr val="FFFFFF"/>
                </a:solidFill>
                <a:latin typeface="DejaVu Sans Condensed" charset="0"/>
                <a:cs typeface="DejaVu Sans Condensed" charset="0"/>
              </a:rPr>
              <a:t>ZIEMIA, KOSMOS, CZAS, ŚWIATŁO</a:t>
            </a:r>
          </a:p>
        </p:txBody>
      </p:sp>
      <p:sp>
        <p:nvSpPr>
          <p:cNvPr id="86025" name="Rectangle 8"/>
          <p:cNvSpPr>
            <a:spLocks noChangeArrowheads="1"/>
          </p:cNvSpPr>
          <p:nvPr/>
        </p:nvSpPr>
        <p:spPr bwMode="auto">
          <a:xfrm>
            <a:off x="9709150" y="7121525"/>
            <a:ext cx="4967288"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b="1" kern="1200">
                <a:solidFill>
                  <a:srgbClr val="FFFFFF"/>
                </a:solidFill>
                <a:latin typeface="DejaVu Sans Condensed" charset="0"/>
                <a:cs typeface="DejaVu Sans Condensed" charset="0"/>
              </a:rPr>
              <a:t>PRZESTWÓR/FIRMAMENT</a:t>
            </a:r>
          </a:p>
        </p:txBody>
      </p:sp>
      <p:sp>
        <p:nvSpPr>
          <p:cNvPr id="86026" name="Rectangle 9"/>
          <p:cNvSpPr>
            <a:spLocks noChangeArrowheads="1"/>
          </p:cNvSpPr>
          <p:nvPr/>
        </p:nvSpPr>
        <p:spPr bwMode="auto">
          <a:xfrm>
            <a:off x="3060700" y="11758613"/>
            <a:ext cx="5649913"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b="1" kern="1200">
                <a:solidFill>
                  <a:srgbClr val="FFFFFF"/>
                </a:solidFill>
                <a:latin typeface="DejaVu Sans Condensed" charset="0"/>
                <a:cs typeface="DejaVu Sans Condensed" charset="0"/>
              </a:rPr>
              <a:t>SŁOŃCE, KSIĘŻYC I GWIAZDY</a:t>
            </a:r>
          </a:p>
        </p:txBody>
      </p:sp>
      <p:sp>
        <p:nvSpPr>
          <p:cNvPr id="86027" name="Rectangle 10"/>
          <p:cNvSpPr>
            <a:spLocks noChangeArrowheads="1"/>
          </p:cNvSpPr>
          <p:nvPr/>
        </p:nvSpPr>
        <p:spPr bwMode="auto">
          <a:xfrm>
            <a:off x="16287750" y="7121525"/>
            <a:ext cx="434975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b="1" kern="1200">
                <a:solidFill>
                  <a:srgbClr val="FFFFFF"/>
                </a:solidFill>
                <a:latin typeface="DejaVu Sans Condensed" charset="0"/>
                <a:cs typeface="DejaVu Sans Condensed" charset="0"/>
              </a:rPr>
              <a:t>SUCHY LĄD I ROŚLINY</a:t>
            </a:r>
          </a:p>
        </p:txBody>
      </p:sp>
      <p:sp>
        <p:nvSpPr>
          <p:cNvPr id="86028" name="Rectangle 11"/>
          <p:cNvSpPr>
            <a:spLocks noChangeArrowheads="1"/>
          </p:cNvSpPr>
          <p:nvPr/>
        </p:nvSpPr>
        <p:spPr bwMode="auto">
          <a:xfrm>
            <a:off x="9169400" y="11758613"/>
            <a:ext cx="6046788"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b="1" kern="1200">
                <a:solidFill>
                  <a:srgbClr val="FFFFFF"/>
                </a:solidFill>
                <a:latin typeface="DejaVu Sans Condensed" charset="0"/>
                <a:cs typeface="DejaVu Sans Condensed" charset="0"/>
              </a:rPr>
              <a:t>STWORZENIA MORSKIE I PTAKI</a:t>
            </a:r>
          </a:p>
        </p:txBody>
      </p:sp>
      <p:sp>
        <p:nvSpPr>
          <p:cNvPr id="86029" name="Rectangle 12"/>
          <p:cNvSpPr>
            <a:spLocks noChangeArrowheads="1"/>
          </p:cNvSpPr>
          <p:nvPr/>
        </p:nvSpPr>
        <p:spPr bwMode="auto">
          <a:xfrm>
            <a:off x="15228888" y="11758613"/>
            <a:ext cx="6465887"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b="1" kern="1200">
                <a:solidFill>
                  <a:srgbClr val="FFFFFF"/>
                </a:solidFill>
                <a:latin typeface="DejaVu Sans Condensed" charset="0"/>
                <a:cs typeface="DejaVu Sans Condensed" charset="0"/>
              </a:rPr>
              <a:t>ZWIERZĘTA LĄDOWE I CZŁOWIEK</a:t>
            </a:r>
          </a:p>
        </p:txBody>
      </p:sp>
      <p:sp>
        <p:nvSpPr>
          <p:cNvPr id="86030" name="Rectangle 13"/>
          <p:cNvSpPr>
            <a:spLocks noChangeArrowheads="1"/>
          </p:cNvSpPr>
          <p:nvPr/>
        </p:nvSpPr>
        <p:spPr bwMode="auto">
          <a:xfrm>
            <a:off x="3455988" y="3573463"/>
            <a:ext cx="1955800" cy="81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700" b="1" kern="1200">
                <a:solidFill>
                  <a:srgbClr val="000000"/>
                </a:solidFill>
                <a:latin typeface="DejaVu Sans Condensed" charset="0"/>
                <a:cs typeface="DejaVu Sans Condensed" charset="0"/>
              </a:rPr>
              <a:t>DZIEŃ</a:t>
            </a:r>
          </a:p>
        </p:txBody>
      </p:sp>
      <p:sp>
        <p:nvSpPr>
          <p:cNvPr id="86031" name="Rectangle 14"/>
          <p:cNvSpPr>
            <a:spLocks noChangeArrowheads="1"/>
          </p:cNvSpPr>
          <p:nvPr/>
        </p:nvSpPr>
        <p:spPr bwMode="auto">
          <a:xfrm>
            <a:off x="9636125" y="3578225"/>
            <a:ext cx="1955800"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700" b="1" kern="1200">
                <a:solidFill>
                  <a:srgbClr val="FFFFFF"/>
                </a:solidFill>
                <a:latin typeface="DejaVu Sans Condensed" charset="0"/>
                <a:cs typeface="DejaVu Sans Condensed" charset="0"/>
              </a:rPr>
              <a:t>DZIEŃ</a:t>
            </a:r>
          </a:p>
        </p:txBody>
      </p:sp>
      <p:sp>
        <p:nvSpPr>
          <p:cNvPr id="86032" name="Rectangle 15"/>
          <p:cNvSpPr>
            <a:spLocks noChangeArrowheads="1"/>
          </p:cNvSpPr>
          <p:nvPr/>
        </p:nvSpPr>
        <p:spPr bwMode="auto">
          <a:xfrm>
            <a:off x="3503613" y="8269288"/>
            <a:ext cx="1955800" cy="81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700" b="1" kern="1200">
                <a:solidFill>
                  <a:srgbClr val="FFFFFF"/>
                </a:solidFill>
                <a:latin typeface="DejaVu Sans Condensed" charset="0"/>
                <a:cs typeface="DejaVu Sans Condensed" charset="0"/>
              </a:rPr>
              <a:t>DZIEŃ</a:t>
            </a:r>
          </a:p>
        </p:txBody>
      </p:sp>
      <p:sp>
        <p:nvSpPr>
          <p:cNvPr id="86033" name="Rectangle 16"/>
          <p:cNvSpPr>
            <a:spLocks noChangeArrowheads="1"/>
          </p:cNvSpPr>
          <p:nvPr/>
        </p:nvSpPr>
        <p:spPr bwMode="auto">
          <a:xfrm>
            <a:off x="15840075" y="3587750"/>
            <a:ext cx="1955800" cy="81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700" b="1" kern="1200">
                <a:solidFill>
                  <a:srgbClr val="000000"/>
                </a:solidFill>
                <a:latin typeface="DejaVu Sans Condensed" charset="0"/>
                <a:cs typeface="DejaVu Sans Condensed" charset="0"/>
              </a:rPr>
              <a:t>DZIEŃ</a:t>
            </a:r>
          </a:p>
        </p:txBody>
      </p:sp>
      <p:sp>
        <p:nvSpPr>
          <p:cNvPr id="86034" name="Rectangle 17"/>
          <p:cNvSpPr>
            <a:spLocks noChangeArrowheads="1"/>
          </p:cNvSpPr>
          <p:nvPr/>
        </p:nvSpPr>
        <p:spPr bwMode="auto">
          <a:xfrm>
            <a:off x="9575800" y="8253413"/>
            <a:ext cx="1955800" cy="81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700" b="1" kern="1200">
                <a:solidFill>
                  <a:srgbClr val="000000"/>
                </a:solidFill>
                <a:latin typeface="DejaVu Sans Condensed" charset="0"/>
                <a:cs typeface="DejaVu Sans Condensed" charset="0"/>
              </a:rPr>
              <a:t>DZIEŃ</a:t>
            </a:r>
          </a:p>
        </p:txBody>
      </p:sp>
      <p:sp>
        <p:nvSpPr>
          <p:cNvPr id="86035" name="Rectangle 18"/>
          <p:cNvSpPr>
            <a:spLocks noChangeArrowheads="1"/>
          </p:cNvSpPr>
          <p:nvPr/>
        </p:nvSpPr>
        <p:spPr bwMode="auto">
          <a:xfrm>
            <a:off x="15828963" y="8253413"/>
            <a:ext cx="1955800" cy="817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700" b="1" kern="1200">
                <a:solidFill>
                  <a:srgbClr val="000000"/>
                </a:solidFill>
                <a:latin typeface="DejaVu Sans Condensed" charset="0"/>
                <a:cs typeface="DejaVu Sans Condensed" charset="0"/>
              </a:rPr>
              <a:t>DZIEŃ</a:t>
            </a:r>
          </a:p>
        </p:txBody>
      </p:sp>
      <p:sp>
        <p:nvSpPr>
          <p:cNvPr id="86036" name="Rectangle 19"/>
          <p:cNvSpPr>
            <a:spLocks noGrp="1" noChangeArrowheads="1"/>
          </p:cNvSpPr>
          <p:nvPr>
            <p:ph type="title" idx="4294967295"/>
          </p:nvPr>
        </p:nvSpPr>
        <p:spPr>
          <a:xfrm>
            <a:off x="2844800" y="889000"/>
            <a:ext cx="18692813" cy="2787650"/>
          </a:xfrm>
          <a:extLst>
            <a:ext uri="{91240B29-F687-4f45-9708-019B960494DF}">
              <a14:hiddenLine xmlns:a14="http://schemas.microsoft.com/office/drawing/2010/main" w="12600" cap="flat">
                <a:solidFill>
                  <a:srgbClr val="808080"/>
                </a:solidFill>
                <a:miter lim="800000"/>
                <a:headEnd/>
                <a:tailEnd/>
              </a14:hiddenLine>
            </a:ext>
          </a:extLst>
        </p:spPr>
        <p:txBody>
          <a:bodyPr lIns="90000" tIns="45000" rIns="90000" bIns="45000" anchor="t"/>
          <a:lstStyle/>
          <a:p>
            <a:pPr algn="ctr" eaLnBrk="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pPr>
            <a:r>
              <a:rPr lang="pl-PL" altLang="pl-PL" sz="9000" b="1">
                <a:solidFill>
                  <a:srgbClr val="FEFCDD"/>
                </a:solidFill>
                <a:latin typeface="DejaVu Sans" charset="0"/>
                <a:cs typeface="DejaVu Sans" charset="0"/>
              </a:rPr>
              <a:t>DNI STWORZENIA</a:t>
            </a:r>
            <a:br>
              <a:rPr lang="pl-PL" altLang="pl-PL" sz="9000" b="1">
                <a:solidFill>
                  <a:srgbClr val="FEFCDD"/>
                </a:solidFill>
                <a:latin typeface="DejaVu Sans" charset="0"/>
                <a:cs typeface="DejaVu Sans" charset="0"/>
              </a:rPr>
            </a:br>
            <a:r>
              <a:rPr lang="pl-PL" altLang="pl-PL" sz="9000" b="1">
                <a:solidFill>
                  <a:srgbClr val="FEFCDD"/>
                </a:solidFill>
                <a:latin typeface="DejaVu Sans" charset="0"/>
                <a:cs typeface="DejaVu Sans" charset="0"/>
              </a:rPr>
              <a:t>W KSIĘDZE RODZAJU 1</a:t>
            </a:r>
          </a:p>
        </p:txBody>
      </p:sp>
    </p:spTree>
    <p:extLst>
      <p:ext uri="{BB962C8B-B14F-4D97-AF65-F5344CB8AC3E}">
        <p14:creationId xmlns:p14="http://schemas.microsoft.com/office/powerpoint/2010/main" val="10600909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0"/>
            <a:ext cx="24299862"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Rectangle 2"/>
          <p:cNvSpPr>
            <a:spLocks noChangeArrowheads="1"/>
          </p:cNvSpPr>
          <p:nvPr/>
        </p:nvSpPr>
        <p:spPr bwMode="auto">
          <a:xfrm>
            <a:off x="1553562" y="1477051"/>
            <a:ext cx="5220900" cy="213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600" kern="1200" dirty="0">
                <a:solidFill>
                  <a:srgbClr val="000000"/>
                </a:solidFill>
                <a:latin typeface="Myriad Pro" charset="0"/>
                <a:cs typeface="Arial"/>
              </a:rPr>
              <a:t>Za dni mojego</a:t>
            </a:r>
          </a:p>
          <a:p>
            <a:pPr algn="ctr" defTabSz="449263" eaLnBrk="1" fontAlgn="base">
              <a:spcBef>
                <a:spcPct val="0"/>
              </a:spcBef>
              <a:spcAft>
                <a:spcPct val="0"/>
              </a:spcAft>
              <a:buClr>
                <a:srgbClr val="000000"/>
              </a:buClr>
              <a:buSzPct val="100000"/>
              <a:buFont typeface="Times New Roman" pitchFamily="16" charset="0"/>
              <a:buNone/>
            </a:pPr>
            <a:r>
              <a:rPr lang="pl-PL" altLang="pl-PL" sz="6600" kern="1200" dirty="0">
                <a:solidFill>
                  <a:srgbClr val="000000"/>
                </a:solidFill>
                <a:latin typeface="Myriad Pro" charset="0"/>
                <a:cs typeface="Arial"/>
              </a:rPr>
              <a:t> dziadka</a:t>
            </a:r>
          </a:p>
        </p:txBody>
      </p:sp>
      <p:sp>
        <p:nvSpPr>
          <p:cNvPr id="87044" name="Rectangle 3"/>
          <p:cNvSpPr>
            <a:spLocks noChangeArrowheads="1"/>
          </p:cNvSpPr>
          <p:nvPr/>
        </p:nvSpPr>
        <p:spPr bwMode="auto">
          <a:xfrm>
            <a:off x="8894763" y="1323975"/>
            <a:ext cx="4710112" cy="222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Myriad Pro" charset="0"/>
                <a:cs typeface="Arial"/>
              </a:rPr>
              <a:t>potrzeba</a:t>
            </a:r>
          </a:p>
          <a:p>
            <a:pPr algn="ct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Myriad Pro" charset="0"/>
                <a:cs typeface="Arial"/>
              </a:rPr>
              <a:t> było 12 dn</a:t>
            </a:r>
            <a:r>
              <a:rPr lang="pl-PL" altLang="pl-PL" sz="7200" kern="1200">
                <a:solidFill>
                  <a:srgbClr val="FFFFFF"/>
                </a:solidFill>
                <a:latin typeface="Myriad Pro" charset="0"/>
                <a:cs typeface="Arial"/>
              </a:rPr>
              <a:t>i,</a:t>
            </a:r>
          </a:p>
        </p:txBody>
      </p:sp>
      <p:sp>
        <p:nvSpPr>
          <p:cNvPr id="87045" name="Rectangle 4"/>
          <p:cNvSpPr>
            <a:spLocks noChangeArrowheads="1"/>
          </p:cNvSpPr>
          <p:nvPr/>
        </p:nvSpPr>
        <p:spPr bwMode="auto">
          <a:xfrm>
            <a:off x="15655925" y="1136650"/>
            <a:ext cx="7591425" cy="314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000000"/>
                </a:solidFill>
                <a:latin typeface="Myriad Pro" charset="0"/>
                <a:cs typeface="Arial"/>
              </a:rPr>
              <a:t>aby przejechać </a:t>
            </a:r>
          </a:p>
          <a:p>
            <a:pPr algn="ct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000000"/>
                </a:solidFill>
                <a:latin typeface="Myriad Pro" charset="0"/>
                <a:cs typeface="Arial"/>
              </a:rPr>
              <a:t>Amerykę wszerz, </a:t>
            </a:r>
          </a:p>
          <a:p>
            <a:pPr algn="ct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000000"/>
                </a:solidFill>
                <a:latin typeface="Myriad Pro" charset="0"/>
                <a:cs typeface="Arial"/>
              </a:rPr>
              <a:t>podróżując za </a:t>
            </a:r>
            <a:r>
              <a:rPr lang="pl-PL" altLang="pl-PL" sz="6600" b="1" kern="1200">
                <a:solidFill>
                  <a:srgbClr val="000000"/>
                </a:solidFill>
                <a:latin typeface="Myriad Pro" charset="0"/>
                <a:cs typeface="Arial"/>
              </a:rPr>
              <a:t>dnia</a:t>
            </a:r>
            <a:r>
              <a:rPr lang="pl-PL" altLang="pl-PL" sz="6600" kern="1200">
                <a:solidFill>
                  <a:srgbClr val="000000"/>
                </a:solidFill>
                <a:latin typeface="Myriad Pro" charset="0"/>
                <a:cs typeface="Arial"/>
              </a:rPr>
              <a:t>.</a:t>
            </a:r>
          </a:p>
        </p:txBody>
      </p:sp>
    </p:spTree>
    <p:extLst>
      <p:ext uri="{BB962C8B-B14F-4D97-AF65-F5344CB8AC3E}">
        <p14:creationId xmlns:p14="http://schemas.microsoft.com/office/powerpoint/2010/main" val="22633825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Grp="1" noChangeArrowheads="1"/>
          </p:cNvSpPr>
          <p:nvPr>
            <p:ph type="title" idx="4294967295"/>
          </p:nvPr>
        </p:nvSpPr>
        <p:spPr>
          <a:xfrm>
            <a:off x="2584450" y="2879725"/>
            <a:ext cx="19519900" cy="10817225"/>
          </a:xfrm>
        </p:spPr>
        <p:txBody>
          <a:bodyPr/>
          <a:lstStyle/>
          <a:p>
            <a:pPr eaLnBrk="1">
              <a:lnSpc>
                <a:spcPct val="11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000">
                <a:solidFill>
                  <a:srgbClr val="FEFCDD"/>
                </a:solidFill>
                <a:latin typeface="DejaVu Sans Condensed Oblique" charset="0"/>
              </a:rPr>
              <a:t>1. Yôm</a:t>
            </a:r>
            <a:r>
              <a:rPr lang="pl-PL" altLang="pl-PL" sz="6000">
                <a:solidFill>
                  <a:srgbClr val="FEFCDD"/>
                </a:solidFill>
                <a:latin typeface="DejaVu Sans Condensed" charset="0"/>
                <a:cs typeface="DejaVu Sans Condensed" charset="0"/>
              </a:rPr>
              <a:t> (“dzień”) zdefiniowany dosłownie w wersecie 5.</a:t>
            </a:r>
          </a:p>
        </p:txBody>
      </p:sp>
      <p:sp>
        <p:nvSpPr>
          <p:cNvPr id="88067" name="Rectangle 2"/>
          <p:cNvSpPr>
            <a:spLocks noChangeArrowheads="1"/>
          </p:cNvSpPr>
          <p:nvPr/>
        </p:nvSpPr>
        <p:spPr bwMode="auto">
          <a:xfrm>
            <a:off x="742950" y="889000"/>
            <a:ext cx="22178963"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Księga Rodzaju 1: Dosłownie rozumiane dni</a:t>
            </a:r>
          </a:p>
        </p:txBody>
      </p:sp>
    </p:spTree>
    <p:extLst>
      <p:ext uri="{BB962C8B-B14F-4D97-AF65-F5344CB8AC3E}">
        <p14:creationId xmlns:p14="http://schemas.microsoft.com/office/powerpoint/2010/main" val="41086274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Księga Rodzaju 1:5</a:t>
            </a:r>
          </a:p>
        </p:txBody>
      </p:sp>
      <p:sp>
        <p:nvSpPr>
          <p:cNvPr id="89091" name="Rectangle 2"/>
          <p:cNvSpPr>
            <a:spLocks noChangeArrowheads="1"/>
          </p:cNvSpPr>
          <p:nvPr/>
        </p:nvSpPr>
        <p:spPr bwMode="auto">
          <a:xfrm>
            <a:off x="2451100" y="3590925"/>
            <a:ext cx="19469100" cy="309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I nazwał Bóg światłość </a:t>
            </a:r>
            <a:r>
              <a:rPr lang="pl-PL" altLang="pl-PL" sz="7200" kern="1200">
                <a:solidFill>
                  <a:srgbClr val="FFFF00"/>
                </a:solidFill>
                <a:latin typeface="DejaVu Sans Condensed" charset="0"/>
                <a:cs typeface="DejaVu Sans Condensed" charset="0"/>
              </a:rPr>
              <a:t>dniem</a:t>
            </a:r>
            <a:r>
              <a:rPr lang="pl-PL" altLang="pl-PL" sz="7200" kern="1200">
                <a:solidFill>
                  <a:srgbClr val="FFFFFF"/>
                </a:solidFill>
                <a:latin typeface="DejaVu Sans Condensed" charset="0"/>
                <a:cs typeface="DejaVu Sans Condensed" charset="0"/>
              </a:rPr>
              <a:t>, a ciemność nazwał nocą. I nastał wieczór, i nastał poranek - </a:t>
            </a:r>
            <a:r>
              <a:rPr lang="pl-PL" altLang="pl-PL" sz="7200" kern="1200">
                <a:solidFill>
                  <a:srgbClr val="FFFF00"/>
                </a:solidFill>
                <a:latin typeface="DejaVu Sans Condensed" charset="0"/>
                <a:cs typeface="DejaVu Sans Condensed" charset="0"/>
              </a:rPr>
              <a:t>dzień </a:t>
            </a:r>
            <a:r>
              <a:rPr lang="pl-PL" altLang="pl-PL" sz="7200" kern="1200">
                <a:solidFill>
                  <a:srgbClr val="FFC000"/>
                </a:solidFill>
                <a:latin typeface="DejaVu Sans Condensed" charset="0"/>
                <a:cs typeface="DejaVu Sans Condensed" charset="0"/>
              </a:rPr>
              <a:t>pierwszy</a:t>
            </a:r>
            <a:r>
              <a:rPr lang="pl-PL" altLang="pl-PL" sz="7200" kern="1200">
                <a:solidFill>
                  <a:srgbClr val="FFFFFF"/>
                </a:solidFill>
                <a:latin typeface="DejaVu Sans Condensed" charset="0"/>
                <a:cs typeface="DejaVu Sans Condensed" charset="0"/>
              </a:rPr>
              <a:t>.</a:t>
            </a:r>
          </a:p>
        </p:txBody>
      </p:sp>
    </p:spTree>
    <p:extLst>
      <p:ext uri="{BB962C8B-B14F-4D97-AF65-F5344CB8AC3E}">
        <p14:creationId xmlns:p14="http://schemas.microsoft.com/office/powerpoint/2010/main" val="15627930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ChangeArrowheads="1"/>
          </p:cNvSpPr>
          <p:nvPr>
            <p:ph type="title" idx="4294967295"/>
          </p:nvPr>
        </p:nvSpPr>
        <p:spPr>
          <a:xfrm>
            <a:off x="2800350" y="4032250"/>
            <a:ext cx="19519900" cy="1374775"/>
          </a:xfrm>
        </p:spPr>
        <p:txBody>
          <a:bodyPr/>
          <a:lstStyle/>
          <a:p>
            <a:pPr eaLnBrk="1">
              <a:lnSpc>
                <a:spcPct val="11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000">
                <a:solidFill>
                  <a:srgbClr val="FEFCDD"/>
                </a:solidFill>
                <a:latin typeface="DejaVu Sans Condensed Oblique" charset="0"/>
              </a:rPr>
              <a:t>1. Yôm</a:t>
            </a:r>
            <a:r>
              <a:rPr lang="pl-PL" altLang="pl-PL" sz="6000">
                <a:solidFill>
                  <a:srgbClr val="FEFCDD"/>
                </a:solidFill>
                <a:latin typeface="DejaVu Sans Condensed" charset="0"/>
                <a:cs typeface="DejaVu Sans Condensed" charset="0"/>
              </a:rPr>
              <a:t> (“dzień”) zdefiniowany dosłownie w wersecie 5.</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2. </a:t>
            </a:r>
            <a:r>
              <a:rPr lang="pl-PL" altLang="pl-PL" sz="6000">
                <a:solidFill>
                  <a:srgbClr val="FEFCDD"/>
                </a:solidFill>
                <a:latin typeface="DejaVu Sans Condensed Oblique" charset="0"/>
              </a:rPr>
              <a:t>Yôm </a:t>
            </a:r>
            <a:r>
              <a:rPr lang="pl-PL" altLang="pl-PL" sz="6000">
                <a:solidFill>
                  <a:srgbClr val="FEFCDD"/>
                </a:solidFill>
                <a:latin typeface="DejaVu Sans Condensed" charset="0"/>
                <a:cs typeface="DejaVu Sans Condensed" charset="0"/>
              </a:rPr>
              <a:t>z liczebnikiem (pierwszy, drugi itd.)</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3.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 określeniami “wieczór” i “poranek”</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4.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zdefiniowany dosłownie w wersecie 14.</a:t>
            </a:r>
          </a:p>
        </p:txBody>
      </p:sp>
      <p:sp>
        <p:nvSpPr>
          <p:cNvPr id="90115" name="Rectangle 5"/>
          <p:cNvSpPr>
            <a:spLocks noChangeArrowheads="1"/>
          </p:cNvSpPr>
          <p:nvPr/>
        </p:nvSpPr>
        <p:spPr bwMode="auto">
          <a:xfrm>
            <a:off x="5707063" y="828675"/>
            <a:ext cx="13069887" cy="229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Księga Rodzaju 1: Dosłownie </a:t>
            </a:r>
          </a:p>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rozumiane dni</a:t>
            </a:r>
          </a:p>
        </p:txBody>
      </p:sp>
    </p:spTree>
    <p:extLst>
      <p:ext uri="{BB962C8B-B14F-4D97-AF65-F5344CB8AC3E}">
        <p14:creationId xmlns:p14="http://schemas.microsoft.com/office/powerpoint/2010/main" val="1824872867"/>
      </p:ext>
    </p:extLst>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p:cNvSpPr>
          <p:nvPr/>
        </p:nvSpPr>
        <p:spPr bwMode="auto">
          <a:xfrm>
            <a:off x="2592388" y="8636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Księga Rodzaju 1:14</a:t>
            </a:r>
          </a:p>
        </p:txBody>
      </p:sp>
      <p:sp>
        <p:nvSpPr>
          <p:cNvPr id="91139" name="Rectangle 2"/>
          <p:cNvSpPr>
            <a:spLocks noChangeArrowheads="1"/>
          </p:cNvSpPr>
          <p:nvPr/>
        </p:nvSpPr>
        <p:spPr bwMode="auto">
          <a:xfrm>
            <a:off x="2559050" y="2854325"/>
            <a:ext cx="20021550" cy="3094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Potem rzekł Bóg: Niech powstaną światła na sklepieniu niebios, aby oddzielały </a:t>
            </a:r>
            <a:r>
              <a:rPr lang="pl-PL" altLang="pl-PL" sz="7200" kern="1200">
                <a:solidFill>
                  <a:srgbClr val="FFFF00"/>
                </a:solidFill>
                <a:latin typeface="DejaVu Sans Condensed" charset="0"/>
                <a:cs typeface="DejaVu Sans Condensed" charset="0"/>
              </a:rPr>
              <a:t>dzień </a:t>
            </a:r>
            <a:r>
              <a:rPr lang="pl-PL" altLang="pl-PL" sz="7200" kern="1200">
                <a:solidFill>
                  <a:srgbClr val="FFFFFF"/>
                </a:solidFill>
                <a:latin typeface="DejaVu Sans Condensed" charset="0"/>
                <a:cs typeface="DejaVu Sans Condensed" charset="0"/>
              </a:rPr>
              <a:t>od </a:t>
            </a:r>
            <a:r>
              <a:rPr lang="pl-PL" altLang="pl-PL" sz="7200" kern="1200">
                <a:solidFill>
                  <a:srgbClr val="FFFF00"/>
                </a:solidFill>
                <a:latin typeface="DejaVu Sans Condensed" charset="0"/>
                <a:cs typeface="DejaVu Sans Condensed" charset="0"/>
              </a:rPr>
              <a:t>nocy </a:t>
            </a:r>
            <a:r>
              <a:rPr lang="pl-PL" altLang="pl-PL" sz="7200" kern="1200">
                <a:solidFill>
                  <a:srgbClr val="FFFFFF"/>
                </a:solidFill>
                <a:latin typeface="DejaVu Sans Condensed" charset="0"/>
                <a:cs typeface="DejaVu Sans Condensed" charset="0"/>
              </a:rPr>
              <a:t>i były znakami dla oznaczania </a:t>
            </a:r>
            <a:r>
              <a:rPr lang="pl-PL" altLang="pl-PL" sz="7200" kern="1200">
                <a:solidFill>
                  <a:srgbClr val="FFFF00"/>
                </a:solidFill>
                <a:latin typeface="DejaVu Sans Condensed" charset="0"/>
                <a:cs typeface="DejaVu Sans Condensed" charset="0"/>
              </a:rPr>
              <a:t>pór</a:t>
            </a:r>
            <a:r>
              <a:rPr lang="pl-PL" altLang="pl-PL" sz="7200" kern="1200">
                <a:solidFill>
                  <a:srgbClr val="FFFFFF"/>
                </a:solidFill>
                <a:latin typeface="DejaVu Sans Condensed" charset="0"/>
                <a:cs typeface="DejaVu Sans Condensed" charset="0"/>
              </a:rPr>
              <a:t>, </a:t>
            </a:r>
            <a:r>
              <a:rPr lang="pl-PL" altLang="pl-PL" sz="7200" kern="1200">
                <a:solidFill>
                  <a:srgbClr val="FFFF00"/>
                </a:solidFill>
                <a:latin typeface="DejaVu Sans Condensed" charset="0"/>
                <a:cs typeface="DejaVu Sans Condensed" charset="0"/>
              </a:rPr>
              <a:t>dni </a:t>
            </a:r>
            <a:r>
              <a:rPr lang="pl-PL" altLang="pl-PL" sz="7200" kern="1200">
                <a:solidFill>
                  <a:srgbClr val="FFFFFF"/>
                </a:solidFill>
                <a:latin typeface="DejaVu Sans Condensed" charset="0"/>
                <a:cs typeface="DejaVu Sans Condensed" charset="0"/>
              </a:rPr>
              <a:t>i </a:t>
            </a:r>
            <a:r>
              <a:rPr lang="pl-PL" altLang="pl-PL" sz="7200" kern="1200">
                <a:solidFill>
                  <a:srgbClr val="FFFF00"/>
                </a:solidFill>
                <a:latin typeface="DejaVu Sans Condensed" charset="0"/>
                <a:cs typeface="DejaVu Sans Condensed" charset="0"/>
              </a:rPr>
              <a:t>lat</a:t>
            </a:r>
            <a:r>
              <a:rPr lang="pl-PL" altLang="pl-PL" sz="7200" kern="1200">
                <a:solidFill>
                  <a:srgbClr val="FFFFFF"/>
                </a:solidFill>
                <a:latin typeface="DejaVu Sans Condensed" charset="0"/>
                <a:cs typeface="DejaVu Sans Condensed" charset="0"/>
              </a:rPr>
              <a:t>!</a:t>
            </a:r>
          </a:p>
        </p:txBody>
      </p:sp>
      <p:sp>
        <p:nvSpPr>
          <p:cNvPr id="94211" name="Rectangle 3"/>
          <p:cNvSpPr>
            <a:spLocks noChangeArrowheads="1"/>
          </p:cNvSpPr>
          <p:nvPr/>
        </p:nvSpPr>
        <p:spPr bwMode="auto">
          <a:xfrm>
            <a:off x="2851150" y="7373938"/>
            <a:ext cx="19469100" cy="5180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Jeśli rzeczywiście świat trwa miliony lat, to Słońce, Księżyc i gwiazdy przez większą część swojej egzystencji nie spełniały zadania, dla którego zostały stworzone, a mianowicie, aby ludzie określali dzięki nim czas.</a:t>
            </a:r>
          </a:p>
        </p:txBody>
      </p:sp>
    </p:spTree>
    <p:extLst>
      <p:ext uri="{BB962C8B-B14F-4D97-AF65-F5344CB8AC3E}">
        <p14:creationId xmlns:p14="http://schemas.microsoft.com/office/powerpoint/2010/main" val="322245697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94211"/>
                                        </p:tgtEl>
                                        <p:attrNameLst>
                                          <p:attrName>style.visibility</p:attrName>
                                        </p:attrNameLst>
                                      </p:cBhvr>
                                      <p:to>
                                        <p:strVal val="visible"/>
                                      </p:to>
                                    </p:set>
                                    <p:animEffect transition="in" filter="wipe(up)">
                                      <p:cBhvr additive="repl">
                                        <p:cTn id="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ChangeArrowheads="1"/>
          </p:cNvSpPr>
          <p:nvPr>
            <p:ph type="title" idx="4294967295"/>
          </p:nvPr>
        </p:nvSpPr>
        <p:spPr>
          <a:xfrm>
            <a:off x="2366963" y="3419475"/>
            <a:ext cx="19519900" cy="6989763"/>
          </a:xfrm>
        </p:spPr>
        <p:txBody>
          <a:bodyPr/>
          <a:lstStyle/>
          <a:p>
            <a:pPr eaLnBrk="1">
              <a:lnSpc>
                <a:spcPct val="11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000">
                <a:solidFill>
                  <a:srgbClr val="FEFCDD"/>
                </a:solidFill>
                <a:latin typeface="DejaVu Sans Condensed Oblique" charset="0"/>
              </a:rPr>
              <a:t>1. Yôm</a:t>
            </a:r>
            <a:r>
              <a:rPr lang="pl-PL" altLang="pl-PL" sz="6000">
                <a:solidFill>
                  <a:srgbClr val="FEFCDD"/>
                </a:solidFill>
                <a:latin typeface="DejaVu Sans Condensed" charset="0"/>
                <a:cs typeface="DejaVu Sans Condensed" charset="0"/>
              </a:rPr>
              <a:t> (“dzień”) zdefiniowany dosłownie w wersecie 5.</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2. </a:t>
            </a:r>
            <a:r>
              <a:rPr lang="pl-PL" altLang="pl-PL" sz="6000">
                <a:solidFill>
                  <a:srgbClr val="FEFCDD"/>
                </a:solidFill>
                <a:latin typeface="DejaVu Sans Condensed Oblique" charset="0"/>
              </a:rPr>
              <a:t>Yôm </a:t>
            </a:r>
            <a:r>
              <a:rPr lang="pl-PL" altLang="pl-PL" sz="6000">
                <a:solidFill>
                  <a:srgbClr val="FEFCDD"/>
                </a:solidFill>
                <a:latin typeface="DejaVu Sans Condensed" charset="0"/>
                <a:cs typeface="DejaVu Sans Condensed" charset="0"/>
              </a:rPr>
              <a:t>z liczebnikiem (pierwszy, drugi itd.)</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3.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 określeniami “wieczór” i “poranek”</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4.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zdefiniowany dosłownie w wersecie 14.</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5.	 Bóg mógł użyć innych słów na określenie czasu.</a:t>
            </a:r>
            <a:br>
              <a:rPr lang="pl-PL" altLang="pl-PL" sz="6000">
                <a:solidFill>
                  <a:srgbClr val="FEFCDD"/>
                </a:solidFill>
                <a:latin typeface="DejaVu Sans Condensed" charset="0"/>
                <a:cs typeface="DejaVu Sans Condensed" charset="0"/>
              </a:rPr>
            </a:br>
            <a:endParaRPr lang="pl-PL" altLang="pl-PL" sz="6000">
              <a:solidFill>
                <a:srgbClr val="FEFCDD"/>
              </a:solidFill>
              <a:latin typeface="DejaVu Sans Condensed" charset="0"/>
              <a:cs typeface="DejaVu Sans Condensed" charset="0"/>
            </a:endParaRPr>
          </a:p>
        </p:txBody>
      </p:sp>
      <p:sp>
        <p:nvSpPr>
          <p:cNvPr id="92163" name="Rectangle 2"/>
          <p:cNvSpPr>
            <a:spLocks noChangeArrowheads="1"/>
          </p:cNvSpPr>
          <p:nvPr/>
        </p:nvSpPr>
        <p:spPr bwMode="auto">
          <a:xfrm>
            <a:off x="5600700" y="365125"/>
            <a:ext cx="13182600" cy="231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Księga Rodzaju 1: Dosłownie </a:t>
            </a:r>
          </a:p>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rozumiane dni</a:t>
            </a:r>
          </a:p>
        </p:txBody>
      </p:sp>
    </p:spTree>
    <p:extLst>
      <p:ext uri="{BB962C8B-B14F-4D97-AF65-F5344CB8AC3E}">
        <p14:creationId xmlns:p14="http://schemas.microsoft.com/office/powerpoint/2010/main" val="21781675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Grp="1" noChangeArrowheads="1"/>
          </p:cNvSpPr>
          <p:nvPr>
            <p:ph type="title" idx="4294967295"/>
          </p:nvPr>
        </p:nvSpPr>
        <p:spPr>
          <a:xfrm>
            <a:off x="1273629" y="873576"/>
            <a:ext cx="21702259" cy="17272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80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Nieprecyzyjne hebrajskie określenia czasu</a:t>
            </a:r>
          </a:p>
        </p:txBody>
      </p:sp>
      <p:sp>
        <p:nvSpPr>
          <p:cNvPr id="93187" name="Rectangle 2"/>
          <p:cNvSpPr>
            <a:spLocks noGrp="1" noChangeArrowheads="1"/>
          </p:cNvSpPr>
          <p:nvPr>
            <p:ph type="body" idx="4294967295"/>
          </p:nvPr>
        </p:nvSpPr>
        <p:spPr>
          <a:xfrm>
            <a:off x="1958975" y="2525486"/>
            <a:ext cx="20509139" cy="2327275"/>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000" dirty="0" err="1">
                <a:latin typeface="DejaVu Sans Condensed Oblique" charset="0"/>
              </a:rPr>
              <a:t>dor</a:t>
            </a:r>
            <a:r>
              <a:rPr lang="pl-PL" altLang="pl-PL" sz="6000" dirty="0">
                <a:latin typeface="DejaVu Sans Condensed Oblique" charset="0"/>
              </a:rPr>
              <a:t> </a:t>
            </a:r>
            <a:r>
              <a:rPr lang="pl-PL" altLang="pl-PL" sz="6000" dirty="0"/>
              <a:t>: </a:t>
            </a:r>
            <a:r>
              <a:rPr lang="pl-PL" altLang="pl-PL" sz="6000" dirty="0">
                <a:solidFill>
                  <a:srgbClr val="FFFF00"/>
                </a:solidFill>
              </a:rPr>
              <a:t>czas, okres</a:t>
            </a:r>
            <a:r>
              <a:rPr lang="pl-PL" altLang="pl-PL" sz="6000" dirty="0"/>
              <a:t> </a:t>
            </a:r>
            <a:r>
              <a:rPr lang="pl-PL" altLang="pl-PL" sz="6000" dirty="0">
                <a:solidFill>
                  <a:srgbClr val="FFFF00"/>
                </a:solidFill>
              </a:rPr>
              <a:t>lub pokolenie </a:t>
            </a:r>
            <a:r>
              <a:rPr lang="pl-PL" altLang="pl-PL" sz="6000" dirty="0"/>
              <a:t>(Ks. Rodzaju 7:1; Ks. Wyjścia 3:15; Ks. Wyjścia 31:13; Ks. Powtórzonego Prawa. 32:7, Izajasza 58:12)</a:t>
            </a:r>
          </a:p>
        </p:txBody>
      </p:sp>
      <p:grpSp>
        <p:nvGrpSpPr>
          <p:cNvPr id="96259" name="Group 3"/>
          <p:cNvGrpSpPr>
            <a:grpSpLocks/>
          </p:cNvGrpSpPr>
          <p:nvPr/>
        </p:nvGrpSpPr>
        <p:grpSpPr bwMode="auto">
          <a:xfrm>
            <a:off x="1958975" y="8796339"/>
            <a:ext cx="21016913" cy="3271838"/>
            <a:chOff x="1234" y="5541"/>
            <a:chExt cx="13239" cy="2061"/>
          </a:xfrm>
        </p:grpSpPr>
        <p:sp>
          <p:nvSpPr>
            <p:cNvPr id="93190" name="Rectangle 4"/>
            <p:cNvSpPr>
              <a:spLocks noChangeArrowheads="1"/>
            </p:cNvSpPr>
            <p:nvPr/>
          </p:nvSpPr>
          <p:spPr bwMode="auto">
            <a:xfrm>
              <a:off x="1492" y="5541"/>
              <a:ext cx="12295" cy="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kern="1200" dirty="0">
                  <a:solidFill>
                    <a:srgbClr val="FFFFFF"/>
                  </a:solidFill>
                  <a:latin typeface="DejaVu Sans Condensed" panose="020B0606030804020204" pitchFamily="34" charset="2"/>
                  <a:ea typeface="DejaVu Sans Condensed" panose="020B0606030804020204" pitchFamily="34" charset="2"/>
                  <a:cs typeface="DejaVu Sans Condensed" panose="020B0606030804020204" pitchFamily="34" charset="2"/>
                </a:rPr>
                <a:t>Nieprecyzyjne aramejskie określenia czasu</a:t>
              </a:r>
            </a:p>
          </p:txBody>
        </p:sp>
        <p:sp>
          <p:nvSpPr>
            <p:cNvPr id="93191" name="Rectangle 5"/>
            <p:cNvSpPr>
              <a:spLocks noChangeArrowheads="1"/>
            </p:cNvSpPr>
            <p:nvPr/>
          </p:nvSpPr>
          <p:spPr bwMode="auto">
            <a:xfrm>
              <a:off x="1234" y="6335"/>
              <a:ext cx="13239" cy="1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760" tIns="50760" rIns="50760" bIns="50760" anchor="ctr">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spcBef>
                  <a:spcPct val="0"/>
                </a:spcBef>
                <a:spcAft>
                  <a:spcPct val="0"/>
                </a:spcAft>
                <a:buClr>
                  <a:srgbClr val="000000"/>
                </a:buClr>
                <a:buSzPct val="100000"/>
                <a:buFont typeface="Times New Roman" pitchFamily="16" charset="0"/>
                <a:buNone/>
              </a:pPr>
              <a:r>
                <a:rPr lang="pl-PL" altLang="pl-PL" sz="6200" kern="1200" dirty="0" err="1">
                  <a:solidFill>
                    <a:srgbClr val="FFFFFF"/>
                  </a:solidFill>
                  <a:latin typeface="DejaVu Sans Condensed Oblique" charset="0"/>
                  <a:cs typeface="Arial"/>
                </a:rPr>
                <a:t>zeman</a:t>
              </a:r>
              <a:r>
                <a:rPr lang="pl-PL" altLang="pl-PL" sz="6200" kern="1200" dirty="0">
                  <a:solidFill>
                    <a:srgbClr val="FFFFFF"/>
                  </a:solidFill>
                  <a:latin typeface="DejaVu Sans Condensed" charset="0"/>
                  <a:cs typeface="DejaVu Sans Condensed" charset="0"/>
                </a:rPr>
                <a:t>: </a:t>
              </a:r>
              <a:r>
                <a:rPr lang="pl-PL" altLang="pl-PL" sz="6200" kern="1200" dirty="0">
                  <a:solidFill>
                    <a:srgbClr val="FFFB01"/>
                  </a:solidFill>
                  <a:latin typeface="DejaVu Sans Condensed" charset="0"/>
                  <a:cs typeface="DejaVu Sans Condensed" charset="0"/>
                </a:rPr>
                <a:t>pora lub czas</a:t>
              </a:r>
              <a:r>
                <a:rPr lang="pl-PL" altLang="pl-PL" sz="6200" kern="1200" dirty="0">
                  <a:solidFill>
                    <a:srgbClr val="FFFFFF"/>
                  </a:solidFill>
                  <a:latin typeface="DejaVu Sans Condensed" charset="0"/>
                  <a:cs typeface="DejaVu Sans Condensed" charset="0"/>
                </a:rPr>
                <a:t> (</a:t>
              </a:r>
              <a:r>
                <a:rPr lang="pl-PL" altLang="pl-PL" sz="6200" kern="1200" dirty="0" err="1">
                  <a:solidFill>
                    <a:srgbClr val="FFFFFF"/>
                  </a:solidFill>
                  <a:latin typeface="DejaVu Sans Condensed" charset="0"/>
                  <a:cs typeface="DejaVu Sans Condensed" charset="0"/>
                </a:rPr>
                <a:t>Neh</a:t>
              </a:r>
              <a:r>
                <a:rPr lang="pl-PL" altLang="pl-PL" sz="6200" kern="1200" dirty="0">
                  <a:solidFill>
                    <a:srgbClr val="FFFFFF"/>
                  </a:solidFill>
                  <a:latin typeface="DejaVu Sans Condensed" charset="0"/>
                  <a:cs typeface="DejaVu Sans Condensed" charset="0"/>
                </a:rPr>
                <a:t>. 2:6, Dan. 2:16, 21, 4:33, 7:25)</a:t>
              </a:r>
            </a:p>
            <a:p>
              <a:pPr defTabSz="449263" eaLnBrk="1" fontAlgn="base">
                <a:spcBef>
                  <a:spcPct val="0"/>
                </a:spcBef>
                <a:spcAft>
                  <a:spcPct val="0"/>
                </a:spcAft>
                <a:buClr>
                  <a:srgbClr val="000000"/>
                </a:buClr>
                <a:buSzPct val="100000"/>
                <a:buFont typeface="Times New Roman" pitchFamily="16" charset="0"/>
                <a:buNone/>
              </a:pPr>
              <a:r>
                <a:rPr lang="pl-PL" altLang="pl-PL" sz="6200" kern="1200" dirty="0" err="1">
                  <a:solidFill>
                    <a:srgbClr val="FFFFFF"/>
                  </a:solidFill>
                  <a:latin typeface="DejaVu Sans Condensed Oblique" charset="0"/>
                  <a:cs typeface="Arial"/>
                </a:rPr>
                <a:t>iddan</a:t>
              </a:r>
              <a:r>
                <a:rPr lang="pl-PL" altLang="pl-PL" sz="6200" kern="1200" dirty="0">
                  <a:solidFill>
                    <a:srgbClr val="FFFFFF"/>
                  </a:solidFill>
                  <a:latin typeface="DejaVu Sans Condensed" charset="0"/>
                  <a:cs typeface="DejaVu Sans Condensed" charset="0"/>
                </a:rPr>
                <a:t>: </a:t>
              </a:r>
              <a:r>
                <a:rPr lang="pl-PL" altLang="pl-PL" sz="6200" kern="1200" dirty="0">
                  <a:solidFill>
                    <a:srgbClr val="FFFF00"/>
                  </a:solidFill>
                  <a:latin typeface="DejaVu Sans Condensed" charset="0"/>
                  <a:cs typeface="DejaVu Sans Condensed" charset="0"/>
                </a:rPr>
                <a:t>wiek lub czas</a:t>
              </a:r>
              <a:r>
                <a:rPr lang="pl-PL" altLang="pl-PL" sz="6200" kern="1200" dirty="0">
                  <a:solidFill>
                    <a:srgbClr val="FFFFFF"/>
                  </a:solidFill>
                  <a:latin typeface="DejaVu Sans Condensed" charset="0"/>
                  <a:cs typeface="DejaVu Sans Condensed" charset="0"/>
                </a:rPr>
                <a:t> (Dan. 4:13, 20, 22, 29)</a:t>
              </a:r>
            </a:p>
          </p:txBody>
        </p:sp>
      </p:grpSp>
      <p:sp>
        <p:nvSpPr>
          <p:cNvPr id="96262" name="Rectangle 6"/>
          <p:cNvSpPr>
            <a:spLocks noChangeArrowheads="1"/>
          </p:cNvSpPr>
          <p:nvPr/>
        </p:nvSpPr>
        <p:spPr bwMode="auto">
          <a:xfrm>
            <a:off x="3422195" y="5081360"/>
            <a:ext cx="17711738" cy="391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9pPr>
          </a:lstStyle>
          <a:p>
            <a:pPr defTabSz="449263" eaLnBrk="1" fontAlgn="base">
              <a:spcBef>
                <a:spcPct val="0"/>
              </a:spcBef>
              <a:spcAft>
                <a:spcPct val="0"/>
              </a:spcAft>
              <a:buClr>
                <a:srgbClr val="000000"/>
              </a:buClr>
              <a:buSzPct val="100000"/>
              <a:buFont typeface="Times New Roman" pitchFamily="16" charset="0"/>
              <a:buNone/>
            </a:pPr>
            <a:r>
              <a:rPr lang="pl-PL" altLang="pl-PL" sz="5400" kern="1200" dirty="0">
                <a:solidFill>
                  <a:srgbClr val="FFFFFF"/>
                </a:solidFill>
                <a:latin typeface="DejaVu Sans Condensed" charset="0"/>
                <a:cs typeface="DejaVu Sans Condensed" charset="0"/>
              </a:rPr>
              <a:t>“</a:t>
            </a:r>
            <a:r>
              <a:rPr lang="pl-PL" altLang="pl-PL" sz="5400" kern="1200" dirty="0">
                <a:solidFill>
                  <a:srgbClr val="FFFF00"/>
                </a:solidFill>
                <a:latin typeface="DejaVu Sans Condensed" charset="0"/>
                <a:cs typeface="DejaVu Sans Condensed" charset="0"/>
              </a:rPr>
              <a:t>po upływie długiego czasu</a:t>
            </a:r>
            <a:r>
              <a:rPr lang="pl-PL" altLang="pl-PL" sz="5400" kern="1200" dirty="0">
                <a:solidFill>
                  <a:srgbClr val="FFFFFF"/>
                </a:solidFill>
                <a:latin typeface="DejaVu Sans Condensed" charset="0"/>
                <a:cs typeface="DejaVu Sans Condensed" charset="0"/>
              </a:rPr>
              <a:t>” (</a:t>
            </a:r>
            <a:r>
              <a:rPr lang="pl-PL" altLang="pl-PL" sz="5400" kern="1200" dirty="0" err="1">
                <a:solidFill>
                  <a:srgbClr val="FFFFFF"/>
                </a:solidFill>
                <a:latin typeface="DejaVu Sans Condensed" charset="0"/>
                <a:cs typeface="DejaVu Sans Condensed" charset="0"/>
              </a:rPr>
              <a:t>Joz</a:t>
            </a:r>
            <a:r>
              <a:rPr lang="pl-PL" altLang="pl-PL" sz="5400" kern="1200" dirty="0">
                <a:solidFill>
                  <a:srgbClr val="FFFFFF"/>
                </a:solidFill>
                <a:latin typeface="DejaVu Sans Condensed" charset="0"/>
                <a:cs typeface="DejaVu Sans Condensed" charset="0"/>
              </a:rPr>
              <a:t>. 23:1)</a:t>
            </a:r>
          </a:p>
          <a:p>
            <a:pPr defTabSz="449263" eaLnBrk="1" fontAlgn="base">
              <a:spcBef>
                <a:spcPct val="0"/>
              </a:spcBef>
              <a:spcAft>
                <a:spcPct val="0"/>
              </a:spcAft>
              <a:buClr>
                <a:srgbClr val="000000"/>
              </a:buClr>
              <a:buSzPct val="100000"/>
              <a:buFont typeface="Times New Roman" pitchFamily="16" charset="0"/>
              <a:buNone/>
            </a:pPr>
            <a:r>
              <a:rPr lang="pl-PL" altLang="pl-PL" sz="5400" kern="1200" dirty="0">
                <a:solidFill>
                  <a:srgbClr val="FFFFFF"/>
                </a:solidFill>
                <a:latin typeface="DejaVu Sans Condensed" charset="0"/>
                <a:cs typeface="DejaVu Sans Condensed" charset="0"/>
              </a:rPr>
              <a:t>“</a:t>
            </a:r>
            <a:r>
              <a:rPr lang="pl-PL" altLang="pl-PL" sz="5400" kern="1200" dirty="0">
                <a:solidFill>
                  <a:srgbClr val="FFFF00"/>
                </a:solidFill>
                <a:latin typeface="DejaVu Sans Condensed" charset="0"/>
                <a:cs typeface="DejaVu Sans Condensed" charset="0"/>
              </a:rPr>
              <a:t>tysiące nieprzeliczone</a:t>
            </a:r>
            <a:r>
              <a:rPr lang="pl-PL" altLang="pl-PL" sz="5400" kern="1200" dirty="0">
                <a:solidFill>
                  <a:srgbClr val="FFFFFF"/>
                </a:solidFill>
                <a:latin typeface="DejaVu Sans Condensed" charset="0"/>
                <a:cs typeface="DejaVu Sans Condensed" charset="0"/>
              </a:rPr>
              <a:t>” (Ks. Rodzaju 24:60)</a:t>
            </a:r>
          </a:p>
          <a:p>
            <a:pPr defTabSz="449263" eaLnBrk="1" fontAlgn="base">
              <a:spcBef>
                <a:spcPct val="0"/>
              </a:spcBef>
              <a:spcAft>
                <a:spcPct val="0"/>
              </a:spcAft>
              <a:buClr>
                <a:srgbClr val="000000"/>
              </a:buClr>
              <a:buSzPct val="100000"/>
              <a:buFont typeface="Times New Roman" pitchFamily="16" charset="0"/>
              <a:buNone/>
            </a:pPr>
            <a:r>
              <a:rPr lang="pl-PL" altLang="pl-PL" sz="5400" kern="1200" dirty="0">
                <a:solidFill>
                  <a:srgbClr val="FFFFFF"/>
                </a:solidFill>
                <a:latin typeface="DejaVu Sans Condensed" charset="0"/>
                <a:cs typeface="DejaVu Sans Condensed" charset="0"/>
              </a:rPr>
              <a:t>“</a:t>
            </a:r>
            <a:r>
              <a:rPr lang="pl-PL" altLang="pl-PL" sz="5400" kern="1200" dirty="0">
                <a:solidFill>
                  <a:srgbClr val="FFFF00"/>
                </a:solidFill>
                <a:latin typeface="DejaVu Sans Condensed" charset="0"/>
                <a:cs typeface="DejaVu Sans Condensed" charset="0"/>
              </a:rPr>
              <a:t>niezliczonych tysięcy</a:t>
            </a:r>
            <a:r>
              <a:rPr lang="pl-PL" altLang="pl-PL" sz="5400" kern="1200" dirty="0">
                <a:solidFill>
                  <a:srgbClr val="FFFFFF"/>
                </a:solidFill>
                <a:latin typeface="DejaVu Sans Condensed" charset="0"/>
                <a:cs typeface="DejaVu Sans Condensed" charset="0"/>
              </a:rPr>
              <a:t>” (Ks. Liczb 10:36)</a:t>
            </a:r>
          </a:p>
          <a:p>
            <a:pPr defTabSz="449263" eaLnBrk="1" fontAlgn="base">
              <a:spcBef>
                <a:spcPct val="0"/>
              </a:spcBef>
              <a:spcAft>
                <a:spcPct val="0"/>
              </a:spcAft>
              <a:buClr>
                <a:srgbClr val="000000"/>
              </a:buClr>
              <a:buSzPct val="100000"/>
              <a:buFont typeface="Times New Roman" pitchFamily="16" charset="0"/>
              <a:buNone/>
            </a:pPr>
            <a:r>
              <a:rPr lang="pl-PL" altLang="pl-PL" sz="5400" kern="1200" dirty="0">
                <a:solidFill>
                  <a:srgbClr val="FFFFFF"/>
                </a:solidFill>
                <a:latin typeface="DejaVu Sans Condensed" charset="0"/>
                <a:cs typeface="DejaVu Sans Condensed" charset="0"/>
              </a:rPr>
              <a:t>“</a:t>
            </a:r>
            <a:r>
              <a:rPr lang="pl-PL" altLang="pl-PL" sz="5400" kern="1200" dirty="0">
                <a:solidFill>
                  <a:srgbClr val="FFFF00"/>
                </a:solidFill>
                <a:latin typeface="DejaVu Sans Condensed" charset="0"/>
                <a:cs typeface="DejaVu Sans Condensed" charset="0"/>
              </a:rPr>
              <a:t>aż do lat przyszłych pokoleń</a:t>
            </a:r>
            <a:r>
              <a:rPr lang="pl-PL" altLang="pl-PL" sz="5400" kern="1200" dirty="0">
                <a:solidFill>
                  <a:srgbClr val="FFFFFF"/>
                </a:solidFill>
                <a:latin typeface="DejaVu Sans Condensed" charset="0"/>
                <a:cs typeface="DejaVu Sans Condensed" charset="0"/>
              </a:rPr>
              <a:t>” (Joel 2:2)</a:t>
            </a:r>
          </a:p>
        </p:txBody>
      </p:sp>
    </p:spTree>
    <p:extLst>
      <p:ext uri="{BB962C8B-B14F-4D97-AF65-F5344CB8AC3E}">
        <p14:creationId xmlns:p14="http://schemas.microsoft.com/office/powerpoint/2010/main" val="21625712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96262"/>
                                        </p:tgtEl>
                                        <p:attrNameLst>
                                          <p:attrName>style.visibility</p:attrName>
                                        </p:attrNameLst>
                                      </p:cBhvr>
                                      <p:to>
                                        <p:strVal val="visible"/>
                                      </p:to>
                                    </p:set>
                                    <p:animEffect transition="in" filter="wipe(left)">
                                      <p:cBhvr additive="repl">
                                        <p:cTn id="7" dur="499"/>
                                        <p:tgtEl>
                                          <p:spTgt spid="962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additive="repl">
                                        <p:cTn id="11" dur="indefinite" fill="hold"/>
                                        <p:tgtEl>
                                          <p:spTgt spid="96259"/>
                                        </p:tgtEl>
                                        <p:attrNameLst>
                                          <p:attrName>style.visibility</p:attrName>
                                        </p:attrNameLst>
                                      </p:cBhvr>
                                      <p:to>
                                        <p:strVal val="visible"/>
                                      </p:to>
                                    </p:set>
                                    <p:animEffect transition="in" filter="wipe(up)">
                                      <p:cBhvr additive="repl">
                                        <p:cTn id="12" dur="499"/>
                                        <p:tgtEl>
                                          <p:spTgt spid="96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ChangeArrowheads="1"/>
          </p:cNvSpPr>
          <p:nvPr>
            <p:ph type="title" idx="4294967295"/>
          </p:nvPr>
        </p:nvSpPr>
        <p:spPr>
          <a:xfrm>
            <a:off x="2519363" y="3798888"/>
            <a:ext cx="20334287" cy="7721600"/>
          </a:xfrm>
        </p:spPr>
        <p:txBody>
          <a:bodyPr/>
          <a:lstStyle/>
          <a:p>
            <a:pPr eaLnBrk="1">
              <a:lnSpc>
                <a:spcPct val="11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sz="6000">
                <a:solidFill>
                  <a:srgbClr val="FEFCDD"/>
                </a:solidFill>
                <a:latin typeface="DejaVu Sans Condensed Oblique" charset="0"/>
              </a:rPr>
              <a:t>1. Yôm</a:t>
            </a:r>
            <a:r>
              <a:rPr lang="pl-PL" altLang="pl-PL" sz="6000">
                <a:solidFill>
                  <a:srgbClr val="FEFCDD"/>
                </a:solidFill>
                <a:latin typeface="DejaVu Sans Condensed" charset="0"/>
                <a:cs typeface="DejaVu Sans Condensed" charset="0"/>
              </a:rPr>
              <a:t> (“dzień”) zdefiniowany dosłownie w wersecie 5.</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2. </a:t>
            </a:r>
            <a:r>
              <a:rPr lang="pl-PL" altLang="pl-PL" sz="6000">
                <a:solidFill>
                  <a:srgbClr val="FEFCDD"/>
                </a:solidFill>
                <a:latin typeface="DejaVu Sans Condensed Oblique" charset="0"/>
              </a:rPr>
              <a:t>Yôm </a:t>
            </a:r>
            <a:r>
              <a:rPr lang="pl-PL" altLang="pl-PL" sz="6000">
                <a:solidFill>
                  <a:srgbClr val="FEFCDD"/>
                </a:solidFill>
                <a:latin typeface="DejaVu Sans Condensed" charset="0"/>
                <a:cs typeface="DejaVu Sans Condensed" charset="0"/>
              </a:rPr>
              <a:t>z liczebnikiem (pierwszy, drugi itd.)</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3.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 określeniami “wieczór” i “poranek”.</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4.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zdefiniowany dosłownie w wersecie 14.</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5.	 Bóg mógł użyć innych słów na określenie czasu.</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6. Kolejność stworzenia kontra kolejność ewolucyjna.</a:t>
            </a:r>
          </a:p>
        </p:txBody>
      </p:sp>
      <p:sp>
        <p:nvSpPr>
          <p:cNvPr id="94211" name="Rectangle 2"/>
          <p:cNvSpPr>
            <a:spLocks noChangeArrowheads="1"/>
          </p:cNvSpPr>
          <p:nvPr/>
        </p:nvSpPr>
        <p:spPr bwMode="auto">
          <a:xfrm>
            <a:off x="5522913" y="709613"/>
            <a:ext cx="13182600" cy="2319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Księga Rodzaju 1: Dosłownie </a:t>
            </a:r>
          </a:p>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rozumiane dni</a:t>
            </a:r>
          </a:p>
        </p:txBody>
      </p:sp>
    </p:spTree>
    <p:extLst>
      <p:ext uri="{BB962C8B-B14F-4D97-AF65-F5344CB8AC3E}">
        <p14:creationId xmlns:p14="http://schemas.microsoft.com/office/powerpoint/2010/main" val="42905874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Rectangle"/>
          <p:cNvSpPr/>
          <p:nvPr/>
        </p:nvSpPr>
        <p:spPr>
          <a:xfrm>
            <a:off x="-257175" y="-314325"/>
            <a:ext cx="24666575" cy="14043025"/>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89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grpSp>
        <p:nvGrpSpPr>
          <p:cNvPr id="16" name="Group 3"/>
          <p:cNvGrpSpPr>
            <a:grpSpLocks/>
          </p:cNvGrpSpPr>
          <p:nvPr/>
        </p:nvGrpSpPr>
        <p:grpSpPr bwMode="auto">
          <a:xfrm>
            <a:off x="5908675" y="746125"/>
            <a:ext cx="12609513" cy="12172950"/>
            <a:chOff x="3722" y="470"/>
            <a:chExt cx="7943" cy="7668"/>
          </a:xfrm>
        </p:grpSpPr>
        <p:pic>
          <p:nvPicPr>
            <p:cNvPr id="1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2" y="470"/>
              <a:ext cx="7943" cy="7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5"/>
            <p:cNvSpPr>
              <a:spLocks noChangeArrowheads="1"/>
            </p:cNvSpPr>
            <p:nvPr/>
          </p:nvSpPr>
          <p:spPr bwMode="auto">
            <a:xfrm>
              <a:off x="6848" y="6113"/>
              <a:ext cx="1688" cy="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4800" b="1">
                  <a:solidFill>
                    <a:srgbClr val="FFFFFF"/>
                  </a:solidFill>
                </a:rPr>
                <a:t>Ziemia</a:t>
              </a:r>
            </a:p>
          </p:txBody>
        </p:sp>
        <p:sp>
          <p:nvSpPr>
            <p:cNvPr id="19" name="Rectangle 6"/>
            <p:cNvSpPr>
              <a:spLocks noChangeArrowheads="1"/>
            </p:cNvSpPr>
            <p:nvPr/>
          </p:nvSpPr>
          <p:spPr bwMode="auto">
            <a:xfrm>
              <a:off x="5879" y="1944"/>
              <a:ext cx="3623" cy="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9pPr>
            </a:lstStyle>
            <a:p>
              <a:pPr algn="ctr" eaLnBrk="1">
                <a:lnSpc>
                  <a:spcPct val="90000"/>
                </a:lnSpc>
              </a:pPr>
              <a:r>
                <a:rPr lang="pl-PL" altLang="pl-PL" sz="4800" b="1">
                  <a:solidFill>
                    <a:srgbClr val="FFFFFF"/>
                  </a:solidFill>
                </a:rPr>
                <a:t>Ewolucja</a:t>
              </a:r>
            </a:p>
            <a:p>
              <a:pPr algn="ctr" eaLnBrk="1">
                <a:lnSpc>
                  <a:spcPct val="90000"/>
                </a:lnSpc>
              </a:pPr>
              <a:r>
                <a:rPr lang="pl-PL" altLang="pl-PL" sz="4800" b="1">
                  <a:solidFill>
                    <a:srgbClr val="FFFFFF"/>
                  </a:solidFill>
                </a:rPr>
                <a:t>geologiczna</a:t>
              </a:r>
            </a:p>
          </p:txBody>
        </p:sp>
      </p:grpSp>
      <p:grpSp>
        <p:nvGrpSpPr>
          <p:cNvPr id="20" name="Group 7"/>
          <p:cNvGrpSpPr>
            <a:grpSpLocks/>
          </p:cNvGrpSpPr>
          <p:nvPr/>
        </p:nvGrpSpPr>
        <p:grpSpPr bwMode="auto">
          <a:xfrm>
            <a:off x="5902325" y="735013"/>
            <a:ext cx="12612688" cy="12177712"/>
            <a:chOff x="3721" y="488"/>
            <a:chExt cx="7945" cy="7671"/>
          </a:xfrm>
        </p:grpSpPr>
        <p:pic>
          <p:nvPicPr>
            <p:cNvPr id="21"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21" y="488"/>
              <a:ext cx="7945" cy="7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Rectangle 9"/>
            <p:cNvSpPr>
              <a:spLocks noChangeArrowheads="1"/>
            </p:cNvSpPr>
            <p:nvPr/>
          </p:nvSpPr>
          <p:spPr bwMode="auto">
            <a:xfrm>
              <a:off x="5760" y="1200"/>
              <a:ext cx="384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ctr" eaLnBrk="1">
                <a:lnSpc>
                  <a:spcPct val="100000"/>
                </a:lnSpc>
              </a:pPr>
              <a:r>
                <a:rPr lang="pl-PL" altLang="pl-PL" sz="4800" b="1">
                  <a:solidFill>
                    <a:srgbClr val="FFFFFF"/>
                  </a:solidFill>
                </a:rPr>
                <a:t>Ewolucja Kosmiczna</a:t>
              </a:r>
            </a:p>
          </p:txBody>
        </p:sp>
        <p:sp>
          <p:nvSpPr>
            <p:cNvPr id="23" name="Rectangle 10"/>
            <p:cNvSpPr>
              <a:spLocks noChangeArrowheads="1"/>
            </p:cNvSpPr>
            <p:nvPr/>
          </p:nvSpPr>
          <p:spPr bwMode="auto">
            <a:xfrm>
              <a:off x="5557" y="6952"/>
              <a:ext cx="4231" cy="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9pPr>
            </a:lstStyle>
            <a:p>
              <a:pPr algn="ctr" eaLnBrk="1">
                <a:lnSpc>
                  <a:spcPct val="90000"/>
                </a:lnSpc>
              </a:pPr>
              <a:r>
                <a:rPr lang="pl-PL" altLang="pl-PL" sz="4800" b="1">
                  <a:solidFill>
                    <a:srgbClr val="FFFFFF"/>
                  </a:solidFill>
                </a:rPr>
                <a:t>planety, gwiazdy, galaktyki</a:t>
              </a:r>
            </a:p>
          </p:txBody>
        </p:sp>
      </p:grpSp>
      <p:grpSp>
        <p:nvGrpSpPr>
          <p:cNvPr id="24" name="Group 11"/>
          <p:cNvGrpSpPr>
            <a:grpSpLocks/>
          </p:cNvGrpSpPr>
          <p:nvPr/>
        </p:nvGrpSpPr>
        <p:grpSpPr bwMode="auto">
          <a:xfrm>
            <a:off x="5910263" y="760413"/>
            <a:ext cx="12609512" cy="12172950"/>
            <a:chOff x="3723" y="479"/>
            <a:chExt cx="7943" cy="7668"/>
          </a:xfrm>
        </p:grpSpPr>
        <p:pic>
          <p:nvPicPr>
            <p:cNvPr id="25"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23" y="479"/>
              <a:ext cx="7943" cy="7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Rectangle 13"/>
            <p:cNvSpPr>
              <a:spLocks noChangeArrowheads="1"/>
            </p:cNvSpPr>
            <p:nvPr/>
          </p:nvSpPr>
          <p:spPr bwMode="auto">
            <a:xfrm>
              <a:off x="7343" y="5164"/>
              <a:ext cx="1688" cy="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4800" b="1">
                  <a:solidFill>
                    <a:srgbClr val="FFFFFF"/>
                  </a:solidFill>
                </a:rPr>
                <a:t>Życie</a:t>
              </a:r>
            </a:p>
          </p:txBody>
        </p:sp>
        <p:sp>
          <p:nvSpPr>
            <p:cNvPr id="27" name="Rectangle 14"/>
            <p:cNvSpPr>
              <a:spLocks noChangeArrowheads="1"/>
            </p:cNvSpPr>
            <p:nvPr/>
          </p:nvSpPr>
          <p:spPr bwMode="auto">
            <a:xfrm>
              <a:off x="6247" y="3008"/>
              <a:ext cx="2895"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eaLnBrk="1">
                <a:lnSpc>
                  <a:spcPct val="90000"/>
                </a:lnSpc>
              </a:pPr>
              <a:r>
                <a:rPr lang="pl-PL" altLang="pl-PL" sz="4800" b="1">
                  <a:solidFill>
                    <a:srgbClr val="FFFFFF"/>
                  </a:solidFill>
                </a:rPr>
                <a:t>Ewolucja</a:t>
              </a:r>
            </a:p>
            <a:p>
              <a:pPr algn="ctr" eaLnBrk="1">
                <a:lnSpc>
                  <a:spcPct val="90000"/>
                </a:lnSpc>
              </a:pPr>
              <a:r>
                <a:rPr lang="pl-PL" altLang="pl-PL" sz="4800" b="1">
                  <a:solidFill>
                    <a:srgbClr val="FFFFFF"/>
                  </a:solidFill>
                </a:rPr>
                <a:t>biologiczna</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additive="repl">
                                        <p:cTn id="6" dur="indefinite" fill="hold"/>
                                        <p:tgtEl>
                                          <p:spTgt spid="16"/>
                                        </p:tgtEl>
                                        <p:attrNameLst>
                                          <p:attrName>style.visibility</p:attrName>
                                        </p:attrNameLst>
                                      </p:cBhvr>
                                      <p:to>
                                        <p:strVal val="visible"/>
                                      </p:to>
                                    </p:set>
                                    <p:anim calcmode="lin" valueType="num">
                                      <p:cBhvr additive="repl">
                                        <p:cTn id="7" dur="500" fill="hold"/>
                                        <p:tgtEl>
                                          <p:spTgt spid="16"/>
                                        </p:tgtEl>
                                        <p:attrNameLst>
                                          <p:attrName>ppt_w</p:attrName>
                                        </p:attrNameLst>
                                      </p:cBhvr>
                                      <p:tavLst>
                                        <p:tav tm="100000">
                                          <p:val>
                                            <p:strVal val="0"/>
                                          </p:val>
                                        </p:tav>
                                        <p:tav>
                                          <p:val>
                                            <p:strVal val="#ppt_w"/>
                                          </p:val>
                                        </p:tav>
                                      </p:tavLst>
                                    </p:anim>
                                    <p:anim calcmode="lin" valueType="num">
                                      <p:cBhvr additive="repl">
                                        <p:cTn id="8" dur="500" fill="hold"/>
                                        <p:tgtEl>
                                          <p:spTgt spid="16"/>
                                        </p:tgtEl>
                                        <p:attrNameLst>
                                          <p:attrName>ppt_h</p:attrName>
                                        </p:attrNameLst>
                                      </p:cBhvr>
                                      <p:tavLst>
                                        <p:tav tm="100000">
                                          <p:val>
                                            <p:strVal val="0"/>
                                          </p:val>
                                        </p:tav>
                                        <p:tav>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additive="repl">
                                        <p:cTn id="12" dur="indefinite" fill="hold"/>
                                        <p:tgtEl>
                                          <p:spTgt spid="24"/>
                                        </p:tgtEl>
                                        <p:attrNameLst>
                                          <p:attrName>style.visibility</p:attrName>
                                        </p:attrNameLst>
                                      </p:cBhvr>
                                      <p:to>
                                        <p:strVal val="visible"/>
                                      </p:to>
                                    </p:set>
                                    <p:anim calcmode="lin" valueType="num">
                                      <p:cBhvr additive="repl">
                                        <p:cTn id="13" dur="500" fill="hold"/>
                                        <p:tgtEl>
                                          <p:spTgt spid="24"/>
                                        </p:tgtEl>
                                        <p:attrNameLst>
                                          <p:attrName>ppt_w</p:attrName>
                                        </p:attrNameLst>
                                      </p:cBhvr>
                                      <p:tavLst>
                                        <p:tav tm="100000">
                                          <p:val>
                                            <p:strVal val="0"/>
                                          </p:val>
                                        </p:tav>
                                        <p:tav>
                                          <p:val>
                                            <p:strVal val="#ppt_w"/>
                                          </p:val>
                                        </p:tav>
                                      </p:tavLst>
                                    </p:anim>
                                    <p:anim calcmode="lin" valueType="num">
                                      <p:cBhvr additive="repl">
                                        <p:cTn id="14" dur="500" fill="hold"/>
                                        <p:tgtEl>
                                          <p:spTgt spid="24"/>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95235" name="Text Box 2"/>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defTabSz="449263" fontAlgn="base">
              <a:spcBef>
                <a:spcPct val="0"/>
              </a:spcBef>
              <a:spcAft>
                <a:spcPct val="0"/>
              </a:spcAft>
              <a:buClr>
                <a:srgbClr val="000000"/>
              </a:buClr>
              <a:buSzPct val="100000"/>
              <a:buFont typeface="Times New Roman" pitchFamily="16" charset="0"/>
              <a:buNone/>
            </a:pPr>
            <a:fld id="{24B9FFCF-C5A5-4816-9CFC-50C785764CF9}" type="slidenum">
              <a:rPr lang="pl-PL" altLang="pl-PL" sz="2400" kern="1200" smtClean="0">
                <a:latin typeface="Futura" charset="0"/>
                <a:ea typeface="Microsoft YaHei" charset="-122"/>
                <a:cs typeface="Arial"/>
              </a:rPr>
              <a:pPr algn="ctr" defTabSz="449263" fontAlgn="base">
                <a:spcBef>
                  <a:spcPct val="0"/>
                </a:spcBef>
                <a:spcAft>
                  <a:spcPct val="0"/>
                </a:spcAft>
                <a:buClr>
                  <a:srgbClr val="000000"/>
                </a:buClr>
                <a:buSzPct val="100000"/>
                <a:buFont typeface="Times New Roman" pitchFamily="16" charset="0"/>
                <a:buNone/>
              </a:pPr>
              <a:t>50</a:t>
            </a:fld>
            <a:endParaRPr lang="pl-PL" altLang="pl-PL" sz="2400" kern="1200">
              <a:latin typeface="Futura" charset="0"/>
              <a:ea typeface="Microsoft YaHei" charset="-122"/>
              <a:cs typeface="Arial"/>
            </a:endParaRPr>
          </a:p>
        </p:txBody>
      </p:sp>
      <p:pic>
        <p:nvPicPr>
          <p:cNvPr id="9523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7150" y="990600"/>
            <a:ext cx="3378200" cy="5807075"/>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3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0025" y="990600"/>
            <a:ext cx="3378200" cy="5807075"/>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3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99725" y="998538"/>
            <a:ext cx="3376613" cy="5803900"/>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3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439900" y="990600"/>
            <a:ext cx="3378200" cy="5807075"/>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40"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389600" y="992188"/>
            <a:ext cx="3378200" cy="5807075"/>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41" name="Rectangle 8"/>
          <p:cNvSpPr>
            <a:spLocks noChangeArrowheads="1"/>
          </p:cNvSpPr>
          <p:nvPr/>
        </p:nvSpPr>
        <p:spPr bwMode="auto">
          <a:xfrm>
            <a:off x="2552700" y="0"/>
            <a:ext cx="19265900" cy="1346200"/>
          </a:xfrm>
          <a:prstGeom prst="rect">
            <a:avLst/>
          </a:prstGeom>
          <a:solidFill>
            <a:srgbClr val="89180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95242" name="Rectangle 9"/>
          <p:cNvSpPr>
            <a:spLocks noChangeArrowheads="1"/>
          </p:cNvSpPr>
          <p:nvPr/>
        </p:nvSpPr>
        <p:spPr bwMode="auto">
          <a:xfrm>
            <a:off x="2843213" y="57547"/>
            <a:ext cx="2895600" cy="1231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80000"/>
              </a:lnSpc>
              <a:spcBef>
                <a:spcPct val="0"/>
              </a:spcBef>
              <a:spcAft>
                <a:spcPct val="0"/>
              </a:spcAft>
              <a:buClr>
                <a:srgbClr val="000000"/>
              </a:buClr>
              <a:buSzPct val="100000"/>
              <a:buFont typeface="Times New Roman" pitchFamily="16" charset="0"/>
              <a:buNone/>
            </a:pPr>
            <a:r>
              <a:rPr lang="pl-PL" altLang="pl-PL" sz="5000" kern="1200" dirty="0">
                <a:solidFill>
                  <a:schemeClr val="bg1"/>
                </a:solidFill>
                <a:cs typeface="Arial"/>
              </a:rPr>
              <a:t>Wielki Wybuch</a:t>
            </a:r>
          </a:p>
        </p:txBody>
      </p:sp>
      <p:sp>
        <p:nvSpPr>
          <p:cNvPr id="95243" name="Rectangle 10"/>
          <p:cNvSpPr>
            <a:spLocks noChangeArrowheads="1"/>
          </p:cNvSpPr>
          <p:nvPr/>
        </p:nvSpPr>
        <p:spPr bwMode="auto">
          <a:xfrm>
            <a:off x="6807200" y="365323"/>
            <a:ext cx="2895600"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80000"/>
              </a:lnSpc>
              <a:spcBef>
                <a:spcPct val="0"/>
              </a:spcBef>
              <a:spcAft>
                <a:spcPct val="0"/>
              </a:spcAft>
              <a:buClr>
                <a:srgbClr val="000000"/>
              </a:buClr>
              <a:buSzPct val="100000"/>
              <a:buFont typeface="Times New Roman" pitchFamily="16" charset="0"/>
              <a:buNone/>
            </a:pPr>
            <a:r>
              <a:rPr lang="pl-PL" altLang="pl-PL" sz="5000" kern="1200">
                <a:solidFill>
                  <a:schemeClr val="bg1"/>
                </a:solidFill>
                <a:cs typeface="Arial"/>
              </a:rPr>
              <a:t>Gwiazdy</a:t>
            </a:r>
          </a:p>
        </p:txBody>
      </p:sp>
      <p:sp>
        <p:nvSpPr>
          <p:cNvPr id="95244" name="Rectangle 11"/>
          <p:cNvSpPr>
            <a:spLocks noChangeArrowheads="1"/>
          </p:cNvSpPr>
          <p:nvPr/>
        </p:nvSpPr>
        <p:spPr bwMode="auto">
          <a:xfrm>
            <a:off x="10744200" y="365323"/>
            <a:ext cx="2895600"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80000"/>
              </a:lnSpc>
              <a:spcBef>
                <a:spcPct val="0"/>
              </a:spcBef>
              <a:spcAft>
                <a:spcPct val="0"/>
              </a:spcAft>
              <a:buClr>
                <a:srgbClr val="000000"/>
              </a:buClr>
              <a:buSzPct val="100000"/>
              <a:buFont typeface="Times New Roman" pitchFamily="16" charset="0"/>
              <a:buNone/>
            </a:pPr>
            <a:r>
              <a:rPr lang="pl-PL" altLang="pl-PL" sz="5000" kern="1200">
                <a:solidFill>
                  <a:schemeClr val="bg1"/>
                </a:solidFill>
                <a:cs typeface="Arial"/>
              </a:rPr>
              <a:t>Słońce</a:t>
            </a:r>
          </a:p>
        </p:txBody>
      </p:sp>
      <p:sp>
        <p:nvSpPr>
          <p:cNvPr id="95245" name="Rectangle 12"/>
          <p:cNvSpPr>
            <a:spLocks noChangeArrowheads="1"/>
          </p:cNvSpPr>
          <p:nvPr/>
        </p:nvSpPr>
        <p:spPr bwMode="auto">
          <a:xfrm>
            <a:off x="14706600" y="57547"/>
            <a:ext cx="2895600" cy="1231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80000"/>
              </a:lnSpc>
              <a:spcBef>
                <a:spcPct val="0"/>
              </a:spcBef>
              <a:spcAft>
                <a:spcPct val="0"/>
              </a:spcAft>
              <a:buClr>
                <a:srgbClr val="000000"/>
              </a:buClr>
              <a:buSzPct val="100000"/>
              <a:buFont typeface="Times New Roman" pitchFamily="16" charset="0"/>
              <a:buNone/>
            </a:pPr>
            <a:r>
              <a:rPr lang="pl-PL" altLang="pl-PL" sz="5000" kern="1200">
                <a:solidFill>
                  <a:schemeClr val="bg1"/>
                </a:solidFill>
                <a:cs typeface="Arial"/>
              </a:rPr>
              <a:t>„Płynna”</a:t>
            </a:r>
          </a:p>
          <a:p>
            <a:pPr algn="ctr" defTabSz="449263" eaLnBrk="1" fontAlgn="base">
              <a:lnSpc>
                <a:spcPct val="80000"/>
              </a:lnSpc>
              <a:spcBef>
                <a:spcPct val="0"/>
              </a:spcBef>
              <a:spcAft>
                <a:spcPct val="0"/>
              </a:spcAft>
              <a:buClr>
                <a:srgbClr val="000000"/>
              </a:buClr>
              <a:buSzPct val="100000"/>
              <a:buFont typeface="Times New Roman" pitchFamily="16" charset="0"/>
              <a:buNone/>
            </a:pPr>
            <a:r>
              <a:rPr lang="pl-PL" altLang="pl-PL" sz="5000" kern="1200">
                <a:solidFill>
                  <a:schemeClr val="bg1"/>
                </a:solidFill>
                <a:cs typeface="Arial"/>
              </a:rPr>
              <a:t>Ziemia</a:t>
            </a:r>
          </a:p>
        </p:txBody>
      </p:sp>
      <p:sp>
        <p:nvSpPr>
          <p:cNvPr id="95246" name="Rectangle 13"/>
          <p:cNvSpPr>
            <a:spLocks noChangeArrowheads="1"/>
          </p:cNvSpPr>
          <p:nvPr/>
        </p:nvSpPr>
        <p:spPr bwMode="auto">
          <a:xfrm>
            <a:off x="18643600" y="70247"/>
            <a:ext cx="2895600" cy="1231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80000"/>
              </a:lnSpc>
              <a:spcBef>
                <a:spcPct val="0"/>
              </a:spcBef>
              <a:spcAft>
                <a:spcPct val="0"/>
              </a:spcAft>
              <a:buClr>
                <a:srgbClr val="000000"/>
              </a:buClr>
              <a:buSzPct val="100000"/>
              <a:buFont typeface="Times New Roman" pitchFamily="16" charset="0"/>
              <a:buNone/>
            </a:pPr>
            <a:r>
              <a:rPr lang="pl-PL" altLang="pl-PL" sz="5000" kern="1200">
                <a:solidFill>
                  <a:schemeClr val="bg1"/>
                </a:solidFill>
                <a:cs typeface="Arial"/>
              </a:rPr>
              <a:t>Pierwsze oceany</a:t>
            </a:r>
          </a:p>
        </p:txBody>
      </p:sp>
      <p:sp>
        <p:nvSpPr>
          <p:cNvPr id="95247" name="Rectangle 14"/>
          <p:cNvSpPr>
            <a:spLocks noChangeArrowheads="1"/>
          </p:cNvSpPr>
          <p:nvPr/>
        </p:nvSpPr>
        <p:spPr bwMode="auto">
          <a:xfrm>
            <a:off x="2057400" y="10553700"/>
            <a:ext cx="889000" cy="419100"/>
          </a:xfrm>
          <a:prstGeom prst="rect">
            <a:avLst/>
          </a:prstGeom>
          <a:solidFill>
            <a:srgbClr val="000000">
              <a:alpha val="50195"/>
            </a:srgbClr>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grpSp>
        <p:nvGrpSpPr>
          <p:cNvPr id="98319" name="Group 15"/>
          <p:cNvGrpSpPr>
            <a:grpSpLocks/>
          </p:cNvGrpSpPr>
          <p:nvPr/>
        </p:nvGrpSpPr>
        <p:grpSpPr bwMode="auto">
          <a:xfrm>
            <a:off x="4737100" y="6870701"/>
            <a:ext cx="14924088" cy="7275513"/>
            <a:chOff x="2984" y="4328"/>
            <a:chExt cx="9401" cy="4583"/>
          </a:xfrm>
        </p:grpSpPr>
        <p:pic>
          <p:nvPicPr>
            <p:cNvPr id="95255" name="Picture 16"/>
            <p:cNvPicPr>
              <a:picLocks noChangeAspect="1" noChangeArrowheads="1"/>
            </p:cNvPicPr>
            <p:nvPr/>
          </p:nvPicPr>
          <p:blipFill>
            <a:blip r:embed="rId8" cstate="screen">
              <a:extLst>
                <a:ext uri="{28A0092B-C50C-407E-A947-70E740481C1C}">
                  <a14:useLocalDpi xmlns:a14="http://schemas.microsoft.com/office/drawing/2010/main"/>
                </a:ext>
              </a:extLst>
            </a:blip>
            <a:srcRect t="7146" r="406" b="6467"/>
            <a:stretch>
              <a:fillRect/>
            </a:stretch>
          </p:blipFill>
          <p:spPr bwMode="auto">
            <a:xfrm>
              <a:off x="3020" y="4616"/>
              <a:ext cx="2859" cy="4263"/>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t="7146" r="406" b="646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56" name="Picture 1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56" y="4472"/>
              <a:ext cx="2868" cy="4375"/>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l="92" t="7626" b="371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57" name="Picture 1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487" y="4608"/>
              <a:ext cx="2871" cy="4303"/>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t="7359" b="5450"/>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58" name="Rectangle 19"/>
            <p:cNvSpPr>
              <a:spLocks noChangeArrowheads="1"/>
            </p:cNvSpPr>
            <p:nvPr/>
          </p:nvSpPr>
          <p:spPr bwMode="auto">
            <a:xfrm>
              <a:off x="2984" y="4328"/>
              <a:ext cx="9391" cy="847"/>
            </a:xfrm>
            <a:prstGeom prst="rect">
              <a:avLst/>
            </a:prstGeom>
            <a:solidFill>
              <a:srgbClr val="3D9052"/>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95259" name="Rectangle 20"/>
            <p:cNvSpPr>
              <a:spLocks noChangeArrowheads="1"/>
            </p:cNvSpPr>
            <p:nvPr/>
          </p:nvSpPr>
          <p:spPr bwMode="auto">
            <a:xfrm>
              <a:off x="3208" y="4422"/>
              <a:ext cx="2495" cy="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defTabSz="449263" eaLnBrk="1" fontAlgn="base">
                <a:lnSpc>
                  <a:spcPct val="70000"/>
                </a:lnSpc>
                <a:spcBef>
                  <a:spcPct val="0"/>
                </a:spcBef>
                <a:spcAft>
                  <a:spcPct val="0"/>
                </a:spcAft>
                <a:buClr>
                  <a:srgbClr val="000000"/>
                </a:buClr>
                <a:buSzPct val="100000"/>
                <a:buFont typeface="Times New Roman" pitchFamily="16" charset="0"/>
                <a:buNone/>
              </a:pPr>
              <a:r>
                <a:rPr lang="pl-PL" altLang="pl-PL" sz="4800" kern="1200">
                  <a:solidFill>
                    <a:srgbClr val="FFFFFF"/>
                  </a:solidFill>
                  <a:cs typeface="Arial"/>
                </a:rPr>
                <a:t>Ziemia pokryta wodą</a:t>
              </a:r>
            </a:p>
          </p:txBody>
        </p:sp>
        <p:sp>
          <p:nvSpPr>
            <p:cNvPr id="95260" name="Rectangle 21"/>
            <p:cNvSpPr>
              <a:spLocks noChangeArrowheads="1"/>
            </p:cNvSpPr>
            <p:nvPr/>
          </p:nvSpPr>
          <p:spPr bwMode="auto">
            <a:xfrm>
              <a:off x="10207" y="8175"/>
              <a:ext cx="1421" cy="345"/>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defTabSz="449263" eaLnBrk="1" fontAlgn="base">
                <a:lnSpc>
                  <a:spcPct val="80000"/>
                </a:lnSpc>
                <a:spcBef>
                  <a:spcPct val="0"/>
                </a:spcBef>
                <a:spcAft>
                  <a:spcPct val="0"/>
                </a:spcAft>
                <a:buClr>
                  <a:srgbClr val="000000"/>
                </a:buClr>
                <a:buSzPct val="100000"/>
                <a:buFont typeface="Times New Roman" pitchFamily="16" charset="0"/>
                <a:buNone/>
              </a:pPr>
              <a:r>
                <a:rPr lang="pl-PL" altLang="pl-PL" sz="4500" kern="1200">
                  <a:solidFill>
                    <a:srgbClr val="FFFFFF"/>
                  </a:solidFill>
                  <a:cs typeface="Arial"/>
                </a:rPr>
                <a:t>Dzień 4  </a:t>
              </a:r>
            </a:p>
          </p:txBody>
        </p:sp>
        <p:sp>
          <p:nvSpPr>
            <p:cNvPr id="95261" name="Rectangle 22"/>
            <p:cNvSpPr>
              <a:spLocks noChangeArrowheads="1"/>
            </p:cNvSpPr>
            <p:nvPr/>
          </p:nvSpPr>
          <p:spPr bwMode="auto">
            <a:xfrm>
              <a:off x="6967" y="8175"/>
              <a:ext cx="1421" cy="345"/>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defTabSz="449263" eaLnBrk="1" fontAlgn="base">
                <a:lnSpc>
                  <a:spcPct val="80000"/>
                </a:lnSpc>
                <a:spcBef>
                  <a:spcPct val="0"/>
                </a:spcBef>
                <a:spcAft>
                  <a:spcPct val="0"/>
                </a:spcAft>
                <a:buClr>
                  <a:srgbClr val="000000"/>
                </a:buClr>
                <a:buSzPct val="100000"/>
                <a:buFont typeface="Times New Roman" pitchFamily="16" charset="0"/>
                <a:buNone/>
              </a:pPr>
              <a:r>
                <a:rPr lang="pl-PL" altLang="pl-PL" sz="4500" kern="1200">
                  <a:solidFill>
                    <a:srgbClr val="FFFFFF"/>
                  </a:solidFill>
                  <a:cs typeface="Arial"/>
                </a:rPr>
                <a:t>Dzień 3  </a:t>
              </a:r>
            </a:p>
          </p:txBody>
        </p:sp>
        <p:sp>
          <p:nvSpPr>
            <p:cNvPr id="95262" name="Rectangle 23"/>
            <p:cNvSpPr>
              <a:spLocks noChangeArrowheads="1"/>
            </p:cNvSpPr>
            <p:nvPr/>
          </p:nvSpPr>
          <p:spPr bwMode="auto">
            <a:xfrm>
              <a:off x="3773" y="8175"/>
              <a:ext cx="1361" cy="345"/>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lnSpc>
                  <a:spcPct val="80000"/>
                </a:lnSpc>
                <a:spcBef>
                  <a:spcPct val="0"/>
                </a:spcBef>
                <a:spcAft>
                  <a:spcPct val="0"/>
                </a:spcAft>
                <a:buClr>
                  <a:srgbClr val="000000"/>
                </a:buClr>
                <a:buSzPct val="100000"/>
                <a:buFont typeface="Times New Roman" pitchFamily="16" charset="0"/>
                <a:buNone/>
              </a:pPr>
              <a:r>
                <a:rPr lang="pl-PL" altLang="pl-PL" sz="4500" kern="1200">
                  <a:solidFill>
                    <a:srgbClr val="FFFFFF"/>
                  </a:solidFill>
                  <a:cs typeface="Arial"/>
                </a:rPr>
                <a:t>Dni 1-2  </a:t>
              </a:r>
            </a:p>
          </p:txBody>
        </p:sp>
        <p:sp>
          <p:nvSpPr>
            <p:cNvPr id="95263" name="Rectangle 24"/>
            <p:cNvSpPr>
              <a:spLocks noChangeArrowheads="1"/>
            </p:cNvSpPr>
            <p:nvPr/>
          </p:nvSpPr>
          <p:spPr bwMode="auto">
            <a:xfrm>
              <a:off x="6536" y="4422"/>
              <a:ext cx="2279" cy="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defTabSz="449263" eaLnBrk="1" fontAlgn="base">
                <a:lnSpc>
                  <a:spcPct val="70000"/>
                </a:lnSpc>
                <a:spcBef>
                  <a:spcPct val="0"/>
                </a:spcBef>
                <a:spcAft>
                  <a:spcPct val="0"/>
                </a:spcAft>
                <a:buClr>
                  <a:srgbClr val="000000"/>
                </a:buClr>
                <a:buSzPct val="100000"/>
                <a:buFont typeface="Times New Roman" pitchFamily="16" charset="0"/>
                <a:buNone/>
              </a:pPr>
              <a:r>
                <a:rPr lang="pl-PL" altLang="pl-PL" sz="4800" kern="1200" dirty="0">
                  <a:solidFill>
                    <a:srgbClr val="FFFFFF"/>
                  </a:solidFill>
                  <a:cs typeface="Arial"/>
                </a:rPr>
                <a:t>Suchy ląd i rośliny</a:t>
              </a:r>
            </a:p>
          </p:txBody>
        </p:sp>
        <p:sp>
          <p:nvSpPr>
            <p:cNvPr id="95264" name="Rectangle 25"/>
            <p:cNvSpPr>
              <a:spLocks noChangeArrowheads="1"/>
            </p:cNvSpPr>
            <p:nvPr/>
          </p:nvSpPr>
          <p:spPr bwMode="auto">
            <a:xfrm>
              <a:off x="9411" y="4447"/>
              <a:ext cx="2974" cy="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70000"/>
                </a:lnSpc>
                <a:spcBef>
                  <a:spcPct val="0"/>
                </a:spcBef>
                <a:spcAft>
                  <a:spcPct val="0"/>
                </a:spcAft>
                <a:buClr>
                  <a:srgbClr val="000000"/>
                </a:buClr>
                <a:buSzPct val="100000"/>
                <a:buFont typeface="Times New Roman" pitchFamily="16" charset="0"/>
                <a:buNone/>
              </a:pPr>
              <a:r>
                <a:rPr lang="pl-PL" altLang="pl-PL" sz="4800" kern="1200" dirty="0">
                  <a:solidFill>
                    <a:srgbClr val="FFFFFF"/>
                  </a:solidFill>
                  <a:cs typeface="Arial"/>
                </a:rPr>
                <a:t>Słońce, księżyc</a:t>
              </a:r>
            </a:p>
            <a:p>
              <a:pPr algn="ctr" defTabSz="449263" eaLnBrk="1" fontAlgn="base">
                <a:lnSpc>
                  <a:spcPct val="70000"/>
                </a:lnSpc>
                <a:spcBef>
                  <a:spcPct val="0"/>
                </a:spcBef>
                <a:spcAft>
                  <a:spcPct val="0"/>
                </a:spcAft>
                <a:buClr>
                  <a:srgbClr val="000000"/>
                </a:buClr>
                <a:buSzPct val="100000"/>
                <a:buFont typeface="Times New Roman" pitchFamily="16" charset="0"/>
                <a:buNone/>
              </a:pPr>
              <a:r>
                <a:rPr lang="pl-PL" altLang="pl-PL" sz="4800" kern="1200" dirty="0">
                  <a:solidFill>
                    <a:srgbClr val="FFFFFF"/>
                  </a:solidFill>
                  <a:cs typeface="Arial"/>
                </a:rPr>
                <a:t> i gwiazdy</a:t>
              </a:r>
            </a:p>
          </p:txBody>
        </p:sp>
      </p:grpSp>
      <p:sp>
        <p:nvSpPr>
          <p:cNvPr id="95249" name="Rectangle 26"/>
          <p:cNvSpPr>
            <a:spLocks noChangeArrowheads="1"/>
          </p:cNvSpPr>
          <p:nvPr/>
        </p:nvSpPr>
        <p:spPr bwMode="auto">
          <a:xfrm>
            <a:off x="2851150" y="5532438"/>
            <a:ext cx="2895600" cy="94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3400" b="1" kern="1200">
                <a:solidFill>
                  <a:srgbClr val="FFFFFF"/>
                </a:solidFill>
                <a:cs typeface="Arial"/>
              </a:rPr>
              <a:t>13,8 miliarda</a:t>
            </a:r>
          </a:p>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3400" b="1" kern="1200">
                <a:solidFill>
                  <a:srgbClr val="FFFFFF"/>
                </a:solidFill>
                <a:cs typeface="Arial"/>
              </a:rPr>
              <a:t>lat temu</a:t>
            </a:r>
          </a:p>
        </p:txBody>
      </p:sp>
      <p:sp>
        <p:nvSpPr>
          <p:cNvPr id="95250" name="Rectangle 27"/>
          <p:cNvSpPr>
            <a:spLocks noChangeArrowheads="1"/>
          </p:cNvSpPr>
          <p:nvPr/>
        </p:nvSpPr>
        <p:spPr bwMode="auto">
          <a:xfrm>
            <a:off x="6878638" y="5243513"/>
            <a:ext cx="2895600" cy="139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3400" b="1" kern="1200">
                <a:solidFill>
                  <a:srgbClr val="FFFFFF"/>
                </a:solidFill>
                <a:cs typeface="Arial"/>
              </a:rPr>
              <a:t>10-12 miliardów</a:t>
            </a:r>
          </a:p>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3400" b="1" kern="1200">
                <a:solidFill>
                  <a:srgbClr val="FFFFFF"/>
                </a:solidFill>
                <a:cs typeface="Arial"/>
              </a:rPr>
              <a:t>lat temu</a:t>
            </a:r>
          </a:p>
        </p:txBody>
      </p:sp>
      <p:sp>
        <p:nvSpPr>
          <p:cNvPr id="95251" name="Rectangle 28"/>
          <p:cNvSpPr>
            <a:spLocks noChangeArrowheads="1"/>
          </p:cNvSpPr>
          <p:nvPr/>
        </p:nvSpPr>
        <p:spPr bwMode="auto">
          <a:xfrm>
            <a:off x="10744200" y="5767388"/>
            <a:ext cx="2895600" cy="93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3400" b="1" kern="1200">
                <a:solidFill>
                  <a:srgbClr val="FFFFFF"/>
                </a:solidFill>
                <a:cs typeface="Arial"/>
              </a:rPr>
              <a:t>5 miliardów</a:t>
            </a:r>
          </a:p>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3400" b="1" kern="1200">
                <a:solidFill>
                  <a:srgbClr val="FFFFFF"/>
                </a:solidFill>
                <a:cs typeface="Arial"/>
              </a:rPr>
              <a:t>lat temu</a:t>
            </a:r>
          </a:p>
        </p:txBody>
      </p:sp>
      <p:sp>
        <p:nvSpPr>
          <p:cNvPr id="95252" name="Rectangle 29"/>
          <p:cNvSpPr>
            <a:spLocks noChangeArrowheads="1"/>
          </p:cNvSpPr>
          <p:nvPr/>
        </p:nvSpPr>
        <p:spPr bwMode="auto">
          <a:xfrm>
            <a:off x="18632488" y="5826125"/>
            <a:ext cx="2895600" cy="94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3400" b="1" kern="1200" dirty="0">
                <a:solidFill>
                  <a:schemeClr val="bg1"/>
                </a:solidFill>
                <a:cs typeface="Arial"/>
              </a:rPr>
              <a:t>3,8 miliarda lat temu</a:t>
            </a:r>
          </a:p>
        </p:txBody>
      </p:sp>
      <p:sp>
        <p:nvSpPr>
          <p:cNvPr id="95253" name="Rectangle 30"/>
          <p:cNvSpPr>
            <a:spLocks noChangeArrowheads="1"/>
          </p:cNvSpPr>
          <p:nvPr/>
        </p:nvSpPr>
        <p:spPr bwMode="auto">
          <a:xfrm>
            <a:off x="14706600" y="5810250"/>
            <a:ext cx="2895600" cy="94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3400" b="1" kern="1200" dirty="0">
                <a:solidFill>
                  <a:schemeClr val="bg1"/>
                </a:solidFill>
                <a:cs typeface="Arial"/>
              </a:rPr>
              <a:t>4,5 miliarda</a:t>
            </a:r>
          </a:p>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3400" b="1" kern="1200" dirty="0">
                <a:solidFill>
                  <a:schemeClr val="bg1"/>
                </a:solidFill>
                <a:cs typeface="Arial"/>
              </a:rPr>
              <a:t>lat temu</a:t>
            </a:r>
          </a:p>
        </p:txBody>
      </p:sp>
      <p:pic>
        <p:nvPicPr>
          <p:cNvPr id="98335" name="Picture 3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712229" y="-5592556"/>
            <a:ext cx="21047075" cy="155194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146219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98319"/>
                                        </p:tgtEl>
                                        <p:attrNameLst>
                                          <p:attrName>style.visibility</p:attrName>
                                        </p:attrNameLst>
                                      </p:cBhvr>
                                      <p:to>
                                        <p:strVal val="visible"/>
                                      </p:to>
                                    </p:set>
                                    <p:animEffect transition="in" filter="wipe(left)">
                                      <p:cBhvr additive="repl">
                                        <p:cTn id="7" dur="500"/>
                                        <p:tgtEl>
                                          <p:spTgt spid="983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indefinite" fill="hold"/>
                                        <p:tgtEl>
                                          <p:spTgt spid="98335"/>
                                        </p:tgtEl>
                                        <p:attrNameLst>
                                          <p:attrName>style.visibility</p:attrName>
                                        </p:attrNameLst>
                                      </p:cBhvr>
                                      <p:to>
                                        <p:strVal val="visible"/>
                                      </p:to>
                                    </p:set>
                                    <p:animEffect transition="in" filter="dissolve">
                                      <p:cBhvr additive="repl">
                                        <p:cTn id="12" dur="500"/>
                                        <p:tgtEl>
                                          <p:spTgt spid="98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96259" name="Text Box 2"/>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defTabSz="449263" fontAlgn="base">
              <a:spcBef>
                <a:spcPct val="0"/>
              </a:spcBef>
              <a:spcAft>
                <a:spcPct val="0"/>
              </a:spcAft>
              <a:buClr>
                <a:srgbClr val="000000"/>
              </a:buClr>
              <a:buSzPct val="100000"/>
              <a:buFont typeface="Times New Roman" pitchFamily="16" charset="0"/>
              <a:buNone/>
            </a:pPr>
            <a:fld id="{2B5811AC-1718-4BFA-B935-EF5422511A35}" type="slidenum">
              <a:rPr lang="pl-PL" altLang="pl-PL" sz="2400" kern="1200" smtClean="0">
                <a:latin typeface="Futura" charset="0"/>
                <a:ea typeface="Microsoft YaHei" charset="-122"/>
                <a:cs typeface="Arial"/>
              </a:rPr>
              <a:pPr algn="ctr" defTabSz="449263" fontAlgn="base">
                <a:spcBef>
                  <a:spcPct val="0"/>
                </a:spcBef>
                <a:spcAft>
                  <a:spcPct val="0"/>
                </a:spcAft>
                <a:buClr>
                  <a:srgbClr val="000000"/>
                </a:buClr>
                <a:buSzPct val="100000"/>
                <a:buFont typeface="Times New Roman" pitchFamily="16" charset="0"/>
                <a:buNone/>
              </a:pPr>
              <a:t>51</a:t>
            </a:fld>
            <a:endParaRPr lang="pl-PL" altLang="pl-PL" sz="2400" kern="1200">
              <a:latin typeface="Futura" charset="0"/>
              <a:ea typeface="Microsoft YaHei" charset="-122"/>
              <a:cs typeface="Arial"/>
            </a:endParaRPr>
          </a:p>
        </p:txBody>
      </p:sp>
      <p:sp>
        <p:nvSpPr>
          <p:cNvPr id="96260" name="Rectangle 3"/>
          <p:cNvSpPr>
            <a:spLocks noChangeArrowheads="1"/>
          </p:cNvSpPr>
          <p:nvPr/>
        </p:nvSpPr>
        <p:spPr bwMode="auto">
          <a:xfrm>
            <a:off x="4737100" y="6883400"/>
            <a:ext cx="14909800" cy="1346200"/>
          </a:xfrm>
          <a:prstGeom prst="rect">
            <a:avLst/>
          </a:prstGeom>
          <a:solidFill>
            <a:srgbClr val="3D9052"/>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96261" name="Rectangle 4"/>
          <p:cNvSpPr>
            <a:spLocks noChangeArrowheads="1"/>
          </p:cNvSpPr>
          <p:nvPr/>
        </p:nvSpPr>
        <p:spPr bwMode="auto">
          <a:xfrm>
            <a:off x="2984500" y="0"/>
            <a:ext cx="18402300" cy="1346200"/>
          </a:xfrm>
          <a:prstGeom prst="rect">
            <a:avLst/>
          </a:prstGeom>
          <a:solidFill>
            <a:srgbClr val="89180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96262" name="Rectangle 5"/>
          <p:cNvSpPr>
            <a:spLocks noChangeArrowheads="1"/>
          </p:cNvSpPr>
          <p:nvPr/>
        </p:nvSpPr>
        <p:spPr bwMode="auto">
          <a:xfrm>
            <a:off x="5740400" y="118309"/>
            <a:ext cx="128905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dirty="0">
                <a:solidFill>
                  <a:schemeClr val="bg1"/>
                </a:solidFill>
                <a:cs typeface="Arial"/>
              </a:rPr>
              <a:t>EWOLUCJA</a:t>
            </a:r>
          </a:p>
        </p:txBody>
      </p:sp>
      <p:sp>
        <p:nvSpPr>
          <p:cNvPr id="96263" name="Rectangle 6"/>
          <p:cNvSpPr>
            <a:spLocks noChangeArrowheads="1"/>
          </p:cNvSpPr>
          <p:nvPr/>
        </p:nvSpPr>
        <p:spPr bwMode="auto">
          <a:xfrm>
            <a:off x="2057400" y="10553700"/>
            <a:ext cx="889000" cy="419100"/>
          </a:xfrm>
          <a:prstGeom prst="rect">
            <a:avLst/>
          </a:prstGeom>
          <a:solidFill>
            <a:srgbClr val="000000">
              <a:alpha val="50195"/>
            </a:srgbClr>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96264" name="Rectangle 7"/>
          <p:cNvSpPr>
            <a:spLocks noChangeArrowheads="1"/>
          </p:cNvSpPr>
          <p:nvPr/>
        </p:nvSpPr>
        <p:spPr bwMode="auto">
          <a:xfrm>
            <a:off x="8991600" y="7039809"/>
            <a:ext cx="6400800"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chemeClr val="bg1"/>
                </a:solidFill>
                <a:cs typeface="Arial"/>
              </a:rPr>
              <a:t>STWORZENIE</a:t>
            </a:r>
          </a:p>
        </p:txBody>
      </p:sp>
      <p:sp>
        <p:nvSpPr>
          <p:cNvPr id="96265" name="Rectangle 8"/>
          <p:cNvSpPr>
            <a:spLocks noChangeArrowheads="1"/>
          </p:cNvSpPr>
          <p:nvPr/>
        </p:nvSpPr>
        <p:spPr bwMode="auto">
          <a:xfrm>
            <a:off x="1008063" y="13589000"/>
            <a:ext cx="24676100" cy="6985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pic>
        <p:nvPicPr>
          <p:cNvPr id="96266"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2925" y="1384300"/>
            <a:ext cx="3395663" cy="515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7"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58200" y="1384300"/>
            <a:ext cx="3371850" cy="515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3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0" y="8267700"/>
            <a:ext cx="3371850" cy="515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69"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03150" y="1409700"/>
            <a:ext cx="3390900" cy="5159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6270"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637000" y="1409700"/>
            <a:ext cx="3390900" cy="5159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42"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502900" y="8280400"/>
            <a:ext cx="3379788" cy="515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43" name="Picture 1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655800" y="8280400"/>
            <a:ext cx="3379788" cy="515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44" name="Picture 1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65602" y="-5163344"/>
            <a:ext cx="18083212" cy="14619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172214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99339"/>
                                        </p:tgtEl>
                                        <p:attrNameLst>
                                          <p:attrName>style.visibility</p:attrName>
                                        </p:attrNameLst>
                                      </p:cBhvr>
                                      <p:to>
                                        <p:strVal val="visible"/>
                                      </p:to>
                                    </p:set>
                                    <p:animEffect transition="in" filter="wipe(left)">
                                      <p:cBhvr additive="repl">
                                        <p:cTn id="7" dur="250"/>
                                        <p:tgtEl>
                                          <p:spTgt spid="99339"/>
                                        </p:tgtEl>
                                      </p:cBhvr>
                                    </p:animEffect>
                                  </p:childTnLst>
                                </p:cTn>
                              </p:par>
                            </p:childTnLst>
                          </p:cTn>
                        </p:par>
                        <p:par>
                          <p:cTn id="8" fill="hold" nodeType="afterGroup">
                            <p:stCondLst>
                              <p:cond delay="250"/>
                            </p:stCondLst>
                            <p:childTnLst>
                              <p:par>
                                <p:cTn id="9" presetID="22" presetClass="entr" presetSubtype="8" fill="hold" nodeType="afterEffect">
                                  <p:stCondLst>
                                    <p:cond delay="0"/>
                                  </p:stCondLst>
                                  <p:childTnLst>
                                    <p:set>
                                      <p:cBhvr additive="repl">
                                        <p:cTn id="10" dur="indefinite" fill="hold"/>
                                        <p:tgtEl>
                                          <p:spTgt spid="99342"/>
                                        </p:tgtEl>
                                        <p:attrNameLst>
                                          <p:attrName>style.visibility</p:attrName>
                                        </p:attrNameLst>
                                      </p:cBhvr>
                                      <p:to>
                                        <p:strVal val="visible"/>
                                      </p:to>
                                    </p:set>
                                    <p:animEffect transition="in" filter="wipe(left)">
                                      <p:cBhvr additive="repl">
                                        <p:cTn id="11" dur="250"/>
                                        <p:tgtEl>
                                          <p:spTgt spid="99342"/>
                                        </p:tgtEl>
                                      </p:cBhvr>
                                    </p:animEffect>
                                  </p:childTnLst>
                                </p:cTn>
                              </p:par>
                            </p:childTnLst>
                          </p:cTn>
                        </p:par>
                        <p:par>
                          <p:cTn id="12" fill="hold" nodeType="afterGroup">
                            <p:stCondLst>
                              <p:cond delay="500"/>
                            </p:stCondLst>
                            <p:childTnLst>
                              <p:par>
                                <p:cTn id="13" presetID="22" presetClass="entr" presetSubtype="8" fill="hold" nodeType="afterEffect">
                                  <p:stCondLst>
                                    <p:cond delay="0"/>
                                  </p:stCondLst>
                                  <p:childTnLst>
                                    <p:set>
                                      <p:cBhvr additive="repl">
                                        <p:cTn id="14" dur="indefinite" fill="hold"/>
                                        <p:tgtEl>
                                          <p:spTgt spid="99343"/>
                                        </p:tgtEl>
                                        <p:attrNameLst>
                                          <p:attrName>style.visibility</p:attrName>
                                        </p:attrNameLst>
                                      </p:cBhvr>
                                      <p:to>
                                        <p:strVal val="visible"/>
                                      </p:to>
                                    </p:set>
                                    <p:animEffect transition="in" filter="wipe(left)">
                                      <p:cBhvr additive="repl">
                                        <p:cTn id="15" dur="250"/>
                                        <p:tgtEl>
                                          <p:spTgt spid="993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fill="hold" nodeType="clickEffect">
                                  <p:stCondLst>
                                    <p:cond delay="0"/>
                                  </p:stCondLst>
                                  <p:childTnLst>
                                    <p:set>
                                      <p:cBhvr additive="repl">
                                        <p:cTn id="19" dur="indefinite" fill="hold"/>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Grp="1" noChangeArrowheads="1"/>
          </p:cNvSpPr>
          <p:nvPr>
            <p:ph type="title" idx="4294967295"/>
          </p:nvPr>
        </p:nvSpPr>
        <p:spPr>
          <a:xfrm>
            <a:off x="2592388" y="3162300"/>
            <a:ext cx="19519900" cy="9509125"/>
          </a:xfrm>
        </p:spPr>
        <p:txBody>
          <a:bodyPr/>
          <a:lstStyle/>
          <a:p>
            <a:pPr eaLnBrk="1">
              <a:lnSpc>
                <a:spcPct val="11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000">
                <a:solidFill>
                  <a:srgbClr val="FEFCDD"/>
                </a:solidFill>
                <a:latin typeface="DejaVu Sans Condensed Oblique" charset="0"/>
              </a:rPr>
              <a:t>1. Yôm</a:t>
            </a:r>
            <a:r>
              <a:rPr lang="pl-PL" altLang="pl-PL" sz="6000">
                <a:solidFill>
                  <a:srgbClr val="FEFCDD"/>
                </a:solidFill>
                <a:latin typeface="DejaVu Sans Condensed" charset="0"/>
                <a:cs typeface="DejaVu Sans Condensed" charset="0"/>
              </a:rPr>
              <a:t> (“dzień”) zdefiniowany dosłownie w wersecie 5.</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2. </a:t>
            </a:r>
            <a:r>
              <a:rPr lang="pl-PL" altLang="pl-PL" sz="6000">
                <a:solidFill>
                  <a:srgbClr val="FEFCDD"/>
                </a:solidFill>
                <a:latin typeface="DejaVu Sans Condensed Oblique" charset="0"/>
              </a:rPr>
              <a:t>Yôm </a:t>
            </a:r>
            <a:r>
              <a:rPr lang="pl-PL" altLang="pl-PL" sz="6000">
                <a:solidFill>
                  <a:srgbClr val="FEFCDD"/>
                </a:solidFill>
                <a:latin typeface="DejaVu Sans Condensed" charset="0"/>
                <a:cs typeface="DejaVu Sans Condensed" charset="0"/>
              </a:rPr>
              <a:t>z liczebnikiem (pierwszy, drugi itd.)</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3.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 określeniami “wieczór” i “poranek”.</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4.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zdefiniowany dosłownie w wersecie 14.</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5.	 Bóg mógł użyć innych słów na określenie czasu.</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6. Kolejność stworzenia kontra kolejność ewolucyjna.</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7. Człowiek został stworzony, aby panować nad     	zwierzętami.</a:t>
            </a:r>
          </a:p>
        </p:txBody>
      </p:sp>
      <p:sp>
        <p:nvSpPr>
          <p:cNvPr id="97283" name="Rectangle 2"/>
          <p:cNvSpPr>
            <a:spLocks noChangeArrowheads="1"/>
          </p:cNvSpPr>
          <p:nvPr/>
        </p:nvSpPr>
        <p:spPr bwMode="auto">
          <a:xfrm>
            <a:off x="5600700" y="365125"/>
            <a:ext cx="13182600" cy="231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Księga Rodzaju 1: Dosłownie </a:t>
            </a:r>
          </a:p>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rozumiane dni</a:t>
            </a:r>
          </a:p>
        </p:txBody>
      </p:sp>
    </p:spTree>
    <p:extLst>
      <p:ext uri="{BB962C8B-B14F-4D97-AF65-F5344CB8AC3E}">
        <p14:creationId xmlns:p14="http://schemas.microsoft.com/office/powerpoint/2010/main" val="33157608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ChangeArrowheads="1"/>
          </p:cNvSpPr>
          <p:nvPr/>
        </p:nvSpPr>
        <p:spPr bwMode="auto">
          <a:xfrm>
            <a:off x="2808288" y="503238"/>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Księga Rodzaju 1:28</a:t>
            </a:r>
          </a:p>
        </p:txBody>
      </p:sp>
      <p:sp>
        <p:nvSpPr>
          <p:cNvPr id="98307" name="Rectangle 2"/>
          <p:cNvSpPr>
            <a:spLocks noChangeArrowheads="1"/>
          </p:cNvSpPr>
          <p:nvPr/>
        </p:nvSpPr>
        <p:spPr bwMode="auto">
          <a:xfrm>
            <a:off x="2082800" y="2519363"/>
            <a:ext cx="20164425" cy="462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I błogosławił im Bóg, i rzekł do nich Bóg: Rozradzajcie się i rozmnażajcie się, i napełniajcie ziemię, i czyńcie ją sobie poddaną; panujcie nad rybami morskimi i nad ptactwem niebios, i nad wszelkimi zwierzętami, które się poruszają po ziemi!</a:t>
            </a:r>
          </a:p>
        </p:txBody>
      </p:sp>
      <p:sp>
        <p:nvSpPr>
          <p:cNvPr id="101379" name="Rectangle 3"/>
          <p:cNvSpPr>
            <a:spLocks noChangeArrowheads="1"/>
          </p:cNvSpPr>
          <p:nvPr/>
        </p:nvSpPr>
        <p:spPr bwMode="auto">
          <a:xfrm>
            <a:off x="2735263" y="7607300"/>
            <a:ext cx="19469100" cy="518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Jeżeli rzeczywiście świat istnieje od milionów lat, </a:t>
            </a:r>
          </a:p>
          <a:p>
            <a:pPr algn="ct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to </a:t>
            </a:r>
            <a:r>
              <a:rPr lang="pl-PL" altLang="pl-PL" sz="6600" kern="1200">
                <a:solidFill>
                  <a:srgbClr val="FFFF00"/>
                </a:solidFill>
                <a:latin typeface="DejaVu Sans Condensed" charset="0"/>
                <a:cs typeface="DejaVu Sans Condensed" charset="0"/>
              </a:rPr>
              <a:t>większość </a:t>
            </a:r>
            <a:r>
              <a:rPr lang="pl-PL" altLang="pl-PL" sz="6600" kern="1200">
                <a:solidFill>
                  <a:srgbClr val="FFFFFF"/>
                </a:solidFill>
                <a:latin typeface="DejaVu Sans Condensed" charset="0"/>
                <a:cs typeface="DejaVu Sans Condensed" charset="0"/>
              </a:rPr>
              <a:t>zwierząt lądowych, ptaków oraz stworzeń morskich żyło i umierało, a wiele gatunków nawet </a:t>
            </a:r>
            <a:r>
              <a:rPr lang="pl-PL" altLang="pl-PL" sz="6600" kern="1200">
                <a:solidFill>
                  <a:srgbClr val="FFFF00"/>
                </a:solidFill>
                <a:latin typeface="DejaVu Sans Condensed" charset="0"/>
                <a:cs typeface="DejaVu Sans Condensed" charset="0"/>
              </a:rPr>
              <a:t>wyginęło</a:t>
            </a:r>
            <a:r>
              <a:rPr lang="pl-PL" altLang="pl-PL" sz="6600" kern="1200">
                <a:solidFill>
                  <a:srgbClr val="FFFFFF"/>
                </a:solidFill>
                <a:latin typeface="DejaVu Sans Condensed" charset="0"/>
                <a:cs typeface="DejaVu Sans Condensed" charset="0"/>
              </a:rPr>
              <a:t>, zanim w ogóle Adam </a:t>
            </a:r>
          </a:p>
          <a:p>
            <a:pPr algn="ctr" defTabSz="449263" eaLnBrk="1" fontAlgn="base">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i Ewa mogli nad nimi panować.</a:t>
            </a:r>
          </a:p>
        </p:txBody>
      </p:sp>
    </p:spTree>
    <p:extLst>
      <p:ext uri="{BB962C8B-B14F-4D97-AF65-F5344CB8AC3E}">
        <p14:creationId xmlns:p14="http://schemas.microsoft.com/office/powerpoint/2010/main" val="22132644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101379"/>
                                        </p:tgtEl>
                                        <p:attrNameLst>
                                          <p:attrName>style.visibility</p:attrName>
                                        </p:attrNameLst>
                                      </p:cBhvr>
                                      <p:to>
                                        <p:strVal val="visible"/>
                                      </p:to>
                                    </p:set>
                                    <p:animEffect transition="in" filter="wipe(up)">
                                      <p:cBhvr additive="repl">
                                        <p:cTn id="7" dur="500"/>
                                        <p:tgtEl>
                                          <p:spTgt spid="101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Grp="1" noChangeArrowheads="1"/>
          </p:cNvSpPr>
          <p:nvPr>
            <p:ph type="title" idx="4294967295"/>
          </p:nvPr>
        </p:nvSpPr>
        <p:spPr>
          <a:xfrm>
            <a:off x="2438400" y="2514600"/>
            <a:ext cx="19519900" cy="10817225"/>
          </a:xfrm>
        </p:spPr>
        <p:txBody>
          <a:bodyPr/>
          <a:lstStyle/>
          <a:p>
            <a:pPr eaLnBrk="1">
              <a:lnSpc>
                <a:spcPct val="11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000">
                <a:solidFill>
                  <a:srgbClr val="FEFCDD"/>
                </a:solidFill>
                <a:latin typeface="DejaVu Sans Condensed Oblique" charset="0"/>
              </a:rPr>
              <a:t>1. Yôm</a:t>
            </a:r>
            <a:r>
              <a:rPr lang="pl-PL" altLang="pl-PL" sz="6000">
                <a:solidFill>
                  <a:srgbClr val="FEFCDD"/>
                </a:solidFill>
                <a:latin typeface="DejaVu Sans Condensed" charset="0"/>
                <a:cs typeface="DejaVu Sans Condensed" charset="0"/>
              </a:rPr>
              <a:t> (“dzień”) zdefiniowany dosłownie w wersecie 5.</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2. </a:t>
            </a:r>
            <a:r>
              <a:rPr lang="pl-PL" altLang="pl-PL" sz="6000">
                <a:solidFill>
                  <a:srgbClr val="FEFCDD"/>
                </a:solidFill>
                <a:latin typeface="DejaVu Sans Condensed Oblique" charset="0"/>
              </a:rPr>
              <a:t>Yôm </a:t>
            </a:r>
            <a:r>
              <a:rPr lang="pl-PL" altLang="pl-PL" sz="6000">
                <a:solidFill>
                  <a:srgbClr val="FEFCDD"/>
                </a:solidFill>
                <a:latin typeface="DejaVu Sans Condensed" charset="0"/>
                <a:cs typeface="DejaVu Sans Condensed" charset="0"/>
              </a:rPr>
              <a:t>z liczebnikiem (pierwszy, drugi itd.)</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3.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 określeniami “wieczór” i “poranek”.</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4.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zdefiniowany dosłownie w wersecie 14.</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5.	 Bóg mógł użyć innych słów na określenie czasu.</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6. Kolejność stworzenia kontra kolejność ewolucyjna.</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7. Człowiek został stworzony, aby panować nad     	zwierzętami.</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8. Księga Wyjścia 20:11.</a:t>
            </a:r>
          </a:p>
        </p:txBody>
      </p:sp>
      <p:sp>
        <p:nvSpPr>
          <p:cNvPr id="100355" name="Rectangle 2"/>
          <p:cNvSpPr>
            <a:spLocks noChangeArrowheads="1"/>
          </p:cNvSpPr>
          <p:nvPr/>
        </p:nvSpPr>
        <p:spPr bwMode="auto">
          <a:xfrm>
            <a:off x="5600700" y="365125"/>
            <a:ext cx="13182600" cy="231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Księga Rodzaju 1: Dosłownie </a:t>
            </a:r>
          </a:p>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rozumiane dni</a:t>
            </a:r>
          </a:p>
        </p:txBody>
      </p:sp>
    </p:spTree>
    <p:extLst>
      <p:ext uri="{BB962C8B-B14F-4D97-AF65-F5344CB8AC3E}">
        <p14:creationId xmlns:p14="http://schemas.microsoft.com/office/powerpoint/2010/main" val="234197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1"/>
          <p:cNvSpPr>
            <a:spLocks noChangeArrowheads="1"/>
          </p:cNvSpPr>
          <p:nvPr/>
        </p:nvSpPr>
        <p:spPr bwMode="auto">
          <a:xfrm>
            <a:off x="-33338" y="-31750"/>
            <a:ext cx="24450676" cy="13779500"/>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pic>
        <p:nvPicPr>
          <p:cNvPr id="10137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78200" y="252413"/>
            <a:ext cx="17664113" cy="13211175"/>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0" name="Rectangle 3"/>
          <p:cNvSpPr>
            <a:spLocks noChangeArrowheads="1"/>
          </p:cNvSpPr>
          <p:nvPr/>
        </p:nvSpPr>
        <p:spPr bwMode="auto">
          <a:xfrm>
            <a:off x="14316075" y="1682750"/>
            <a:ext cx="6226175" cy="295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5200" b="1" kern="1200">
                <a:solidFill>
                  <a:srgbClr val="000000"/>
                </a:solidFill>
                <a:cs typeface="Arial"/>
              </a:rPr>
              <a:t>JEDEN OBRÓT </a:t>
            </a:r>
          </a:p>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5200" b="1" kern="1200">
                <a:solidFill>
                  <a:srgbClr val="000000"/>
                </a:solidFill>
                <a:cs typeface="Arial"/>
              </a:rPr>
              <a:t>ZIEMI </a:t>
            </a:r>
          </a:p>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5200" b="1" kern="1200">
                <a:solidFill>
                  <a:srgbClr val="000000"/>
                </a:solidFill>
                <a:cs typeface="Arial"/>
              </a:rPr>
              <a:t>WOKÓŁ WŁASNEJ </a:t>
            </a:r>
          </a:p>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5200" b="1" kern="1200">
                <a:solidFill>
                  <a:srgbClr val="000000"/>
                </a:solidFill>
                <a:cs typeface="Arial"/>
              </a:rPr>
              <a:t>OSI</a:t>
            </a:r>
          </a:p>
        </p:txBody>
      </p:sp>
      <p:sp>
        <p:nvSpPr>
          <p:cNvPr id="101381" name="Rectangle 4"/>
          <p:cNvSpPr>
            <a:spLocks noChangeArrowheads="1"/>
          </p:cNvSpPr>
          <p:nvPr/>
        </p:nvSpPr>
        <p:spPr bwMode="auto">
          <a:xfrm>
            <a:off x="4241800" y="2208213"/>
            <a:ext cx="4167188" cy="162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0000" b="1" kern="1200">
                <a:solidFill>
                  <a:srgbClr val="000000"/>
                </a:solidFill>
                <a:cs typeface="Arial"/>
              </a:rPr>
              <a:t>DZIEŃ</a:t>
            </a:r>
          </a:p>
        </p:txBody>
      </p:sp>
      <p:sp>
        <p:nvSpPr>
          <p:cNvPr id="101382" name="Rectangle 5"/>
          <p:cNvSpPr>
            <a:spLocks noChangeArrowheads="1"/>
          </p:cNvSpPr>
          <p:nvPr/>
        </p:nvSpPr>
        <p:spPr bwMode="auto">
          <a:xfrm>
            <a:off x="4011613" y="5930900"/>
            <a:ext cx="4830762" cy="1443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8800" b="1" kern="1200">
                <a:solidFill>
                  <a:srgbClr val="000000"/>
                </a:solidFill>
                <a:cs typeface="Arial"/>
              </a:rPr>
              <a:t>MIESIĄC</a:t>
            </a:r>
          </a:p>
        </p:txBody>
      </p:sp>
      <p:sp>
        <p:nvSpPr>
          <p:cNvPr id="101383" name="Rectangle 6"/>
          <p:cNvSpPr>
            <a:spLocks noChangeArrowheads="1"/>
          </p:cNvSpPr>
          <p:nvPr/>
        </p:nvSpPr>
        <p:spPr bwMode="auto">
          <a:xfrm>
            <a:off x="15479713" y="5613400"/>
            <a:ext cx="4827587" cy="207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7200" b="1" kern="1200">
                <a:solidFill>
                  <a:srgbClr val="000000"/>
                </a:solidFill>
                <a:cs typeface="Arial"/>
              </a:rPr>
              <a:t>ZIEMIA</a:t>
            </a:r>
          </a:p>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7200" b="1" kern="1200">
                <a:solidFill>
                  <a:srgbClr val="000000"/>
                </a:solidFill>
                <a:cs typeface="Arial"/>
              </a:rPr>
              <a:t> I KSIĘŻYC</a:t>
            </a:r>
          </a:p>
        </p:txBody>
      </p:sp>
      <p:sp>
        <p:nvSpPr>
          <p:cNvPr id="101384" name="Rectangle 7"/>
          <p:cNvSpPr>
            <a:spLocks noChangeArrowheads="1"/>
          </p:cNvSpPr>
          <p:nvPr/>
        </p:nvSpPr>
        <p:spPr bwMode="auto">
          <a:xfrm>
            <a:off x="15692438" y="9599613"/>
            <a:ext cx="4421187" cy="207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7200" b="1" kern="1200">
                <a:solidFill>
                  <a:srgbClr val="000000"/>
                </a:solidFill>
                <a:cs typeface="Arial"/>
              </a:rPr>
              <a:t>ZIEMIA </a:t>
            </a:r>
          </a:p>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7200" b="1" kern="1200">
                <a:solidFill>
                  <a:srgbClr val="000000"/>
                </a:solidFill>
                <a:cs typeface="Arial"/>
              </a:rPr>
              <a:t>I SŁOŃCE</a:t>
            </a:r>
          </a:p>
        </p:txBody>
      </p:sp>
      <p:sp>
        <p:nvSpPr>
          <p:cNvPr id="101385" name="Rectangle 8"/>
          <p:cNvSpPr>
            <a:spLocks noChangeArrowheads="1"/>
          </p:cNvSpPr>
          <p:nvPr/>
        </p:nvSpPr>
        <p:spPr bwMode="auto">
          <a:xfrm>
            <a:off x="4608513" y="9766300"/>
            <a:ext cx="2924175" cy="162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0000" b="1" kern="1200">
                <a:solidFill>
                  <a:srgbClr val="000000"/>
                </a:solidFill>
                <a:cs typeface="Arial"/>
              </a:rPr>
              <a:t>ROK</a:t>
            </a:r>
          </a:p>
        </p:txBody>
      </p:sp>
    </p:spTree>
    <p:extLst>
      <p:ext uri="{BB962C8B-B14F-4D97-AF65-F5344CB8AC3E}">
        <p14:creationId xmlns:p14="http://schemas.microsoft.com/office/powerpoint/2010/main" val="34922660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Księga Wyjścia 20:11</a:t>
            </a:r>
          </a:p>
        </p:txBody>
      </p:sp>
      <p:sp>
        <p:nvSpPr>
          <p:cNvPr id="102403" name="Rectangle 2"/>
          <p:cNvSpPr>
            <a:spLocks noChangeArrowheads="1"/>
          </p:cNvSpPr>
          <p:nvPr/>
        </p:nvSpPr>
        <p:spPr bwMode="auto">
          <a:xfrm>
            <a:off x="2222500" y="3209925"/>
            <a:ext cx="19926300" cy="449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Gdyż </a:t>
            </a:r>
            <a:r>
              <a:rPr lang="pl-PL" altLang="pl-PL" sz="7200" kern="1200">
                <a:solidFill>
                  <a:srgbClr val="FFFF00"/>
                </a:solidFill>
                <a:latin typeface="DejaVu Sans Condensed" charset="0"/>
                <a:cs typeface="DejaVu Sans Condensed" charset="0"/>
              </a:rPr>
              <a:t>w sześciu dniach </a:t>
            </a:r>
            <a:r>
              <a:rPr lang="pl-PL" altLang="pl-PL" sz="7200" kern="1200">
                <a:solidFill>
                  <a:srgbClr val="FFFFFF"/>
                </a:solidFill>
                <a:latin typeface="DejaVu Sans Condensed" charset="0"/>
                <a:cs typeface="DejaVu Sans Condensed" charset="0"/>
              </a:rPr>
              <a:t>uczynił Pan niebo </a:t>
            </a:r>
          </a:p>
          <a:p>
            <a:pPr algn="ct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i ziemię, morze i wszystko, co w nich jest, </a:t>
            </a:r>
          </a:p>
          <a:p>
            <a:pPr algn="ct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a siódmego dnia odpoczął. Dlatego Pan pobłogosławił dzień sabatu i poświęcił go.</a:t>
            </a:r>
          </a:p>
        </p:txBody>
      </p:sp>
      <p:sp>
        <p:nvSpPr>
          <p:cNvPr id="102404" name="Rectangle 3"/>
          <p:cNvSpPr>
            <a:spLocks noChangeArrowheads="1"/>
          </p:cNvSpPr>
          <p:nvPr/>
        </p:nvSpPr>
        <p:spPr bwMode="auto">
          <a:xfrm>
            <a:off x="2449513" y="8624888"/>
            <a:ext cx="19532600" cy="342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harset="0"/>
                <a:cs typeface="DejaVu Sans" charset="0"/>
              </a:rPr>
              <a:t>“ZAPORA” przeciw milionom lat: </a:t>
            </a:r>
          </a:p>
          <a:p>
            <a:pPr algn="ct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harset="0"/>
                <a:cs typeface="DejaVu Sans" charset="0"/>
              </a:rPr>
              <a:t>teoria „dnia-epoki” -- NIE</a:t>
            </a:r>
          </a:p>
          <a:p>
            <a:pPr algn="ct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harset="0"/>
                <a:cs typeface="DejaVu Sans" charset="0"/>
              </a:rPr>
              <a:t>teoria „dzień-przerwa-dzień” -- NIE</a:t>
            </a:r>
          </a:p>
        </p:txBody>
      </p:sp>
    </p:spTree>
    <p:extLst>
      <p:ext uri="{BB962C8B-B14F-4D97-AF65-F5344CB8AC3E}">
        <p14:creationId xmlns:p14="http://schemas.microsoft.com/office/powerpoint/2010/main" val="375869302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ChangeArrowheads="1"/>
          </p:cNvSpPr>
          <p:nvPr>
            <p:ph type="title" idx="4294967295"/>
          </p:nvPr>
        </p:nvSpPr>
        <p:spPr>
          <a:xfrm>
            <a:off x="2438400" y="13970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Zarzut</a:t>
            </a:r>
          </a:p>
        </p:txBody>
      </p:sp>
      <p:sp>
        <p:nvSpPr>
          <p:cNvPr id="103427" name="Rectangle 2"/>
          <p:cNvSpPr>
            <a:spLocks noGrp="1" noChangeArrowheads="1"/>
          </p:cNvSpPr>
          <p:nvPr>
            <p:ph type="body" idx="4294967295"/>
          </p:nvPr>
        </p:nvSpPr>
        <p:spPr>
          <a:xfrm>
            <a:off x="2438400" y="3429000"/>
            <a:ext cx="19519900" cy="8458200"/>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“Ale przecież Księga Wyjścia 20:11 tylko kładzie nacisk na schemat 6 i 1.”</a:t>
            </a:r>
          </a:p>
        </p:txBody>
      </p:sp>
    </p:spTree>
    <p:extLst>
      <p:ext uri="{BB962C8B-B14F-4D97-AF65-F5344CB8AC3E}">
        <p14:creationId xmlns:p14="http://schemas.microsoft.com/office/powerpoint/2010/main" val="10331551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Grp="1" noChangeArrowheads="1"/>
          </p:cNvSpPr>
          <p:nvPr>
            <p:ph type="title" idx="4294967295"/>
          </p:nvPr>
        </p:nvSpPr>
        <p:spPr>
          <a:xfrm>
            <a:off x="1273629" y="873576"/>
            <a:ext cx="21702259" cy="17272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80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Nieprecyzyjne hebrajskie określenia czasu</a:t>
            </a:r>
          </a:p>
        </p:txBody>
      </p:sp>
      <p:sp>
        <p:nvSpPr>
          <p:cNvPr id="93187" name="Rectangle 2"/>
          <p:cNvSpPr>
            <a:spLocks noGrp="1" noChangeArrowheads="1"/>
          </p:cNvSpPr>
          <p:nvPr>
            <p:ph type="body" idx="4294967295"/>
          </p:nvPr>
        </p:nvSpPr>
        <p:spPr>
          <a:xfrm>
            <a:off x="1958975" y="2525486"/>
            <a:ext cx="20509139" cy="2327275"/>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000" dirty="0" err="1">
                <a:latin typeface="DejaVu Sans Condensed Oblique" charset="0"/>
              </a:rPr>
              <a:t>dor</a:t>
            </a:r>
            <a:r>
              <a:rPr lang="pl-PL" altLang="pl-PL" sz="6000" dirty="0">
                <a:latin typeface="DejaVu Sans Condensed Oblique" charset="0"/>
              </a:rPr>
              <a:t> </a:t>
            </a:r>
            <a:r>
              <a:rPr lang="pl-PL" altLang="pl-PL" sz="6000" dirty="0"/>
              <a:t>: </a:t>
            </a:r>
            <a:r>
              <a:rPr lang="pl-PL" altLang="pl-PL" sz="6000" dirty="0">
                <a:solidFill>
                  <a:srgbClr val="FFFF00"/>
                </a:solidFill>
              </a:rPr>
              <a:t>czas, okres</a:t>
            </a:r>
            <a:r>
              <a:rPr lang="pl-PL" altLang="pl-PL" sz="6000" dirty="0"/>
              <a:t> </a:t>
            </a:r>
            <a:r>
              <a:rPr lang="pl-PL" altLang="pl-PL" sz="6000" dirty="0">
                <a:solidFill>
                  <a:srgbClr val="FFFF00"/>
                </a:solidFill>
              </a:rPr>
              <a:t>lub pokolenie </a:t>
            </a:r>
            <a:r>
              <a:rPr lang="pl-PL" altLang="pl-PL" sz="6000" dirty="0"/>
              <a:t>(Ks. Rodzaju 7:1; Ks. Wyjścia 3:15; Ks. Wyjścia 31:13; Ks. Powtórzonego Prawa. 32:7, Izajasza 58:12)</a:t>
            </a:r>
          </a:p>
        </p:txBody>
      </p:sp>
      <p:grpSp>
        <p:nvGrpSpPr>
          <p:cNvPr id="96259" name="Group 3"/>
          <p:cNvGrpSpPr>
            <a:grpSpLocks/>
          </p:cNvGrpSpPr>
          <p:nvPr/>
        </p:nvGrpSpPr>
        <p:grpSpPr bwMode="auto">
          <a:xfrm>
            <a:off x="1958975" y="8796339"/>
            <a:ext cx="21016913" cy="3271838"/>
            <a:chOff x="1234" y="5541"/>
            <a:chExt cx="13239" cy="2061"/>
          </a:xfrm>
        </p:grpSpPr>
        <p:sp>
          <p:nvSpPr>
            <p:cNvPr id="93190" name="Rectangle 4"/>
            <p:cNvSpPr>
              <a:spLocks noChangeArrowheads="1"/>
            </p:cNvSpPr>
            <p:nvPr/>
          </p:nvSpPr>
          <p:spPr bwMode="auto">
            <a:xfrm>
              <a:off x="1492" y="5541"/>
              <a:ext cx="12295" cy="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kern="1200" dirty="0">
                  <a:solidFill>
                    <a:srgbClr val="FFFFFF"/>
                  </a:solidFill>
                  <a:latin typeface="DejaVu Sans Condensed" panose="020B0606030804020204" pitchFamily="34" charset="2"/>
                  <a:ea typeface="DejaVu Sans Condensed" panose="020B0606030804020204" pitchFamily="34" charset="2"/>
                  <a:cs typeface="DejaVu Sans Condensed" panose="020B0606030804020204" pitchFamily="34" charset="2"/>
                </a:rPr>
                <a:t>Nieprecyzyjne aramejskie określenia czasu</a:t>
              </a:r>
            </a:p>
          </p:txBody>
        </p:sp>
        <p:sp>
          <p:nvSpPr>
            <p:cNvPr id="93191" name="Rectangle 5"/>
            <p:cNvSpPr>
              <a:spLocks noChangeArrowheads="1"/>
            </p:cNvSpPr>
            <p:nvPr/>
          </p:nvSpPr>
          <p:spPr bwMode="auto">
            <a:xfrm>
              <a:off x="1234" y="6335"/>
              <a:ext cx="13239" cy="12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760" tIns="50760" rIns="50760" bIns="50760" anchor="ctr">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spcBef>
                  <a:spcPct val="0"/>
                </a:spcBef>
                <a:spcAft>
                  <a:spcPct val="0"/>
                </a:spcAft>
                <a:buClr>
                  <a:srgbClr val="000000"/>
                </a:buClr>
                <a:buSzPct val="100000"/>
                <a:buFont typeface="Times New Roman" pitchFamily="16" charset="0"/>
                <a:buNone/>
              </a:pPr>
              <a:r>
                <a:rPr lang="pl-PL" altLang="pl-PL" sz="6200" kern="1200" dirty="0" err="1">
                  <a:solidFill>
                    <a:srgbClr val="FFFFFF"/>
                  </a:solidFill>
                  <a:latin typeface="DejaVu Sans Condensed Oblique" charset="0"/>
                  <a:cs typeface="Arial"/>
                </a:rPr>
                <a:t>zeman</a:t>
              </a:r>
              <a:r>
                <a:rPr lang="pl-PL" altLang="pl-PL" sz="6200" kern="1200" dirty="0">
                  <a:solidFill>
                    <a:srgbClr val="FFFFFF"/>
                  </a:solidFill>
                  <a:latin typeface="DejaVu Sans Condensed" charset="0"/>
                  <a:cs typeface="DejaVu Sans Condensed" charset="0"/>
                </a:rPr>
                <a:t>: </a:t>
              </a:r>
              <a:r>
                <a:rPr lang="pl-PL" altLang="pl-PL" sz="6200" kern="1200" dirty="0">
                  <a:solidFill>
                    <a:srgbClr val="FFFB01"/>
                  </a:solidFill>
                  <a:latin typeface="DejaVu Sans Condensed" charset="0"/>
                  <a:cs typeface="DejaVu Sans Condensed" charset="0"/>
                </a:rPr>
                <a:t>pora lub czas</a:t>
              </a:r>
              <a:r>
                <a:rPr lang="pl-PL" altLang="pl-PL" sz="6200" kern="1200" dirty="0">
                  <a:solidFill>
                    <a:srgbClr val="FFFFFF"/>
                  </a:solidFill>
                  <a:latin typeface="DejaVu Sans Condensed" charset="0"/>
                  <a:cs typeface="DejaVu Sans Condensed" charset="0"/>
                </a:rPr>
                <a:t> (</a:t>
              </a:r>
              <a:r>
                <a:rPr lang="pl-PL" altLang="pl-PL" sz="6200" kern="1200" dirty="0" err="1">
                  <a:solidFill>
                    <a:srgbClr val="FFFFFF"/>
                  </a:solidFill>
                  <a:latin typeface="DejaVu Sans Condensed" charset="0"/>
                  <a:cs typeface="DejaVu Sans Condensed" charset="0"/>
                </a:rPr>
                <a:t>Neh</a:t>
              </a:r>
              <a:r>
                <a:rPr lang="pl-PL" altLang="pl-PL" sz="6200" kern="1200" dirty="0">
                  <a:solidFill>
                    <a:srgbClr val="FFFFFF"/>
                  </a:solidFill>
                  <a:latin typeface="DejaVu Sans Condensed" charset="0"/>
                  <a:cs typeface="DejaVu Sans Condensed" charset="0"/>
                </a:rPr>
                <a:t>. 2:6, Dan. 2:16, 21, 4:33, 7:25)</a:t>
              </a:r>
            </a:p>
            <a:p>
              <a:pPr defTabSz="449263" eaLnBrk="1" fontAlgn="base">
                <a:spcBef>
                  <a:spcPct val="0"/>
                </a:spcBef>
                <a:spcAft>
                  <a:spcPct val="0"/>
                </a:spcAft>
                <a:buClr>
                  <a:srgbClr val="000000"/>
                </a:buClr>
                <a:buSzPct val="100000"/>
                <a:buFont typeface="Times New Roman" pitchFamily="16" charset="0"/>
                <a:buNone/>
              </a:pPr>
              <a:r>
                <a:rPr lang="pl-PL" altLang="pl-PL" sz="6200" kern="1200" dirty="0" err="1">
                  <a:solidFill>
                    <a:srgbClr val="FFFFFF"/>
                  </a:solidFill>
                  <a:latin typeface="DejaVu Sans Condensed Oblique" charset="0"/>
                  <a:cs typeface="Arial"/>
                </a:rPr>
                <a:t>iddan</a:t>
              </a:r>
              <a:r>
                <a:rPr lang="pl-PL" altLang="pl-PL" sz="6200" kern="1200" dirty="0">
                  <a:solidFill>
                    <a:srgbClr val="FFFFFF"/>
                  </a:solidFill>
                  <a:latin typeface="DejaVu Sans Condensed" charset="0"/>
                  <a:cs typeface="DejaVu Sans Condensed" charset="0"/>
                </a:rPr>
                <a:t>: </a:t>
              </a:r>
              <a:r>
                <a:rPr lang="pl-PL" altLang="pl-PL" sz="6200" kern="1200" dirty="0">
                  <a:solidFill>
                    <a:srgbClr val="FFFF00"/>
                  </a:solidFill>
                  <a:latin typeface="DejaVu Sans Condensed" charset="0"/>
                  <a:cs typeface="DejaVu Sans Condensed" charset="0"/>
                </a:rPr>
                <a:t>wiek lub czas</a:t>
              </a:r>
              <a:r>
                <a:rPr lang="pl-PL" altLang="pl-PL" sz="6200" kern="1200" dirty="0">
                  <a:solidFill>
                    <a:srgbClr val="FFFFFF"/>
                  </a:solidFill>
                  <a:latin typeface="DejaVu Sans Condensed" charset="0"/>
                  <a:cs typeface="DejaVu Sans Condensed" charset="0"/>
                </a:rPr>
                <a:t> (Dan. 4:13, 20, 22, 29)</a:t>
              </a:r>
            </a:p>
          </p:txBody>
        </p:sp>
      </p:grpSp>
      <p:sp>
        <p:nvSpPr>
          <p:cNvPr id="96262" name="Rectangle 6"/>
          <p:cNvSpPr>
            <a:spLocks noChangeArrowheads="1"/>
          </p:cNvSpPr>
          <p:nvPr/>
        </p:nvSpPr>
        <p:spPr bwMode="auto">
          <a:xfrm>
            <a:off x="3422195" y="5081360"/>
            <a:ext cx="17711738" cy="391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9pPr>
          </a:lstStyle>
          <a:p>
            <a:pPr defTabSz="449263" eaLnBrk="1" fontAlgn="base">
              <a:spcBef>
                <a:spcPct val="0"/>
              </a:spcBef>
              <a:spcAft>
                <a:spcPct val="0"/>
              </a:spcAft>
              <a:buClr>
                <a:srgbClr val="000000"/>
              </a:buClr>
              <a:buSzPct val="100000"/>
              <a:buFont typeface="Times New Roman" pitchFamily="16" charset="0"/>
              <a:buNone/>
            </a:pPr>
            <a:r>
              <a:rPr lang="pl-PL" altLang="pl-PL" sz="5400" kern="1200" dirty="0">
                <a:solidFill>
                  <a:srgbClr val="FFFFFF"/>
                </a:solidFill>
                <a:latin typeface="DejaVu Sans Condensed" charset="0"/>
                <a:cs typeface="DejaVu Sans Condensed" charset="0"/>
              </a:rPr>
              <a:t>“</a:t>
            </a:r>
            <a:r>
              <a:rPr lang="pl-PL" altLang="pl-PL" sz="5400" kern="1200" dirty="0">
                <a:solidFill>
                  <a:srgbClr val="FFFF00"/>
                </a:solidFill>
                <a:latin typeface="DejaVu Sans Condensed" charset="0"/>
                <a:cs typeface="DejaVu Sans Condensed" charset="0"/>
              </a:rPr>
              <a:t>po upływie długiego czasu</a:t>
            </a:r>
            <a:r>
              <a:rPr lang="pl-PL" altLang="pl-PL" sz="5400" kern="1200" dirty="0">
                <a:solidFill>
                  <a:srgbClr val="FFFFFF"/>
                </a:solidFill>
                <a:latin typeface="DejaVu Sans Condensed" charset="0"/>
                <a:cs typeface="DejaVu Sans Condensed" charset="0"/>
              </a:rPr>
              <a:t>” (</a:t>
            </a:r>
            <a:r>
              <a:rPr lang="pl-PL" altLang="pl-PL" sz="5400" kern="1200" dirty="0" err="1">
                <a:solidFill>
                  <a:srgbClr val="FFFFFF"/>
                </a:solidFill>
                <a:latin typeface="DejaVu Sans Condensed" charset="0"/>
                <a:cs typeface="DejaVu Sans Condensed" charset="0"/>
              </a:rPr>
              <a:t>Joz</a:t>
            </a:r>
            <a:r>
              <a:rPr lang="pl-PL" altLang="pl-PL" sz="5400" kern="1200" dirty="0">
                <a:solidFill>
                  <a:srgbClr val="FFFFFF"/>
                </a:solidFill>
                <a:latin typeface="DejaVu Sans Condensed" charset="0"/>
                <a:cs typeface="DejaVu Sans Condensed" charset="0"/>
              </a:rPr>
              <a:t>. 23:1)</a:t>
            </a:r>
          </a:p>
          <a:p>
            <a:pPr defTabSz="449263" eaLnBrk="1" fontAlgn="base">
              <a:spcBef>
                <a:spcPct val="0"/>
              </a:spcBef>
              <a:spcAft>
                <a:spcPct val="0"/>
              </a:spcAft>
              <a:buClr>
                <a:srgbClr val="000000"/>
              </a:buClr>
              <a:buSzPct val="100000"/>
              <a:buFont typeface="Times New Roman" pitchFamily="16" charset="0"/>
              <a:buNone/>
            </a:pPr>
            <a:r>
              <a:rPr lang="pl-PL" altLang="pl-PL" sz="5400" kern="1200" dirty="0">
                <a:solidFill>
                  <a:srgbClr val="FFFFFF"/>
                </a:solidFill>
                <a:latin typeface="DejaVu Sans Condensed" charset="0"/>
                <a:cs typeface="DejaVu Sans Condensed" charset="0"/>
              </a:rPr>
              <a:t>“</a:t>
            </a:r>
            <a:r>
              <a:rPr lang="pl-PL" altLang="pl-PL" sz="5400" kern="1200" dirty="0">
                <a:solidFill>
                  <a:srgbClr val="FFFF00"/>
                </a:solidFill>
                <a:latin typeface="DejaVu Sans Condensed" charset="0"/>
                <a:cs typeface="DejaVu Sans Condensed" charset="0"/>
              </a:rPr>
              <a:t>tysiące nieprzeliczone</a:t>
            </a:r>
            <a:r>
              <a:rPr lang="pl-PL" altLang="pl-PL" sz="5400" kern="1200" dirty="0">
                <a:solidFill>
                  <a:srgbClr val="FFFFFF"/>
                </a:solidFill>
                <a:latin typeface="DejaVu Sans Condensed" charset="0"/>
                <a:cs typeface="DejaVu Sans Condensed" charset="0"/>
              </a:rPr>
              <a:t>” (Ks. Rodzaju 24:60)</a:t>
            </a:r>
          </a:p>
          <a:p>
            <a:pPr defTabSz="449263" eaLnBrk="1" fontAlgn="base">
              <a:spcBef>
                <a:spcPct val="0"/>
              </a:spcBef>
              <a:spcAft>
                <a:spcPct val="0"/>
              </a:spcAft>
              <a:buClr>
                <a:srgbClr val="000000"/>
              </a:buClr>
              <a:buSzPct val="100000"/>
              <a:buFont typeface="Times New Roman" pitchFamily="16" charset="0"/>
              <a:buNone/>
            </a:pPr>
            <a:r>
              <a:rPr lang="pl-PL" altLang="pl-PL" sz="5400" kern="1200" dirty="0">
                <a:solidFill>
                  <a:srgbClr val="FFFFFF"/>
                </a:solidFill>
                <a:latin typeface="DejaVu Sans Condensed" charset="0"/>
                <a:cs typeface="DejaVu Sans Condensed" charset="0"/>
              </a:rPr>
              <a:t>“</a:t>
            </a:r>
            <a:r>
              <a:rPr lang="pl-PL" altLang="pl-PL" sz="5400" kern="1200" dirty="0">
                <a:solidFill>
                  <a:srgbClr val="FFFF00"/>
                </a:solidFill>
                <a:latin typeface="DejaVu Sans Condensed" charset="0"/>
                <a:cs typeface="DejaVu Sans Condensed" charset="0"/>
              </a:rPr>
              <a:t>niezliczonych tysięcy</a:t>
            </a:r>
            <a:r>
              <a:rPr lang="pl-PL" altLang="pl-PL" sz="5400" kern="1200" dirty="0">
                <a:solidFill>
                  <a:srgbClr val="FFFFFF"/>
                </a:solidFill>
                <a:latin typeface="DejaVu Sans Condensed" charset="0"/>
                <a:cs typeface="DejaVu Sans Condensed" charset="0"/>
              </a:rPr>
              <a:t>” (Ks. Liczb 10:36)</a:t>
            </a:r>
          </a:p>
          <a:p>
            <a:pPr defTabSz="449263" eaLnBrk="1" fontAlgn="base">
              <a:spcBef>
                <a:spcPct val="0"/>
              </a:spcBef>
              <a:spcAft>
                <a:spcPct val="0"/>
              </a:spcAft>
              <a:buClr>
                <a:srgbClr val="000000"/>
              </a:buClr>
              <a:buSzPct val="100000"/>
              <a:buFont typeface="Times New Roman" pitchFamily="16" charset="0"/>
              <a:buNone/>
            </a:pPr>
            <a:r>
              <a:rPr lang="pl-PL" altLang="pl-PL" sz="5400" kern="1200" dirty="0">
                <a:solidFill>
                  <a:srgbClr val="FFFFFF"/>
                </a:solidFill>
                <a:latin typeface="DejaVu Sans Condensed" charset="0"/>
                <a:cs typeface="DejaVu Sans Condensed" charset="0"/>
              </a:rPr>
              <a:t>“</a:t>
            </a:r>
            <a:r>
              <a:rPr lang="pl-PL" altLang="pl-PL" sz="5400" kern="1200" dirty="0">
                <a:solidFill>
                  <a:srgbClr val="FFFF00"/>
                </a:solidFill>
                <a:latin typeface="DejaVu Sans Condensed" charset="0"/>
                <a:cs typeface="DejaVu Sans Condensed" charset="0"/>
              </a:rPr>
              <a:t>aż do lat przyszłych pokoleń</a:t>
            </a:r>
            <a:r>
              <a:rPr lang="pl-PL" altLang="pl-PL" sz="5400" kern="1200" dirty="0">
                <a:solidFill>
                  <a:srgbClr val="FFFFFF"/>
                </a:solidFill>
                <a:latin typeface="DejaVu Sans Condensed" charset="0"/>
                <a:cs typeface="DejaVu Sans Condensed" charset="0"/>
              </a:rPr>
              <a:t>” (Joel 2:2)</a:t>
            </a:r>
          </a:p>
        </p:txBody>
      </p:sp>
    </p:spTree>
    <p:extLst>
      <p:ext uri="{BB962C8B-B14F-4D97-AF65-F5344CB8AC3E}">
        <p14:creationId xmlns:p14="http://schemas.microsoft.com/office/powerpoint/2010/main" val="24995465"/>
      </p:ext>
    </p:extLst>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Ks. Wyjścia 31:13</a:t>
            </a:r>
          </a:p>
        </p:txBody>
      </p:sp>
      <p:sp>
        <p:nvSpPr>
          <p:cNvPr id="106499" name="Rectangle 2"/>
          <p:cNvSpPr>
            <a:spLocks noChangeArrowheads="1"/>
          </p:cNvSpPr>
          <p:nvPr/>
        </p:nvSpPr>
        <p:spPr bwMode="auto">
          <a:xfrm>
            <a:off x="2222500" y="3070225"/>
            <a:ext cx="19926300" cy="558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Powiedz synom izraelskim: Zaiste, przestrzegać będziecie sabatów moich, </a:t>
            </a:r>
            <a:r>
              <a:rPr lang="pl-PL" altLang="pl-PL" sz="7200" kern="1200">
                <a:solidFill>
                  <a:srgbClr val="FFFF00"/>
                </a:solidFill>
                <a:latin typeface="DejaVu Sans Condensed" charset="0"/>
                <a:cs typeface="DejaVu Sans Condensed" charset="0"/>
              </a:rPr>
              <a:t>gdyż to jest znakiem </a:t>
            </a:r>
            <a:r>
              <a:rPr lang="pl-PL" altLang="pl-PL" sz="7200" kern="1200">
                <a:solidFill>
                  <a:srgbClr val="FFFFFF"/>
                </a:solidFill>
                <a:latin typeface="DejaVu Sans Condensed" charset="0"/>
                <a:cs typeface="DejaVu Sans Condensed" charset="0"/>
              </a:rPr>
              <a:t>między mną a wami po wszystkie pokolenia wasze, </a:t>
            </a:r>
            <a:r>
              <a:rPr lang="pl-PL" altLang="pl-PL" sz="7200" kern="1200">
                <a:solidFill>
                  <a:srgbClr val="FFFF00"/>
                </a:solidFill>
                <a:latin typeface="DejaVu Sans Condensed" charset="0"/>
                <a:cs typeface="DejaVu Sans Condensed" charset="0"/>
              </a:rPr>
              <a:t>abyście wiedzieli, żem Ja PAN, który was poświęcam</a:t>
            </a:r>
            <a:r>
              <a:rPr lang="pl-PL" altLang="pl-PL" sz="7200" kern="1200">
                <a:solidFill>
                  <a:srgbClr val="FFFFFF"/>
                </a:solidFill>
                <a:latin typeface="DejaVu Sans Condensed" charset="0"/>
                <a:cs typeface="DejaVu Sans Condensed" charset="0"/>
              </a:rPr>
              <a:t>.</a:t>
            </a:r>
          </a:p>
        </p:txBody>
      </p:sp>
    </p:spTree>
    <p:extLst>
      <p:ext uri="{BB962C8B-B14F-4D97-AF65-F5344CB8AC3E}">
        <p14:creationId xmlns:p14="http://schemas.microsoft.com/office/powerpoint/2010/main" val="16613932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
        <p:nvSpPr>
          <p:cNvPr id="39939" name="Text Box 2"/>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00000"/>
              </a:lnSpc>
            </a:pPr>
            <a:fld id="{E266270F-5632-485D-BF3F-99CD489B4DB2}" type="slidenum">
              <a:rPr lang="pl-PL" altLang="pl-PL" sz="2400">
                <a:solidFill>
                  <a:srgbClr val="000000"/>
                </a:solidFill>
                <a:latin typeface="Futura" charset="0"/>
              </a:rPr>
              <a:pPr algn="ctr">
                <a:lnSpc>
                  <a:spcPct val="100000"/>
                </a:lnSpc>
              </a:pPr>
              <a:t>6</a:t>
            </a:fld>
            <a:endParaRPr lang="pl-PL" altLang="pl-PL" sz="2400">
              <a:solidFill>
                <a:srgbClr val="000000"/>
              </a:solidFill>
              <a:latin typeface="Futura" charset="0"/>
            </a:endParaRPr>
          </a:p>
        </p:txBody>
      </p:sp>
      <p:pic>
        <p:nvPicPr>
          <p:cNvPr id="3994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688" y="211138"/>
            <a:ext cx="23037800" cy="13284200"/>
          </a:xfrm>
          <a:prstGeom prst="rect">
            <a:avLst/>
          </a:prstGeom>
          <a:noFill/>
          <a:ln>
            <a:noFill/>
          </a:ln>
          <a:effectLst/>
          <a:extLst>
            <a:ext uri="{909E8E84-426E-40dd-AFC4-6F175D3DCCD1}">
              <a14:hiddenFill xmlns:a14="http://schemas.microsoft.com/office/drawing/2010/main">
                <a:blipFill dpi="0" rotWithShape="0">
                  <a:blip/>
                  <a:srcRect l="220" t="391" r="146" b="8482"/>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1" name="Rectangle 4"/>
          <p:cNvSpPr>
            <a:spLocks noChangeArrowheads="1"/>
          </p:cNvSpPr>
          <p:nvPr/>
        </p:nvSpPr>
        <p:spPr bwMode="auto">
          <a:xfrm>
            <a:off x="5086350" y="990600"/>
            <a:ext cx="14216063" cy="153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9pPr>
          </a:lstStyle>
          <a:p>
            <a:pPr algn="ctr" eaLnBrk="1">
              <a:lnSpc>
                <a:spcPct val="100000"/>
              </a:lnSpc>
            </a:pPr>
            <a:r>
              <a:rPr lang="pl-PL" altLang="pl-PL" sz="9600" b="1">
                <a:solidFill>
                  <a:srgbClr val="000000"/>
                </a:solidFill>
                <a:latin typeface="Times New Roman" pitchFamily="16" charset="0"/>
                <a:cs typeface="Times New Roman" pitchFamily="16" charset="0"/>
              </a:rPr>
              <a:t>Teoria Wielkiego Wybuchu</a:t>
            </a:r>
          </a:p>
        </p:txBody>
      </p:sp>
      <p:sp>
        <p:nvSpPr>
          <p:cNvPr id="39942" name="Rectangle 5"/>
          <p:cNvSpPr>
            <a:spLocks noChangeArrowheads="1"/>
          </p:cNvSpPr>
          <p:nvPr/>
        </p:nvSpPr>
        <p:spPr bwMode="auto">
          <a:xfrm>
            <a:off x="750888" y="2138363"/>
            <a:ext cx="3544887" cy="204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90000"/>
              </a:lnSpc>
            </a:pPr>
            <a:r>
              <a:rPr lang="pl-PL" altLang="pl-PL" sz="4800">
                <a:solidFill>
                  <a:srgbClr val="000000"/>
                </a:solidFill>
                <a:latin typeface="Times New Roman" pitchFamily="16" charset="0"/>
                <a:cs typeface="Times New Roman" pitchFamily="16" charset="0"/>
              </a:rPr>
              <a:t>“Kosmiczne Jajo”</a:t>
            </a:r>
          </a:p>
          <a:p>
            <a:pPr algn="ctr" eaLnBrk="1">
              <a:lnSpc>
                <a:spcPct val="90000"/>
              </a:lnSpc>
            </a:pPr>
            <a:r>
              <a:rPr lang="pl-PL" altLang="pl-PL" sz="4800">
                <a:solidFill>
                  <a:srgbClr val="000000"/>
                </a:solidFill>
                <a:latin typeface="Times New Roman" pitchFamily="16" charset="0"/>
                <a:cs typeface="Times New Roman" pitchFamily="16" charset="0"/>
              </a:rPr>
              <a:t>albo nic</a:t>
            </a:r>
          </a:p>
        </p:txBody>
      </p:sp>
      <p:sp>
        <p:nvSpPr>
          <p:cNvPr id="39943" name="Rectangle 6"/>
          <p:cNvSpPr>
            <a:spLocks noChangeArrowheads="1"/>
          </p:cNvSpPr>
          <p:nvPr/>
        </p:nvSpPr>
        <p:spPr bwMode="auto">
          <a:xfrm>
            <a:off x="4127500" y="4003675"/>
            <a:ext cx="3433763" cy="192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4000">
                <a:solidFill>
                  <a:srgbClr val="000000"/>
                </a:solidFill>
                <a:latin typeface="Times New Roman" pitchFamily="16" charset="0"/>
                <a:cs typeface="Times New Roman" pitchFamily="16" charset="0"/>
              </a:rPr>
              <a:t>Wielki Wybuch </a:t>
            </a:r>
          </a:p>
          <a:p>
            <a:pPr algn="ctr" eaLnBrk="1">
              <a:lnSpc>
                <a:spcPct val="100000"/>
              </a:lnSpc>
            </a:pPr>
            <a:r>
              <a:rPr lang="pl-PL" altLang="pl-PL" sz="4000">
                <a:solidFill>
                  <a:srgbClr val="000000"/>
                </a:solidFill>
                <a:latin typeface="Times New Roman" pitchFamily="16" charset="0"/>
                <a:cs typeface="Times New Roman" pitchFamily="16" charset="0"/>
              </a:rPr>
              <a:t>13.8 mld </a:t>
            </a:r>
          </a:p>
          <a:p>
            <a:pPr algn="ctr" eaLnBrk="1">
              <a:lnSpc>
                <a:spcPct val="100000"/>
              </a:lnSpc>
            </a:pPr>
            <a:r>
              <a:rPr lang="pl-PL" altLang="pl-PL" sz="4000">
                <a:solidFill>
                  <a:srgbClr val="000000"/>
                </a:solidFill>
                <a:latin typeface="Times New Roman" pitchFamily="16" charset="0"/>
                <a:cs typeface="Times New Roman" pitchFamily="16" charset="0"/>
              </a:rPr>
              <a:t>lat temu</a:t>
            </a:r>
          </a:p>
        </p:txBody>
      </p:sp>
      <p:sp>
        <p:nvSpPr>
          <p:cNvPr id="39944" name="Rectangle 7"/>
          <p:cNvSpPr>
            <a:spLocks noChangeArrowheads="1"/>
          </p:cNvSpPr>
          <p:nvPr/>
        </p:nvSpPr>
        <p:spPr bwMode="auto">
          <a:xfrm>
            <a:off x="7727950" y="5376863"/>
            <a:ext cx="3787775"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4000">
                <a:solidFill>
                  <a:srgbClr val="000000"/>
                </a:solidFill>
                <a:latin typeface="Times New Roman" pitchFamily="16" charset="0"/>
                <a:cs typeface="Times New Roman" pitchFamily="16" charset="0"/>
              </a:rPr>
              <a:t> Chmury </a:t>
            </a:r>
          </a:p>
          <a:p>
            <a:pPr algn="ctr" eaLnBrk="1">
              <a:lnSpc>
                <a:spcPct val="100000"/>
              </a:lnSpc>
            </a:pPr>
            <a:r>
              <a:rPr lang="pl-PL" altLang="pl-PL" sz="4000">
                <a:solidFill>
                  <a:srgbClr val="000000"/>
                </a:solidFill>
                <a:latin typeface="Times New Roman" pitchFamily="16" charset="0"/>
                <a:cs typeface="Times New Roman" pitchFamily="16" charset="0"/>
              </a:rPr>
              <a:t>helu i wodoru</a:t>
            </a:r>
          </a:p>
        </p:txBody>
      </p:sp>
      <p:sp>
        <p:nvSpPr>
          <p:cNvPr id="39945" name="Rectangle 8"/>
          <p:cNvSpPr>
            <a:spLocks noChangeArrowheads="1"/>
          </p:cNvSpPr>
          <p:nvPr/>
        </p:nvSpPr>
        <p:spPr bwMode="auto">
          <a:xfrm>
            <a:off x="12153900" y="5041900"/>
            <a:ext cx="3060700" cy="192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4000">
                <a:solidFill>
                  <a:srgbClr val="000000"/>
                </a:solidFill>
                <a:latin typeface="Times New Roman" pitchFamily="16" charset="0"/>
                <a:cs typeface="Times New Roman" pitchFamily="16" charset="0"/>
              </a:rPr>
              <a:t>Gwiazdy </a:t>
            </a:r>
          </a:p>
          <a:p>
            <a:pPr algn="ctr" eaLnBrk="1">
              <a:lnSpc>
                <a:spcPct val="100000"/>
              </a:lnSpc>
            </a:pPr>
            <a:r>
              <a:rPr lang="pl-PL" altLang="pl-PL" sz="4000">
                <a:solidFill>
                  <a:srgbClr val="000000"/>
                </a:solidFill>
                <a:latin typeface="Times New Roman" pitchFamily="16" charset="0"/>
                <a:cs typeface="Times New Roman" pitchFamily="16" charset="0"/>
              </a:rPr>
              <a:t>12-10 mld</a:t>
            </a:r>
          </a:p>
          <a:p>
            <a:pPr algn="ctr" eaLnBrk="1">
              <a:lnSpc>
                <a:spcPct val="100000"/>
              </a:lnSpc>
            </a:pPr>
            <a:r>
              <a:rPr lang="pl-PL" altLang="pl-PL" sz="4000">
                <a:solidFill>
                  <a:srgbClr val="000000"/>
                </a:solidFill>
                <a:latin typeface="Times New Roman" pitchFamily="16" charset="0"/>
                <a:cs typeface="Times New Roman" pitchFamily="16" charset="0"/>
              </a:rPr>
              <a:t>lat temu</a:t>
            </a:r>
          </a:p>
        </p:txBody>
      </p:sp>
      <p:sp>
        <p:nvSpPr>
          <p:cNvPr id="39946" name="Rectangle 9"/>
          <p:cNvSpPr>
            <a:spLocks noChangeArrowheads="1"/>
          </p:cNvSpPr>
          <p:nvPr/>
        </p:nvSpPr>
        <p:spPr bwMode="auto">
          <a:xfrm>
            <a:off x="15811500" y="5638800"/>
            <a:ext cx="2959100" cy="84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5000">
                <a:solidFill>
                  <a:srgbClr val="000000"/>
                </a:solidFill>
                <a:latin typeface="Times New Roman" pitchFamily="16" charset="0"/>
                <a:cs typeface="Times New Roman" pitchFamily="16" charset="0"/>
              </a:rPr>
              <a:t>Supernowa</a:t>
            </a:r>
          </a:p>
        </p:txBody>
      </p:sp>
      <p:sp>
        <p:nvSpPr>
          <p:cNvPr id="39947" name="Rectangle 10"/>
          <p:cNvSpPr>
            <a:spLocks noChangeArrowheads="1"/>
          </p:cNvSpPr>
          <p:nvPr/>
        </p:nvSpPr>
        <p:spPr bwMode="auto">
          <a:xfrm>
            <a:off x="19491325" y="4668838"/>
            <a:ext cx="3467100" cy="278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4400">
                <a:solidFill>
                  <a:srgbClr val="000000"/>
                </a:solidFill>
                <a:latin typeface="Times New Roman" pitchFamily="16" charset="0"/>
                <a:cs typeface="Times New Roman" pitchFamily="16" charset="0"/>
              </a:rPr>
              <a:t>Układ Słoneczny</a:t>
            </a:r>
          </a:p>
          <a:p>
            <a:pPr algn="ctr" eaLnBrk="1">
              <a:lnSpc>
                <a:spcPct val="100000"/>
              </a:lnSpc>
            </a:pPr>
            <a:r>
              <a:rPr lang="pl-PL" altLang="pl-PL" sz="4400">
                <a:solidFill>
                  <a:srgbClr val="000000"/>
                </a:solidFill>
                <a:latin typeface="Times New Roman" pitchFamily="16" charset="0"/>
                <a:cs typeface="Times New Roman" pitchFamily="16" charset="0"/>
              </a:rPr>
              <a:t> 5 mld </a:t>
            </a:r>
          </a:p>
          <a:p>
            <a:pPr algn="ctr" eaLnBrk="1">
              <a:lnSpc>
                <a:spcPct val="100000"/>
              </a:lnSpc>
            </a:pPr>
            <a:r>
              <a:rPr lang="pl-PL" altLang="pl-PL" sz="4400">
                <a:solidFill>
                  <a:srgbClr val="000000"/>
                </a:solidFill>
                <a:latin typeface="Times New Roman" pitchFamily="16" charset="0"/>
                <a:cs typeface="Times New Roman" pitchFamily="16" charset="0"/>
              </a:rPr>
              <a:t>lat temu</a:t>
            </a:r>
          </a:p>
        </p:txBody>
      </p:sp>
      <p:sp>
        <p:nvSpPr>
          <p:cNvPr id="39948" name="Rectangle 11"/>
          <p:cNvSpPr>
            <a:spLocks noChangeArrowheads="1"/>
          </p:cNvSpPr>
          <p:nvPr/>
        </p:nvSpPr>
        <p:spPr bwMode="auto">
          <a:xfrm>
            <a:off x="13804900" y="3225800"/>
            <a:ext cx="2959100" cy="84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5000">
                <a:solidFill>
                  <a:srgbClr val="000000"/>
                </a:solidFill>
                <a:latin typeface="Times New Roman" pitchFamily="16" charset="0"/>
                <a:cs typeface="Times New Roman" pitchFamily="16" charset="0"/>
              </a:rPr>
              <a:t>Recykling</a:t>
            </a:r>
          </a:p>
        </p:txBody>
      </p:sp>
      <p:sp>
        <p:nvSpPr>
          <p:cNvPr id="39949" name="Rectangle 12"/>
          <p:cNvSpPr>
            <a:spLocks noChangeArrowheads="1"/>
          </p:cNvSpPr>
          <p:nvPr/>
        </p:nvSpPr>
        <p:spPr bwMode="auto">
          <a:xfrm>
            <a:off x="10888663" y="11201400"/>
            <a:ext cx="2608262"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9600" b="1">
                <a:solidFill>
                  <a:srgbClr val="FF0000"/>
                </a:solidFill>
                <a:latin typeface="Times New Roman" pitchFamily="16" charset="0"/>
                <a:cs typeface="Times New Roman" pitchFamily="16" charset="0"/>
              </a:rPr>
              <a:t>Czas</a:t>
            </a:r>
          </a:p>
        </p:txBody>
      </p:sp>
    </p:spTree>
    <p:extLst>
      <p:ext uri="{BB962C8B-B14F-4D97-AF65-F5344CB8AC3E}">
        <p14:creationId xmlns:p14="http://schemas.microsoft.com/office/powerpoint/2010/main" val="311126450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Ks. Powtórzonego Prawa 5:13-15</a:t>
            </a:r>
          </a:p>
        </p:txBody>
      </p:sp>
      <p:sp>
        <p:nvSpPr>
          <p:cNvPr id="110594" name="Rectangle 2"/>
          <p:cNvSpPr>
            <a:spLocks noChangeArrowheads="1"/>
          </p:cNvSpPr>
          <p:nvPr/>
        </p:nvSpPr>
        <p:spPr bwMode="auto">
          <a:xfrm>
            <a:off x="2222500" y="3070225"/>
            <a:ext cx="19926300" cy="965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9pPr>
          </a:lstStyle>
          <a:p>
            <a:pPr defTabSz="449263" fontAlgn="base">
              <a:spcBef>
                <a:spcPct val="0"/>
              </a:spcBef>
              <a:spcAft>
                <a:spcPct val="0"/>
              </a:spcAft>
              <a:buClr>
                <a:srgbClr val="000000"/>
              </a:buClr>
              <a:buSzPct val="100000"/>
              <a:buFont typeface="Times New Roman" pitchFamily="16" charset="0"/>
              <a:buNone/>
              <a:defRPr/>
            </a:pPr>
            <a:r>
              <a:rPr lang="pl-PL" altLang="pl-PL" sz="6900" kern="1200" dirty="0">
                <a:solidFill>
                  <a:srgbClr val="FFFFFF"/>
                </a:solidFill>
                <a:latin typeface="DejaVu Sans Condensed" charset="0"/>
                <a:cs typeface="DejaVu Sans Condensed" charset="0"/>
              </a:rPr>
              <a:t>13.  Sześć dni będziesz pracował i wykonywał 	wszelką twoją pracę,</a:t>
            </a:r>
          </a:p>
          <a:p>
            <a:pPr marL="41275" defTabSz="449263" fontAlgn="base">
              <a:spcBef>
                <a:spcPct val="0"/>
              </a:spcBef>
              <a:spcAft>
                <a:spcPct val="0"/>
              </a:spcAft>
              <a:buClr>
                <a:srgbClr val="000000"/>
              </a:buClr>
              <a:buSzPct val="100000"/>
              <a:buFont typeface="Times New Roman" pitchFamily="16" charset="0"/>
              <a:buNone/>
              <a:defRPr/>
            </a:pPr>
            <a:r>
              <a:rPr lang="pl-PL" altLang="pl-PL" sz="6900" kern="1200" dirty="0">
                <a:solidFill>
                  <a:srgbClr val="FFFFFF"/>
                </a:solidFill>
                <a:latin typeface="DejaVu Sans Condensed" charset="0"/>
                <a:cs typeface="DejaVu Sans Condensed" charset="0"/>
              </a:rPr>
              <a:t>14.  Ale siódmego dnia jest sabat Pana, twojego 	Boga. Nie będziesz wykonywał żadnej pracy…</a:t>
            </a:r>
          </a:p>
          <a:p>
            <a:pPr marL="41275" defTabSz="449263" fontAlgn="base">
              <a:spcBef>
                <a:spcPct val="0"/>
              </a:spcBef>
              <a:spcAft>
                <a:spcPct val="0"/>
              </a:spcAft>
              <a:buClr>
                <a:srgbClr val="000000"/>
              </a:buClr>
              <a:buSzPct val="100000"/>
              <a:buFont typeface="Times New Roman" pitchFamily="16" charset="0"/>
              <a:buNone/>
              <a:defRPr/>
            </a:pPr>
            <a:r>
              <a:rPr lang="pl-PL" altLang="pl-PL" sz="6900" kern="1200" dirty="0">
                <a:solidFill>
                  <a:srgbClr val="FFFFFF"/>
                </a:solidFill>
                <a:latin typeface="DejaVu Sans Condensed" charset="0"/>
                <a:cs typeface="DejaVu Sans Condensed" charset="0"/>
              </a:rPr>
              <a:t>15.  </a:t>
            </a:r>
            <a:r>
              <a:rPr lang="pl-PL" altLang="pl-PL" sz="6900" kern="1200" dirty="0">
                <a:solidFill>
                  <a:srgbClr val="FFFF00"/>
                </a:solidFill>
                <a:latin typeface="DejaVu Sans Condensed" charset="0"/>
                <a:cs typeface="DejaVu Sans Condensed" charset="0"/>
              </a:rPr>
              <a:t>Pamiętaj, że byłeś niewolnikiem w ziemi 	egipskiej</a:t>
            </a:r>
            <a:r>
              <a:rPr lang="pl-PL" altLang="pl-PL" sz="6900" kern="1200" dirty="0">
                <a:solidFill>
                  <a:srgbClr val="FFFFFF"/>
                </a:solidFill>
                <a:latin typeface="DejaVu Sans Condensed" charset="0"/>
                <a:cs typeface="DejaVu Sans Condensed" charset="0"/>
              </a:rPr>
              <a:t> i że Pan, twój Bóg, wyprowadził cię 	stamtąd ręką możną i ramieniem 	wyciągniętym. 	Dlatego rozkazał ci Pan, twój 	Bóg, abyś 	obchodził dzień sabatu.</a:t>
            </a:r>
          </a:p>
        </p:txBody>
      </p:sp>
    </p:spTree>
    <p:extLst>
      <p:ext uri="{BB962C8B-B14F-4D97-AF65-F5344CB8AC3E}">
        <p14:creationId xmlns:p14="http://schemas.microsoft.com/office/powerpoint/2010/main" val="30196029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a:xfrm>
            <a:off x="1103313" y="3311525"/>
            <a:ext cx="22393275" cy="97917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379413" indent="-379413" eaLnBrk="1">
              <a:lnSpc>
                <a:spcPct val="11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pPr>
            <a:r>
              <a:rPr lang="pl-PL" altLang="pl-PL" sz="6000">
                <a:solidFill>
                  <a:srgbClr val="FEFCDD"/>
                </a:solidFill>
                <a:latin typeface="DejaVu Sans Condensed Oblique" charset="0"/>
              </a:rPr>
              <a:t>	1. Yôm</a:t>
            </a:r>
            <a:r>
              <a:rPr lang="pl-PL" altLang="pl-PL" sz="6000">
                <a:solidFill>
                  <a:srgbClr val="FEFCDD"/>
                </a:solidFill>
                <a:latin typeface="DejaVu Sans Condensed" charset="0"/>
                <a:cs typeface="DejaVu Sans Condensed" charset="0"/>
              </a:rPr>
              <a:t> (“dzień”) zdefiniowany dosłownie w wersecie 5.</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2. </a:t>
            </a:r>
            <a:r>
              <a:rPr lang="pl-PL" altLang="pl-PL" sz="6000">
                <a:solidFill>
                  <a:srgbClr val="FEFCDD"/>
                </a:solidFill>
                <a:latin typeface="DejaVu Sans Condensed Oblique" charset="0"/>
              </a:rPr>
              <a:t>Yôm </a:t>
            </a:r>
            <a:r>
              <a:rPr lang="pl-PL" altLang="pl-PL" sz="6000">
                <a:solidFill>
                  <a:srgbClr val="FEFCDD"/>
                </a:solidFill>
                <a:latin typeface="DejaVu Sans Condensed" charset="0"/>
                <a:cs typeface="DejaVu Sans Condensed" charset="0"/>
              </a:rPr>
              <a:t>z liczebnikiem (pierwszy, drugi itd.)</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3.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 określeniami “wieczór” i “poranek”.</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4. </a:t>
            </a:r>
            <a:r>
              <a:rPr lang="pl-PL" altLang="pl-PL" sz="6000">
                <a:solidFill>
                  <a:srgbClr val="FEFCDD"/>
                </a:solidFill>
                <a:latin typeface="DejaVu Sans Condensed Oblique" charset="0"/>
              </a:rPr>
              <a:t>Yôm</a:t>
            </a:r>
            <a:r>
              <a:rPr lang="pl-PL" altLang="pl-PL" sz="6000">
                <a:solidFill>
                  <a:srgbClr val="FEFCDD"/>
                </a:solidFill>
                <a:latin typeface="DejaVu Sans Condensed" charset="0"/>
                <a:cs typeface="DejaVu Sans Condensed" charset="0"/>
              </a:rPr>
              <a:t> zdefiniowany dosłownie w wersecie 14.</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5. Bóg mógł użyć innych słów na określenie czasu.</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6. Kolejność stworzenia kontra kolejność ewolucyjna.</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7. Człowiek został stworzony, aby panować nad zwierzętami.</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8. Księga Wyjścia 20:11.</a:t>
            </a:r>
            <a:br>
              <a:rPr lang="pl-PL" altLang="pl-PL" sz="6000">
                <a:solidFill>
                  <a:srgbClr val="FEFCDD"/>
                </a:solidFill>
                <a:latin typeface="DejaVu Sans Condensed" charset="0"/>
                <a:cs typeface="DejaVu Sans Condensed" charset="0"/>
              </a:rPr>
            </a:br>
            <a:r>
              <a:rPr lang="pl-PL" altLang="pl-PL" sz="6000">
                <a:solidFill>
                  <a:srgbClr val="FEFCDD"/>
                </a:solidFill>
                <a:latin typeface="DejaVu Sans Condensed" charset="0"/>
                <a:cs typeface="DejaVu Sans Condensed" charset="0"/>
              </a:rPr>
              <a:t>9. Jezus i Paweł byli biblijnymi kreacjonistami.</a:t>
            </a:r>
          </a:p>
        </p:txBody>
      </p:sp>
      <p:sp>
        <p:nvSpPr>
          <p:cNvPr id="108547" name="Rectangle 2"/>
          <p:cNvSpPr>
            <a:spLocks noChangeArrowheads="1"/>
          </p:cNvSpPr>
          <p:nvPr/>
        </p:nvSpPr>
        <p:spPr bwMode="auto">
          <a:xfrm>
            <a:off x="5600700" y="365125"/>
            <a:ext cx="13182600" cy="231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Księga Rodzaju 1: Dosłownie </a:t>
            </a:r>
          </a:p>
          <a:p>
            <a:pPr algn="ctr" defTabSz="449263" eaLnBrk="1" fontAlgn="base">
              <a:spcBef>
                <a:spcPct val="0"/>
              </a:spcBef>
              <a:spcAft>
                <a:spcPct val="0"/>
              </a:spcAft>
              <a:buClr>
                <a:srgbClr val="000000"/>
              </a:buClr>
              <a:buSzPct val="100000"/>
              <a:buFont typeface="Times New Roman" pitchFamily="16" charset="0"/>
              <a:buNone/>
            </a:pPr>
            <a:r>
              <a:rPr lang="pl-PL" altLang="pl-PL" sz="7200" b="1" kern="1200">
                <a:solidFill>
                  <a:srgbClr val="00B0F0"/>
                </a:solidFill>
                <a:latin typeface="Gill Sans" charset="0"/>
                <a:cs typeface="Arial"/>
              </a:rPr>
              <a:t>rozumiane dni</a:t>
            </a:r>
          </a:p>
        </p:txBody>
      </p:sp>
    </p:spTree>
    <p:extLst>
      <p:ext uri="{BB962C8B-B14F-4D97-AF65-F5344CB8AC3E}">
        <p14:creationId xmlns:p14="http://schemas.microsoft.com/office/powerpoint/2010/main" val="34124199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5" name="Group"/>
          <p:cNvGrpSpPr/>
          <p:nvPr/>
        </p:nvGrpSpPr>
        <p:grpSpPr>
          <a:xfrm>
            <a:off x="1384299" y="6527800"/>
            <a:ext cx="4818833" cy="1608594"/>
            <a:chOff x="0" y="0"/>
            <a:chExt cx="4818832" cy="1608594"/>
          </a:xfrm>
        </p:grpSpPr>
        <p:sp>
          <p:nvSpPr>
            <p:cNvPr id="1453" name="Arrow"/>
            <p:cNvSpPr/>
            <p:nvPr/>
          </p:nvSpPr>
          <p:spPr>
            <a:xfrm rot="16200000">
              <a:off x="12700" y="-12700"/>
              <a:ext cx="838200" cy="863600"/>
            </a:xfrm>
            <a:prstGeom prst="rightArrow">
              <a:avLst>
                <a:gd name="adj1" fmla="val 41176"/>
                <a:gd name="adj2" fmla="val 57576"/>
              </a:avLst>
            </a:prstGeom>
            <a:solidFill>
              <a:srgbClr val="B1DD8C"/>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B1DD8C"/>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54" name="Der Anfang"/>
            <p:cNvSpPr txBox="1"/>
            <p:nvPr/>
          </p:nvSpPr>
          <p:spPr>
            <a:xfrm>
              <a:off x="920330" y="398006"/>
              <a:ext cx="3898502"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7200">
                  <a:solidFill>
                    <a:srgbClr val="B1DD8C"/>
                  </a:solidFill>
                  <a:latin typeface="Geared Slab Regular"/>
                  <a:ea typeface="Geared Slab Regular"/>
                  <a:cs typeface="Geared Slab Regular"/>
                  <a:sym typeface="Geared Slab Regular"/>
                </a:defRPr>
              </a:lvl1pPr>
            </a:lstStyle>
            <a:p>
              <a:r>
                <a:rPr lang="pl-PL" dirty="0"/>
                <a:t>Początek</a:t>
              </a:r>
              <a:endParaRPr dirty="0"/>
            </a:p>
          </p:txBody>
        </p:sp>
      </p:grpSp>
      <p:grpSp>
        <p:nvGrpSpPr>
          <p:cNvPr id="1458" name="Group"/>
          <p:cNvGrpSpPr/>
          <p:nvPr/>
        </p:nvGrpSpPr>
        <p:grpSpPr>
          <a:xfrm>
            <a:off x="18301988" y="6546849"/>
            <a:ext cx="3937226" cy="1570495"/>
            <a:chOff x="-1194689" y="-1"/>
            <a:chExt cx="3937225" cy="1570495"/>
          </a:xfrm>
        </p:grpSpPr>
        <p:sp>
          <p:nvSpPr>
            <p:cNvPr id="1456" name="Arrow"/>
            <p:cNvSpPr/>
            <p:nvPr/>
          </p:nvSpPr>
          <p:spPr>
            <a:xfrm rot="16200000">
              <a:off x="1815435" y="63500"/>
              <a:ext cx="990601" cy="863600"/>
            </a:xfrm>
            <a:prstGeom prst="rightArrow">
              <a:avLst>
                <a:gd name="adj1" fmla="val 47059"/>
                <a:gd name="adj2" fmla="val 61765"/>
              </a:avLst>
            </a:prstGeom>
            <a:solidFill>
              <a:srgbClr val="FFFBB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BB9"/>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57" name="Christus"/>
            <p:cNvSpPr txBox="1"/>
            <p:nvPr/>
          </p:nvSpPr>
          <p:spPr>
            <a:xfrm>
              <a:off x="-1194689" y="359906"/>
              <a:ext cx="3744614"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7200">
                  <a:solidFill>
                    <a:srgbClr val="FFFBB9"/>
                  </a:solidFill>
                  <a:latin typeface="Geared Slab Regular"/>
                  <a:ea typeface="Geared Slab Regular"/>
                  <a:cs typeface="Geared Slab Regular"/>
                  <a:sym typeface="Geared Slab Regular"/>
                </a:defRPr>
              </a:lvl1pPr>
            </a:lstStyle>
            <a:p>
              <a:r>
                <a:rPr dirty="0" err="1"/>
                <a:t>Chr</a:t>
              </a:r>
              <a:r>
                <a:rPr lang="pl-PL" dirty="0"/>
                <a:t>y</a:t>
              </a:r>
              <a:r>
                <a:rPr dirty="0" err="1"/>
                <a:t>stus</a:t>
              </a:r>
              <a:endParaRPr dirty="0"/>
            </a:p>
          </p:txBody>
        </p:sp>
      </p:grpSp>
      <p:grpSp>
        <p:nvGrpSpPr>
          <p:cNvPr id="1461" name="Group"/>
          <p:cNvGrpSpPr/>
          <p:nvPr/>
        </p:nvGrpSpPr>
        <p:grpSpPr>
          <a:xfrm>
            <a:off x="16544340" y="10820399"/>
            <a:ext cx="6316832" cy="1697495"/>
            <a:chOff x="-899657" y="-1"/>
            <a:chExt cx="6316829" cy="1697495"/>
          </a:xfrm>
        </p:grpSpPr>
        <p:sp>
          <p:nvSpPr>
            <p:cNvPr id="1459" name="Arrow"/>
            <p:cNvSpPr/>
            <p:nvPr/>
          </p:nvSpPr>
          <p:spPr>
            <a:xfrm rot="16200000">
              <a:off x="4490071" y="63500"/>
              <a:ext cx="990601" cy="863600"/>
            </a:xfrm>
            <a:prstGeom prst="rightArrow">
              <a:avLst>
                <a:gd name="adj1" fmla="val 47059"/>
                <a:gd name="adj2" fmla="val 61765"/>
              </a:avLst>
            </a:prstGeom>
            <a:solidFill>
              <a:srgbClr val="FFC677"/>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BB9"/>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60" name="‘Adam und Eva’"/>
            <p:cNvSpPr txBox="1"/>
            <p:nvPr/>
          </p:nvSpPr>
          <p:spPr>
            <a:xfrm>
              <a:off x="-899657" y="486906"/>
              <a:ext cx="5642567"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825500">
                <a:defRPr sz="7200">
                  <a:solidFill>
                    <a:srgbClr val="FFC677"/>
                  </a:solidFill>
                  <a:latin typeface="Geared Slab Regular"/>
                  <a:ea typeface="Geared Slab Regular"/>
                  <a:cs typeface="Geared Slab Regular"/>
                  <a:sym typeface="Geared Slab Regular"/>
                </a:defRPr>
              </a:lvl1pPr>
            </a:lstStyle>
            <a:p>
              <a:r>
                <a:rPr lang="de-DE" dirty="0"/>
                <a:t>„</a:t>
              </a:r>
              <a:r>
                <a:rPr dirty="0"/>
                <a:t>Adam </a:t>
              </a:r>
              <a:r>
                <a:rPr lang="pl-PL" dirty="0"/>
                <a:t>i</a:t>
              </a:r>
              <a:r>
                <a:rPr dirty="0"/>
                <a:t> E</a:t>
              </a:r>
              <a:r>
                <a:rPr lang="pl-PL" dirty="0"/>
                <a:t>w</a:t>
              </a:r>
              <a:r>
                <a:rPr dirty="0"/>
                <a:t>a</a:t>
              </a:r>
              <a:r>
                <a:rPr lang="de-DE" dirty="0"/>
                <a:t>“</a:t>
              </a:r>
              <a:endParaRPr dirty="0"/>
            </a:p>
          </p:txBody>
        </p:sp>
      </p:grpSp>
      <p:grpSp>
        <p:nvGrpSpPr>
          <p:cNvPr id="1464" name="Group"/>
          <p:cNvGrpSpPr/>
          <p:nvPr/>
        </p:nvGrpSpPr>
        <p:grpSpPr>
          <a:xfrm>
            <a:off x="1371598" y="11074400"/>
            <a:ext cx="5638801" cy="1341895"/>
            <a:chOff x="0" y="0"/>
            <a:chExt cx="4368555" cy="1341895"/>
          </a:xfrm>
        </p:grpSpPr>
        <p:sp>
          <p:nvSpPr>
            <p:cNvPr id="1462" name="Arrow"/>
            <p:cNvSpPr/>
            <p:nvPr/>
          </p:nvSpPr>
          <p:spPr>
            <a:xfrm rot="16200000">
              <a:off x="12700" y="-12700"/>
              <a:ext cx="838200" cy="863600"/>
            </a:xfrm>
            <a:prstGeom prst="rightArrow">
              <a:avLst>
                <a:gd name="adj1" fmla="val 41176"/>
                <a:gd name="adj2" fmla="val 57576"/>
              </a:avLst>
            </a:prstGeom>
            <a:solidFill>
              <a:srgbClr val="B1DD8C"/>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B1DD8C"/>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63" name="Der Anfang"/>
            <p:cNvSpPr txBox="1"/>
            <p:nvPr/>
          </p:nvSpPr>
          <p:spPr>
            <a:xfrm>
              <a:off x="470053" y="131307"/>
              <a:ext cx="3898502"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7200">
                  <a:solidFill>
                    <a:srgbClr val="B1DD8C"/>
                  </a:solidFill>
                  <a:latin typeface="Geared Slab Regular"/>
                  <a:ea typeface="Geared Slab Regular"/>
                  <a:cs typeface="Geared Slab Regular"/>
                  <a:sym typeface="Geared Slab Regular"/>
                </a:defRPr>
              </a:lvl1pPr>
            </a:lstStyle>
            <a:p>
              <a:r>
                <a:rPr lang="pl-PL" dirty="0"/>
                <a:t>Początek</a:t>
              </a:r>
              <a:endParaRPr dirty="0"/>
            </a:p>
          </p:txBody>
        </p:sp>
      </p:grpSp>
      <p:grpSp>
        <p:nvGrpSpPr>
          <p:cNvPr id="1467" name="Group"/>
          <p:cNvGrpSpPr/>
          <p:nvPr/>
        </p:nvGrpSpPr>
        <p:grpSpPr>
          <a:xfrm>
            <a:off x="1778000" y="4889917"/>
            <a:ext cx="20701000" cy="1891883"/>
            <a:chOff x="0" y="-5933"/>
            <a:chExt cx="20701000" cy="1891883"/>
          </a:xfrm>
        </p:grpSpPr>
        <p:sp>
          <p:nvSpPr>
            <p:cNvPr id="1465" name="Arrow"/>
            <p:cNvSpPr/>
            <p:nvPr/>
          </p:nvSpPr>
          <p:spPr>
            <a:xfrm>
              <a:off x="0" y="615950"/>
              <a:ext cx="20701000" cy="1270000"/>
            </a:xfrm>
            <a:prstGeom prst="rightArrow">
              <a:avLst>
                <a:gd name="adj1" fmla="val 40000"/>
                <a:gd name="adj2" fmla="val 43000"/>
              </a:avLst>
            </a:prstGeom>
            <a:solidFill>
              <a:srgbClr val="FFFBB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66" name="4,000 Jahre vor Christus"/>
            <p:cNvSpPr txBox="1"/>
            <p:nvPr/>
          </p:nvSpPr>
          <p:spPr>
            <a:xfrm>
              <a:off x="5223153" y="-5933"/>
              <a:ext cx="8678658" cy="964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a:defRPr sz="5600">
                  <a:solidFill>
                    <a:srgbClr val="FFFBB9"/>
                  </a:solidFill>
                  <a:latin typeface="Geared Slab Regular"/>
                  <a:ea typeface="Geared Slab Regular"/>
                  <a:cs typeface="Geared Slab Regular"/>
                  <a:sym typeface="Geared Slab Regular"/>
                </a:defRPr>
              </a:lvl1pPr>
            </a:lstStyle>
            <a:p>
              <a:r>
                <a:rPr dirty="0"/>
                <a:t>4000 </a:t>
              </a:r>
              <a:r>
                <a:rPr lang="pl-PL" dirty="0"/>
                <a:t>lat przed</a:t>
              </a:r>
              <a:r>
                <a:rPr dirty="0"/>
                <a:t> </a:t>
              </a:r>
              <a:r>
                <a:rPr lang="pl-PL" dirty="0"/>
                <a:t>Chrystusem</a:t>
              </a:r>
              <a:endParaRPr dirty="0"/>
            </a:p>
          </p:txBody>
        </p:sp>
      </p:grpSp>
      <p:grpSp>
        <p:nvGrpSpPr>
          <p:cNvPr id="1471" name="Group"/>
          <p:cNvGrpSpPr/>
          <p:nvPr/>
        </p:nvGrpSpPr>
        <p:grpSpPr>
          <a:xfrm>
            <a:off x="621262" y="8929806"/>
            <a:ext cx="23141475" cy="2385894"/>
            <a:chOff x="-1156738" y="-569794"/>
            <a:chExt cx="23141475" cy="2385894"/>
          </a:xfrm>
        </p:grpSpPr>
        <p:sp>
          <p:nvSpPr>
            <p:cNvPr id="1469" name="Zeitachse für 14,000,000,000 Jahre seit dem ‘Urknall’"/>
            <p:cNvSpPr txBox="1"/>
            <p:nvPr/>
          </p:nvSpPr>
          <p:spPr>
            <a:xfrm>
              <a:off x="-1156738" y="-569794"/>
              <a:ext cx="23141475" cy="1056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825500">
                <a:defRPr sz="5600">
                  <a:solidFill>
                    <a:srgbClr val="FFFBB9"/>
                  </a:solidFill>
                  <a:latin typeface="Geared Slab Regular"/>
                  <a:ea typeface="Geared Slab Regular"/>
                  <a:cs typeface="Geared Slab Regular"/>
                  <a:sym typeface="Geared Slab Regular"/>
                </a:defRPr>
              </a:lvl1pPr>
            </a:lstStyle>
            <a:p>
              <a:pPr marL="40639" marR="40639" defTabSz="914400">
                <a:buClr>
                  <a:srgbClr val="FFFFFF"/>
                </a:buClr>
                <a:buFont typeface="Times New Roman"/>
                <a:defRPr sz="6200">
                  <a:uFill>
                    <a:solidFill>
                      <a:srgbClr val="000000"/>
                    </a:solidFill>
                  </a:uFill>
                  <a:latin typeface="DejaVu Sans Condensed"/>
                  <a:ea typeface="DejaVu Sans Condensed"/>
                  <a:cs typeface="DejaVu Sans Condensed"/>
                  <a:sym typeface="DejaVu Sans Condensed"/>
                </a:defRPr>
              </a:pPr>
              <a:r>
                <a:rPr lang="pl-PL" dirty="0"/>
                <a:t>Oś czasu dla </a:t>
              </a:r>
              <a:r>
                <a:rPr dirty="0"/>
                <a:t>14</a:t>
              </a:r>
              <a:r>
                <a:rPr lang="de-DE" dirty="0"/>
                <a:t> </a:t>
              </a:r>
              <a:r>
                <a:rPr dirty="0"/>
                <a:t>000</a:t>
              </a:r>
              <a:r>
                <a:rPr lang="de-DE" dirty="0"/>
                <a:t> </a:t>
              </a:r>
              <a:r>
                <a:rPr dirty="0"/>
                <a:t>000</a:t>
              </a:r>
              <a:r>
                <a:rPr lang="de-DE" dirty="0"/>
                <a:t> </a:t>
              </a:r>
              <a:r>
                <a:rPr dirty="0"/>
                <a:t>000 </a:t>
              </a:r>
              <a:r>
                <a:rPr lang="pl-PL" dirty="0"/>
                <a:t>lat od Wielkiego Wybuchu</a:t>
              </a:r>
              <a:endParaRPr dirty="0"/>
            </a:p>
          </p:txBody>
        </p:sp>
        <p:sp>
          <p:nvSpPr>
            <p:cNvPr id="1470" name="Arrow"/>
            <p:cNvSpPr/>
            <p:nvPr/>
          </p:nvSpPr>
          <p:spPr>
            <a:xfrm>
              <a:off x="0" y="546100"/>
              <a:ext cx="20701000" cy="1270000"/>
            </a:xfrm>
            <a:prstGeom prst="rightArrow">
              <a:avLst>
                <a:gd name="adj1" fmla="val 40000"/>
                <a:gd name="adj2" fmla="val 43000"/>
              </a:avLst>
            </a:prstGeom>
            <a:solidFill>
              <a:srgbClr val="FFFBB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1474" name="Group"/>
          <p:cNvGrpSpPr/>
          <p:nvPr/>
        </p:nvGrpSpPr>
        <p:grpSpPr>
          <a:xfrm>
            <a:off x="1408174" y="6559719"/>
            <a:ext cx="8498619" cy="1537051"/>
            <a:chOff x="0" y="0"/>
            <a:chExt cx="8498617" cy="1537050"/>
          </a:xfrm>
        </p:grpSpPr>
        <p:sp>
          <p:nvSpPr>
            <p:cNvPr id="1472" name="Adam und Eva (Tag 6)"/>
            <p:cNvSpPr txBox="1"/>
            <p:nvPr/>
          </p:nvSpPr>
          <p:spPr>
            <a:xfrm>
              <a:off x="406659" y="326463"/>
              <a:ext cx="8091958" cy="12105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a:defRPr sz="7200">
                  <a:solidFill>
                    <a:srgbClr val="FFD877"/>
                  </a:solidFill>
                  <a:latin typeface="Geared Slab Regular"/>
                  <a:ea typeface="Geared Slab Regular"/>
                  <a:cs typeface="Geared Slab Regular"/>
                  <a:sym typeface="Geared Slab Regular"/>
                </a:defRPr>
              </a:pPr>
              <a:r>
                <a:rPr lang="pl-PL" dirty="0"/>
                <a:t>Adam i Ewa</a:t>
              </a:r>
              <a:r>
                <a:rPr dirty="0"/>
                <a:t> </a:t>
              </a:r>
              <a:r>
                <a:rPr sz="5400" dirty="0"/>
                <a:t>(</a:t>
              </a:r>
              <a:r>
                <a:rPr lang="pl-PL" sz="5400" dirty="0"/>
                <a:t>Dzień</a:t>
              </a:r>
              <a:r>
                <a:rPr sz="5400" dirty="0"/>
                <a:t> 6)</a:t>
              </a:r>
            </a:p>
          </p:txBody>
        </p:sp>
        <p:sp>
          <p:nvSpPr>
            <p:cNvPr id="1473" name="Arrow"/>
            <p:cNvSpPr/>
            <p:nvPr/>
          </p:nvSpPr>
          <p:spPr>
            <a:xfrm rot="16200000">
              <a:off x="12700" y="-12700"/>
              <a:ext cx="838200" cy="863600"/>
            </a:xfrm>
            <a:prstGeom prst="rightArrow">
              <a:avLst>
                <a:gd name="adj1" fmla="val 41176"/>
                <a:gd name="adj2" fmla="val 57576"/>
              </a:avLst>
            </a:prstGeom>
            <a:solidFill>
              <a:srgbClr val="FFD877"/>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B1DD8C"/>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27" name="Rectangle 1"/>
          <p:cNvSpPr txBox="1">
            <a:spLocks noChangeArrowheads="1"/>
          </p:cNvSpPr>
          <p:nvPr/>
        </p:nvSpPr>
        <p:spPr>
          <a:xfrm>
            <a:off x="3393281" y="893307"/>
            <a:ext cx="17470437" cy="19304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a:lstStyle>
          <a:p>
            <a:pPr algn="ctr"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dirty="0">
                <a:latin typeface="DejaVu Sans Condensed" panose="020B0606030804020204" pitchFamily="34" charset="2"/>
                <a:ea typeface="DejaVu Sans Condensed" panose="020B0606030804020204" pitchFamily="34" charset="2"/>
                <a:cs typeface="DejaVu Sans Condensed" panose="020B0606030804020204" pitchFamily="34" charset="2"/>
              </a:rPr>
              <a:t>Jezus i wiek Wszechświata</a:t>
            </a:r>
          </a:p>
        </p:txBody>
      </p:sp>
      <p:sp>
        <p:nvSpPr>
          <p:cNvPr id="28" name="Rectangle 2"/>
          <p:cNvSpPr>
            <a:spLocks noGrp="1" noChangeArrowheads="1"/>
          </p:cNvSpPr>
          <p:nvPr>
            <p:ph type="body" idx="4294967295"/>
          </p:nvPr>
        </p:nvSpPr>
        <p:spPr>
          <a:xfrm>
            <a:off x="2619375" y="2946400"/>
            <a:ext cx="19145250" cy="1714500"/>
          </a:xfrm>
        </p:spPr>
        <p:txBody>
          <a:bodyPr/>
          <a:lstStyle/>
          <a:p>
            <a:pPr marL="0" indent="0" algn="ctr"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5700" dirty="0"/>
              <a:t>„Ale od </a:t>
            </a:r>
            <a:r>
              <a:rPr lang="pl-PL" altLang="pl-PL" sz="5700" dirty="0">
                <a:solidFill>
                  <a:srgbClr val="FFFF00"/>
                </a:solidFill>
              </a:rPr>
              <a:t>początku </a:t>
            </a:r>
            <a:r>
              <a:rPr lang="pl-PL" altLang="pl-PL" sz="5700" dirty="0">
                <a:solidFill>
                  <a:srgbClr val="92D050"/>
                </a:solidFill>
              </a:rPr>
              <a:t>stworzenia </a:t>
            </a:r>
            <a:r>
              <a:rPr lang="pl-PL" altLang="pl-PL" sz="5700" dirty="0"/>
              <a:t>uczynił ich Bóg</a:t>
            </a:r>
          </a:p>
          <a:p>
            <a:pPr marL="0" indent="0" algn="ctr"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5700" dirty="0"/>
              <a:t> mężczyzną i kobietą”.</a:t>
            </a:r>
          </a:p>
        </p:txBody>
      </p:sp>
      <p:sp>
        <p:nvSpPr>
          <p:cNvPr id="29" name="Rectangle 18"/>
          <p:cNvSpPr>
            <a:spLocks noChangeArrowheads="1"/>
          </p:cNvSpPr>
          <p:nvPr/>
        </p:nvSpPr>
        <p:spPr bwMode="auto">
          <a:xfrm>
            <a:off x="16871950" y="3705225"/>
            <a:ext cx="4200525"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eaLnBrk="1">
              <a:lnSpc>
                <a:spcPct val="100000"/>
              </a:lnSpc>
            </a:pPr>
            <a:r>
              <a:rPr lang="pl-PL" altLang="pl-PL" sz="5600" dirty="0">
                <a:solidFill>
                  <a:srgbClr val="FFFFFF"/>
                </a:solidFill>
                <a:latin typeface="DejaVu Sans Condensed" charset="0"/>
                <a:cs typeface="DejaVu Sans Condensed" charset="0"/>
              </a:rPr>
              <a:t>(Marka 10:6)</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3" nodeType="clickEffect">
                                  <p:stCondLst>
                                    <p:cond delay="0"/>
                                  </p:stCondLst>
                                  <p:iterate>
                                    <p:tmAbs val="0"/>
                                  </p:iterate>
                                  <p:childTnLst>
                                    <p:set>
                                      <p:cBhvr>
                                        <p:cTn id="6" fill="hold"/>
                                        <p:tgtEl>
                                          <p:spTgt spid="1467"/>
                                        </p:tgtEl>
                                        <p:attrNameLst>
                                          <p:attrName>style.visibility</p:attrName>
                                        </p:attrNameLst>
                                      </p:cBhvr>
                                      <p:to>
                                        <p:strVal val="visible"/>
                                      </p:to>
                                    </p:set>
                                    <p:animEffect transition="in" filter="dissolve">
                                      <p:cBhvr>
                                        <p:cTn id="7" dur="500"/>
                                        <p:tgtEl>
                                          <p:spTgt spid="1467"/>
                                        </p:tgtEl>
                                      </p:cBhvr>
                                    </p:animEffect>
                                  </p:childTnLst>
                                </p:cTn>
                              </p:par>
                            </p:childTnLst>
                          </p:cTn>
                        </p:par>
                        <p:par>
                          <p:cTn id="8" fill="hold">
                            <p:stCondLst>
                              <p:cond delay="500"/>
                            </p:stCondLst>
                            <p:childTnLst>
                              <p:par>
                                <p:cTn id="9" presetID="9" presetClass="entr" fill="hold" grpId="4" nodeType="afterEffect">
                                  <p:stCondLst>
                                    <p:cond delay="500"/>
                                  </p:stCondLst>
                                  <p:iterate>
                                    <p:tmAbs val="0"/>
                                  </p:iterate>
                                  <p:childTnLst>
                                    <p:set>
                                      <p:cBhvr>
                                        <p:cTn id="10" fill="hold"/>
                                        <p:tgtEl>
                                          <p:spTgt spid="1458"/>
                                        </p:tgtEl>
                                        <p:attrNameLst>
                                          <p:attrName>style.visibility</p:attrName>
                                        </p:attrNameLst>
                                      </p:cBhvr>
                                      <p:to>
                                        <p:strVal val="visible"/>
                                      </p:to>
                                    </p:set>
                                    <p:animEffect transition="in" filter="dissolve">
                                      <p:cBhvr>
                                        <p:cTn id="11" dur="500"/>
                                        <p:tgtEl>
                                          <p:spTgt spid="1458"/>
                                        </p:tgtEl>
                                      </p:cBhvr>
                                    </p:animEffect>
                                  </p:childTnLst>
                                </p:cTn>
                              </p:par>
                            </p:childTnLst>
                          </p:cTn>
                        </p:par>
                        <p:par>
                          <p:cTn id="12" fill="hold">
                            <p:stCondLst>
                              <p:cond delay="1500"/>
                            </p:stCondLst>
                            <p:childTnLst>
                              <p:par>
                                <p:cTn id="13" presetID="2" presetClass="entr" presetSubtype="2" fill="hold" grpId="5" nodeType="afterEffect">
                                  <p:stCondLst>
                                    <p:cond delay="0"/>
                                  </p:stCondLst>
                                  <p:iterate>
                                    <p:tmAbs val="0"/>
                                  </p:iterate>
                                  <p:childTnLst>
                                    <p:set>
                                      <p:cBhvr>
                                        <p:cTn id="14" fill="hold"/>
                                        <p:tgtEl>
                                          <p:spTgt spid="1455"/>
                                        </p:tgtEl>
                                        <p:attrNameLst>
                                          <p:attrName>style.visibility</p:attrName>
                                        </p:attrNameLst>
                                      </p:cBhvr>
                                      <p:to>
                                        <p:strVal val="visible"/>
                                      </p:to>
                                    </p:set>
                                    <p:anim calcmode="lin" valueType="num">
                                      <p:cBhvr>
                                        <p:cTn id="15" dur="1000" fill="hold"/>
                                        <p:tgtEl>
                                          <p:spTgt spid="1455"/>
                                        </p:tgtEl>
                                        <p:attrNameLst>
                                          <p:attrName>ppt_x</p:attrName>
                                        </p:attrNameLst>
                                      </p:cBhvr>
                                      <p:tavLst>
                                        <p:tav tm="0">
                                          <p:val>
                                            <p:strVal val="1+#ppt_w/2"/>
                                          </p:val>
                                        </p:tav>
                                        <p:tav tm="100000">
                                          <p:val>
                                            <p:strVal val="#ppt_x"/>
                                          </p:val>
                                        </p:tav>
                                      </p:tavLst>
                                    </p:anim>
                                    <p:anim calcmode="lin" valueType="num">
                                      <p:cBhvr>
                                        <p:cTn id="16" dur="1000" fill="hold"/>
                                        <p:tgtEl>
                                          <p:spTgt spid="145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6" nodeType="clickEffect">
                                  <p:stCondLst>
                                    <p:cond delay="0"/>
                                  </p:stCondLst>
                                  <p:iterate>
                                    <p:tmAbs val="0"/>
                                  </p:iterate>
                                  <p:childTnLst>
                                    <p:set>
                                      <p:cBhvr>
                                        <p:cTn id="20" fill="hold"/>
                                        <p:tgtEl>
                                          <p:spTgt spid="1474"/>
                                        </p:tgtEl>
                                        <p:attrNameLst>
                                          <p:attrName>style.visibility</p:attrName>
                                        </p:attrNameLst>
                                      </p:cBhvr>
                                      <p:to>
                                        <p:strVal val="visible"/>
                                      </p:to>
                                    </p:set>
                                    <p:anim calcmode="lin" valueType="num">
                                      <p:cBhvr>
                                        <p:cTn id="21" dur="1000" fill="hold"/>
                                        <p:tgtEl>
                                          <p:spTgt spid="1474"/>
                                        </p:tgtEl>
                                        <p:attrNameLst>
                                          <p:attrName>ppt_x</p:attrName>
                                        </p:attrNameLst>
                                      </p:cBhvr>
                                      <p:tavLst>
                                        <p:tav tm="0">
                                          <p:val>
                                            <p:strVal val="1+#ppt_w/2"/>
                                          </p:val>
                                        </p:tav>
                                        <p:tav tm="100000">
                                          <p:val>
                                            <p:strVal val="#ppt_x"/>
                                          </p:val>
                                        </p:tav>
                                      </p:tavLst>
                                    </p:anim>
                                    <p:anim calcmode="lin" valueType="num">
                                      <p:cBhvr>
                                        <p:cTn id="22" dur="1000" fill="hold"/>
                                        <p:tgtEl>
                                          <p:spTgt spid="1474"/>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9" presetClass="exit" fill="hold" grpId="7" nodeType="afterEffect">
                                  <p:stCondLst>
                                    <p:cond delay="0"/>
                                  </p:stCondLst>
                                  <p:iterate>
                                    <p:tmAbs val="0"/>
                                  </p:iterate>
                                  <p:childTnLst>
                                    <p:animEffect transition="out" filter="dissolve">
                                      <p:cBhvr>
                                        <p:cTn id="25" dur="500" fill="hold"/>
                                        <p:tgtEl>
                                          <p:spTgt spid="1455"/>
                                        </p:tgtEl>
                                      </p:cBhvr>
                                    </p:animEffect>
                                    <p:set>
                                      <p:cBhvr>
                                        <p:cTn id="26" fill="hold">
                                          <p:stCondLst>
                                            <p:cond delay="499"/>
                                          </p:stCondLst>
                                        </p:cTn>
                                        <p:tgtEl>
                                          <p:spTgt spid="14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ntr" fill="hold" grpId="8" nodeType="clickEffect">
                                  <p:stCondLst>
                                    <p:cond delay="0"/>
                                  </p:stCondLst>
                                  <p:iterate>
                                    <p:tmAbs val="0"/>
                                  </p:iterate>
                                  <p:childTnLst>
                                    <p:set>
                                      <p:cBhvr>
                                        <p:cTn id="30" fill="hold"/>
                                        <p:tgtEl>
                                          <p:spTgt spid="1471"/>
                                        </p:tgtEl>
                                        <p:attrNameLst>
                                          <p:attrName>style.visibility</p:attrName>
                                        </p:attrNameLst>
                                      </p:cBhvr>
                                      <p:to>
                                        <p:strVal val="visible"/>
                                      </p:to>
                                    </p:set>
                                    <p:animEffect transition="in" filter="dissolve">
                                      <p:cBhvr>
                                        <p:cTn id="31" dur="500"/>
                                        <p:tgtEl>
                                          <p:spTgt spid="147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9" nodeType="clickEffect">
                                  <p:stCondLst>
                                    <p:cond delay="0"/>
                                  </p:stCondLst>
                                  <p:iterate>
                                    <p:tmAbs val="0"/>
                                  </p:iterate>
                                  <p:childTnLst>
                                    <p:set>
                                      <p:cBhvr>
                                        <p:cTn id="35" fill="hold"/>
                                        <p:tgtEl>
                                          <p:spTgt spid="1464"/>
                                        </p:tgtEl>
                                        <p:attrNameLst>
                                          <p:attrName>style.visibility</p:attrName>
                                        </p:attrNameLst>
                                      </p:cBhvr>
                                      <p:to>
                                        <p:strVal val="visible"/>
                                      </p:to>
                                    </p:set>
                                    <p:anim calcmode="lin" valueType="num">
                                      <p:cBhvr>
                                        <p:cTn id="36" dur="1000" fill="hold"/>
                                        <p:tgtEl>
                                          <p:spTgt spid="1464"/>
                                        </p:tgtEl>
                                        <p:attrNameLst>
                                          <p:attrName>ppt_x</p:attrName>
                                        </p:attrNameLst>
                                      </p:cBhvr>
                                      <p:tavLst>
                                        <p:tav tm="0">
                                          <p:val>
                                            <p:strVal val="1+#ppt_w/2"/>
                                          </p:val>
                                        </p:tav>
                                        <p:tav tm="100000">
                                          <p:val>
                                            <p:strVal val="#ppt_x"/>
                                          </p:val>
                                        </p:tav>
                                      </p:tavLst>
                                    </p:anim>
                                    <p:anim calcmode="lin" valueType="num">
                                      <p:cBhvr>
                                        <p:cTn id="37" dur="1000" fill="hold"/>
                                        <p:tgtEl>
                                          <p:spTgt spid="146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10" nodeType="clickEffect">
                                  <p:stCondLst>
                                    <p:cond delay="0"/>
                                  </p:stCondLst>
                                  <p:iterate>
                                    <p:tmAbs val="0"/>
                                  </p:iterate>
                                  <p:childTnLst>
                                    <p:set>
                                      <p:cBhvr>
                                        <p:cTn id="41" fill="hold"/>
                                        <p:tgtEl>
                                          <p:spTgt spid="1461"/>
                                        </p:tgtEl>
                                        <p:attrNameLst>
                                          <p:attrName>style.visibility</p:attrName>
                                        </p:attrNameLst>
                                      </p:cBhvr>
                                      <p:to>
                                        <p:strVal val="visible"/>
                                      </p:to>
                                    </p:set>
                                    <p:anim calcmode="lin" valueType="num">
                                      <p:cBhvr>
                                        <p:cTn id="42" dur="1000" fill="hold"/>
                                        <p:tgtEl>
                                          <p:spTgt spid="1461"/>
                                        </p:tgtEl>
                                        <p:attrNameLst>
                                          <p:attrName>ppt_x</p:attrName>
                                        </p:attrNameLst>
                                      </p:cBhvr>
                                      <p:tavLst>
                                        <p:tav tm="0">
                                          <p:val>
                                            <p:strVal val="0-#ppt_w/2"/>
                                          </p:val>
                                        </p:tav>
                                        <p:tav tm="100000">
                                          <p:val>
                                            <p:strVal val="#ppt_x"/>
                                          </p:val>
                                        </p:tav>
                                      </p:tavLst>
                                    </p:anim>
                                    <p:anim calcmode="lin" valueType="num">
                                      <p:cBhvr>
                                        <p:cTn id="43" dur="1000" fill="hold"/>
                                        <p:tgtEl>
                                          <p:spTgt spid="1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5" grpId="5" animBg="1" advAuto="0"/>
      <p:bldP spid="1455" grpId="7" animBg="1" advAuto="0"/>
      <p:bldP spid="1458" grpId="4" animBg="1" advAuto="0"/>
      <p:bldP spid="1461" grpId="10" animBg="1" advAuto="0"/>
      <p:bldP spid="1464" grpId="9" animBg="1" advAuto="0"/>
      <p:bldP spid="1467" grpId="3" animBg="1" advAuto="0"/>
      <p:bldP spid="1471" grpId="8" animBg="1" advAuto="0"/>
      <p:bldP spid="1474" grpId="6" animBg="1" advAuto="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8"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479" name="1600_AiGLogo_Slide_Navy-small.png" descr="1600_AiGLogo_Slide_Navy-smal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05" y="0"/>
            <a:ext cx="24247189" cy="13716000"/>
          </a:xfrm>
          <a:prstGeom prst="rect">
            <a:avLst/>
          </a:prstGeom>
          <a:ln w="12700">
            <a:miter lim="400000"/>
          </a:ln>
        </p:spPr>
      </p:pic>
      <p:sp>
        <p:nvSpPr>
          <p:cNvPr id="1480" name="Suche: Mortenson Jesus"/>
          <p:cNvSpPr txBox="1"/>
          <p:nvPr/>
        </p:nvSpPr>
        <p:spPr>
          <a:xfrm>
            <a:off x="6516960" y="10884410"/>
            <a:ext cx="12641281"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7200">
                <a:solidFill>
                  <a:srgbClr val="FFFFFF"/>
                </a:solidFill>
                <a:latin typeface="DejaVu Sans"/>
                <a:ea typeface="DejaVu Sans"/>
                <a:cs typeface="DejaVu Sans"/>
                <a:sym typeface="DejaVu Sans"/>
              </a:defRPr>
            </a:lvl1pPr>
          </a:lstStyle>
          <a:p>
            <a:r>
              <a:rPr lang="pl-PL" dirty="0"/>
              <a:t>Wyszukaj</a:t>
            </a:r>
            <a:r>
              <a:rPr dirty="0"/>
              <a:t>: Mortenson Jesus</a:t>
            </a:r>
          </a:p>
        </p:txBody>
      </p:sp>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Grp="1" noChangeArrowheads="1"/>
          </p:cNvSpPr>
          <p:nvPr>
            <p:ph type="title" idx="4294967295"/>
          </p:nvPr>
        </p:nvSpPr>
        <p:spPr>
          <a:xfrm>
            <a:off x="2438400" y="1397000"/>
            <a:ext cx="19519900" cy="1727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00B0F0"/>
                </a:solidFill>
                <a:latin typeface="DejaVu Sans Condensed" panose="020B0606030804020204" pitchFamily="34" charset="2"/>
                <a:ea typeface="DejaVu Sans Condensed" panose="020B0606030804020204" pitchFamily="34" charset="2"/>
                <a:cs typeface="DejaVu Sans Condensed" panose="020B0606030804020204" pitchFamily="34" charset="2"/>
              </a:rPr>
              <a:t>List do Rzymian 1:20</a:t>
            </a:r>
          </a:p>
        </p:txBody>
      </p:sp>
      <p:sp>
        <p:nvSpPr>
          <p:cNvPr id="111619" name="Rectangle 2"/>
          <p:cNvSpPr>
            <a:spLocks noGrp="1" noChangeArrowheads="1"/>
          </p:cNvSpPr>
          <p:nvPr>
            <p:ph type="body" idx="4294967295"/>
          </p:nvPr>
        </p:nvSpPr>
        <p:spPr>
          <a:xfrm>
            <a:off x="2438400" y="3429000"/>
            <a:ext cx="19519900" cy="6057900"/>
          </a:xfrm>
        </p:spPr>
        <p:txBody>
          <a:bodyPr/>
          <a:lstStyle/>
          <a:p>
            <a:pPr marL="41275" indent="0" eaLnBrk="1">
              <a:lnSpc>
                <a:spcPct val="90000"/>
              </a:lnSpc>
              <a:spcBef>
                <a:spcPts val="19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Bo niewidzialna jego istota, to jest wiekuista jego moc i bóstwo, mogą być </a:t>
            </a:r>
            <a:r>
              <a:rPr lang="pl-PL" altLang="pl-PL">
                <a:solidFill>
                  <a:srgbClr val="FFFF00"/>
                </a:solidFill>
              </a:rPr>
              <a:t>od stworzenia świata</a:t>
            </a:r>
            <a:r>
              <a:rPr lang="pl-PL" altLang="pl-PL"/>
              <a:t> oglądane w dziełach i poznane umysłem, tak iż nic nie mają na swoją obronę.</a:t>
            </a:r>
          </a:p>
        </p:txBody>
      </p:sp>
    </p:spTree>
    <p:extLst>
      <p:ext uri="{BB962C8B-B14F-4D97-AF65-F5344CB8AC3E}">
        <p14:creationId xmlns:p14="http://schemas.microsoft.com/office/powerpoint/2010/main" val="33325850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 name="Einwand:"/>
          <p:cNvSpPr txBox="1">
            <a:spLocks noGrp="1"/>
          </p:cNvSpPr>
          <p:nvPr>
            <p:ph type="title"/>
          </p:nvPr>
        </p:nvSpPr>
        <p:spPr>
          <a:prstGeom prst="rect">
            <a:avLst/>
          </a:prstGeom>
        </p:spPr>
        <p:txBody>
          <a:bodyPr/>
          <a:lstStyle>
            <a:lvl1pPr algn="l">
              <a:defRPr sz="8000">
                <a:solidFill>
                  <a:srgbClr val="FFFB00"/>
                </a:solidFill>
                <a:latin typeface="DejaVu Sans Condensed"/>
                <a:ea typeface="DejaVu Sans Condensed"/>
                <a:cs typeface="DejaVu Sans Condensed"/>
                <a:sym typeface="DejaVu Sans Condensed"/>
              </a:defRPr>
            </a:lvl1pPr>
          </a:lstStyle>
          <a:p>
            <a:r>
              <a:rPr lang="pl-PL" dirty="0"/>
              <a:t>Zarzut</a:t>
            </a:r>
            <a:r>
              <a:rPr dirty="0"/>
              <a:t>:</a:t>
            </a:r>
          </a:p>
        </p:txBody>
      </p:sp>
      <p:sp>
        <p:nvSpPr>
          <p:cNvPr id="1429" name="“Aber Exodus 20:11 betont nur das Muster von 6 und 1.”"/>
          <p:cNvSpPr txBox="1">
            <a:spLocks noGrp="1"/>
          </p:cNvSpPr>
          <p:nvPr>
            <p:ph type="body" sz="quarter" idx="1"/>
          </p:nvPr>
        </p:nvSpPr>
        <p:spPr>
          <a:xfrm>
            <a:off x="1778001" y="3086100"/>
            <a:ext cx="22192342" cy="2966313"/>
          </a:xfrm>
          <a:prstGeom prst="rect">
            <a:avLst/>
          </a:prstGeom>
        </p:spPr>
        <p:txBody>
          <a:bodyPr>
            <a:noAutofit/>
          </a:bodyPr>
          <a:lstStyle/>
          <a:p>
            <a:r>
              <a:rPr lang="de-DE" sz="8000" dirty="0"/>
              <a:t>„</a:t>
            </a:r>
            <a:r>
              <a:rPr sz="8000" dirty="0"/>
              <a:t>A</a:t>
            </a:r>
            <a:r>
              <a:rPr lang="pl-PL" sz="8000" dirty="0"/>
              <a:t>le</a:t>
            </a:r>
            <a:r>
              <a:rPr lang="en-US" sz="8000" dirty="0"/>
              <a:t> Terry</a:t>
            </a:r>
            <a:r>
              <a:rPr lang="pl-PL" sz="8000" dirty="0"/>
              <a:t>!</a:t>
            </a:r>
            <a:r>
              <a:rPr lang="en-US" sz="8000" dirty="0"/>
              <a:t> </a:t>
            </a:r>
            <a:r>
              <a:rPr lang="pl-PL" sz="8000" dirty="0"/>
              <a:t>Zapomniałeś o </a:t>
            </a:r>
            <a:r>
              <a:rPr lang="de-DE" sz="8000" dirty="0"/>
              <a:t>2</a:t>
            </a:r>
            <a:r>
              <a:rPr lang="pl-PL" sz="8000" dirty="0"/>
              <a:t> Liście Piotra</a:t>
            </a:r>
            <a:r>
              <a:rPr lang="de-DE" sz="8000" dirty="0"/>
              <a:t> 3,8</a:t>
            </a:r>
            <a:r>
              <a:rPr lang="pl-PL" sz="8000" dirty="0"/>
              <a:t>!</a:t>
            </a:r>
            <a:r>
              <a:rPr lang="de-DE" sz="8000" dirty="0"/>
              <a:t>“</a:t>
            </a:r>
            <a:endParaRPr sz="8000" dirty="0"/>
          </a:p>
        </p:txBody>
      </p:sp>
    </p:spTree>
    <p:extLst>
      <p:ext uri="{BB962C8B-B14F-4D97-AF65-F5344CB8AC3E}">
        <p14:creationId xmlns:p14="http://schemas.microsoft.com/office/powerpoint/2010/main" val="2885412894"/>
      </p:ext>
    </p:extLst>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reeform 1"/>
          <p:cNvSpPr>
            <a:spLocks noChangeArrowheads="1"/>
          </p:cNvSpPr>
          <p:nvPr/>
        </p:nvSpPr>
        <p:spPr bwMode="auto">
          <a:xfrm rot="10800000">
            <a:off x="13931900" y="6097588"/>
            <a:ext cx="927100" cy="1003300"/>
          </a:xfrm>
          <a:custGeom>
            <a:avLst/>
            <a:gdLst>
              <a:gd name="T0" fmla="*/ 0 w 21600"/>
              <a:gd name="T1" fmla="*/ 46602356 h 21600"/>
              <a:gd name="T2" fmla="*/ 39792334 w 21600"/>
              <a:gd name="T3" fmla="*/ 46602356 h 21600"/>
              <a:gd name="T4" fmla="*/ 19896167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21600" y="21600"/>
                </a:lnTo>
                <a:lnTo>
                  <a:pt x="10800" y="0"/>
                </a:lnTo>
                <a:lnTo>
                  <a:pt x="0" y="21600"/>
                </a:lnTo>
                <a:close/>
              </a:path>
            </a:pathLst>
          </a:custGeom>
          <a:solidFill>
            <a:srgbClr val="000000"/>
          </a:solidFill>
          <a:ln w="255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sz="1800" kern="1200">
              <a:latin typeface="Arial" charset="0"/>
              <a:ea typeface="Microsoft YaHei" charset="-122"/>
              <a:cs typeface="Arial"/>
            </a:endParaRPr>
          </a:p>
        </p:txBody>
      </p:sp>
      <p:sp>
        <p:nvSpPr>
          <p:cNvPr id="112643" name="Rectangle 2"/>
          <p:cNvSpPr>
            <a:spLocks noChangeArrowheads="1"/>
          </p:cNvSpPr>
          <p:nvPr/>
        </p:nvSpPr>
        <p:spPr bwMode="auto">
          <a:xfrm>
            <a:off x="13766800" y="2933700"/>
            <a:ext cx="850900" cy="32893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12644" name="Rectangle 3"/>
          <p:cNvSpPr>
            <a:spLocks noChangeArrowheads="1"/>
          </p:cNvSpPr>
          <p:nvPr/>
        </p:nvSpPr>
        <p:spPr bwMode="auto">
          <a:xfrm>
            <a:off x="12941300" y="1016000"/>
            <a:ext cx="2514600" cy="7112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12645" name="Rectangle 4"/>
          <p:cNvSpPr>
            <a:spLocks noChangeArrowheads="1"/>
          </p:cNvSpPr>
          <p:nvPr/>
        </p:nvSpPr>
        <p:spPr bwMode="auto">
          <a:xfrm>
            <a:off x="13639800" y="1714500"/>
            <a:ext cx="1536700" cy="1270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pic>
        <p:nvPicPr>
          <p:cNvPr id="11264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1" y="-634936"/>
            <a:ext cx="25512775" cy="143509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47" name="Rectangle 6"/>
          <p:cNvSpPr>
            <a:spLocks noChangeArrowheads="1"/>
          </p:cNvSpPr>
          <p:nvPr/>
        </p:nvSpPr>
        <p:spPr bwMode="auto">
          <a:xfrm>
            <a:off x="1644650" y="2755900"/>
            <a:ext cx="5043488" cy="162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0000" b="1" kern="1200">
                <a:solidFill>
                  <a:srgbClr val="000000"/>
                </a:solidFill>
                <a:latin typeface="Futura" charset="0"/>
                <a:cs typeface="Arial"/>
              </a:rPr>
              <a:t>1 dzień</a:t>
            </a:r>
          </a:p>
        </p:txBody>
      </p:sp>
      <p:sp>
        <p:nvSpPr>
          <p:cNvPr id="112648" name="Rectangle 7"/>
          <p:cNvSpPr>
            <a:spLocks noChangeArrowheads="1"/>
          </p:cNvSpPr>
          <p:nvPr/>
        </p:nvSpPr>
        <p:spPr bwMode="auto">
          <a:xfrm>
            <a:off x="17964150" y="3003550"/>
            <a:ext cx="3490913" cy="314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0000" b="1" kern="1200">
                <a:solidFill>
                  <a:srgbClr val="000000"/>
                </a:solidFill>
                <a:latin typeface="Futura" charset="0"/>
                <a:cs typeface="Arial"/>
              </a:rPr>
              <a:t>1000</a:t>
            </a:r>
          </a:p>
          <a:p>
            <a:pPr algn="ctr" defTabSz="449263" eaLnBrk="1" fontAlgn="base">
              <a:spcBef>
                <a:spcPct val="0"/>
              </a:spcBef>
              <a:spcAft>
                <a:spcPct val="0"/>
              </a:spcAft>
              <a:buClr>
                <a:srgbClr val="000000"/>
              </a:buClr>
              <a:buSzPct val="100000"/>
              <a:buFont typeface="Times New Roman" pitchFamily="16" charset="0"/>
              <a:buNone/>
            </a:pPr>
            <a:r>
              <a:rPr lang="pl-PL" altLang="pl-PL" sz="10000" b="1" kern="1200">
                <a:solidFill>
                  <a:srgbClr val="000000"/>
                </a:solidFill>
                <a:latin typeface="Futura" charset="0"/>
                <a:cs typeface="Arial"/>
              </a:rPr>
              <a:t>lat</a:t>
            </a:r>
          </a:p>
        </p:txBody>
      </p:sp>
      <p:sp>
        <p:nvSpPr>
          <p:cNvPr id="112649" name="Rectangle 8"/>
          <p:cNvSpPr>
            <a:spLocks noChangeArrowheads="1"/>
          </p:cNvSpPr>
          <p:nvPr/>
        </p:nvSpPr>
        <p:spPr bwMode="auto">
          <a:xfrm>
            <a:off x="2786063" y="7551738"/>
            <a:ext cx="9650412" cy="164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0000" b="1" kern="1200">
                <a:solidFill>
                  <a:srgbClr val="FFFFFF"/>
                </a:solidFill>
                <a:latin typeface="Futura" charset="0"/>
                <a:cs typeface="Arial"/>
              </a:rPr>
              <a:t>2 List Piotra 3:8</a:t>
            </a:r>
          </a:p>
        </p:txBody>
      </p:sp>
      <p:sp>
        <p:nvSpPr>
          <p:cNvPr id="112650" name="Rectangle 9"/>
          <p:cNvSpPr>
            <a:spLocks noChangeArrowheads="1"/>
          </p:cNvSpPr>
          <p:nvPr/>
        </p:nvSpPr>
        <p:spPr bwMode="auto">
          <a:xfrm>
            <a:off x="3292475" y="9186863"/>
            <a:ext cx="17799050" cy="93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5400" b="1" kern="1200">
                <a:solidFill>
                  <a:srgbClr val="FFFFFF"/>
                </a:solidFill>
                <a:latin typeface="Futura" charset="0"/>
                <a:cs typeface="Arial"/>
              </a:rPr>
              <a:t>Niech to jedno, umiłowani, nie uchodzi uwagi waszej, </a:t>
            </a:r>
          </a:p>
        </p:txBody>
      </p:sp>
      <p:sp>
        <p:nvSpPr>
          <p:cNvPr id="112651" name="Rectangle 10"/>
          <p:cNvSpPr>
            <a:spLocks noChangeArrowheads="1"/>
          </p:cNvSpPr>
          <p:nvPr/>
        </p:nvSpPr>
        <p:spPr bwMode="auto">
          <a:xfrm>
            <a:off x="5610225" y="10028238"/>
            <a:ext cx="13163550" cy="305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9600" b="1" kern="1200">
                <a:solidFill>
                  <a:srgbClr val="FFFF00"/>
                </a:solidFill>
                <a:latin typeface="Futura" charset="0"/>
                <a:cs typeface="Arial"/>
              </a:rPr>
              <a:t>że u Pana jeden dzień </a:t>
            </a:r>
          </a:p>
          <a:p>
            <a:pPr algn="ctr" defTabSz="449263" eaLnBrk="1" fontAlgn="base">
              <a:spcBef>
                <a:spcPct val="0"/>
              </a:spcBef>
              <a:spcAft>
                <a:spcPct val="0"/>
              </a:spcAft>
              <a:buClr>
                <a:srgbClr val="000000"/>
              </a:buClr>
              <a:buSzPct val="100000"/>
              <a:buFont typeface="Times New Roman" pitchFamily="16" charset="0"/>
              <a:buNone/>
            </a:pPr>
            <a:r>
              <a:rPr lang="pl-PL" altLang="pl-PL" sz="9600" b="1" kern="1200">
                <a:solidFill>
                  <a:srgbClr val="FFFF00"/>
                </a:solidFill>
                <a:latin typeface="Futura" charset="0"/>
                <a:cs typeface="Arial"/>
              </a:rPr>
              <a:t>jest jak tysiąc lat [...] </a:t>
            </a:r>
          </a:p>
        </p:txBody>
      </p:sp>
    </p:spTree>
    <p:extLst>
      <p:ext uri="{BB962C8B-B14F-4D97-AF65-F5344CB8AC3E}">
        <p14:creationId xmlns:p14="http://schemas.microsoft.com/office/powerpoint/2010/main" val="2654369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792" y="-658368"/>
            <a:ext cx="25005792" cy="143743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67" name="Rectangle 2"/>
          <p:cNvSpPr>
            <a:spLocks noChangeArrowheads="1"/>
          </p:cNvSpPr>
          <p:nvPr/>
        </p:nvSpPr>
        <p:spPr bwMode="auto">
          <a:xfrm>
            <a:off x="4432300" y="2781300"/>
            <a:ext cx="4548188" cy="147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9000" b="1" kern="1200">
                <a:solidFill>
                  <a:srgbClr val="000000"/>
                </a:solidFill>
                <a:latin typeface="Futura" charset="0"/>
                <a:cs typeface="Arial"/>
              </a:rPr>
              <a:t>1 dzień</a:t>
            </a:r>
          </a:p>
        </p:txBody>
      </p:sp>
      <p:sp>
        <p:nvSpPr>
          <p:cNvPr id="113668" name="Rectangle 3"/>
          <p:cNvSpPr>
            <a:spLocks noChangeArrowheads="1"/>
          </p:cNvSpPr>
          <p:nvPr/>
        </p:nvSpPr>
        <p:spPr bwMode="auto">
          <a:xfrm>
            <a:off x="6908800" y="8623300"/>
            <a:ext cx="3149600" cy="284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9000" b="1" kern="1200">
                <a:solidFill>
                  <a:srgbClr val="000000"/>
                </a:solidFill>
                <a:latin typeface="Futura" charset="0"/>
                <a:cs typeface="Arial"/>
              </a:rPr>
              <a:t>1000</a:t>
            </a:r>
          </a:p>
          <a:p>
            <a:pPr algn="ctr" defTabSz="449263" eaLnBrk="1" fontAlgn="base">
              <a:spcBef>
                <a:spcPct val="0"/>
              </a:spcBef>
              <a:spcAft>
                <a:spcPct val="0"/>
              </a:spcAft>
              <a:buClr>
                <a:srgbClr val="000000"/>
              </a:buClr>
              <a:buSzPct val="100000"/>
              <a:buFont typeface="Times New Roman" pitchFamily="16" charset="0"/>
              <a:buNone/>
            </a:pPr>
            <a:r>
              <a:rPr lang="pl-PL" altLang="pl-PL" sz="9000" b="1" kern="1200">
                <a:solidFill>
                  <a:srgbClr val="000000"/>
                </a:solidFill>
                <a:latin typeface="Futura" charset="0"/>
                <a:cs typeface="Arial"/>
              </a:rPr>
              <a:t>lat</a:t>
            </a:r>
          </a:p>
        </p:txBody>
      </p:sp>
      <p:sp>
        <p:nvSpPr>
          <p:cNvPr id="113669" name="Rectangle 4"/>
          <p:cNvSpPr>
            <a:spLocks noChangeArrowheads="1"/>
          </p:cNvSpPr>
          <p:nvPr/>
        </p:nvSpPr>
        <p:spPr bwMode="auto">
          <a:xfrm>
            <a:off x="13195300" y="1720850"/>
            <a:ext cx="9650413" cy="164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0000" b="1" kern="1200">
                <a:solidFill>
                  <a:srgbClr val="FFFFFF"/>
                </a:solidFill>
                <a:latin typeface="Futura" charset="0"/>
                <a:cs typeface="Arial"/>
              </a:rPr>
              <a:t>2 List Piotra 3:8</a:t>
            </a:r>
          </a:p>
        </p:txBody>
      </p:sp>
      <p:sp>
        <p:nvSpPr>
          <p:cNvPr id="113670" name="Rectangle 5"/>
          <p:cNvSpPr>
            <a:spLocks noChangeArrowheads="1"/>
          </p:cNvSpPr>
          <p:nvPr/>
        </p:nvSpPr>
        <p:spPr bwMode="auto">
          <a:xfrm>
            <a:off x="13535025" y="3409950"/>
            <a:ext cx="10012363" cy="37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000" b="1" kern="1200">
                <a:solidFill>
                  <a:srgbClr val="FFFFFF"/>
                </a:solidFill>
                <a:latin typeface="Futura" charset="0"/>
                <a:cs typeface="Arial"/>
              </a:rPr>
              <a:t>Niech to jedno, umiłowani, </a:t>
            </a:r>
          </a:p>
          <a:p>
            <a:pPr algn="ctr" defTabSz="449263" eaLnBrk="1" fontAlgn="base">
              <a:spcBef>
                <a:spcPct val="0"/>
              </a:spcBef>
              <a:spcAft>
                <a:spcPct val="0"/>
              </a:spcAft>
              <a:buClr>
                <a:srgbClr val="000000"/>
              </a:buClr>
              <a:buSzPct val="100000"/>
              <a:buFont typeface="Times New Roman" pitchFamily="16" charset="0"/>
              <a:buNone/>
            </a:pPr>
            <a:r>
              <a:rPr lang="pl-PL" altLang="pl-PL" sz="6000" b="1" kern="1200">
                <a:solidFill>
                  <a:srgbClr val="FFFFFF"/>
                </a:solidFill>
                <a:latin typeface="Futura" charset="0"/>
                <a:cs typeface="Arial"/>
              </a:rPr>
              <a:t>nie uchodzi uwagi waszej, </a:t>
            </a:r>
          </a:p>
          <a:p>
            <a:pPr algn="ctr" defTabSz="449263" eaLnBrk="1" fontAlgn="base">
              <a:spcBef>
                <a:spcPct val="0"/>
              </a:spcBef>
              <a:spcAft>
                <a:spcPct val="0"/>
              </a:spcAft>
              <a:buClr>
                <a:srgbClr val="000000"/>
              </a:buClr>
              <a:buSzPct val="100000"/>
              <a:buFont typeface="Times New Roman" pitchFamily="16" charset="0"/>
              <a:buNone/>
            </a:pPr>
            <a:r>
              <a:rPr lang="pl-PL" altLang="pl-PL" sz="6000" b="1" kern="1200">
                <a:solidFill>
                  <a:srgbClr val="FFFFFF"/>
                </a:solidFill>
                <a:latin typeface="Futura" charset="0"/>
                <a:cs typeface="Arial"/>
              </a:rPr>
              <a:t>że u Pana jeden dzień </a:t>
            </a:r>
          </a:p>
          <a:p>
            <a:pPr algn="ctr" defTabSz="449263" eaLnBrk="1" fontAlgn="base">
              <a:spcBef>
                <a:spcPct val="0"/>
              </a:spcBef>
              <a:spcAft>
                <a:spcPct val="0"/>
              </a:spcAft>
              <a:buClr>
                <a:srgbClr val="000000"/>
              </a:buClr>
              <a:buSzPct val="100000"/>
              <a:buFont typeface="Times New Roman" pitchFamily="16" charset="0"/>
              <a:buNone/>
            </a:pPr>
            <a:r>
              <a:rPr lang="pl-PL" altLang="pl-PL" sz="6000" b="1" kern="1200">
                <a:solidFill>
                  <a:srgbClr val="FFFFFF"/>
                </a:solidFill>
                <a:latin typeface="Futura" charset="0"/>
                <a:cs typeface="Arial"/>
              </a:rPr>
              <a:t>jest jak tysiąc lat, </a:t>
            </a:r>
          </a:p>
        </p:txBody>
      </p:sp>
      <p:sp>
        <p:nvSpPr>
          <p:cNvPr id="113671" name="Rectangle 6"/>
          <p:cNvSpPr>
            <a:spLocks noChangeArrowheads="1"/>
          </p:cNvSpPr>
          <p:nvPr/>
        </p:nvSpPr>
        <p:spPr bwMode="auto">
          <a:xfrm>
            <a:off x="15357475" y="7664450"/>
            <a:ext cx="7078663" cy="4764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0100" b="1" kern="1200">
                <a:solidFill>
                  <a:srgbClr val="FFFF00"/>
                </a:solidFill>
                <a:latin typeface="Futura" charset="0"/>
                <a:cs typeface="Arial"/>
              </a:rPr>
              <a:t>a tysiąc lat </a:t>
            </a:r>
          </a:p>
          <a:p>
            <a:pPr algn="ctr" defTabSz="449263" eaLnBrk="1" fontAlgn="base">
              <a:spcBef>
                <a:spcPct val="0"/>
              </a:spcBef>
              <a:spcAft>
                <a:spcPct val="0"/>
              </a:spcAft>
              <a:buClr>
                <a:srgbClr val="000000"/>
              </a:buClr>
              <a:buSzPct val="100000"/>
              <a:buFont typeface="Times New Roman" pitchFamily="16" charset="0"/>
              <a:buNone/>
            </a:pPr>
            <a:r>
              <a:rPr lang="pl-PL" altLang="pl-PL" sz="10100" b="1" kern="1200">
                <a:solidFill>
                  <a:srgbClr val="FFFF00"/>
                </a:solidFill>
                <a:latin typeface="Futura" charset="0"/>
                <a:cs typeface="Arial"/>
              </a:rPr>
              <a:t>jak jeden </a:t>
            </a:r>
          </a:p>
          <a:p>
            <a:pPr algn="ctr" defTabSz="449263" eaLnBrk="1" fontAlgn="base">
              <a:spcBef>
                <a:spcPct val="0"/>
              </a:spcBef>
              <a:spcAft>
                <a:spcPct val="0"/>
              </a:spcAft>
              <a:buClr>
                <a:srgbClr val="000000"/>
              </a:buClr>
              <a:buSzPct val="100000"/>
              <a:buFont typeface="Times New Roman" pitchFamily="16" charset="0"/>
              <a:buNone/>
            </a:pPr>
            <a:r>
              <a:rPr lang="pl-PL" altLang="pl-PL" sz="10100" b="1" kern="1200">
                <a:solidFill>
                  <a:srgbClr val="FFFF00"/>
                </a:solidFill>
                <a:latin typeface="Futura" charset="0"/>
                <a:cs typeface="Arial"/>
              </a:rPr>
              <a:t>dzień.</a:t>
            </a:r>
          </a:p>
        </p:txBody>
      </p:sp>
    </p:spTree>
    <p:extLst>
      <p:ext uri="{BB962C8B-B14F-4D97-AF65-F5344CB8AC3E}">
        <p14:creationId xmlns:p14="http://schemas.microsoft.com/office/powerpoint/2010/main" val="643253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691" name="Rectangle 2"/>
          <p:cNvSpPr>
            <a:spLocks noChangeArrowheads="1"/>
          </p:cNvSpPr>
          <p:nvPr/>
        </p:nvSpPr>
        <p:spPr bwMode="auto">
          <a:xfrm>
            <a:off x="5847802" y="5829160"/>
            <a:ext cx="12649344" cy="1718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0500" b="1" kern="1200" dirty="0">
                <a:solidFill>
                  <a:srgbClr val="FFFF00"/>
                </a:solidFill>
                <a:latin typeface="Futura" charset="0"/>
                <a:cs typeface="Arial"/>
              </a:rPr>
              <a:t>“</a:t>
            </a:r>
            <a:r>
              <a:rPr lang="pl-PL" altLang="pl-PL" sz="10500" b="1" kern="1200" dirty="0" err="1">
                <a:solidFill>
                  <a:srgbClr val="FFFF00"/>
                </a:solidFill>
                <a:latin typeface="Futura" charset="0"/>
                <a:cs typeface="Arial"/>
              </a:rPr>
              <a:t>Yom</a:t>
            </a:r>
            <a:r>
              <a:rPr lang="pl-PL" altLang="pl-PL" sz="10500" b="1" kern="1200" dirty="0">
                <a:solidFill>
                  <a:srgbClr val="FFFF00"/>
                </a:solidFill>
                <a:latin typeface="Futura" charset="0"/>
                <a:cs typeface="Arial"/>
              </a:rPr>
              <a:t>” = “Dzień”</a:t>
            </a:r>
          </a:p>
        </p:txBody>
      </p:sp>
      <p:sp>
        <p:nvSpPr>
          <p:cNvPr id="114692" name="Rectangle 3"/>
          <p:cNvSpPr>
            <a:spLocks noChangeArrowheads="1"/>
          </p:cNvSpPr>
          <p:nvPr/>
        </p:nvSpPr>
        <p:spPr bwMode="auto">
          <a:xfrm>
            <a:off x="854520" y="7926170"/>
            <a:ext cx="22510750" cy="1333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8000" b="1" kern="1200" dirty="0">
                <a:solidFill>
                  <a:srgbClr val="FFFFFF"/>
                </a:solidFill>
                <a:latin typeface="Futura" charset="0"/>
                <a:cs typeface="Arial"/>
              </a:rPr>
              <a:t>Dlaczego kwestionować go tylko w</a:t>
            </a:r>
          </a:p>
        </p:txBody>
      </p:sp>
      <p:sp>
        <p:nvSpPr>
          <p:cNvPr id="114693" name="Rectangle 4"/>
          <p:cNvSpPr>
            <a:spLocks noChangeArrowheads="1"/>
          </p:cNvSpPr>
          <p:nvPr/>
        </p:nvSpPr>
        <p:spPr bwMode="auto">
          <a:xfrm>
            <a:off x="2673256" y="10035779"/>
            <a:ext cx="19035900" cy="2256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4000" b="1" kern="1200" dirty="0">
                <a:solidFill>
                  <a:srgbClr val="FFFFFF"/>
                </a:solidFill>
                <a:latin typeface="Futura" charset="0"/>
                <a:cs typeface="Arial"/>
              </a:rPr>
              <a:t>Księdze Rodzaju 1?</a:t>
            </a:r>
          </a:p>
        </p:txBody>
      </p:sp>
      <p:sp>
        <p:nvSpPr>
          <p:cNvPr id="114694" name="Rectangle 5"/>
          <p:cNvSpPr>
            <a:spLocks noChangeArrowheads="1"/>
          </p:cNvSpPr>
          <p:nvPr/>
        </p:nvSpPr>
        <p:spPr bwMode="auto">
          <a:xfrm>
            <a:off x="8768411" y="2426356"/>
            <a:ext cx="6847179" cy="1579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9600" b="1" kern="1200" dirty="0">
                <a:solidFill>
                  <a:srgbClr val="FFFF00"/>
                </a:solidFill>
                <a:latin typeface="Futura" charset="0"/>
                <a:cs typeface="Arial"/>
              </a:rPr>
              <a:t>2301</a:t>
            </a:r>
            <a:r>
              <a:rPr lang="pl-PL" altLang="pl-PL" sz="9600" b="1" kern="1200" dirty="0">
                <a:solidFill>
                  <a:srgbClr val="000000"/>
                </a:solidFill>
                <a:latin typeface="Futura" charset="0"/>
                <a:cs typeface="Arial"/>
              </a:rPr>
              <a:t> </a:t>
            </a:r>
            <a:r>
              <a:rPr lang="pl-PL" altLang="pl-PL" sz="9600" b="1" kern="1200" dirty="0">
                <a:solidFill>
                  <a:schemeClr val="bg1"/>
                </a:solidFill>
                <a:latin typeface="Futura" charset="0"/>
                <a:cs typeface="Arial"/>
              </a:rPr>
              <a:t>razy</a:t>
            </a:r>
          </a:p>
        </p:txBody>
      </p:sp>
      <p:sp>
        <p:nvSpPr>
          <p:cNvPr id="114695" name="Rectangle 6"/>
          <p:cNvSpPr>
            <a:spLocks noChangeArrowheads="1"/>
          </p:cNvSpPr>
          <p:nvPr/>
        </p:nvSpPr>
        <p:spPr bwMode="auto">
          <a:xfrm>
            <a:off x="7435233" y="768291"/>
            <a:ext cx="9511946" cy="1333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8000" b="1" kern="1200" dirty="0">
                <a:solidFill>
                  <a:schemeClr val="bg1"/>
                </a:solidFill>
                <a:latin typeface="Futura" charset="0"/>
                <a:cs typeface="Arial"/>
              </a:rPr>
              <a:t>„</a:t>
            </a:r>
            <a:r>
              <a:rPr lang="pl-PL" altLang="pl-PL" sz="8000" b="1" kern="1200" dirty="0" err="1">
                <a:solidFill>
                  <a:schemeClr val="bg1"/>
                </a:solidFill>
                <a:latin typeface="Futura" charset="0"/>
                <a:cs typeface="Arial"/>
              </a:rPr>
              <a:t>Yom</a:t>
            </a:r>
            <a:r>
              <a:rPr lang="pl-PL" altLang="pl-PL" sz="8000" b="1" kern="1200" dirty="0">
                <a:solidFill>
                  <a:schemeClr val="bg1"/>
                </a:solidFill>
                <a:latin typeface="Futura" charset="0"/>
                <a:cs typeface="Arial"/>
              </a:rPr>
              <a:t>” jest użyty</a:t>
            </a:r>
          </a:p>
        </p:txBody>
      </p:sp>
      <p:sp>
        <p:nvSpPr>
          <p:cNvPr id="114696" name="Rectangle 7"/>
          <p:cNvSpPr>
            <a:spLocks noChangeArrowheads="1"/>
          </p:cNvSpPr>
          <p:nvPr/>
        </p:nvSpPr>
        <p:spPr bwMode="auto">
          <a:xfrm>
            <a:off x="6833284" y="4318685"/>
            <a:ext cx="11508006" cy="1179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000" b="1" kern="1200" dirty="0">
                <a:solidFill>
                  <a:schemeClr val="bg1"/>
                </a:solidFill>
                <a:cs typeface="Arial"/>
              </a:rPr>
              <a:t>W STARYM TESTAMENCIE</a:t>
            </a:r>
          </a:p>
        </p:txBody>
      </p:sp>
      <p:sp>
        <p:nvSpPr>
          <p:cNvPr id="114697" name="Rectangle 8"/>
          <p:cNvSpPr>
            <a:spLocks noChangeArrowheads="1"/>
          </p:cNvSpPr>
          <p:nvPr/>
        </p:nvSpPr>
        <p:spPr bwMode="auto">
          <a:xfrm rot="-780000">
            <a:off x="1216025" y="946150"/>
            <a:ext cx="3409950" cy="849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900" b="1" kern="1200">
                <a:solidFill>
                  <a:srgbClr val="000000"/>
                </a:solidFill>
                <a:latin typeface="Times New Roman" pitchFamily="16" charset="0"/>
                <a:cs typeface="Times New Roman" pitchFamily="16" charset="0"/>
              </a:rPr>
              <a:t> BIBLIA</a:t>
            </a:r>
          </a:p>
        </p:txBody>
      </p:sp>
    </p:spTree>
    <p:extLst>
      <p:ext uri="{BB962C8B-B14F-4D97-AF65-F5344CB8AC3E}">
        <p14:creationId xmlns:p14="http://schemas.microsoft.com/office/powerpoint/2010/main" val="14924075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8782" y="-539370"/>
            <a:ext cx="25395676" cy="142553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a:extLst>
              <a:ext uri="{FF2B5EF4-FFF2-40B4-BE49-F238E27FC236}">
                <a16:creationId xmlns:a16="http://schemas.microsoft.com/office/drawing/2014/main" xmlns="" id="{8B6BB7A2-A1FB-3E4B-81E1-2D2660A69874}"/>
              </a:ext>
            </a:extLst>
          </p:cNvPr>
          <p:cNvGrpSpPr/>
          <p:nvPr/>
        </p:nvGrpSpPr>
        <p:grpSpPr>
          <a:xfrm>
            <a:off x="16684489" y="1496532"/>
            <a:ext cx="2360887" cy="934883"/>
            <a:chOff x="16757641" y="1862292"/>
            <a:chExt cx="2360887" cy="934883"/>
          </a:xfrm>
        </p:grpSpPr>
        <p:sp>
          <p:nvSpPr>
            <p:cNvPr id="115715" name="Rectangle 2"/>
            <p:cNvSpPr>
              <a:spLocks noChangeArrowheads="1"/>
            </p:cNvSpPr>
            <p:nvPr/>
          </p:nvSpPr>
          <p:spPr bwMode="auto">
            <a:xfrm rot="120000">
              <a:off x="16803688" y="2008188"/>
              <a:ext cx="2144712" cy="788987"/>
            </a:xfrm>
            <a:prstGeom prst="rect">
              <a:avLst/>
            </a:prstGeom>
            <a:solidFill>
              <a:srgbClr val="FFFFF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15716" name="Rectangle 3"/>
            <p:cNvSpPr>
              <a:spLocks noChangeArrowheads="1"/>
            </p:cNvSpPr>
            <p:nvPr/>
          </p:nvSpPr>
          <p:spPr bwMode="auto">
            <a:xfrm>
              <a:off x="16757641" y="1862292"/>
              <a:ext cx="2360887" cy="856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900" kern="1200" dirty="0">
                  <a:solidFill>
                    <a:srgbClr val="000000"/>
                  </a:solidFill>
                  <a:latin typeface="Chalkboard" charset="0"/>
                  <a:cs typeface="Arial"/>
                </a:rPr>
                <a:t>Jerycho</a:t>
              </a:r>
            </a:p>
          </p:txBody>
        </p:sp>
      </p:grpSp>
      <p:sp>
        <p:nvSpPr>
          <p:cNvPr id="115717" name="Freeform 4"/>
          <p:cNvSpPr>
            <a:spLocks noChangeArrowheads="1"/>
          </p:cNvSpPr>
          <p:nvPr/>
        </p:nvSpPr>
        <p:spPr bwMode="auto">
          <a:xfrm>
            <a:off x="17627600" y="5905500"/>
            <a:ext cx="2587625" cy="2233613"/>
          </a:xfrm>
          <a:custGeom>
            <a:avLst/>
            <a:gdLst>
              <a:gd name="T0" fmla="*/ 38016883 w 21600"/>
              <a:gd name="T1" fmla="*/ 0 h 21600"/>
              <a:gd name="T2" fmla="*/ 30410703 w 21600"/>
              <a:gd name="T3" fmla="*/ 6565685 h 21600"/>
              <a:gd name="T4" fmla="*/ 30410703 w 21600"/>
              <a:gd name="T5" fmla="*/ 52525064 h 21600"/>
              <a:gd name="T6" fmla="*/ 0 w 21600"/>
              <a:gd name="T7" fmla="*/ 65656330 h 21600"/>
              <a:gd name="T8" fmla="*/ 30410703 w 21600"/>
              <a:gd name="T9" fmla="*/ 78787596 h 21600"/>
              <a:gd name="T10" fmla="*/ 30410703 w 21600"/>
              <a:gd name="T11" fmla="*/ 224407789 h 21600"/>
              <a:gd name="T12" fmla="*/ 38016883 w 21600"/>
              <a:gd name="T13" fmla="*/ 230973474 h 21600"/>
              <a:gd name="T14" fmla="*/ 302384586 w 21600"/>
              <a:gd name="T15" fmla="*/ 230973474 h 21600"/>
              <a:gd name="T16" fmla="*/ 309990886 w 21600"/>
              <a:gd name="T17" fmla="*/ 224407789 h 21600"/>
              <a:gd name="T18" fmla="*/ 309990886 w 21600"/>
              <a:gd name="T19" fmla="*/ 6565685 h 21600"/>
              <a:gd name="T20" fmla="*/ 302384586 w 21600"/>
              <a:gd name="T21" fmla="*/ 0 h 21600"/>
              <a:gd name="T22" fmla="*/ 38016883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649" y="0"/>
                </a:moveTo>
                <a:cubicBezTo>
                  <a:pt x="2356" y="0"/>
                  <a:pt x="2119" y="275"/>
                  <a:pt x="2119" y="614"/>
                </a:cubicBezTo>
                <a:lnTo>
                  <a:pt x="2119" y="4912"/>
                </a:lnTo>
                <a:lnTo>
                  <a:pt x="0" y="6140"/>
                </a:lnTo>
                <a:lnTo>
                  <a:pt x="2119" y="7368"/>
                </a:lnTo>
                <a:lnTo>
                  <a:pt x="2119" y="20986"/>
                </a:lnTo>
                <a:cubicBezTo>
                  <a:pt x="2119" y="21325"/>
                  <a:pt x="2356" y="21600"/>
                  <a:pt x="2649" y="21600"/>
                </a:cubicBezTo>
                <a:lnTo>
                  <a:pt x="21070" y="21600"/>
                </a:lnTo>
                <a:cubicBezTo>
                  <a:pt x="21363" y="21600"/>
                  <a:pt x="21600" y="21325"/>
                  <a:pt x="21600" y="20986"/>
                </a:cubicBezTo>
                <a:lnTo>
                  <a:pt x="21600" y="614"/>
                </a:lnTo>
                <a:cubicBezTo>
                  <a:pt x="21600" y="275"/>
                  <a:pt x="21363" y="0"/>
                  <a:pt x="21070" y="0"/>
                </a:cubicBezTo>
                <a:lnTo>
                  <a:pt x="2649" y="0"/>
                </a:lnTo>
                <a:close/>
              </a:path>
            </a:pathLst>
          </a:custGeom>
          <a:solidFill>
            <a:srgbClr val="FFFFFF"/>
          </a:solidFill>
          <a:ln>
            <a:noFill/>
          </a:ln>
          <a:effectLst/>
          <a:extLs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sz="1800" kern="1200">
              <a:latin typeface="Arial" charset="0"/>
              <a:ea typeface="Microsoft YaHei" charset="-122"/>
              <a:cs typeface="Arial"/>
            </a:endParaRPr>
          </a:p>
        </p:txBody>
      </p:sp>
      <p:sp>
        <p:nvSpPr>
          <p:cNvPr id="115718" name="Rectangle 5"/>
          <p:cNvSpPr>
            <a:spLocks noChangeArrowheads="1"/>
          </p:cNvSpPr>
          <p:nvPr/>
        </p:nvSpPr>
        <p:spPr bwMode="auto">
          <a:xfrm>
            <a:off x="18486438" y="6099175"/>
            <a:ext cx="1154112" cy="194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000" kern="1200">
                <a:solidFill>
                  <a:srgbClr val="000000"/>
                </a:solidFill>
                <a:latin typeface="Chalkboard" charset="0"/>
                <a:cs typeface="Arial"/>
              </a:rPr>
              <a:t>HYY</a:t>
            </a:r>
          </a:p>
          <a:p>
            <a:pPr algn="ctr" defTabSz="449263" eaLnBrk="1" fontAlgn="base">
              <a:spcBef>
                <a:spcPct val="0"/>
              </a:spcBef>
              <a:spcAft>
                <a:spcPct val="0"/>
              </a:spcAft>
              <a:buClr>
                <a:srgbClr val="000000"/>
              </a:buClr>
              <a:buSzPct val="100000"/>
              <a:buFont typeface="Times New Roman" pitchFamily="16" charset="0"/>
              <a:buNone/>
            </a:pPr>
            <a:r>
              <a:rPr lang="pl-PL" altLang="pl-PL" sz="4000" kern="1200">
                <a:solidFill>
                  <a:srgbClr val="000000"/>
                </a:solidFill>
                <a:latin typeface="Chalkboard" charset="0"/>
                <a:cs typeface="Arial"/>
              </a:rPr>
              <a:t>HYY</a:t>
            </a:r>
          </a:p>
          <a:p>
            <a:pPr algn="ctr" defTabSz="449263" eaLnBrk="1" fontAlgn="base">
              <a:spcBef>
                <a:spcPct val="0"/>
              </a:spcBef>
              <a:spcAft>
                <a:spcPct val="0"/>
              </a:spcAft>
              <a:buClr>
                <a:srgbClr val="000000"/>
              </a:buClr>
              <a:buSzPct val="100000"/>
              <a:buFont typeface="Times New Roman" pitchFamily="16" charset="0"/>
              <a:buNone/>
            </a:pPr>
            <a:r>
              <a:rPr lang="pl-PL" altLang="pl-PL" sz="4000" kern="1200">
                <a:solidFill>
                  <a:srgbClr val="000000"/>
                </a:solidFill>
                <a:latin typeface="Chalkboard" charset="0"/>
                <a:cs typeface="Arial"/>
              </a:rPr>
              <a:t>HYY</a:t>
            </a:r>
          </a:p>
        </p:txBody>
      </p:sp>
    </p:spTree>
    <p:extLst>
      <p:ext uri="{BB962C8B-B14F-4D97-AF65-F5344CB8AC3E}">
        <p14:creationId xmlns:p14="http://schemas.microsoft.com/office/powerpoint/2010/main" val="32649835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4" name="Rectangle 3"/>
          <p:cNvSpPr>
            <a:spLocks noChangeArrowheads="1"/>
          </p:cNvSpPr>
          <p:nvPr/>
        </p:nvSpPr>
        <p:spPr bwMode="auto">
          <a:xfrm>
            <a:off x="1382713" y="1363663"/>
            <a:ext cx="1373187"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eaLnBrk="1">
              <a:lnSpc>
                <a:spcPct val="100000"/>
              </a:lnSpc>
            </a:pPr>
            <a:r>
              <a:rPr lang="pl-PL" altLang="pl-PL" sz="5000">
                <a:solidFill>
                  <a:srgbClr val="000000"/>
                </a:solidFill>
                <a:latin typeface="Times New Roman" pitchFamily="16" charset="0"/>
                <a:cs typeface="Times New Roman" pitchFamily="16" charset="0"/>
              </a:rPr>
              <a:t>ERA</a:t>
            </a:r>
          </a:p>
        </p:txBody>
      </p:sp>
      <p:sp>
        <p:nvSpPr>
          <p:cNvPr id="40965" name="Rectangle 4"/>
          <p:cNvSpPr>
            <a:spLocks noChangeArrowheads="1"/>
          </p:cNvSpPr>
          <p:nvPr/>
        </p:nvSpPr>
        <p:spPr bwMode="auto">
          <a:xfrm>
            <a:off x="490113" y="2523123"/>
            <a:ext cx="3379049" cy="871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5000" dirty="0">
                <a:solidFill>
                  <a:srgbClr val="FFFFFF"/>
                </a:solidFill>
                <a:latin typeface="Helvetica Light" charset="0"/>
              </a:rPr>
              <a:t>KENOZOIK</a:t>
            </a:r>
          </a:p>
        </p:txBody>
      </p:sp>
      <p:sp>
        <p:nvSpPr>
          <p:cNvPr id="40966" name="Rectangle 5"/>
          <p:cNvSpPr>
            <a:spLocks noChangeArrowheads="1"/>
          </p:cNvSpPr>
          <p:nvPr/>
        </p:nvSpPr>
        <p:spPr bwMode="auto">
          <a:xfrm>
            <a:off x="458994" y="4758323"/>
            <a:ext cx="3412713" cy="871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5000" dirty="0">
                <a:solidFill>
                  <a:srgbClr val="FFFFFF"/>
                </a:solidFill>
                <a:latin typeface="Helvetica Light" charset="0"/>
              </a:rPr>
              <a:t>MEZOZOIK</a:t>
            </a:r>
          </a:p>
        </p:txBody>
      </p:sp>
      <p:sp>
        <p:nvSpPr>
          <p:cNvPr id="40967" name="Rectangle 6"/>
          <p:cNvSpPr>
            <a:spLocks noChangeArrowheads="1"/>
          </p:cNvSpPr>
          <p:nvPr/>
        </p:nvSpPr>
        <p:spPr bwMode="auto">
          <a:xfrm>
            <a:off x="423654" y="11163886"/>
            <a:ext cx="3662780" cy="871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eaLnBrk="1">
              <a:lnSpc>
                <a:spcPct val="100000"/>
              </a:lnSpc>
            </a:pPr>
            <a:r>
              <a:rPr lang="pl-PL" altLang="pl-PL" sz="5000" dirty="0">
                <a:solidFill>
                  <a:srgbClr val="FFFFFF"/>
                </a:solidFill>
                <a:latin typeface="Helvetica Light" charset="0"/>
              </a:rPr>
              <a:t>PALEOZOIK</a:t>
            </a:r>
          </a:p>
        </p:txBody>
      </p:sp>
      <p:sp>
        <p:nvSpPr>
          <p:cNvPr id="40968" name="Rectangle 7"/>
          <p:cNvSpPr>
            <a:spLocks noChangeArrowheads="1"/>
          </p:cNvSpPr>
          <p:nvPr/>
        </p:nvSpPr>
        <p:spPr bwMode="auto">
          <a:xfrm>
            <a:off x="7002463" y="1363663"/>
            <a:ext cx="23971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5000">
                <a:solidFill>
                  <a:srgbClr val="000000"/>
                </a:solidFill>
                <a:latin typeface="Times New Roman" pitchFamily="16" charset="0"/>
                <a:cs typeface="Times New Roman" pitchFamily="16" charset="0"/>
              </a:rPr>
              <a:t>PERIOD</a:t>
            </a:r>
          </a:p>
        </p:txBody>
      </p:sp>
      <p:sp>
        <p:nvSpPr>
          <p:cNvPr id="40969" name="Rectangle 8"/>
          <p:cNvSpPr>
            <a:spLocks noChangeArrowheads="1"/>
          </p:cNvSpPr>
          <p:nvPr/>
        </p:nvSpPr>
        <p:spPr bwMode="auto">
          <a:xfrm>
            <a:off x="12412663" y="1363663"/>
            <a:ext cx="2185987"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5000">
                <a:solidFill>
                  <a:srgbClr val="000000"/>
                </a:solidFill>
                <a:latin typeface="Times New Roman" pitchFamily="16" charset="0"/>
                <a:cs typeface="Times New Roman" pitchFamily="16" charset="0"/>
              </a:rPr>
              <a:t>EPOCH</a:t>
            </a:r>
          </a:p>
        </p:txBody>
      </p:sp>
      <p:sp>
        <p:nvSpPr>
          <p:cNvPr id="40970" name="Rectangle 9"/>
          <p:cNvSpPr>
            <a:spLocks noChangeArrowheads="1"/>
          </p:cNvSpPr>
          <p:nvPr/>
        </p:nvSpPr>
        <p:spPr bwMode="auto">
          <a:xfrm>
            <a:off x="16122650" y="1363663"/>
            <a:ext cx="6459538"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ctr" eaLnBrk="1">
              <a:lnSpc>
                <a:spcPct val="100000"/>
              </a:lnSpc>
            </a:pPr>
            <a:r>
              <a:rPr lang="pl-PL" altLang="pl-PL" sz="5000">
                <a:solidFill>
                  <a:srgbClr val="000000"/>
                </a:solidFill>
                <a:latin typeface="Times New Roman" pitchFamily="16" charset="0"/>
                <a:cs typeface="Times New Roman" pitchFamily="16" charset="0"/>
              </a:rPr>
              <a:t>SUCCESSION OF LIFE</a:t>
            </a:r>
          </a:p>
        </p:txBody>
      </p:sp>
      <p:sp>
        <p:nvSpPr>
          <p:cNvPr id="40971" name="Rectangle 10"/>
          <p:cNvSpPr>
            <a:spLocks noChangeArrowheads="1"/>
          </p:cNvSpPr>
          <p:nvPr/>
        </p:nvSpPr>
        <p:spPr bwMode="auto">
          <a:xfrm>
            <a:off x="4433888" y="2571750"/>
            <a:ext cx="3922712"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CZWARTORZĘD</a:t>
            </a:r>
          </a:p>
        </p:txBody>
      </p:sp>
      <p:sp>
        <p:nvSpPr>
          <p:cNvPr id="40972" name="Rectangle 11"/>
          <p:cNvSpPr>
            <a:spLocks noChangeArrowheads="1"/>
          </p:cNvSpPr>
          <p:nvPr/>
        </p:nvSpPr>
        <p:spPr bwMode="auto">
          <a:xfrm>
            <a:off x="4494213" y="3284538"/>
            <a:ext cx="3629025"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TRZECIORZĘD</a:t>
            </a:r>
          </a:p>
        </p:txBody>
      </p:sp>
      <p:sp>
        <p:nvSpPr>
          <p:cNvPr id="40973" name="Rectangle 12"/>
          <p:cNvSpPr>
            <a:spLocks noChangeArrowheads="1"/>
          </p:cNvSpPr>
          <p:nvPr/>
        </p:nvSpPr>
        <p:spPr bwMode="auto">
          <a:xfrm>
            <a:off x="8651875" y="2546350"/>
            <a:ext cx="3543300"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0-1 Milionów lat</a:t>
            </a:r>
          </a:p>
        </p:txBody>
      </p:sp>
      <p:sp>
        <p:nvSpPr>
          <p:cNvPr id="40974" name="Rectangle 13"/>
          <p:cNvSpPr>
            <a:spLocks noChangeArrowheads="1"/>
          </p:cNvSpPr>
          <p:nvPr/>
        </p:nvSpPr>
        <p:spPr bwMode="auto">
          <a:xfrm>
            <a:off x="8734425" y="3284538"/>
            <a:ext cx="3378200"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62 Milionów lat</a:t>
            </a:r>
          </a:p>
        </p:txBody>
      </p:sp>
      <p:sp>
        <p:nvSpPr>
          <p:cNvPr id="40975" name="Rectangle 14"/>
          <p:cNvSpPr>
            <a:spLocks noChangeArrowheads="1"/>
          </p:cNvSpPr>
          <p:nvPr/>
        </p:nvSpPr>
        <p:spPr bwMode="auto">
          <a:xfrm>
            <a:off x="5491163" y="4279900"/>
            <a:ext cx="1811337"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KREDA</a:t>
            </a:r>
          </a:p>
        </p:txBody>
      </p:sp>
      <p:sp>
        <p:nvSpPr>
          <p:cNvPr id="40976" name="Rectangle 15"/>
          <p:cNvSpPr>
            <a:spLocks noChangeArrowheads="1"/>
          </p:cNvSpPr>
          <p:nvPr/>
        </p:nvSpPr>
        <p:spPr bwMode="auto">
          <a:xfrm>
            <a:off x="5227638" y="5132388"/>
            <a:ext cx="1397000"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JURA</a:t>
            </a:r>
          </a:p>
        </p:txBody>
      </p:sp>
      <p:sp>
        <p:nvSpPr>
          <p:cNvPr id="40977" name="Rectangle 16"/>
          <p:cNvSpPr>
            <a:spLocks noChangeArrowheads="1"/>
          </p:cNvSpPr>
          <p:nvPr/>
        </p:nvSpPr>
        <p:spPr bwMode="auto">
          <a:xfrm>
            <a:off x="8674100" y="4330700"/>
            <a:ext cx="3378200"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72 Milionów lat</a:t>
            </a:r>
          </a:p>
        </p:txBody>
      </p:sp>
      <p:sp>
        <p:nvSpPr>
          <p:cNvPr id="40978" name="Rectangle 17"/>
          <p:cNvSpPr>
            <a:spLocks noChangeArrowheads="1"/>
          </p:cNvSpPr>
          <p:nvPr/>
        </p:nvSpPr>
        <p:spPr bwMode="auto">
          <a:xfrm>
            <a:off x="8674100" y="5068888"/>
            <a:ext cx="3378200"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46 Milionów lat</a:t>
            </a:r>
          </a:p>
        </p:txBody>
      </p:sp>
      <p:sp>
        <p:nvSpPr>
          <p:cNvPr id="40979" name="Rectangle 18"/>
          <p:cNvSpPr>
            <a:spLocks noChangeArrowheads="1"/>
          </p:cNvSpPr>
          <p:nvPr/>
        </p:nvSpPr>
        <p:spPr bwMode="auto">
          <a:xfrm>
            <a:off x="5068888" y="5988050"/>
            <a:ext cx="1562100"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TRIAS</a:t>
            </a:r>
          </a:p>
        </p:txBody>
      </p:sp>
      <p:sp>
        <p:nvSpPr>
          <p:cNvPr id="40980" name="Rectangle 19"/>
          <p:cNvSpPr>
            <a:spLocks noChangeArrowheads="1"/>
          </p:cNvSpPr>
          <p:nvPr/>
        </p:nvSpPr>
        <p:spPr bwMode="auto">
          <a:xfrm>
            <a:off x="8623300" y="5975350"/>
            <a:ext cx="3378200"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49 Milionów lat</a:t>
            </a:r>
          </a:p>
        </p:txBody>
      </p:sp>
      <p:sp>
        <p:nvSpPr>
          <p:cNvPr id="40981" name="Rectangle 20"/>
          <p:cNvSpPr>
            <a:spLocks noChangeArrowheads="1"/>
          </p:cNvSpPr>
          <p:nvPr/>
        </p:nvSpPr>
        <p:spPr bwMode="auto">
          <a:xfrm>
            <a:off x="5097463" y="6945313"/>
            <a:ext cx="1535112"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PERM</a:t>
            </a:r>
          </a:p>
        </p:txBody>
      </p:sp>
      <p:sp>
        <p:nvSpPr>
          <p:cNvPr id="40982" name="Rectangle 21"/>
          <p:cNvSpPr>
            <a:spLocks noChangeArrowheads="1"/>
          </p:cNvSpPr>
          <p:nvPr/>
        </p:nvSpPr>
        <p:spPr bwMode="auto">
          <a:xfrm>
            <a:off x="8639175" y="6932613"/>
            <a:ext cx="3378200"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50 Milionów lat</a:t>
            </a:r>
          </a:p>
        </p:txBody>
      </p:sp>
      <p:sp>
        <p:nvSpPr>
          <p:cNvPr id="40983" name="Rectangle 22"/>
          <p:cNvSpPr>
            <a:spLocks noChangeArrowheads="1"/>
          </p:cNvSpPr>
          <p:nvPr/>
        </p:nvSpPr>
        <p:spPr bwMode="auto">
          <a:xfrm>
            <a:off x="5501051" y="7909412"/>
            <a:ext cx="3052037" cy="564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000" dirty="0">
                <a:solidFill>
                  <a:srgbClr val="FFFFFF"/>
                </a:solidFill>
                <a:latin typeface="Helvetica Light" charset="0"/>
              </a:rPr>
              <a:t>PENNSYLWANIA</a:t>
            </a:r>
          </a:p>
        </p:txBody>
      </p:sp>
      <p:sp>
        <p:nvSpPr>
          <p:cNvPr id="40984" name="Rectangle 23"/>
          <p:cNvSpPr>
            <a:spLocks noChangeArrowheads="1"/>
          </p:cNvSpPr>
          <p:nvPr/>
        </p:nvSpPr>
        <p:spPr bwMode="auto">
          <a:xfrm>
            <a:off x="9105900" y="7842250"/>
            <a:ext cx="3219450"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000">
                <a:solidFill>
                  <a:srgbClr val="FFFFFF"/>
                </a:solidFill>
                <a:latin typeface="Helvetica Light" charset="0"/>
              </a:rPr>
              <a:t>30 </a:t>
            </a:r>
            <a:r>
              <a:rPr lang="pl-PL" altLang="pl-PL" sz="3900">
                <a:solidFill>
                  <a:srgbClr val="FFFFFF"/>
                </a:solidFill>
                <a:latin typeface="Helvetica Light" charset="0"/>
              </a:rPr>
              <a:t>Milionów lat</a:t>
            </a:r>
          </a:p>
        </p:txBody>
      </p:sp>
      <p:sp>
        <p:nvSpPr>
          <p:cNvPr id="40985" name="Rectangle 24"/>
          <p:cNvSpPr>
            <a:spLocks noChangeArrowheads="1"/>
          </p:cNvSpPr>
          <p:nvPr/>
        </p:nvSpPr>
        <p:spPr bwMode="auto">
          <a:xfrm>
            <a:off x="5649913" y="8775700"/>
            <a:ext cx="2366962"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3000">
                <a:solidFill>
                  <a:srgbClr val="FFFFFF"/>
                </a:solidFill>
                <a:latin typeface="Helvetica Light" charset="0"/>
              </a:rPr>
              <a:t>MISSISSIPPI</a:t>
            </a:r>
          </a:p>
        </p:txBody>
      </p:sp>
      <p:sp>
        <p:nvSpPr>
          <p:cNvPr id="40986" name="Rectangle 25"/>
          <p:cNvSpPr>
            <a:spLocks noChangeArrowheads="1"/>
          </p:cNvSpPr>
          <p:nvPr/>
        </p:nvSpPr>
        <p:spPr bwMode="auto">
          <a:xfrm>
            <a:off x="9105900" y="8745538"/>
            <a:ext cx="3219450"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000">
                <a:solidFill>
                  <a:srgbClr val="FFFFFF"/>
                </a:solidFill>
                <a:latin typeface="Helvetica Light" charset="0"/>
              </a:rPr>
              <a:t>35 </a:t>
            </a:r>
            <a:r>
              <a:rPr lang="pl-PL" altLang="pl-PL" sz="3900">
                <a:solidFill>
                  <a:srgbClr val="FFFFFF"/>
                </a:solidFill>
                <a:latin typeface="Helvetica Light" charset="0"/>
              </a:rPr>
              <a:t>Milionów lat</a:t>
            </a:r>
          </a:p>
        </p:txBody>
      </p:sp>
      <p:sp>
        <p:nvSpPr>
          <p:cNvPr id="40987" name="Rectangle 26"/>
          <p:cNvSpPr>
            <a:spLocks noChangeArrowheads="1"/>
          </p:cNvSpPr>
          <p:nvPr/>
        </p:nvSpPr>
        <p:spPr bwMode="auto">
          <a:xfrm>
            <a:off x="5010150" y="9709150"/>
            <a:ext cx="2003425"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DEWON</a:t>
            </a:r>
          </a:p>
        </p:txBody>
      </p:sp>
      <p:sp>
        <p:nvSpPr>
          <p:cNvPr id="40988" name="Rectangle 27"/>
          <p:cNvSpPr>
            <a:spLocks noChangeArrowheads="1"/>
          </p:cNvSpPr>
          <p:nvPr/>
        </p:nvSpPr>
        <p:spPr bwMode="auto">
          <a:xfrm>
            <a:off x="8651875" y="9696450"/>
            <a:ext cx="3378200" cy="69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60 Milionów lat</a:t>
            </a:r>
          </a:p>
        </p:txBody>
      </p:sp>
      <p:sp>
        <p:nvSpPr>
          <p:cNvPr id="40989" name="Rectangle 28"/>
          <p:cNvSpPr>
            <a:spLocks noChangeArrowheads="1"/>
          </p:cNvSpPr>
          <p:nvPr/>
        </p:nvSpPr>
        <p:spPr bwMode="auto">
          <a:xfrm>
            <a:off x="5006975" y="10615613"/>
            <a:ext cx="1755775"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SYLUR</a:t>
            </a:r>
          </a:p>
        </p:txBody>
      </p:sp>
      <p:sp>
        <p:nvSpPr>
          <p:cNvPr id="40990" name="Rectangle 29"/>
          <p:cNvSpPr>
            <a:spLocks noChangeArrowheads="1"/>
          </p:cNvSpPr>
          <p:nvPr/>
        </p:nvSpPr>
        <p:spPr bwMode="auto">
          <a:xfrm>
            <a:off x="8636000" y="10558463"/>
            <a:ext cx="3378200"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20 Milionów lat</a:t>
            </a:r>
          </a:p>
        </p:txBody>
      </p:sp>
      <p:sp>
        <p:nvSpPr>
          <p:cNvPr id="40991" name="Rectangle 30"/>
          <p:cNvSpPr>
            <a:spLocks noChangeArrowheads="1"/>
          </p:cNvSpPr>
          <p:nvPr/>
        </p:nvSpPr>
        <p:spPr bwMode="auto">
          <a:xfrm>
            <a:off x="4749800" y="11488738"/>
            <a:ext cx="2525713"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ORDOWIK</a:t>
            </a:r>
          </a:p>
        </p:txBody>
      </p:sp>
      <p:sp>
        <p:nvSpPr>
          <p:cNvPr id="40992" name="Rectangle 31"/>
          <p:cNvSpPr>
            <a:spLocks noChangeArrowheads="1"/>
          </p:cNvSpPr>
          <p:nvPr/>
        </p:nvSpPr>
        <p:spPr bwMode="auto">
          <a:xfrm>
            <a:off x="8636000" y="11488738"/>
            <a:ext cx="3378200"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75 Milionów lat</a:t>
            </a:r>
          </a:p>
        </p:txBody>
      </p:sp>
      <p:sp>
        <p:nvSpPr>
          <p:cNvPr id="40993" name="Rectangle 32"/>
          <p:cNvSpPr>
            <a:spLocks noChangeArrowheads="1"/>
          </p:cNvSpPr>
          <p:nvPr/>
        </p:nvSpPr>
        <p:spPr bwMode="auto">
          <a:xfrm>
            <a:off x="5080000" y="12352338"/>
            <a:ext cx="1865313"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KAMBR</a:t>
            </a:r>
          </a:p>
        </p:txBody>
      </p:sp>
      <p:sp>
        <p:nvSpPr>
          <p:cNvPr id="40994" name="Rectangle 33"/>
          <p:cNvSpPr>
            <a:spLocks noChangeArrowheads="1"/>
          </p:cNvSpPr>
          <p:nvPr/>
        </p:nvSpPr>
        <p:spPr bwMode="auto">
          <a:xfrm>
            <a:off x="8358188" y="12314238"/>
            <a:ext cx="3654425"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FFFFFF"/>
                </a:solidFill>
                <a:latin typeface="Helvetica Light" charset="0"/>
              </a:rPr>
              <a:t>100 Milionów lat</a:t>
            </a:r>
          </a:p>
        </p:txBody>
      </p:sp>
      <p:sp>
        <p:nvSpPr>
          <p:cNvPr id="40995" name="Rectangle 34"/>
          <p:cNvSpPr>
            <a:spLocks noChangeArrowheads="1"/>
          </p:cNvSpPr>
          <p:nvPr/>
        </p:nvSpPr>
        <p:spPr bwMode="auto">
          <a:xfrm rot="-5400000">
            <a:off x="4578350" y="8194676"/>
            <a:ext cx="1144587"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Lst>
              <a:defRPr>
                <a:solidFill>
                  <a:schemeClr val="tx1"/>
                </a:solidFill>
                <a:latin typeface="Arial" charset="0"/>
                <a:ea typeface="Microsoft YaHei" charset="-122"/>
              </a:defRPr>
            </a:lvl1pPr>
            <a:lvl2pPr eaLnBrk="0">
              <a:tabLst>
                <a:tab pos="723900" algn="l"/>
              </a:tabLst>
              <a:defRPr>
                <a:solidFill>
                  <a:schemeClr val="tx1"/>
                </a:solidFill>
                <a:latin typeface="Arial" charset="0"/>
                <a:ea typeface="Microsoft YaHei" charset="-122"/>
              </a:defRPr>
            </a:lvl2pPr>
            <a:lvl3pPr eaLnBrk="0">
              <a:tabLst>
                <a:tab pos="723900" algn="l"/>
              </a:tabLst>
              <a:defRPr>
                <a:solidFill>
                  <a:schemeClr val="tx1"/>
                </a:solidFill>
                <a:latin typeface="Arial" charset="0"/>
                <a:ea typeface="Microsoft YaHei" charset="-122"/>
              </a:defRPr>
            </a:lvl3pPr>
            <a:lvl4pPr eaLnBrk="0">
              <a:tabLst>
                <a:tab pos="723900" algn="l"/>
              </a:tabLst>
              <a:defRPr>
                <a:solidFill>
                  <a:schemeClr val="tx1"/>
                </a:solidFill>
                <a:latin typeface="Arial" charset="0"/>
                <a:ea typeface="Microsoft YaHei" charset="-122"/>
              </a:defRPr>
            </a:lvl4pPr>
            <a:lvl5pPr eaLnBrk="0">
              <a:tabLst>
                <a:tab pos="723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chemeClr val="tx1"/>
                </a:solidFill>
                <a:latin typeface="Arial" charset="0"/>
                <a:ea typeface="Microsoft YaHei" charset="-122"/>
              </a:defRPr>
            </a:lvl9pPr>
          </a:lstStyle>
          <a:p>
            <a:pPr algn="ctr" eaLnBrk="1">
              <a:lnSpc>
                <a:spcPct val="100000"/>
              </a:lnSpc>
            </a:pPr>
            <a:r>
              <a:rPr lang="pl-PL" altLang="pl-PL" sz="1700" b="1">
                <a:solidFill>
                  <a:srgbClr val="FFFFFF"/>
                </a:solidFill>
                <a:latin typeface="Futura" charset="0"/>
              </a:rPr>
              <a:t>KARBON</a:t>
            </a:r>
          </a:p>
        </p:txBody>
      </p:sp>
      <p:sp>
        <p:nvSpPr>
          <p:cNvPr id="40996" name="Rectangle 35"/>
          <p:cNvSpPr>
            <a:spLocks noChangeArrowheads="1"/>
          </p:cNvSpPr>
          <p:nvPr/>
        </p:nvSpPr>
        <p:spPr bwMode="auto">
          <a:xfrm>
            <a:off x="4143375" y="13139738"/>
            <a:ext cx="3738563" cy="6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algn="ctr" eaLnBrk="1">
              <a:lnSpc>
                <a:spcPct val="100000"/>
              </a:lnSpc>
            </a:pPr>
            <a:r>
              <a:rPr lang="pl-PL" altLang="pl-PL" sz="3900">
                <a:solidFill>
                  <a:srgbClr val="000000"/>
                </a:solidFill>
                <a:latin typeface="Helvetica Light" charset="0"/>
              </a:rPr>
              <a:t>PRECAMBRIAN</a:t>
            </a:r>
          </a:p>
        </p:txBody>
      </p:sp>
      <p:sp>
        <p:nvSpPr>
          <p:cNvPr id="40997" name="Rectangle 36"/>
          <p:cNvSpPr>
            <a:spLocks noChangeArrowheads="1"/>
          </p:cNvSpPr>
          <p:nvPr/>
        </p:nvSpPr>
        <p:spPr bwMode="auto">
          <a:xfrm>
            <a:off x="6042025" y="184150"/>
            <a:ext cx="12303125" cy="1306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9pPr>
          </a:lstStyle>
          <a:p>
            <a:pPr algn="ctr" eaLnBrk="1">
              <a:lnSpc>
                <a:spcPct val="100000"/>
              </a:lnSpc>
            </a:pPr>
            <a:r>
              <a:rPr lang="pl-PL" altLang="pl-PL" sz="7900">
                <a:solidFill>
                  <a:srgbClr val="FFFFFF"/>
                </a:solidFill>
                <a:latin typeface="Times New Roman" pitchFamily="16" charset="0"/>
                <a:cs typeface="Times New Roman" pitchFamily="16" charset="0"/>
              </a:rPr>
              <a:t>GEOLOGICZNA OŚ CZASU</a:t>
            </a:r>
          </a:p>
        </p:txBody>
      </p:sp>
    </p:spTree>
    <p:extLst>
      <p:ext uri="{BB962C8B-B14F-4D97-AF65-F5344CB8AC3E}">
        <p14:creationId xmlns:p14="http://schemas.microsoft.com/office/powerpoint/2010/main" val="28984643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0384" y="-585216"/>
            <a:ext cx="25424384" cy="143012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6739" name="Rectangle 2"/>
          <p:cNvSpPr>
            <a:spLocks noChangeArrowheads="1"/>
          </p:cNvSpPr>
          <p:nvPr/>
        </p:nvSpPr>
        <p:spPr bwMode="auto">
          <a:xfrm>
            <a:off x="-990600" y="11395075"/>
            <a:ext cx="10782300" cy="194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9pPr>
          </a:lstStyle>
          <a:p>
            <a:pPr algn="ctr" defTabSz="449263" eaLnBrk="1" fontAlgn="base">
              <a:lnSpc>
                <a:spcPct val="80000"/>
              </a:lnSpc>
              <a:spcBef>
                <a:spcPct val="0"/>
              </a:spcBef>
              <a:spcAft>
                <a:spcPct val="0"/>
              </a:spcAft>
              <a:buClr>
                <a:srgbClr val="000000"/>
              </a:buClr>
              <a:buSzPct val="100000"/>
              <a:buFont typeface="Times New Roman" pitchFamily="16" charset="0"/>
              <a:buNone/>
            </a:pPr>
            <a:r>
              <a:rPr lang="pl-PL" altLang="pl-PL" sz="8000" kern="1200">
                <a:solidFill>
                  <a:srgbClr val="000000"/>
                </a:solidFill>
                <a:latin typeface="Gill Sans" charset="0"/>
                <a:cs typeface="Arial"/>
              </a:rPr>
              <a:t>Jonasz w brzuchu</a:t>
            </a:r>
          </a:p>
          <a:p>
            <a:pPr algn="ctr" defTabSz="449263" eaLnBrk="1" fontAlgn="base">
              <a:lnSpc>
                <a:spcPct val="80000"/>
              </a:lnSpc>
              <a:spcBef>
                <a:spcPct val="0"/>
              </a:spcBef>
              <a:spcAft>
                <a:spcPct val="0"/>
              </a:spcAft>
              <a:buClr>
                <a:srgbClr val="000000"/>
              </a:buClr>
              <a:buSzPct val="100000"/>
              <a:buFont typeface="Times New Roman" pitchFamily="16" charset="0"/>
              <a:buNone/>
            </a:pPr>
            <a:r>
              <a:rPr lang="pl-PL" altLang="pl-PL" sz="8000" kern="1200">
                <a:solidFill>
                  <a:srgbClr val="000000"/>
                </a:solidFill>
                <a:latin typeface="Gill Sans" charset="0"/>
                <a:cs typeface="Arial"/>
              </a:rPr>
              <a:t>olbrzymiej ryby</a:t>
            </a:r>
          </a:p>
        </p:txBody>
      </p:sp>
      <p:sp>
        <p:nvSpPr>
          <p:cNvPr id="116740" name="Rectangle 3"/>
          <p:cNvSpPr>
            <a:spLocks noChangeArrowheads="1"/>
          </p:cNvSpPr>
          <p:nvPr/>
        </p:nvSpPr>
        <p:spPr bwMode="auto">
          <a:xfrm>
            <a:off x="15079663" y="442913"/>
            <a:ext cx="8928100" cy="15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10200" kern="1200">
                <a:solidFill>
                  <a:srgbClr val="000000"/>
                </a:solidFill>
                <a:latin typeface="Gill Sans" charset="0"/>
                <a:cs typeface="Arial"/>
              </a:rPr>
              <a:t>3000 lat?</a:t>
            </a:r>
          </a:p>
        </p:txBody>
      </p:sp>
      <p:sp>
        <p:nvSpPr>
          <p:cNvPr id="116741" name="Oval 4"/>
          <p:cNvSpPr>
            <a:spLocks noChangeArrowheads="1"/>
          </p:cNvSpPr>
          <p:nvPr/>
        </p:nvSpPr>
        <p:spPr bwMode="auto">
          <a:xfrm>
            <a:off x="8783638" y="2663825"/>
            <a:ext cx="5207000" cy="3527425"/>
          </a:xfrm>
          <a:prstGeom prst="ellipse">
            <a:avLst/>
          </a:prstGeom>
          <a:solidFill>
            <a:srgbClr val="FFFFF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16742" name="Rectangle 5"/>
          <p:cNvSpPr>
            <a:spLocks noChangeArrowheads="1"/>
          </p:cNvSpPr>
          <p:nvPr/>
        </p:nvSpPr>
        <p:spPr bwMode="auto">
          <a:xfrm rot="-60000">
            <a:off x="9882188" y="3111500"/>
            <a:ext cx="3176587" cy="246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6000" kern="1200">
                <a:solidFill>
                  <a:srgbClr val="000000"/>
                </a:solidFill>
                <a:latin typeface="Gill Sans" charset="0"/>
                <a:cs typeface="Arial"/>
              </a:rPr>
              <a:t>O Panie, </a:t>
            </a:r>
          </a:p>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6000" kern="1200">
                <a:solidFill>
                  <a:srgbClr val="000000"/>
                </a:solidFill>
                <a:latin typeface="Gill Sans" charset="0"/>
                <a:cs typeface="Arial"/>
              </a:rPr>
              <a:t>jak długo</a:t>
            </a:r>
          </a:p>
          <a:p>
            <a:pPr algn="ctr" defTabSz="449263" eaLnBrk="1" fontAlgn="base">
              <a:lnSpc>
                <a:spcPct val="90000"/>
              </a:lnSpc>
              <a:spcBef>
                <a:spcPct val="0"/>
              </a:spcBef>
              <a:spcAft>
                <a:spcPct val="0"/>
              </a:spcAft>
              <a:buClr>
                <a:srgbClr val="000000"/>
              </a:buClr>
              <a:buSzPct val="100000"/>
              <a:buFont typeface="Times New Roman" pitchFamily="16" charset="0"/>
              <a:buNone/>
            </a:pPr>
            <a:r>
              <a:rPr lang="pl-PL" altLang="pl-PL" sz="6000" kern="1200">
                <a:solidFill>
                  <a:srgbClr val="000000"/>
                </a:solidFill>
                <a:latin typeface="Gill Sans" charset="0"/>
                <a:cs typeface="Arial"/>
              </a:rPr>
              <a:t>jeszcze?</a:t>
            </a:r>
          </a:p>
        </p:txBody>
      </p:sp>
      <p:sp>
        <p:nvSpPr>
          <p:cNvPr id="116743" name="Oval 6"/>
          <p:cNvSpPr>
            <a:spLocks noChangeArrowheads="1"/>
          </p:cNvSpPr>
          <p:nvPr/>
        </p:nvSpPr>
        <p:spPr bwMode="auto">
          <a:xfrm>
            <a:off x="8953500" y="5400675"/>
            <a:ext cx="838200" cy="660400"/>
          </a:xfrm>
          <a:prstGeom prst="ellipse">
            <a:avLst/>
          </a:prstGeom>
          <a:solidFill>
            <a:srgbClr val="FFFFF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16744" name="Oval 7"/>
          <p:cNvSpPr>
            <a:spLocks noChangeArrowheads="1"/>
          </p:cNvSpPr>
          <p:nvPr/>
        </p:nvSpPr>
        <p:spPr bwMode="auto">
          <a:xfrm>
            <a:off x="8813800" y="6261100"/>
            <a:ext cx="533400" cy="533400"/>
          </a:xfrm>
          <a:prstGeom prst="ellipse">
            <a:avLst/>
          </a:prstGeom>
          <a:solidFill>
            <a:srgbClr val="FFFFF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16745" name="Oval 8"/>
          <p:cNvSpPr>
            <a:spLocks noChangeArrowheads="1"/>
          </p:cNvSpPr>
          <p:nvPr/>
        </p:nvSpPr>
        <p:spPr bwMode="auto">
          <a:xfrm>
            <a:off x="9194800" y="7086600"/>
            <a:ext cx="355600" cy="355600"/>
          </a:xfrm>
          <a:prstGeom prst="ellipse">
            <a:avLst/>
          </a:prstGeom>
          <a:solidFill>
            <a:srgbClr val="FFFFF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Tree>
    <p:extLst>
      <p:ext uri="{BB962C8B-B14F-4D97-AF65-F5344CB8AC3E}">
        <p14:creationId xmlns:p14="http://schemas.microsoft.com/office/powerpoint/2010/main" val="271998698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51300" y="1257300"/>
            <a:ext cx="16268700" cy="1118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637657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18787" name="Text Box 2"/>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defTabSz="449263" fontAlgn="base">
              <a:spcBef>
                <a:spcPct val="0"/>
              </a:spcBef>
              <a:spcAft>
                <a:spcPct val="0"/>
              </a:spcAft>
              <a:buClr>
                <a:srgbClr val="000000"/>
              </a:buClr>
              <a:buSzPct val="100000"/>
              <a:buFont typeface="Times New Roman" pitchFamily="16" charset="0"/>
              <a:buNone/>
            </a:pPr>
            <a:fld id="{EEC5A160-C71B-44CA-829C-347A0B7EA6FB}" type="slidenum">
              <a:rPr lang="pl-PL" altLang="pl-PL" sz="2400" kern="1200" smtClean="0">
                <a:latin typeface="Futura" charset="0"/>
                <a:ea typeface="Microsoft YaHei" charset="-122"/>
                <a:cs typeface="Arial"/>
              </a:rPr>
              <a:pPr algn="ctr" defTabSz="449263" fontAlgn="base">
                <a:spcBef>
                  <a:spcPct val="0"/>
                </a:spcBef>
                <a:spcAft>
                  <a:spcPct val="0"/>
                </a:spcAft>
                <a:buClr>
                  <a:srgbClr val="000000"/>
                </a:buClr>
                <a:buSzPct val="100000"/>
                <a:buFont typeface="Times New Roman" pitchFamily="16" charset="0"/>
                <a:buNone/>
              </a:pPr>
              <a:t>72</a:t>
            </a:fld>
            <a:endParaRPr lang="pl-PL" altLang="pl-PL" sz="2400" kern="1200">
              <a:latin typeface="Futura" charset="0"/>
              <a:ea typeface="Microsoft YaHei" charset="-122"/>
              <a:cs typeface="Arial"/>
            </a:endParaRPr>
          </a:p>
        </p:txBody>
      </p:sp>
      <p:sp>
        <p:nvSpPr>
          <p:cNvPr id="118788" name="Rectangle 3"/>
          <p:cNvSpPr>
            <a:spLocks noChangeArrowheads="1"/>
          </p:cNvSpPr>
          <p:nvPr/>
        </p:nvSpPr>
        <p:spPr bwMode="auto">
          <a:xfrm>
            <a:off x="1463040" y="977075"/>
            <a:ext cx="21482939" cy="3468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8160" tIns="38160" rIns="38160" bIns="381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lnSpc>
                <a:spcPct val="95000"/>
              </a:lnSpc>
              <a:spcBef>
                <a:spcPts val="2200"/>
              </a:spcBef>
              <a:spcAft>
                <a:spcPct val="0"/>
              </a:spcAft>
              <a:buClr>
                <a:srgbClr val="000000"/>
              </a:buClr>
              <a:buSzPct val="100000"/>
            </a:pPr>
            <a:r>
              <a:rPr lang="pl-PL" altLang="pl-PL" sz="7600" kern="1200" dirty="0">
                <a:solidFill>
                  <a:srgbClr val="FFFF00"/>
                </a:solidFill>
                <a:latin typeface="DejaVu Sans Condensed" charset="0"/>
                <a:cs typeface="DejaVu Sans Condensed" charset="0"/>
              </a:rPr>
              <a:t>Zarzut</a:t>
            </a:r>
            <a:r>
              <a:rPr lang="pl-PL" altLang="pl-PL" sz="7600" kern="1200" dirty="0">
                <a:solidFill>
                  <a:srgbClr val="FFFFFF"/>
                </a:solidFill>
                <a:latin typeface="DejaVu Sans Condensed" charset="0"/>
                <a:cs typeface="DejaVu Sans Condensed" charset="0"/>
              </a:rPr>
              <a:t>: “Nie można mówić o dosłownie rozumianych </a:t>
            </a:r>
            <a:r>
              <a:rPr lang="pl-PL" altLang="pl-PL" sz="8000" kern="1200" dirty="0">
                <a:solidFill>
                  <a:srgbClr val="FFFFFF"/>
                </a:solidFill>
                <a:latin typeface="DejaVu Sans Condensed" charset="0"/>
                <a:cs typeface="DejaVu Sans Condensed" charset="0"/>
              </a:rPr>
              <a:t>(24-godzinnych) </a:t>
            </a:r>
            <a:r>
              <a:rPr lang="pl-PL" altLang="pl-PL" sz="7600" kern="1200" dirty="0">
                <a:solidFill>
                  <a:srgbClr val="FFFFFF"/>
                </a:solidFill>
                <a:latin typeface="DejaVu Sans Condensed" charset="0"/>
                <a:cs typeface="DejaVu Sans Condensed" charset="0"/>
              </a:rPr>
              <a:t>dniach przed stworzeniem Słońca”.</a:t>
            </a:r>
          </a:p>
        </p:txBody>
      </p:sp>
      <p:grpSp>
        <p:nvGrpSpPr>
          <p:cNvPr id="118790" name="Group 5"/>
          <p:cNvGrpSpPr>
            <a:grpSpLocks/>
          </p:cNvGrpSpPr>
          <p:nvPr/>
        </p:nvGrpSpPr>
        <p:grpSpPr bwMode="auto">
          <a:xfrm>
            <a:off x="12323763" y="4454525"/>
            <a:ext cx="9712325" cy="7426327"/>
            <a:chOff x="7763" y="2806"/>
            <a:chExt cx="6118" cy="4678"/>
          </a:xfrm>
        </p:grpSpPr>
        <p:pic>
          <p:nvPicPr>
            <p:cNvPr id="118791"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63" y="2806"/>
              <a:ext cx="6118" cy="45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8792" name="Rectangle 7"/>
            <p:cNvSpPr>
              <a:spLocks noChangeArrowheads="1"/>
            </p:cNvSpPr>
            <p:nvPr/>
          </p:nvSpPr>
          <p:spPr bwMode="auto">
            <a:xfrm>
              <a:off x="7806" y="6881"/>
              <a:ext cx="6003" cy="6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800" b="1" kern="1200" dirty="0">
                  <a:solidFill>
                    <a:srgbClr val="FFFFFF"/>
                  </a:solidFill>
                  <a:latin typeface="DejaVu Sans Condensed" charset="0"/>
                  <a:cs typeface="DejaVu Sans Condensed" charset="0"/>
                </a:rPr>
                <a:t>ZIEMIA, PRZESTRZEŃ, CZAS, ŚWIATŁO</a:t>
              </a:r>
            </a:p>
          </p:txBody>
        </p:sp>
        <p:sp>
          <p:nvSpPr>
            <p:cNvPr id="118793" name="Rectangle 8"/>
            <p:cNvSpPr>
              <a:spLocks noChangeArrowheads="1"/>
            </p:cNvSpPr>
            <p:nvPr/>
          </p:nvSpPr>
          <p:spPr bwMode="auto">
            <a:xfrm>
              <a:off x="7915" y="2806"/>
              <a:ext cx="1445" cy="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000" b="1" kern="1200">
                  <a:solidFill>
                    <a:srgbClr val="000000"/>
                  </a:solidFill>
                  <a:latin typeface="DejaVu Sans Condensed" charset="0"/>
                  <a:cs typeface="DejaVu Sans Condensed" charset="0"/>
                </a:rPr>
                <a:t>Dzień</a:t>
              </a:r>
            </a:p>
          </p:txBody>
        </p:sp>
      </p:grpSp>
    </p:spTree>
    <p:extLst>
      <p:ext uri="{BB962C8B-B14F-4D97-AF65-F5344CB8AC3E}">
        <p14:creationId xmlns:p14="http://schemas.microsoft.com/office/powerpoint/2010/main" val="10190039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ChangeArrowheads="1"/>
          </p:cNvSpPr>
          <p:nvPr/>
        </p:nvSpPr>
        <p:spPr bwMode="auto">
          <a:xfrm>
            <a:off x="3327400" y="549275"/>
            <a:ext cx="17614900" cy="2441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charset="0"/>
                <a:ea typeface="Microsoft YaHei" charset="-122"/>
              </a:defRPr>
            </a:lvl9pPr>
          </a:lstStyle>
          <a:p>
            <a:pPr algn="ctr" defTabSz="449263" eaLnBrk="1" fontAlgn="base">
              <a:lnSpc>
                <a:spcPct val="95000"/>
              </a:lnSpc>
              <a:spcBef>
                <a:spcPts val="2200"/>
              </a:spcBef>
              <a:spcAft>
                <a:spcPct val="0"/>
              </a:spcAft>
              <a:buClr>
                <a:srgbClr val="000000"/>
              </a:buClr>
              <a:buSzPct val="100000"/>
              <a:buFont typeface="Times New Roman" pitchFamily="16" charset="0"/>
              <a:buNone/>
            </a:pPr>
            <a:r>
              <a:rPr lang="pl-PL" altLang="pl-PL" sz="8000" kern="1200">
                <a:solidFill>
                  <a:srgbClr val="FFFF00"/>
                </a:solidFill>
                <a:latin typeface="DejaVu Sans Condensed" charset="0"/>
                <a:cs typeface="DejaVu Sans Condensed" charset="0"/>
              </a:rPr>
              <a:t>Zarzut</a:t>
            </a:r>
            <a:r>
              <a:rPr lang="pl-PL" altLang="pl-PL" sz="8000" kern="1200">
                <a:solidFill>
                  <a:srgbClr val="FFFFFF"/>
                </a:solidFill>
                <a:latin typeface="DejaVu Sans Condensed" charset="0"/>
                <a:cs typeface="DejaVu Sans Condensed" charset="0"/>
              </a:rPr>
              <a:t>: “Yom w tym kontekście jest używany niedosłownie”.</a:t>
            </a:r>
          </a:p>
        </p:txBody>
      </p:sp>
      <p:sp>
        <p:nvSpPr>
          <p:cNvPr id="122882" name="Rectangle 2"/>
          <p:cNvSpPr>
            <a:spLocks noChangeArrowheads="1"/>
          </p:cNvSpPr>
          <p:nvPr/>
        </p:nvSpPr>
        <p:spPr bwMode="auto">
          <a:xfrm>
            <a:off x="2476500" y="4483100"/>
            <a:ext cx="19481800" cy="4090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9pPr>
          </a:lstStyle>
          <a:p>
            <a:pPr marL="41275" algn="ctr" defTabSz="449263" fontAlgn="base">
              <a:lnSpc>
                <a:spcPct val="90000"/>
              </a:lnSpc>
              <a:spcBef>
                <a:spcPct val="0"/>
              </a:spcBef>
              <a:spcAft>
                <a:spcPct val="0"/>
              </a:spcAft>
              <a:buClr>
                <a:srgbClr val="000000"/>
              </a:buClr>
              <a:buSzPct val="100000"/>
              <a:buFont typeface="Times New Roman" pitchFamily="16" charset="0"/>
              <a:buNone/>
              <a:defRPr/>
            </a:pPr>
            <a:r>
              <a:rPr lang="pl-PL" altLang="pl-PL" sz="7200" kern="1200" dirty="0">
                <a:solidFill>
                  <a:srgbClr val="FFFFFF"/>
                </a:solidFill>
                <a:latin typeface="DejaVu Sans Condensed" charset="0"/>
                <a:cs typeface="DejaVu Sans Condensed" charset="0"/>
              </a:rPr>
              <a:t>Takie były dzieje nieba i ziemi podczas ich stworzenia. </a:t>
            </a:r>
            <a:r>
              <a:rPr lang="pl-PL" altLang="pl-PL" sz="7200" kern="1200" dirty="0">
                <a:solidFill>
                  <a:srgbClr val="FFFF00"/>
                </a:solidFill>
                <a:latin typeface="DejaVu Sans Condensed" charset="0"/>
                <a:cs typeface="DejaVu Sans Condensed" charset="0"/>
              </a:rPr>
              <a:t>W dniu, kiedy </a:t>
            </a:r>
            <a:r>
              <a:rPr lang="pl-PL" altLang="pl-PL" sz="7200" kern="1200" dirty="0">
                <a:solidFill>
                  <a:srgbClr val="FFFFFF"/>
                </a:solidFill>
                <a:latin typeface="DejaVu Sans Condensed" charset="0"/>
                <a:cs typeface="DejaVu Sans Condensed" charset="0"/>
              </a:rPr>
              <a:t>PAN Bóg uczynił ziemię i niebo.</a:t>
            </a:r>
          </a:p>
          <a:p>
            <a:pPr marL="41275" indent="342900" algn="ctr" defTabSz="449263" fontAlgn="base">
              <a:lnSpc>
                <a:spcPct val="90000"/>
              </a:lnSpc>
              <a:spcBef>
                <a:spcPct val="0"/>
              </a:spcBef>
              <a:spcAft>
                <a:spcPct val="0"/>
              </a:spcAft>
              <a:buClr>
                <a:srgbClr val="000000"/>
              </a:buClr>
              <a:buSzPct val="100000"/>
              <a:buFont typeface="Times New Roman" pitchFamily="16" charset="0"/>
              <a:buNone/>
              <a:defRPr/>
            </a:pPr>
            <a:r>
              <a:rPr lang="pl-PL" altLang="pl-PL" sz="7200" kern="1200" dirty="0">
                <a:solidFill>
                  <a:srgbClr val="FFFFFF"/>
                </a:solidFill>
                <a:latin typeface="DejaVu Sans Condensed" charset="0"/>
                <a:cs typeface="DejaVu Sans Condensed" charset="0"/>
              </a:rPr>
              <a:t>				                                      Ks. Rodzaju 2:4</a:t>
            </a:r>
          </a:p>
        </p:txBody>
      </p:sp>
      <p:sp>
        <p:nvSpPr>
          <p:cNvPr id="122883" name="Rectangle 3"/>
          <p:cNvSpPr>
            <a:spLocks noChangeArrowheads="1"/>
          </p:cNvSpPr>
          <p:nvPr/>
        </p:nvSpPr>
        <p:spPr bwMode="auto">
          <a:xfrm>
            <a:off x="1768475" y="9144000"/>
            <a:ext cx="16511588"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charset="0"/>
                <a:ea typeface="Microsoft YaHei" charset="-122"/>
              </a:defRPr>
            </a:lvl9pPr>
          </a:lstStyle>
          <a:p>
            <a:pPr algn="ctr" defTabSz="449263" eaLnBrk="1" fontAlgn="base">
              <a:spcBef>
                <a:spcPts val="1800"/>
              </a:spcBef>
              <a:spcAft>
                <a:spcPct val="0"/>
              </a:spcAft>
              <a:buClr>
                <a:srgbClr val="000000"/>
              </a:buClr>
              <a:buSzPct val="100000"/>
              <a:buFont typeface="Times New Roman" pitchFamily="16" charset="0"/>
              <a:buNone/>
            </a:pPr>
            <a:r>
              <a:rPr lang="pl-PL" altLang="pl-PL" sz="7200" kern="1200" dirty="0">
                <a:solidFill>
                  <a:srgbClr val="FFFFFF"/>
                </a:solidFill>
                <a:latin typeface="DejaVu Sans Condensed" charset="0"/>
                <a:cs typeface="DejaVu Sans Condensed" charset="0"/>
              </a:rPr>
              <a:t>“</a:t>
            </a:r>
            <a:r>
              <a:rPr lang="pl-PL" altLang="pl-PL" sz="7200" kern="1200" dirty="0">
                <a:solidFill>
                  <a:srgbClr val="FFFF00"/>
                </a:solidFill>
                <a:latin typeface="DejaVu Sans Condensed" charset="0"/>
                <a:cs typeface="DejaVu Sans Condensed" charset="0"/>
              </a:rPr>
              <a:t>w dniu, w którym</a:t>
            </a:r>
            <a:r>
              <a:rPr lang="pl-PL" altLang="pl-PL" sz="7200" kern="1200" dirty="0">
                <a:solidFill>
                  <a:srgbClr val="FFFFFF"/>
                </a:solidFill>
                <a:latin typeface="DejaVu Sans Condensed" charset="0"/>
                <a:cs typeface="DejaVu Sans Condensed" charset="0"/>
              </a:rPr>
              <a:t>” (“</a:t>
            </a:r>
            <a:r>
              <a:rPr lang="pl-PL" altLang="pl-PL" sz="7200" kern="1200" dirty="0">
                <a:solidFill>
                  <a:srgbClr val="FFFF00"/>
                </a:solidFill>
                <a:latin typeface="DejaVu Sans Condensed" charset="0"/>
                <a:cs typeface="DejaVu Sans Condensed" charset="0"/>
              </a:rPr>
              <a:t>kiedy</a:t>
            </a:r>
            <a:r>
              <a:rPr lang="pl-PL" altLang="pl-PL" sz="7200" kern="1200" dirty="0">
                <a:solidFill>
                  <a:srgbClr val="FFFFFF"/>
                </a:solidFill>
                <a:latin typeface="DejaVu Sans Condensed" charset="0"/>
                <a:cs typeface="DejaVu Sans Condensed" charset="0"/>
              </a:rPr>
              <a:t>”) = </a:t>
            </a:r>
            <a:r>
              <a:rPr lang="pl-PL" altLang="pl-PL" sz="7200" kern="1200" dirty="0" err="1">
                <a:solidFill>
                  <a:srgbClr val="FFFFFF"/>
                </a:solidFill>
                <a:latin typeface="DejaVu Sans Condensed" charset="0"/>
                <a:cs typeface="DejaVu Sans Condensed" charset="0"/>
              </a:rPr>
              <a:t>b</a:t>
            </a:r>
            <a:r>
              <a:rPr lang="pl-PL" altLang="pl-PL" sz="6000" i="1" kern="1200" dirty="0" err="1">
                <a:solidFill>
                  <a:srgbClr val="FFFFFF"/>
                </a:solidFill>
                <a:latin typeface="DejaVu Sans Condensed" charset="0"/>
                <a:cs typeface="DejaVu Sans Condensed" charset="0"/>
              </a:rPr>
              <a:t>e</a:t>
            </a:r>
            <a:r>
              <a:rPr lang="pl-PL" altLang="pl-PL" sz="7200" kern="1200" dirty="0" err="1">
                <a:solidFill>
                  <a:srgbClr val="FFFFFF"/>
                </a:solidFill>
                <a:latin typeface="DejaVu Sans Condensed" charset="0"/>
                <a:cs typeface="DejaVu Sans Condensed" charset="0"/>
              </a:rPr>
              <a:t>yom</a:t>
            </a:r>
            <a:r>
              <a:rPr lang="pl-PL" altLang="pl-PL" sz="7200" kern="1200" dirty="0">
                <a:solidFill>
                  <a:srgbClr val="FFFFFF"/>
                </a:solidFill>
                <a:latin typeface="DejaVu Sans Condensed" charset="0"/>
                <a:cs typeface="DejaVu Sans Condensed" charset="0"/>
              </a:rPr>
              <a:t> </a:t>
            </a:r>
          </a:p>
        </p:txBody>
      </p:sp>
      <p:sp>
        <p:nvSpPr>
          <p:cNvPr id="122884" name="Rectangle 4"/>
          <p:cNvSpPr>
            <a:spLocks noChangeArrowheads="1"/>
          </p:cNvSpPr>
          <p:nvPr/>
        </p:nvSpPr>
        <p:spPr bwMode="auto">
          <a:xfrm>
            <a:off x="2287588" y="10706100"/>
            <a:ext cx="11690350"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9pPr>
          </a:lstStyle>
          <a:p>
            <a:pPr algn="ctr" defTabSz="449263" eaLnBrk="1" fontAlgn="base">
              <a:spcBef>
                <a:spcPts val="1800"/>
              </a:spcBef>
              <a:spcAft>
                <a:spcPct val="0"/>
              </a:spcAft>
              <a:buClr>
                <a:srgbClr val="000000"/>
              </a:buClr>
              <a:buSzPct val="100000"/>
              <a:buFont typeface="Times New Roman" pitchFamily="16" charset="0"/>
              <a:buNone/>
            </a:pPr>
            <a:r>
              <a:rPr lang="pl-PL" altLang="pl-PL" sz="7200" kern="1200">
                <a:solidFill>
                  <a:srgbClr val="FFFF00"/>
                </a:solidFill>
                <a:latin typeface="DejaVu Sans Condensed" charset="0"/>
                <a:cs typeface="DejaVu Sans Condensed" charset="0"/>
              </a:rPr>
              <a:t>Ks. Rodzaju 1</a:t>
            </a:r>
            <a:r>
              <a:rPr lang="pl-PL" altLang="pl-PL" sz="7200" kern="1200">
                <a:solidFill>
                  <a:srgbClr val="FFFFFF"/>
                </a:solidFill>
                <a:latin typeface="DejaVu Sans Condensed" charset="0"/>
                <a:cs typeface="DejaVu Sans Condensed" charset="0"/>
              </a:rPr>
              <a:t>: yom + liczba</a:t>
            </a:r>
          </a:p>
        </p:txBody>
      </p:sp>
    </p:spTree>
    <p:extLst>
      <p:ext uri="{BB962C8B-B14F-4D97-AF65-F5344CB8AC3E}">
        <p14:creationId xmlns:p14="http://schemas.microsoft.com/office/powerpoint/2010/main" val="35973505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122882"/>
                                        </p:tgtEl>
                                        <p:attrNameLst>
                                          <p:attrName>style.visibility</p:attrName>
                                        </p:attrNameLst>
                                      </p:cBhvr>
                                      <p:to>
                                        <p:strVal val="visible"/>
                                      </p:to>
                                    </p:set>
                                    <p:animEffect transition="in" filter="wipe(up)">
                                      <p:cBhvr additive="repl">
                                        <p:cTn id="7" dur="500"/>
                                        <p:tgtEl>
                                          <p:spTgt spid="1228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indefinite" fill="hold"/>
                                        <p:tgtEl>
                                          <p:spTgt spid="122883"/>
                                        </p:tgtEl>
                                        <p:attrNameLst>
                                          <p:attrName>style.visibility</p:attrName>
                                        </p:attrNameLst>
                                      </p:cBhvr>
                                      <p:to>
                                        <p:strVal val="visible"/>
                                      </p:to>
                                    </p:set>
                                    <p:animEffect transition="in" filter="wipe(left)">
                                      <p:cBhvr additive="repl">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indefinite" fill="hold"/>
                                        <p:tgtEl>
                                          <p:spTgt spid="122884"/>
                                        </p:tgtEl>
                                        <p:attrNameLst>
                                          <p:attrName>style.visibility</p:attrName>
                                        </p:attrNameLst>
                                      </p:cBhvr>
                                      <p:to>
                                        <p:strVal val="visible"/>
                                      </p:to>
                                    </p:set>
                                    <p:animEffect transition="in" filter="wipe(left)">
                                      <p:cBhvr additive="repl">
                                        <p:cTn id="17" dur="500"/>
                                        <p:tgtEl>
                                          <p:spTgt spid="122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ChangeArrowheads="1"/>
          </p:cNvSpPr>
          <p:nvPr/>
        </p:nvSpPr>
        <p:spPr bwMode="auto">
          <a:xfrm>
            <a:off x="2660650" y="503238"/>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Księga Liczb 7:10-84</a:t>
            </a:r>
          </a:p>
        </p:txBody>
      </p:sp>
      <p:sp>
        <p:nvSpPr>
          <p:cNvPr id="123906" name="Rectangle 2"/>
          <p:cNvSpPr>
            <a:spLocks noChangeArrowheads="1"/>
          </p:cNvSpPr>
          <p:nvPr/>
        </p:nvSpPr>
        <p:spPr bwMode="auto">
          <a:xfrm>
            <a:off x="1899284" y="2160588"/>
            <a:ext cx="20741259" cy="1090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760" tIns="50760" rIns="50760" bIns="5076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rgbClr val="000000"/>
                </a:solidFill>
                <a:latin typeface="Arial" charset="0"/>
                <a:ea typeface="Microsoft YaHei" charset="-122"/>
              </a:defRPr>
            </a:lvl9pPr>
          </a:lstStyle>
          <a:p>
            <a:pPr marL="461963" indent="-460375" defTabSz="449263" fontAlgn="base">
              <a:lnSpc>
                <a:spcPct val="90000"/>
              </a:lnSpc>
              <a:spcBef>
                <a:spcPct val="0"/>
              </a:spcBef>
              <a:spcAft>
                <a:spcPct val="0"/>
              </a:spcAft>
              <a:buClr>
                <a:srgbClr val="000000"/>
              </a:buClr>
              <a:buSzPct val="100000"/>
              <a:buFont typeface="Times New Roman" pitchFamily="16" charset="0"/>
              <a:buNone/>
              <a:defRPr/>
            </a:pPr>
            <a:r>
              <a:rPr lang="pl-PL" altLang="pl-PL" sz="6000" kern="1200" dirty="0">
                <a:solidFill>
                  <a:srgbClr val="FFFFFF"/>
                </a:solidFill>
                <a:latin typeface="DejaVu Sans Condensed" charset="0"/>
                <a:cs typeface="DejaVu Sans Condensed" charset="0"/>
              </a:rPr>
              <a:t>10. </a:t>
            </a:r>
            <a:r>
              <a:rPr lang="pl-PL" altLang="pl-PL" sz="6000" b="1" kern="1200" dirty="0">
                <a:solidFill>
                  <a:srgbClr val="FFFFFF"/>
                </a:solidFill>
                <a:cs typeface="Arial"/>
              </a:rPr>
              <a:t>Przynieśli też </a:t>
            </a:r>
            <a:r>
              <a:rPr lang="pl-PL" altLang="pl-PL" sz="6000" b="1" kern="1200" dirty="0">
                <a:solidFill>
                  <a:srgbClr val="FF00FF"/>
                </a:solidFill>
                <a:cs typeface="Arial"/>
              </a:rPr>
              <a:t>książęta </a:t>
            </a:r>
            <a:r>
              <a:rPr lang="pl-PL" altLang="pl-PL" sz="6000" b="1" kern="1200" dirty="0">
                <a:solidFill>
                  <a:srgbClr val="FFFFFF"/>
                </a:solidFill>
                <a:cs typeface="Arial"/>
              </a:rPr>
              <a:t>dary na poświęcenie ołtarza </a:t>
            </a:r>
            <a:r>
              <a:rPr lang="pl-PL" altLang="pl-PL" sz="6000" b="1" kern="1200" dirty="0">
                <a:solidFill>
                  <a:srgbClr val="92D050"/>
                </a:solidFill>
                <a:cs typeface="Arial"/>
              </a:rPr>
              <a:t>w dniu</a:t>
            </a:r>
            <a:r>
              <a:rPr lang="pl-PL" altLang="pl-PL" sz="6000" kern="1200" dirty="0">
                <a:solidFill>
                  <a:srgbClr val="92D050"/>
                </a:solidFill>
                <a:latin typeface="DejaVu Sans Condensed" charset="0"/>
                <a:cs typeface="DejaVu Sans Condensed" charset="0"/>
              </a:rPr>
              <a:t> </a:t>
            </a:r>
            <a:r>
              <a:rPr lang="pl-PL" altLang="pl-PL" sz="6000" kern="1200" dirty="0">
                <a:solidFill>
                  <a:srgbClr val="FFFFFF"/>
                </a:solidFill>
                <a:latin typeface="DejaVu Sans Condensed" charset="0"/>
                <a:cs typeface="DejaVu Sans Condensed" charset="0"/>
              </a:rPr>
              <a:t>[</a:t>
            </a:r>
            <a:r>
              <a:rPr lang="pl-PL" altLang="pl-PL" sz="6000" kern="1200" dirty="0" err="1">
                <a:solidFill>
                  <a:srgbClr val="FFFFFF"/>
                </a:solidFill>
                <a:latin typeface="DejaVu Sans Condensed Oblique" charset="0"/>
                <a:cs typeface="Arial"/>
              </a:rPr>
              <a:t>b</a:t>
            </a:r>
            <a:r>
              <a:rPr lang="pl-PL" altLang="pl-PL" sz="5000" kern="1200" dirty="0" err="1">
                <a:solidFill>
                  <a:srgbClr val="FFFFFF"/>
                </a:solidFill>
                <a:latin typeface="DejaVu Sans Condensed Oblique" charset="0"/>
                <a:cs typeface="Arial"/>
              </a:rPr>
              <a:t>e</a:t>
            </a:r>
            <a:r>
              <a:rPr lang="pl-PL" altLang="pl-PL" sz="6000" kern="1200" dirty="0" err="1">
                <a:solidFill>
                  <a:srgbClr val="FFFFFF"/>
                </a:solidFill>
                <a:latin typeface="DejaVu Sans Condensed Oblique" charset="0"/>
                <a:cs typeface="Arial"/>
              </a:rPr>
              <a:t>yom</a:t>
            </a:r>
            <a:r>
              <a:rPr lang="pl-PL" altLang="pl-PL" sz="6000" kern="1200" dirty="0">
                <a:solidFill>
                  <a:srgbClr val="FFFFFF"/>
                </a:solidFill>
                <a:latin typeface="DejaVu Sans Condensed" charset="0"/>
                <a:cs typeface="DejaVu Sans Condensed" charset="0"/>
              </a:rPr>
              <a:t>] </a:t>
            </a:r>
            <a:r>
              <a:rPr lang="pl-PL" altLang="pl-PL" sz="6000" b="1" kern="1200" dirty="0">
                <a:solidFill>
                  <a:srgbClr val="FFFFFF"/>
                </a:solidFill>
                <a:cs typeface="Arial"/>
              </a:rPr>
              <a:t>jego namaszczenia...</a:t>
            </a:r>
          </a:p>
          <a:p>
            <a:pPr marL="384175" indent="-341313" defTabSz="449263" fontAlgn="base">
              <a:lnSpc>
                <a:spcPct val="90000"/>
              </a:lnSpc>
              <a:spcBef>
                <a:spcPct val="0"/>
              </a:spcBef>
              <a:spcAft>
                <a:spcPct val="0"/>
              </a:spcAft>
              <a:buClr>
                <a:srgbClr val="000000"/>
              </a:buClr>
              <a:buSzPct val="100000"/>
              <a:buFont typeface="Times New Roman" pitchFamily="16" charset="0"/>
              <a:buNone/>
              <a:defRPr/>
            </a:pPr>
            <a:endParaRPr lang="pl-PL" altLang="pl-PL" sz="6000" kern="1200" dirty="0">
              <a:solidFill>
                <a:srgbClr val="FFFFFF"/>
              </a:solidFill>
              <a:latin typeface="DejaVu Sans Condensed" charset="0"/>
              <a:cs typeface="DejaVu Sans Condensed" charset="0"/>
            </a:endParaRPr>
          </a:p>
          <a:p>
            <a:pPr marL="461963" indent="-460375" defTabSz="449263" fontAlgn="base">
              <a:lnSpc>
                <a:spcPct val="90000"/>
              </a:lnSpc>
              <a:spcBef>
                <a:spcPct val="0"/>
              </a:spcBef>
              <a:spcAft>
                <a:spcPct val="0"/>
              </a:spcAft>
              <a:buClr>
                <a:srgbClr val="000000"/>
              </a:buClr>
              <a:buSzPct val="100000"/>
              <a:buFont typeface="Times New Roman" pitchFamily="16" charset="0"/>
              <a:buNone/>
              <a:defRPr/>
            </a:pPr>
            <a:r>
              <a:rPr lang="pl-PL" altLang="pl-PL" sz="6000" b="1" kern="1200" dirty="0">
                <a:solidFill>
                  <a:srgbClr val="FFFFFF"/>
                </a:solidFill>
                <a:cs typeface="Arial"/>
              </a:rPr>
              <a:t>12. </a:t>
            </a:r>
            <a:r>
              <a:rPr lang="pl-PL" altLang="pl-PL" sz="6000" b="1" kern="1200" dirty="0">
                <a:solidFill>
                  <a:srgbClr val="FFFF00"/>
                </a:solidFill>
                <a:cs typeface="Arial"/>
              </a:rPr>
              <a:t>Pierwszego dnia </a:t>
            </a:r>
            <a:r>
              <a:rPr lang="pl-PL" altLang="pl-PL" sz="6000" b="1" kern="1200" dirty="0">
                <a:solidFill>
                  <a:srgbClr val="FFFFFF"/>
                </a:solidFill>
                <a:cs typeface="Arial"/>
              </a:rPr>
              <a:t>przyniósł swój dar </a:t>
            </a:r>
            <a:r>
              <a:rPr lang="pl-PL" altLang="pl-PL" sz="6000" b="1" kern="1200" dirty="0" err="1">
                <a:solidFill>
                  <a:srgbClr val="FF00FF"/>
                </a:solidFill>
                <a:cs typeface="Arial"/>
              </a:rPr>
              <a:t>Nachszon</a:t>
            </a:r>
            <a:r>
              <a:rPr lang="pl-PL" altLang="pl-PL" sz="6000" b="1" kern="1200" dirty="0">
                <a:solidFill>
                  <a:srgbClr val="FFFFFF"/>
                </a:solidFill>
                <a:cs typeface="Arial"/>
              </a:rPr>
              <a:t> … z plemienia Judy.</a:t>
            </a:r>
          </a:p>
          <a:p>
            <a:pPr marL="461963" indent="-460375" defTabSz="449263" fontAlgn="base">
              <a:lnSpc>
                <a:spcPct val="90000"/>
              </a:lnSpc>
              <a:spcBef>
                <a:spcPct val="0"/>
              </a:spcBef>
              <a:spcAft>
                <a:spcPct val="0"/>
              </a:spcAft>
              <a:buClr>
                <a:srgbClr val="000000"/>
              </a:buClr>
              <a:buSzPct val="100000"/>
              <a:buFont typeface="Times New Roman" pitchFamily="16" charset="0"/>
              <a:buNone/>
              <a:defRPr/>
            </a:pPr>
            <a:r>
              <a:rPr lang="pl-PL" altLang="pl-PL" sz="6000" b="1" kern="1200" dirty="0">
                <a:solidFill>
                  <a:srgbClr val="FFFFFF"/>
                </a:solidFill>
                <a:cs typeface="Arial"/>
              </a:rPr>
              <a:t>18. </a:t>
            </a:r>
            <a:r>
              <a:rPr lang="pl-PL" altLang="pl-PL" sz="6000" b="1" kern="1200" dirty="0">
                <a:solidFill>
                  <a:srgbClr val="FFFF00"/>
                </a:solidFill>
                <a:cs typeface="Arial"/>
              </a:rPr>
              <a:t>Drugiego dnia </a:t>
            </a:r>
            <a:r>
              <a:rPr lang="pl-PL" altLang="pl-PL" sz="6000" b="1" kern="1200" dirty="0">
                <a:solidFill>
                  <a:srgbClr val="FFFFFF"/>
                </a:solidFill>
                <a:cs typeface="Arial"/>
              </a:rPr>
              <a:t>przyniósł dar </a:t>
            </a:r>
            <a:r>
              <a:rPr lang="pl-PL" altLang="pl-PL" sz="6000" b="1" kern="1200" dirty="0" err="1">
                <a:solidFill>
                  <a:srgbClr val="FF00FF"/>
                </a:solidFill>
                <a:cs typeface="Arial"/>
              </a:rPr>
              <a:t>Netanael</a:t>
            </a:r>
            <a:r>
              <a:rPr lang="pl-PL" altLang="pl-PL" sz="6000" b="1" kern="1200" dirty="0">
                <a:solidFill>
                  <a:srgbClr val="FFFFFF"/>
                </a:solidFill>
                <a:cs typeface="Arial"/>
              </a:rPr>
              <a:t>… wódz plemienia </a:t>
            </a:r>
            <a:r>
              <a:rPr lang="pl-PL" altLang="pl-PL" sz="6000" b="1" kern="1200" dirty="0" err="1">
                <a:solidFill>
                  <a:srgbClr val="FFFFFF"/>
                </a:solidFill>
                <a:cs typeface="Arial"/>
              </a:rPr>
              <a:t>Issachara</a:t>
            </a:r>
            <a:r>
              <a:rPr lang="pl-PL" altLang="pl-PL" sz="6000" b="1" kern="1200" dirty="0">
                <a:solidFill>
                  <a:srgbClr val="FFFFFF"/>
                </a:solidFill>
                <a:cs typeface="Arial"/>
              </a:rPr>
              <a:t>.</a:t>
            </a:r>
          </a:p>
          <a:p>
            <a:pPr marL="384175" indent="-341313" defTabSz="449263" fontAlgn="base">
              <a:lnSpc>
                <a:spcPct val="90000"/>
              </a:lnSpc>
              <a:spcBef>
                <a:spcPct val="0"/>
              </a:spcBef>
              <a:spcAft>
                <a:spcPct val="0"/>
              </a:spcAft>
              <a:buClr>
                <a:srgbClr val="000000"/>
              </a:buClr>
              <a:buSzPct val="100000"/>
              <a:buFont typeface="Times New Roman" pitchFamily="16" charset="0"/>
              <a:buNone/>
              <a:defRPr/>
            </a:pPr>
            <a:r>
              <a:rPr lang="pl-PL" altLang="pl-PL" sz="6000" b="1" kern="1200" dirty="0">
                <a:solidFill>
                  <a:srgbClr val="FFFFFF"/>
                </a:solidFill>
                <a:cs typeface="Arial"/>
              </a:rPr>
              <a:t>24. </a:t>
            </a:r>
            <a:r>
              <a:rPr lang="pl-PL" altLang="pl-PL" sz="6000" b="1" kern="1200" dirty="0">
                <a:solidFill>
                  <a:srgbClr val="FFFF00"/>
                </a:solidFill>
                <a:cs typeface="Arial"/>
              </a:rPr>
              <a:t>Trzeciego dnia </a:t>
            </a:r>
            <a:r>
              <a:rPr lang="pl-PL" altLang="pl-PL" sz="6000" b="1" kern="1200" dirty="0">
                <a:solidFill>
                  <a:srgbClr val="FFFFFF"/>
                </a:solidFill>
                <a:cs typeface="Arial"/>
              </a:rPr>
              <a:t>książę synów </a:t>
            </a:r>
            <a:r>
              <a:rPr lang="pl-PL" altLang="pl-PL" sz="6000" b="1" kern="1200" dirty="0" err="1">
                <a:solidFill>
                  <a:srgbClr val="FFFFFF"/>
                </a:solidFill>
                <a:cs typeface="Arial"/>
              </a:rPr>
              <a:t>Zebulona</a:t>
            </a:r>
            <a:r>
              <a:rPr lang="pl-PL" altLang="pl-PL" sz="6000" b="1" kern="1200" dirty="0">
                <a:solidFill>
                  <a:srgbClr val="FFFFFF"/>
                </a:solidFill>
                <a:cs typeface="Arial"/>
              </a:rPr>
              <a:t> </a:t>
            </a:r>
            <a:r>
              <a:rPr lang="pl-PL" altLang="pl-PL" sz="6000" b="1" kern="1200" dirty="0" err="1">
                <a:solidFill>
                  <a:srgbClr val="FF00FF"/>
                </a:solidFill>
                <a:cs typeface="Arial"/>
              </a:rPr>
              <a:t>Eliab</a:t>
            </a:r>
            <a:r>
              <a:rPr lang="pl-PL" altLang="pl-PL" sz="6000" b="1" kern="1200" dirty="0">
                <a:solidFill>
                  <a:srgbClr val="FFFFFF"/>
                </a:solidFill>
                <a:cs typeface="Arial"/>
              </a:rPr>
              <a:t>...</a:t>
            </a:r>
          </a:p>
          <a:p>
            <a:pPr marL="384175" indent="-341313" defTabSz="449263" fontAlgn="base">
              <a:lnSpc>
                <a:spcPct val="90000"/>
              </a:lnSpc>
              <a:spcBef>
                <a:spcPct val="0"/>
              </a:spcBef>
              <a:spcAft>
                <a:spcPct val="0"/>
              </a:spcAft>
              <a:buClr>
                <a:srgbClr val="000000"/>
              </a:buClr>
              <a:buSzPct val="100000"/>
              <a:buFont typeface="Times New Roman" pitchFamily="16" charset="0"/>
              <a:buNone/>
              <a:defRPr/>
            </a:pPr>
            <a:r>
              <a:rPr lang="pl-PL" altLang="pl-PL" sz="6000" b="1" kern="1200" dirty="0">
                <a:solidFill>
                  <a:srgbClr val="FFFFFF"/>
                </a:solidFill>
                <a:cs typeface="Arial"/>
              </a:rPr>
              <a:t>30. </a:t>
            </a:r>
            <a:r>
              <a:rPr lang="pl-PL" altLang="pl-PL" sz="6000" b="1" kern="1200" dirty="0">
                <a:solidFill>
                  <a:srgbClr val="FFFF00"/>
                </a:solidFill>
                <a:cs typeface="Arial"/>
              </a:rPr>
              <a:t>Czwartego dnia</a:t>
            </a:r>
            <a:r>
              <a:rPr lang="pl-PL" altLang="pl-PL" sz="6000" b="1" kern="1200" dirty="0">
                <a:solidFill>
                  <a:srgbClr val="FFFFFF"/>
                </a:solidFill>
                <a:cs typeface="Arial"/>
              </a:rPr>
              <a:t>… itp.</a:t>
            </a:r>
          </a:p>
          <a:p>
            <a:pPr marL="384175" indent="-341313" defTabSz="449263" fontAlgn="base">
              <a:lnSpc>
                <a:spcPct val="90000"/>
              </a:lnSpc>
              <a:spcBef>
                <a:spcPct val="0"/>
              </a:spcBef>
              <a:spcAft>
                <a:spcPct val="0"/>
              </a:spcAft>
              <a:buClr>
                <a:srgbClr val="000000"/>
              </a:buClr>
              <a:buSzPct val="100000"/>
              <a:buFont typeface="Times New Roman" pitchFamily="16" charset="0"/>
              <a:buNone/>
              <a:defRPr/>
            </a:pPr>
            <a:endParaRPr lang="pl-PL" altLang="pl-PL" sz="6000" kern="1200" dirty="0">
              <a:solidFill>
                <a:srgbClr val="FFFFFF"/>
              </a:solidFill>
              <a:latin typeface="DejaVu Sans Condensed" charset="0"/>
              <a:cs typeface="DejaVu Sans Condensed" charset="0"/>
            </a:endParaRPr>
          </a:p>
          <a:p>
            <a:pPr marL="384175" indent="-341313" defTabSz="449263" fontAlgn="base">
              <a:lnSpc>
                <a:spcPct val="90000"/>
              </a:lnSpc>
              <a:spcBef>
                <a:spcPct val="0"/>
              </a:spcBef>
              <a:spcAft>
                <a:spcPct val="0"/>
              </a:spcAft>
              <a:buClr>
                <a:srgbClr val="000000"/>
              </a:buClr>
              <a:buSzPct val="100000"/>
              <a:buFont typeface="Times New Roman" pitchFamily="16" charset="0"/>
              <a:buNone/>
              <a:defRPr/>
            </a:pPr>
            <a:r>
              <a:rPr lang="pl-PL" altLang="pl-PL" sz="6000" kern="1200" dirty="0">
                <a:solidFill>
                  <a:srgbClr val="FFFFFF"/>
                </a:solidFill>
                <a:latin typeface="DejaVu Sans Condensed" charset="0"/>
                <a:cs typeface="DejaVu Sans Condensed" charset="0"/>
              </a:rPr>
              <a:t>84. </a:t>
            </a:r>
            <a:r>
              <a:rPr lang="pl-PL" altLang="pl-PL" sz="6000" b="1" kern="1200" dirty="0">
                <a:solidFill>
                  <a:srgbClr val="FFFFFF"/>
                </a:solidFill>
                <a:cs typeface="Arial"/>
              </a:rPr>
              <a:t>Takie były dary od </a:t>
            </a:r>
            <a:r>
              <a:rPr lang="pl-PL" altLang="pl-PL" sz="6000" b="1" kern="1200" dirty="0">
                <a:solidFill>
                  <a:srgbClr val="FF00FF"/>
                </a:solidFill>
                <a:cs typeface="Arial"/>
              </a:rPr>
              <a:t>książąt</a:t>
            </a:r>
            <a:r>
              <a:rPr lang="pl-PL" altLang="pl-PL" sz="6000" b="1" kern="1200" dirty="0">
                <a:solidFill>
                  <a:srgbClr val="FFFFFF"/>
                </a:solidFill>
                <a:cs typeface="Arial"/>
              </a:rPr>
              <a:t> izraelskich na poświęcenie ołtarza </a:t>
            </a:r>
            <a:r>
              <a:rPr lang="pl-PL" altLang="pl-PL" sz="6000" b="1" kern="1200" dirty="0">
                <a:solidFill>
                  <a:srgbClr val="92D050"/>
                </a:solidFill>
                <a:cs typeface="Arial"/>
              </a:rPr>
              <a:t>w dniu</a:t>
            </a:r>
            <a:r>
              <a:rPr lang="pl-PL" altLang="pl-PL" sz="6000" kern="1200" dirty="0">
                <a:solidFill>
                  <a:srgbClr val="92D050"/>
                </a:solidFill>
                <a:latin typeface="DejaVu Sans Condensed" charset="0"/>
                <a:cs typeface="DejaVu Sans Condensed" charset="0"/>
              </a:rPr>
              <a:t> </a:t>
            </a:r>
            <a:r>
              <a:rPr lang="pl-PL" altLang="pl-PL" sz="6000" kern="1200" dirty="0">
                <a:solidFill>
                  <a:srgbClr val="FFFFFF"/>
                </a:solidFill>
                <a:latin typeface="DejaVu Sans Condensed" charset="0"/>
                <a:cs typeface="DejaVu Sans Condensed" charset="0"/>
              </a:rPr>
              <a:t>[</a:t>
            </a:r>
            <a:r>
              <a:rPr lang="pl-PL" altLang="pl-PL" sz="6000" kern="1200" dirty="0" err="1">
                <a:solidFill>
                  <a:srgbClr val="FFFFFF"/>
                </a:solidFill>
                <a:latin typeface="DejaVu Sans Condensed Oblique" charset="0"/>
                <a:cs typeface="Arial"/>
              </a:rPr>
              <a:t>b</a:t>
            </a:r>
            <a:r>
              <a:rPr lang="pl-PL" altLang="pl-PL" sz="5000" kern="1200" dirty="0" err="1">
                <a:solidFill>
                  <a:srgbClr val="FFFFFF"/>
                </a:solidFill>
                <a:latin typeface="DejaVu Sans Condensed Oblique" charset="0"/>
                <a:cs typeface="Arial"/>
              </a:rPr>
              <a:t>e</a:t>
            </a:r>
            <a:r>
              <a:rPr lang="pl-PL" altLang="pl-PL" sz="6000" kern="1200" dirty="0" err="1">
                <a:solidFill>
                  <a:srgbClr val="FFFFFF"/>
                </a:solidFill>
                <a:latin typeface="DejaVu Sans Condensed Oblique" charset="0"/>
                <a:cs typeface="Arial"/>
              </a:rPr>
              <a:t>yom</a:t>
            </a:r>
            <a:r>
              <a:rPr lang="pl-PL" altLang="pl-PL" sz="6000" kern="1200" dirty="0">
                <a:solidFill>
                  <a:srgbClr val="FFFFFF"/>
                </a:solidFill>
                <a:latin typeface="DejaVu Sans Condensed" charset="0"/>
                <a:cs typeface="DejaVu Sans Condensed" charset="0"/>
              </a:rPr>
              <a:t>] </a:t>
            </a:r>
            <a:r>
              <a:rPr lang="pl-PL" altLang="pl-PL" sz="6000" b="1" kern="1200" dirty="0">
                <a:solidFill>
                  <a:srgbClr val="FFFFFF"/>
                </a:solidFill>
                <a:cs typeface="Arial"/>
              </a:rPr>
              <a:t>jego namaszczenia</a:t>
            </a:r>
            <a:r>
              <a:rPr lang="pl-PL" altLang="pl-PL" sz="6000" kern="1200" dirty="0">
                <a:solidFill>
                  <a:srgbClr val="FFFFFF"/>
                </a:solidFill>
                <a:latin typeface="DejaVu Sans Condensed" charset="0"/>
                <a:cs typeface="DejaVu Sans Condensed" charset="0"/>
              </a:rPr>
              <a:t> …</a:t>
            </a:r>
          </a:p>
        </p:txBody>
      </p:sp>
    </p:spTree>
    <p:extLst>
      <p:ext uri="{BB962C8B-B14F-4D97-AF65-F5344CB8AC3E}">
        <p14:creationId xmlns:p14="http://schemas.microsoft.com/office/powerpoint/2010/main" val="17829019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123906"/>
                                        </p:tgtEl>
                                        <p:attrNameLst>
                                          <p:attrName>style.visibility</p:attrName>
                                        </p:attrNameLst>
                                      </p:cBhvr>
                                      <p:to>
                                        <p:strVal val="visible"/>
                                      </p:to>
                                    </p:set>
                                    <p:animEffect transition="in" filter="wipe(up)">
                                      <p:cBhvr additive="repl">
                                        <p:cTn id="7" dur="500"/>
                                        <p:tgtEl>
                                          <p:spTgt spid="123906"/>
                                        </p:tgtEl>
                                      </p:cBhvr>
                                    </p:animEffect>
                                  </p:childTnLst>
                                </p:cTn>
                              </p:par>
                              <p:par>
                                <p:cTn id="8" presetID="22" presetClass="entr" presetSubtype="1" fill="hold" nodeType="withEffect">
                                  <p:stCondLst>
                                    <p:cond delay="0"/>
                                  </p:stCondLst>
                                  <p:childTnLst>
                                    <p:set>
                                      <p:cBhvr additive="repl">
                                        <p:cTn id="9" dur="indefinite" fill="hold"/>
                                        <p:tgtEl>
                                          <p:spTgt spid="123906">
                                            <p:txEl>
                                              <p:pRg st="0" end="0"/>
                                            </p:txEl>
                                          </p:spTgt>
                                        </p:tgtEl>
                                        <p:attrNameLst>
                                          <p:attrName>style.visibility</p:attrName>
                                        </p:attrNameLst>
                                      </p:cBhvr>
                                      <p:to>
                                        <p:strVal val="visible"/>
                                      </p:to>
                                    </p:set>
                                    <p:animEffect transition="in" filter="wipe(up)">
                                      <p:cBhvr additive="repl">
                                        <p:cTn id="10" dur="500"/>
                                        <p:tgtEl>
                                          <p:spTgt spid="12390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additive="repl">
                                        <p:cTn id="14" dur="indefinite" fill="hold"/>
                                        <p:tgtEl>
                                          <p:spTgt spid="123906">
                                            <p:txEl>
                                              <p:pRg st="1" end="1"/>
                                            </p:txEl>
                                          </p:spTgt>
                                        </p:tgtEl>
                                        <p:attrNameLst>
                                          <p:attrName>style.visibility</p:attrName>
                                        </p:attrNameLst>
                                      </p:cBhvr>
                                      <p:to>
                                        <p:strVal val="visible"/>
                                      </p:to>
                                    </p:set>
                                    <p:animEffect transition="in" filter="wipe(up)">
                                      <p:cBhvr additive="repl">
                                        <p:cTn id="15" dur="500"/>
                                        <p:tgtEl>
                                          <p:spTgt spid="123906">
                                            <p:txEl>
                                              <p:pRg st="1" end="1"/>
                                            </p:txEl>
                                          </p:spTgt>
                                        </p:tgtEl>
                                      </p:cBhvr>
                                    </p:animEffect>
                                  </p:childTnLst>
                                </p:cTn>
                              </p:par>
                            </p:childTnLst>
                          </p:cTn>
                        </p:par>
                        <p:par>
                          <p:cTn id="16" fill="hold" nodeType="afterGroup">
                            <p:stCondLst>
                              <p:cond delay="500"/>
                            </p:stCondLst>
                            <p:childTnLst>
                              <p:par>
                                <p:cTn id="17" presetID="22" presetClass="entr" presetSubtype="1" fill="hold" nodeType="afterEffect">
                                  <p:stCondLst>
                                    <p:cond delay="0"/>
                                  </p:stCondLst>
                                  <p:childTnLst>
                                    <p:set>
                                      <p:cBhvr additive="repl">
                                        <p:cTn id="18" dur="indefinite" fill="hold"/>
                                        <p:tgtEl>
                                          <p:spTgt spid="123906">
                                            <p:txEl>
                                              <p:pRg st="2" end="2"/>
                                            </p:txEl>
                                          </p:spTgt>
                                        </p:tgtEl>
                                        <p:attrNameLst>
                                          <p:attrName>style.visibility</p:attrName>
                                        </p:attrNameLst>
                                      </p:cBhvr>
                                      <p:to>
                                        <p:strVal val="visible"/>
                                      </p:to>
                                    </p:set>
                                    <p:animEffect transition="in" filter="wipe(up)">
                                      <p:cBhvr additive="repl">
                                        <p:cTn id="19" dur="500"/>
                                        <p:tgtEl>
                                          <p:spTgt spid="123906">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additive="repl">
                                        <p:cTn id="23" dur="indefinite" fill="hold"/>
                                        <p:tgtEl>
                                          <p:spTgt spid="123906">
                                            <p:txEl>
                                              <p:pRg st="3" end="3"/>
                                            </p:txEl>
                                          </p:spTgt>
                                        </p:tgtEl>
                                        <p:attrNameLst>
                                          <p:attrName>style.visibility</p:attrName>
                                        </p:attrNameLst>
                                      </p:cBhvr>
                                      <p:to>
                                        <p:strVal val="visible"/>
                                      </p:to>
                                    </p:set>
                                    <p:animEffect transition="in" filter="wipe(up)">
                                      <p:cBhvr additive="repl">
                                        <p:cTn id="24" dur="500"/>
                                        <p:tgtEl>
                                          <p:spTgt spid="123906">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additive="repl">
                                        <p:cTn id="28" dur="indefinite" fill="hold"/>
                                        <p:tgtEl>
                                          <p:spTgt spid="123906">
                                            <p:txEl>
                                              <p:pRg st="4" end="4"/>
                                            </p:txEl>
                                          </p:spTgt>
                                        </p:tgtEl>
                                        <p:attrNameLst>
                                          <p:attrName>style.visibility</p:attrName>
                                        </p:attrNameLst>
                                      </p:cBhvr>
                                      <p:to>
                                        <p:strVal val="visible"/>
                                      </p:to>
                                    </p:set>
                                    <p:animEffect transition="in" filter="wipe(up)">
                                      <p:cBhvr additive="repl">
                                        <p:cTn id="29" dur="500"/>
                                        <p:tgtEl>
                                          <p:spTgt spid="12390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3906">
                                            <p:txEl>
                                              <p:pRg st="5" end="5"/>
                                            </p:txEl>
                                          </p:spTgt>
                                        </p:tgtEl>
                                        <p:attrNameLst>
                                          <p:attrName>style.visibility</p:attrName>
                                        </p:attrNameLst>
                                      </p:cBhvr>
                                      <p:to>
                                        <p:strVal val="visible"/>
                                      </p:to>
                                    </p:set>
                                    <p:animEffect transition="in" filter="wipe(up)">
                                      <p:cBhvr>
                                        <p:cTn id="34" dur="500"/>
                                        <p:tgtEl>
                                          <p:spTgt spid="12390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3906">
                                            <p:txEl>
                                              <p:pRg st="7" end="7"/>
                                            </p:txEl>
                                          </p:spTgt>
                                        </p:tgtEl>
                                        <p:attrNameLst>
                                          <p:attrName>style.visibility</p:attrName>
                                        </p:attrNameLst>
                                      </p:cBhvr>
                                      <p:to>
                                        <p:strVal val="visible"/>
                                      </p:to>
                                    </p:set>
                                    <p:animEffect transition="in" filter="wipe(left)">
                                      <p:cBhvr>
                                        <p:cTn id="39" dur="500"/>
                                        <p:tgtEl>
                                          <p:spTgt spid="1239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ChangeArrowheads="1"/>
          </p:cNvSpPr>
          <p:nvPr>
            <p:ph type="title" idx="4294967295"/>
          </p:nvPr>
        </p:nvSpPr>
        <p:spPr>
          <a:xfrm>
            <a:off x="0" y="-457200"/>
            <a:ext cx="24384000" cy="457200"/>
          </a:xfrm>
        </p:spPr>
        <p:txBody>
          <a:bodyPr anchor="t"/>
          <a:lstStyle/>
          <a:p>
            <a:pPr eaLnBrk="1"/>
            <a:endParaRPr lang="pl-PL" altLang="pl-PL"/>
          </a:p>
        </p:txBody>
      </p:sp>
      <p:sp>
        <p:nvSpPr>
          <p:cNvPr id="121859" name="Rectangle 2"/>
          <p:cNvSpPr>
            <a:spLocks noChangeArrowheads="1"/>
          </p:cNvSpPr>
          <p:nvPr/>
        </p:nvSpPr>
        <p:spPr bwMode="auto">
          <a:xfrm>
            <a:off x="1439863" y="384175"/>
            <a:ext cx="21575712"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9pPr>
          </a:lstStyle>
          <a:p>
            <a:pPr algn="ctr" defTabSz="449263" eaLnBrk="1" fontAlgn="base">
              <a:spcBef>
                <a:spcPts val="2200"/>
              </a:spcBef>
              <a:spcAft>
                <a:spcPct val="0"/>
              </a:spcAft>
              <a:buClr>
                <a:srgbClr val="000000"/>
              </a:buClr>
              <a:buSzPct val="100000"/>
              <a:buFont typeface="Times New Roman" pitchFamily="16" charset="0"/>
              <a:buNone/>
            </a:pPr>
            <a:r>
              <a:rPr lang="pl-PL" altLang="pl-PL" sz="7200" kern="1200">
                <a:solidFill>
                  <a:srgbClr val="FFFF00"/>
                </a:solidFill>
                <a:latin typeface="DejaVu Sans Condensed" charset="0"/>
                <a:cs typeface="DejaVu Sans Condensed" charset="0"/>
              </a:rPr>
              <a:t>Zarzut</a:t>
            </a:r>
            <a:r>
              <a:rPr lang="pl-PL" altLang="pl-PL" sz="7200" kern="1200">
                <a:solidFill>
                  <a:srgbClr val="FFFFFF"/>
                </a:solidFill>
                <a:latin typeface="DejaVu Sans Condensed" charset="0"/>
                <a:cs typeface="DejaVu Sans Condensed" charset="0"/>
              </a:rPr>
              <a:t>: “Zbyt dużo wydarzyło się dnia 6.”</a:t>
            </a:r>
          </a:p>
        </p:txBody>
      </p:sp>
      <p:sp>
        <p:nvSpPr>
          <p:cNvPr id="125955" name="Rectangle 3"/>
          <p:cNvSpPr>
            <a:spLocks noChangeArrowheads="1"/>
          </p:cNvSpPr>
          <p:nvPr/>
        </p:nvSpPr>
        <p:spPr bwMode="auto">
          <a:xfrm>
            <a:off x="1871663" y="1944688"/>
            <a:ext cx="20113625"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39688" indent="-39688"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9pPr>
          </a:lstStyle>
          <a:p>
            <a:pPr defTabSz="449263" eaLnBrk="1" fontAlgn="base">
              <a:lnSpc>
                <a:spcPct val="90000"/>
              </a:lnSpc>
              <a:spcBef>
                <a:spcPts val="1100"/>
              </a:spcBef>
              <a:spcAft>
                <a:spcPct val="0"/>
              </a:spcAft>
              <a:buClr>
                <a:srgbClr val="FFFFFF"/>
              </a:buClr>
              <a:buSzPct val="100000"/>
              <a:buFont typeface="Arial" charset="0"/>
              <a:buChar char="•"/>
            </a:pPr>
            <a:r>
              <a:rPr lang="pl-PL" altLang="pl-PL" sz="6600" kern="1200">
                <a:solidFill>
                  <a:srgbClr val="000000"/>
                </a:solidFill>
                <a:latin typeface="DejaVu Sans Condensed" charset="0"/>
                <a:cs typeface="DejaVu Sans Condensed" charset="0"/>
              </a:rPr>
              <a:t> </a:t>
            </a:r>
            <a:r>
              <a:rPr lang="pl-PL" altLang="pl-PL" sz="6600" kern="1200">
                <a:solidFill>
                  <a:srgbClr val="FFFF00"/>
                </a:solidFill>
                <a:latin typeface="DejaVu Sans Condensed" charset="0"/>
                <a:cs typeface="DejaVu Sans Condensed" charset="0"/>
              </a:rPr>
              <a:t>Bóg </a:t>
            </a:r>
            <a:r>
              <a:rPr lang="pl-PL" altLang="pl-PL" sz="6600" kern="1200">
                <a:solidFill>
                  <a:srgbClr val="FFFFFF"/>
                </a:solidFill>
                <a:latin typeface="DejaVu Sans Condensed" charset="0"/>
                <a:cs typeface="DejaVu Sans Condensed" charset="0"/>
              </a:rPr>
              <a:t>stwarza zwierzęta lądowe oraz Ogród.</a:t>
            </a:r>
          </a:p>
        </p:txBody>
      </p:sp>
      <p:sp>
        <p:nvSpPr>
          <p:cNvPr id="125956" name="Rectangle 4"/>
          <p:cNvSpPr>
            <a:spLocks noChangeArrowheads="1"/>
          </p:cNvSpPr>
          <p:nvPr/>
        </p:nvSpPr>
        <p:spPr bwMode="auto">
          <a:xfrm>
            <a:off x="1704975" y="3243263"/>
            <a:ext cx="20113625"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39688" indent="-39688"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9pPr>
          </a:lstStyle>
          <a:p>
            <a:pPr defTabSz="449263" eaLnBrk="1" fontAlgn="base">
              <a:lnSpc>
                <a:spcPct val="90000"/>
              </a:lnSpc>
              <a:spcBef>
                <a:spcPts val="1100"/>
              </a:spcBef>
              <a:spcAft>
                <a:spcPct val="0"/>
              </a:spcAft>
              <a:buClr>
                <a:srgbClr val="FFFFFF"/>
              </a:buClr>
              <a:buSzPct val="100000"/>
              <a:buFont typeface="Arial" charset="0"/>
              <a:buChar char="•"/>
            </a:pPr>
            <a:r>
              <a:rPr lang="pl-PL" altLang="pl-PL" sz="6600" kern="1200">
                <a:solidFill>
                  <a:srgbClr val="000000"/>
                </a:solidFill>
                <a:latin typeface="DejaVu Sans Condensed" charset="0"/>
                <a:cs typeface="DejaVu Sans Condensed" charset="0"/>
              </a:rPr>
              <a:t> </a:t>
            </a:r>
            <a:r>
              <a:rPr lang="pl-PL" altLang="pl-PL" sz="6600" kern="1200">
                <a:solidFill>
                  <a:srgbClr val="FFFF00"/>
                </a:solidFill>
                <a:latin typeface="DejaVu Sans Condensed" charset="0"/>
                <a:cs typeface="DejaVu Sans Condensed" charset="0"/>
              </a:rPr>
              <a:t>Bóg</a:t>
            </a:r>
            <a:r>
              <a:rPr lang="pl-PL" altLang="pl-PL" sz="6600" kern="1200">
                <a:solidFill>
                  <a:srgbClr val="FFFFFF"/>
                </a:solidFill>
                <a:latin typeface="DejaVu Sans Condensed" charset="0"/>
                <a:cs typeface="DejaVu Sans Condensed" charset="0"/>
              </a:rPr>
              <a:t> stwarza Adama.</a:t>
            </a:r>
          </a:p>
        </p:txBody>
      </p:sp>
      <p:sp>
        <p:nvSpPr>
          <p:cNvPr id="125957" name="Rectangle 5"/>
          <p:cNvSpPr>
            <a:spLocks noChangeArrowheads="1"/>
          </p:cNvSpPr>
          <p:nvPr/>
        </p:nvSpPr>
        <p:spPr bwMode="auto">
          <a:xfrm>
            <a:off x="1712913" y="4465638"/>
            <a:ext cx="20113625"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39688" indent="-39688"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9pPr>
          </a:lstStyle>
          <a:p>
            <a:pPr defTabSz="449263" eaLnBrk="1" fontAlgn="base">
              <a:lnSpc>
                <a:spcPct val="90000"/>
              </a:lnSpc>
              <a:spcBef>
                <a:spcPts val="1100"/>
              </a:spcBef>
              <a:spcAft>
                <a:spcPct val="0"/>
              </a:spcAft>
              <a:buClr>
                <a:srgbClr val="FFFFFF"/>
              </a:buClr>
              <a:buSzPct val="100000"/>
              <a:buFont typeface="Arial" charset="0"/>
              <a:buChar char="•"/>
            </a:pPr>
            <a:r>
              <a:rPr lang="pl-PL" altLang="pl-PL" sz="6600" kern="1200">
                <a:solidFill>
                  <a:srgbClr val="000000"/>
                </a:solidFill>
                <a:latin typeface="DejaVu Sans Condensed" charset="0"/>
                <a:cs typeface="DejaVu Sans Condensed" charset="0"/>
              </a:rPr>
              <a:t> </a:t>
            </a:r>
            <a:r>
              <a:rPr lang="pl-PL" altLang="pl-PL" sz="6600" kern="1200">
                <a:solidFill>
                  <a:srgbClr val="92D050"/>
                </a:solidFill>
                <a:latin typeface="DejaVu Sans Condensed" charset="0"/>
                <a:cs typeface="DejaVu Sans Condensed" charset="0"/>
              </a:rPr>
              <a:t>Adam</a:t>
            </a:r>
            <a:r>
              <a:rPr lang="pl-PL" altLang="pl-PL" sz="6600" kern="1200">
                <a:solidFill>
                  <a:srgbClr val="FFFFFF"/>
                </a:solidFill>
                <a:latin typeface="DejaVu Sans Condensed" charset="0"/>
                <a:cs typeface="DejaVu Sans Condensed" charset="0"/>
              </a:rPr>
              <a:t> zaczyna doglądać Ogrodu.</a:t>
            </a:r>
          </a:p>
        </p:txBody>
      </p:sp>
      <p:sp>
        <p:nvSpPr>
          <p:cNvPr id="125958" name="Rectangle 6"/>
          <p:cNvSpPr>
            <a:spLocks noChangeArrowheads="1"/>
          </p:cNvSpPr>
          <p:nvPr/>
        </p:nvSpPr>
        <p:spPr bwMode="auto">
          <a:xfrm>
            <a:off x="1871663" y="6888163"/>
            <a:ext cx="13496925" cy="2154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39688" indent="-39688"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charset="0"/>
                <a:ea typeface="Microsoft YaHei" charset="-122"/>
              </a:defRPr>
            </a:lvl9pPr>
          </a:lstStyle>
          <a:p>
            <a:pPr defTabSz="449263" eaLnBrk="1" fontAlgn="base">
              <a:lnSpc>
                <a:spcPct val="90000"/>
              </a:lnSpc>
              <a:spcBef>
                <a:spcPts val="1100"/>
              </a:spcBef>
              <a:spcAft>
                <a:spcPct val="0"/>
              </a:spcAft>
              <a:buClr>
                <a:srgbClr val="FFFFFF"/>
              </a:buClr>
              <a:buSzPct val="100000"/>
              <a:buFont typeface="Arial" charset="0"/>
              <a:buChar char="•"/>
              <a:defRPr/>
            </a:pPr>
            <a:r>
              <a:rPr lang="pl-PL" altLang="pl-PL" sz="7200" kern="1200" dirty="0">
                <a:solidFill>
                  <a:srgbClr val="000000"/>
                </a:solidFill>
                <a:latin typeface="DejaVu Sans Condensed" charset="0"/>
                <a:cs typeface="DejaVu Sans Condensed" charset="0"/>
              </a:rPr>
              <a:t> </a:t>
            </a:r>
            <a:r>
              <a:rPr lang="pl-PL" altLang="pl-PL" sz="6600" kern="1200" dirty="0">
                <a:solidFill>
                  <a:srgbClr val="92D050"/>
                </a:solidFill>
                <a:latin typeface="DejaVu Sans Condensed" charset="0"/>
                <a:cs typeface="DejaVu Sans Condensed" charset="0"/>
              </a:rPr>
              <a:t>Adam</a:t>
            </a:r>
            <a:r>
              <a:rPr lang="pl-PL" altLang="pl-PL" sz="6600" kern="1200" dirty="0">
                <a:solidFill>
                  <a:srgbClr val="FFFFFF"/>
                </a:solidFill>
                <a:latin typeface="DejaVu Sans Condensed" charset="0"/>
                <a:cs typeface="DejaVu Sans Condensed" charset="0"/>
              </a:rPr>
              <a:t> nazywa zwierzęta </a:t>
            </a:r>
          </a:p>
          <a:p>
            <a:pPr marL="0" indent="0" defTabSz="449263" eaLnBrk="1" fontAlgn="base">
              <a:lnSpc>
                <a:spcPct val="90000"/>
              </a:lnSpc>
              <a:spcBef>
                <a:spcPts val="1100"/>
              </a:spcBef>
              <a:spcAft>
                <a:spcPct val="0"/>
              </a:spcAft>
              <a:buClr>
                <a:srgbClr val="FFFFFF"/>
              </a:buClr>
              <a:buSzPct val="100000"/>
              <a:buFont typeface="Times New Roman" pitchFamily="16" charset="0"/>
              <a:buNone/>
              <a:defRPr/>
            </a:pPr>
            <a:r>
              <a:rPr lang="pl-PL" altLang="pl-PL" sz="6600" kern="1200" dirty="0">
                <a:solidFill>
                  <a:srgbClr val="FFFFFF"/>
                </a:solidFill>
                <a:latin typeface="DejaVu Sans Condensed" charset="0"/>
                <a:cs typeface="DejaVu Sans Condensed" charset="0"/>
              </a:rPr>
              <a:t>	i ptactwo.</a:t>
            </a:r>
          </a:p>
        </p:txBody>
      </p:sp>
      <p:sp>
        <p:nvSpPr>
          <p:cNvPr id="125959" name="Rectangle 7"/>
          <p:cNvSpPr>
            <a:spLocks noChangeArrowheads="1"/>
          </p:cNvSpPr>
          <p:nvPr/>
        </p:nvSpPr>
        <p:spPr bwMode="auto">
          <a:xfrm>
            <a:off x="1262063" y="5759450"/>
            <a:ext cx="13895387"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39688" indent="-39688"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charset="0"/>
                <a:ea typeface="Microsoft YaHei" charset="-122"/>
              </a:defRPr>
            </a:lvl9pPr>
          </a:lstStyle>
          <a:p>
            <a:pPr algn="ctr" defTabSz="449263" eaLnBrk="1" fontAlgn="base">
              <a:lnSpc>
                <a:spcPct val="90000"/>
              </a:lnSpc>
              <a:spcBef>
                <a:spcPts val="1100"/>
              </a:spcBef>
              <a:spcAft>
                <a:spcPct val="0"/>
              </a:spcAft>
              <a:buClr>
                <a:srgbClr val="FFFFFF"/>
              </a:buClr>
              <a:buSzPct val="100000"/>
              <a:buFont typeface="Arial" charset="0"/>
              <a:buChar char="•"/>
            </a:pPr>
            <a:r>
              <a:rPr lang="pl-PL" altLang="pl-PL" sz="6600" kern="1200">
                <a:solidFill>
                  <a:srgbClr val="FFFFFF"/>
                </a:solidFill>
                <a:latin typeface="DejaVu Sans Condensed" charset="0"/>
                <a:cs typeface="DejaVu Sans Condensed" charset="0"/>
              </a:rPr>
              <a:t> </a:t>
            </a:r>
            <a:r>
              <a:rPr lang="pl-PL" altLang="pl-PL" sz="6600" kern="1200">
                <a:solidFill>
                  <a:srgbClr val="FFFF00"/>
                </a:solidFill>
                <a:latin typeface="DejaVu Sans Condensed" charset="0"/>
                <a:cs typeface="DejaVu Sans Condensed" charset="0"/>
              </a:rPr>
              <a:t>Bóg</a:t>
            </a:r>
            <a:r>
              <a:rPr lang="pl-PL" altLang="pl-PL" sz="6600" kern="1200">
                <a:solidFill>
                  <a:srgbClr val="FFFFFF"/>
                </a:solidFill>
                <a:latin typeface="DejaVu Sans Condensed" charset="0"/>
                <a:cs typeface="DejaVu Sans Condensed" charset="0"/>
              </a:rPr>
              <a:t> dostrzega potrzebę Adama.</a:t>
            </a:r>
          </a:p>
        </p:txBody>
      </p:sp>
      <p:sp>
        <p:nvSpPr>
          <p:cNvPr id="125960" name="Rectangle 8"/>
          <p:cNvSpPr>
            <a:spLocks noChangeArrowheads="1"/>
          </p:cNvSpPr>
          <p:nvPr/>
        </p:nvSpPr>
        <p:spPr bwMode="auto">
          <a:xfrm>
            <a:off x="1885950" y="11017250"/>
            <a:ext cx="1202055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39688" indent="-39688"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9pPr>
          </a:lstStyle>
          <a:p>
            <a:pPr defTabSz="449263" eaLnBrk="1" fontAlgn="base">
              <a:lnSpc>
                <a:spcPct val="90000"/>
              </a:lnSpc>
              <a:spcBef>
                <a:spcPts val="1100"/>
              </a:spcBef>
              <a:spcAft>
                <a:spcPct val="0"/>
              </a:spcAft>
              <a:buClr>
                <a:srgbClr val="FFFFFF"/>
              </a:buClr>
              <a:buSzPct val="100000"/>
              <a:buFont typeface="Arial" charset="0"/>
              <a:buChar char="•"/>
            </a:pPr>
            <a:r>
              <a:rPr lang="pl-PL" altLang="pl-PL" sz="6600" kern="1200">
                <a:solidFill>
                  <a:srgbClr val="000000"/>
                </a:solidFill>
                <a:latin typeface="DejaVu Sans Condensed" charset="0"/>
                <a:cs typeface="DejaVu Sans Condensed" charset="0"/>
              </a:rPr>
              <a:t> </a:t>
            </a:r>
            <a:r>
              <a:rPr lang="pl-PL" altLang="pl-PL" sz="6600" kern="1200">
                <a:solidFill>
                  <a:srgbClr val="FFFF00"/>
                </a:solidFill>
                <a:latin typeface="DejaVu Sans Condensed" charset="0"/>
                <a:cs typeface="DejaVu Sans Condensed" charset="0"/>
              </a:rPr>
              <a:t>Bóg</a:t>
            </a:r>
            <a:r>
              <a:rPr lang="pl-PL" altLang="pl-PL" sz="6600" kern="1200">
                <a:solidFill>
                  <a:srgbClr val="FFFFFF"/>
                </a:solidFill>
                <a:latin typeface="DejaVu Sans Condensed" charset="0"/>
                <a:cs typeface="DejaVu Sans Condensed" charset="0"/>
              </a:rPr>
              <a:t> zsyła na Adama sen.</a:t>
            </a:r>
          </a:p>
        </p:txBody>
      </p:sp>
      <p:sp>
        <p:nvSpPr>
          <p:cNvPr id="125961" name="Rectangle 9"/>
          <p:cNvSpPr>
            <a:spLocks noChangeArrowheads="1"/>
          </p:cNvSpPr>
          <p:nvPr/>
        </p:nvSpPr>
        <p:spPr bwMode="auto">
          <a:xfrm>
            <a:off x="1987550" y="12096750"/>
            <a:ext cx="11818938"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39688" indent="-39688"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9pPr>
          </a:lstStyle>
          <a:p>
            <a:pPr defTabSz="449263" eaLnBrk="1" fontAlgn="base">
              <a:lnSpc>
                <a:spcPct val="90000"/>
              </a:lnSpc>
              <a:spcBef>
                <a:spcPts val="1100"/>
              </a:spcBef>
              <a:spcAft>
                <a:spcPct val="0"/>
              </a:spcAft>
              <a:buClr>
                <a:srgbClr val="FFFFFF"/>
              </a:buClr>
              <a:buSzPct val="100000"/>
              <a:buFont typeface="Arial" charset="0"/>
              <a:buChar char="•"/>
            </a:pPr>
            <a:r>
              <a:rPr lang="pl-PL" altLang="pl-PL" sz="6600" kern="1200">
                <a:solidFill>
                  <a:srgbClr val="000000"/>
                </a:solidFill>
                <a:latin typeface="DejaVu Sans Condensed" charset="0"/>
                <a:cs typeface="DejaVu Sans Condensed" charset="0"/>
              </a:rPr>
              <a:t> </a:t>
            </a:r>
            <a:r>
              <a:rPr lang="pl-PL" altLang="pl-PL" sz="6600" kern="1200">
                <a:solidFill>
                  <a:srgbClr val="FFFF00"/>
                </a:solidFill>
                <a:latin typeface="DejaVu Sans Condensed" charset="0"/>
                <a:cs typeface="DejaVu Sans Condensed" charset="0"/>
              </a:rPr>
              <a:t>Bóg</a:t>
            </a:r>
            <a:r>
              <a:rPr lang="pl-PL" altLang="pl-PL" sz="6600" kern="1200">
                <a:solidFill>
                  <a:srgbClr val="FFFFFF"/>
                </a:solidFill>
                <a:latin typeface="DejaVu Sans Condensed" charset="0"/>
                <a:cs typeface="DejaVu Sans Condensed" charset="0"/>
              </a:rPr>
              <a:t> stwarza Ewę.</a:t>
            </a:r>
          </a:p>
        </p:txBody>
      </p:sp>
      <p:sp>
        <p:nvSpPr>
          <p:cNvPr id="125962" name="Rectangle 10"/>
          <p:cNvSpPr>
            <a:spLocks noChangeArrowheads="1"/>
          </p:cNvSpPr>
          <p:nvPr/>
        </p:nvSpPr>
        <p:spPr bwMode="auto">
          <a:xfrm>
            <a:off x="1885950" y="8943975"/>
            <a:ext cx="12020550" cy="193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39688" indent="-39688"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9pPr>
          </a:lstStyle>
          <a:p>
            <a:pPr defTabSz="449263" eaLnBrk="1" fontAlgn="base">
              <a:lnSpc>
                <a:spcPct val="90000"/>
              </a:lnSpc>
              <a:spcBef>
                <a:spcPts val="1100"/>
              </a:spcBef>
              <a:spcAft>
                <a:spcPct val="0"/>
              </a:spcAft>
              <a:buClr>
                <a:srgbClr val="FFFFFF"/>
              </a:buClr>
              <a:buSzPct val="100000"/>
              <a:buFont typeface="Arial" charset="0"/>
              <a:buChar char="•"/>
            </a:pPr>
            <a:r>
              <a:rPr lang="pl-PL" altLang="pl-PL" sz="6600" kern="1200">
                <a:solidFill>
                  <a:srgbClr val="000000"/>
                </a:solidFill>
                <a:latin typeface="DejaVu Sans Condensed" charset="0"/>
                <a:cs typeface="DejaVu Sans Condensed" charset="0"/>
              </a:rPr>
              <a:t> </a:t>
            </a:r>
            <a:r>
              <a:rPr lang="pl-PL" altLang="pl-PL" sz="6600" kern="1200">
                <a:solidFill>
                  <a:srgbClr val="92D050"/>
                </a:solidFill>
                <a:latin typeface="DejaVu Sans Condensed" charset="0"/>
                <a:cs typeface="DejaVu Sans Condensed" charset="0"/>
              </a:rPr>
              <a:t>Adam</a:t>
            </a:r>
            <a:r>
              <a:rPr lang="pl-PL" altLang="pl-PL" sz="6600" kern="1200">
                <a:solidFill>
                  <a:srgbClr val="FFFFFF"/>
                </a:solidFill>
                <a:latin typeface="DejaVu Sans Condensed" charset="0"/>
                <a:cs typeface="DejaVu Sans Condensed" charset="0"/>
              </a:rPr>
              <a:t> uświadamia sobie 	swoją potrzebę.</a:t>
            </a:r>
          </a:p>
        </p:txBody>
      </p:sp>
      <p:grpSp>
        <p:nvGrpSpPr>
          <p:cNvPr id="121868" name="Group 11"/>
          <p:cNvGrpSpPr>
            <a:grpSpLocks/>
          </p:cNvGrpSpPr>
          <p:nvPr/>
        </p:nvGrpSpPr>
        <p:grpSpPr bwMode="auto">
          <a:xfrm>
            <a:off x="15133638" y="6589713"/>
            <a:ext cx="7472362" cy="5621337"/>
            <a:chOff x="9533" y="4151"/>
            <a:chExt cx="4707" cy="3541"/>
          </a:xfrm>
        </p:grpSpPr>
        <p:pic>
          <p:nvPicPr>
            <p:cNvPr id="121869"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33" y="4151"/>
              <a:ext cx="4707" cy="3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70" name="Rectangle 13"/>
            <p:cNvSpPr>
              <a:spLocks noChangeArrowheads="1"/>
            </p:cNvSpPr>
            <p:nvPr/>
          </p:nvSpPr>
          <p:spPr bwMode="auto">
            <a:xfrm>
              <a:off x="9660" y="7205"/>
              <a:ext cx="4501" cy="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000" b="1" kern="1200">
                  <a:solidFill>
                    <a:srgbClr val="FFFFFF"/>
                  </a:solidFill>
                  <a:latin typeface="DejaVu Sans Condensed" charset="0"/>
                  <a:cs typeface="DejaVu Sans Condensed" charset="0"/>
                </a:rPr>
                <a:t>ZWIERZĘTA LĄDOWE I CZŁOWIEK</a:t>
              </a:r>
            </a:p>
          </p:txBody>
        </p:sp>
        <p:sp>
          <p:nvSpPr>
            <p:cNvPr id="121871" name="Rectangle 14"/>
            <p:cNvSpPr>
              <a:spLocks noChangeArrowheads="1"/>
            </p:cNvSpPr>
            <p:nvPr/>
          </p:nvSpPr>
          <p:spPr bwMode="auto">
            <a:xfrm>
              <a:off x="9629" y="4156"/>
              <a:ext cx="1126" cy="6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000" b="1" kern="1200">
                  <a:solidFill>
                    <a:srgbClr val="FFFFFF"/>
                  </a:solidFill>
                  <a:latin typeface="DejaVu Sans Condensed" charset="0"/>
                  <a:cs typeface="DejaVu Sans Condensed" charset="0"/>
                </a:rPr>
                <a:t>DZIEŃ</a:t>
              </a:r>
            </a:p>
          </p:txBody>
        </p:sp>
      </p:grpSp>
    </p:spTree>
    <p:extLst>
      <p:ext uri="{BB962C8B-B14F-4D97-AF65-F5344CB8AC3E}">
        <p14:creationId xmlns:p14="http://schemas.microsoft.com/office/powerpoint/2010/main" val="36282786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125955"/>
                                        </p:tgtEl>
                                        <p:attrNameLst>
                                          <p:attrName>style.visibility</p:attrName>
                                        </p:attrNameLst>
                                      </p:cBhvr>
                                      <p:to>
                                        <p:strVal val="visible"/>
                                      </p:to>
                                    </p:set>
                                    <p:animEffect transition="in" filter="wipe(left)">
                                      <p:cBhvr additive="repl">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indefinite" fill="hold"/>
                                        <p:tgtEl>
                                          <p:spTgt spid="125956"/>
                                        </p:tgtEl>
                                        <p:attrNameLst>
                                          <p:attrName>style.visibility</p:attrName>
                                        </p:attrNameLst>
                                      </p:cBhvr>
                                      <p:to>
                                        <p:strVal val="visible"/>
                                      </p:to>
                                    </p:set>
                                    <p:animEffect transition="in" filter="wipe(left)">
                                      <p:cBhvr additive="repl">
                                        <p:cTn id="12" dur="500"/>
                                        <p:tgtEl>
                                          <p:spTgt spid="1259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indefinite" fill="hold"/>
                                        <p:tgtEl>
                                          <p:spTgt spid="125959"/>
                                        </p:tgtEl>
                                        <p:attrNameLst>
                                          <p:attrName>style.visibility</p:attrName>
                                        </p:attrNameLst>
                                      </p:cBhvr>
                                      <p:to>
                                        <p:strVal val="visible"/>
                                      </p:to>
                                    </p:set>
                                    <p:animEffect transition="in" filter="wipe(left)">
                                      <p:cBhvr additive="repl">
                                        <p:cTn id="17" dur="500"/>
                                        <p:tgtEl>
                                          <p:spTgt spid="12595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additive="repl">
                                        <p:cTn id="21" dur="indefinite" fill="hold"/>
                                        <p:tgtEl>
                                          <p:spTgt spid="125960"/>
                                        </p:tgtEl>
                                        <p:attrNameLst>
                                          <p:attrName>style.visibility</p:attrName>
                                        </p:attrNameLst>
                                      </p:cBhvr>
                                      <p:to>
                                        <p:strVal val="visible"/>
                                      </p:to>
                                    </p:set>
                                    <p:animEffect transition="in" filter="wipe(left)">
                                      <p:cBhvr additive="repl">
                                        <p:cTn id="22" dur="500"/>
                                        <p:tgtEl>
                                          <p:spTgt spid="1259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additive="repl">
                                        <p:cTn id="26" dur="indefinite" fill="hold"/>
                                        <p:tgtEl>
                                          <p:spTgt spid="125961"/>
                                        </p:tgtEl>
                                        <p:attrNameLst>
                                          <p:attrName>style.visibility</p:attrName>
                                        </p:attrNameLst>
                                      </p:cBhvr>
                                      <p:to>
                                        <p:strVal val="visible"/>
                                      </p:to>
                                    </p:set>
                                    <p:animEffect transition="in" filter="wipe(left)">
                                      <p:cBhvr additive="repl">
                                        <p:cTn id="27" dur="500"/>
                                        <p:tgtEl>
                                          <p:spTgt spid="1259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additive="repl">
                                        <p:cTn id="31" dur="indefinite" fill="hold"/>
                                        <p:tgtEl>
                                          <p:spTgt spid="125957"/>
                                        </p:tgtEl>
                                        <p:attrNameLst>
                                          <p:attrName>style.visibility</p:attrName>
                                        </p:attrNameLst>
                                      </p:cBhvr>
                                      <p:to>
                                        <p:strVal val="visible"/>
                                      </p:to>
                                    </p:set>
                                    <p:animEffect transition="in" filter="wipe(left)">
                                      <p:cBhvr additive="repl">
                                        <p:cTn id="32" dur="500"/>
                                        <p:tgtEl>
                                          <p:spTgt spid="1259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additive="repl">
                                        <p:cTn id="36" dur="indefinite" fill="hold"/>
                                        <p:tgtEl>
                                          <p:spTgt spid="125958"/>
                                        </p:tgtEl>
                                        <p:attrNameLst>
                                          <p:attrName>style.visibility</p:attrName>
                                        </p:attrNameLst>
                                      </p:cBhvr>
                                      <p:to>
                                        <p:strVal val="visible"/>
                                      </p:to>
                                    </p:set>
                                    <p:animEffect transition="in" filter="wipe(left)">
                                      <p:cBhvr additive="repl">
                                        <p:cTn id="37" dur="500"/>
                                        <p:tgtEl>
                                          <p:spTgt spid="12595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additive="repl">
                                        <p:cTn id="41" dur="indefinite" fill="hold"/>
                                        <p:tgtEl>
                                          <p:spTgt spid="125962"/>
                                        </p:tgtEl>
                                        <p:attrNameLst>
                                          <p:attrName>style.visibility</p:attrName>
                                        </p:attrNameLst>
                                      </p:cBhvr>
                                      <p:to>
                                        <p:strVal val="visible"/>
                                      </p:to>
                                    </p:set>
                                    <p:animEffect transition="in" filter="wipe(left)">
                                      <p:cBhvr additive="repl">
                                        <p:cTn id="42" dur="500"/>
                                        <p:tgtEl>
                                          <p:spTgt spid="125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25955" name="Text Box 2"/>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defTabSz="449263" fontAlgn="base">
              <a:spcBef>
                <a:spcPct val="0"/>
              </a:spcBef>
              <a:spcAft>
                <a:spcPct val="0"/>
              </a:spcAft>
              <a:buClr>
                <a:srgbClr val="000000"/>
              </a:buClr>
              <a:buSzPct val="100000"/>
              <a:buFont typeface="Times New Roman" pitchFamily="16" charset="0"/>
              <a:buNone/>
            </a:pPr>
            <a:fld id="{58A019DF-2F96-44CA-A7AA-6F6F71281F9D}" type="slidenum">
              <a:rPr lang="pl-PL" altLang="pl-PL" sz="2400" kern="1200" smtClean="0">
                <a:latin typeface="Futura" charset="0"/>
                <a:ea typeface="Microsoft YaHei" charset="-122"/>
                <a:cs typeface="Arial"/>
              </a:rPr>
              <a:pPr algn="ctr" defTabSz="449263" fontAlgn="base">
                <a:spcBef>
                  <a:spcPct val="0"/>
                </a:spcBef>
                <a:spcAft>
                  <a:spcPct val="0"/>
                </a:spcAft>
                <a:buClr>
                  <a:srgbClr val="000000"/>
                </a:buClr>
                <a:buSzPct val="100000"/>
                <a:buFont typeface="Times New Roman" pitchFamily="16" charset="0"/>
                <a:buNone/>
              </a:pPr>
              <a:t>76</a:t>
            </a:fld>
            <a:endParaRPr lang="pl-PL" altLang="pl-PL" sz="2400" kern="1200">
              <a:latin typeface="Futura" charset="0"/>
              <a:ea typeface="Microsoft YaHei" charset="-122"/>
              <a:cs typeface="Arial"/>
            </a:endParaRPr>
          </a:p>
        </p:txBody>
      </p:sp>
      <p:sp>
        <p:nvSpPr>
          <p:cNvPr id="125956" name="Rectangle 3"/>
          <p:cNvSpPr>
            <a:spLocks noChangeArrowheads="1"/>
          </p:cNvSpPr>
          <p:nvPr/>
        </p:nvSpPr>
        <p:spPr bwMode="auto">
          <a:xfrm>
            <a:off x="2454275" y="2982913"/>
            <a:ext cx="19456400" cy="1235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600" kern="1200">
                <a:solidFill>
                  <a:srgbClr val="FFFFFF"/>
                </a:solidFill>
                <a:latin typeface="DejaVu Sans Condensed" charset="0"/>
                <a:cs typeface="DejaVu Sans Condensed" charset="0"/>
              </a:rPr>
              <a:t>Księga Rodzaju 2 nie opisuje stworzenia:</a:t>
            </a:r>
          </a:p>
        </p:txBody>
      </p:sp>
      <p:grpSp>
        <p:nvGrpSpPr>
          <p:cNvPr id="130052" name="Group 4"/>
          <p:cNvGrpSpPr>
            <a:grpSpLocks/>
          </p:cNvGrpSpPr>
          <p:nvPr/>
        </p:nvGrpSpPr>
        <p:grpSpPr bwMode="auto">
          <a:xfrm>
            <a:off x="2609850" y="4327525"/>
            <a:ext cx="6797675" cy="3937000"/>
            <a:chOff x="1644" y="2726"/>
            <a:chExt cx="4282" cy="2480"/>
          </a:xfrm>
        </p:grpSpPr>
        <p:pic>
          <p:nvPicPr>
            <p:cNvPr id="12597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1" y="2726"/>
              <a:ext cx="3295" cy="2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80" name="Rectangle 6"/>
            <p:cNvSpPr>
              <a:spLocks noChangeArrowheads="1"/>
            </p:cNvSpPr>
            <p:nvPr/>
          </p:nvSpPr>
          <p:spPr bwMode="auto">
            <a:xfrm>
              <a:off x="2024" y="2728"/>
              <a:ext cx="1040" cy="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600" kern="1200">
                  <a:solidFill>
                    <a:srgbClr val="000000"/>
                  </a:solidFill>
                  <a:latin typeface="Arial Black" charset="0"/>
                  <a:cs typeface="Arial"/>
                </a:rPr>
                <a:t>DZIEŃ</a:t>
              </a:r>
            </a:p>
          </p:txBody>
        </p:sp>
        <p:sp>
          <p:nvSpPr>
            <p:cNvPr id="125981" name="Rectangle 7"/>
            <p:cNvSpPr>
              <a:spLocks noChangeArrowheads="1"/>
            </p:cNvSpPr>
            <p:nvPr/>
          </p:nvSpPr>
          <p:spPr bwMode="auto">
            <a:xfrm>
              <a:off x="1644" y="4864"/>
              <a:ext cx="4282" cy="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2600" b="1" kern="1200">
                  <a:solidFill>
                    <a:srgbClr val="FFFFFF"/>
                  </a:solidFill>
                  <a:cs typeface="Arial"/>
                </a:rPr>
                <a:t>ZIEMI, PRZESTRZENI, CZASU I ŚWIATŁA</a:t>
              </a:r>
            </a:p>
          </p:txBody>
        </p:sp>
      </p:grpSp>
      <p:grpSp>
        <p:nvGrpSpPr>
          <p:cNvPr id="130056" name="Group 8"/>
          <p:cNvGrpSpPr>
            <a:grpSpLocks/>
          </p:cNvGrpSpPr>
          <p:nvPr/>
        </p:nvGrpSpPr>
        <p:grpSpPr bwMode="auto">
          <a:xfrm>
            <a:off x="3036888" y="8432800"/>
            <a:ext cx="5808662" cy="3960813"/>
            <a:chOff x="1913" y="5312"/>
            <a:chExt cx="3659" cy="2495"/>
          </a:xfrm>
        </p:grpSpPr>
        <p:pic>
          <p:nvPicPr>
            <p:cNvPr id="125976"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88" y="5312"/>
              <a:ext cx="3295" cy="2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77" name="Rectangle 10"/>
            <p:cNvSpPr>
              <a:spLocks noChangeArrowheads="1"/>
            </p:cNvSpPr>
            <p:nvPr/>
          </p:nvSpPr>
          <p:spPr bwMode="auto">
            <a:xfrm>
              <a:off x="1999" y="7472"/>
              <a:ext cx="3574" cy="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b="1" kern="1200">
                  <a:solidFill>
                    <a:srgbClr val="FFFFFF"/>
                  </a:solidFill>
                  <a:cs typeface="Arial"/>
                </a:rPr>
                <a:t>SŁOŃCA, KSIĘŻYCA I GWIAZD</a:t>
              </a:r>
            </a:p>
          </p:txBody>
        </p:sp>
        <p:sp>
          <p:nvSpPr>
            <p:cNvPr id="125978" name="Rectangle 11"/>
            <p:cNvSpPr>
              <a:spLocks noChangeArrowheads="1"/>
            </p:cNvSpPr>
            <p:nvPr/>
          </p:nvSpPr>
          <p:spPr bwMode="auto">
            <a:xfrm>
              <a:off x="1913" y="5312"/>
              <a:ext cx="1261" cy="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400" kern="1200">
                  <a:solidFill>
                    <a:srgbClr val="FFFFFF"/>
                  </a:solidFill>
                  <a:latin typeface="Arial Black" charset="0"/>
                  <a:cs typeface="Arial"/>
                </a:rPr>
                <a:t>DZIEŃ</a:t>
              </a:r>
            </a:p>
          </p:txBody>
        </p:sp>
      </p:grpSp>
      <p:grpSp>
        <p:nvGrpSpPr>
          <p:cNvPr id="130060" name="Group 12"/>
          <p:cNvGrpSpPr>
            <a:grpSpLocks/>
          </p:cNvGrpSpPr>
          <p:nvPr/>
        </p:nvGrpSpPr>
        <p:grpSpPr bwMode="auto">
          <a:xfrm>
            <a:off x="9321800" y="4330700"/>
            <a:ext cx="5721350" cy="3935413"/>
            <a:chOff x="5872" y="2728"/>
            <a:chExt cx="3604" cy="2479"/>
          </a:xfrm>
        </p:grpSpPr>
        <p:pic>
          <p:nvPicPr>
            <p:cNvPr id="12597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24" y="2728"/>
              <a:ext cx="3295" cy="24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74" name="Rectangle 14"/>
            <p:cNvSpPr>
              <a:spLocks noChangeArrowheads="1"/>
            </p:cNvSpPr>
            <p:nvPr/>
          </p:nvSpPr>
          <p:spPr bwMode="auto">
            <a:xfrm>
              <a:off x="5897" y="2728"/>
              <a:ext cx="1261" cy="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400" kern="1200">
                  <a:solidFill>
                    <a:srgbClr val="FFFFFF"/>
                  </a:solidFill>
                  <a:latin typeface="Arial Black" charset="0"/>
                  <a:cs typeface="Arial"/>
                </a:rPr>
                <a:t>DZIEŃ</a:t>
              </a:r>
            </a:p>
          </p:txBody>
        </p:sp>
        <p:sp>
          <p:nvSpPr>
            <p:cNvPr id="125975" name="Rectangle 15"/>
            <p:cNvSpPr>
              <a:spLocks noChangeArrowheads="1"/>
            </p:cNvSpPr>
            <p:nvPr/>
          </p:nvSpPr>
          <p:spPr bwMode="auto">
            <a:xfrm>
              <a:off x="5872" y="4864"/>
              <a:ext cx="3604" cy="3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b="1" kern="1200">
                  <a:solidFill>
                    <a:srgbClr val="FFFFFF"/>
                  </a:solidFill>
                  <a:cs typeface="Arial"/>
                </a:rPr>
                <a:t>PRZESTWORU / FIRMAMENTU</a:t>
              </a:r>
            </a:p>
          </p:txBody>
        </p:sp>
      </p:grpSp>
      <p:grpSp>
        <p:nvGrpSpPr>
          <p:cNvPr id="130064" name="Group 16"/>
          <p:cNvGrpSpPr>
            <a:grpSpLocks/>
          </p:cNvGrpSpPr>
          <p:nvPr/>
        </p:nvGrpSpPr>
        <p:grpSpPr bwMode="auto">
          <a:xfrm>
            <a:off x="15324138" y="4330700"/>
            <a:ext cx="6494462" cy="3937000"/>
            <a:chOff x="9653" y="2728"/>
            <a:chExt cx="4091" cy="2480"/>
          </a:xfrm>
        </p:grpSpPr>
        <p:pic>
          <p:nvPicPr>
            <p:cNvPr id="125970"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048" y="2728"/>
              <a:ext cx="3295" cy="2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71" name="Rectangle 18"/>
            <p:cNvSpPr>
              <a:spLocks noChangeArrowheads="1"/>
            </p:cNvSpPr>
            <p:nvPr/>
          </p:nvSpPr>
          <p:spPr bwMode="auto">
            <a:xfrm>
              <a:off x="9992" y="2728"/>
              <a:ext cx="1040" cy="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600" kern="1200">
                  <a:solidFill>
                    <a:srgbClr val="000000"/>
                  </a:solidFill>
                  <a:latin typeface="Arial Black" charset="0"/>
                  <a:cs typeface="Arial"/>
                </a:rPr>
                <a:t>DZIEŃ</a:t>
              </a:r>
            </a:p>
          </p:txBody>
        </p:sp>
        <p:sp>
          <p:nvSpPr>
            <p:cNvPr id="125972" name="Rectangle 19"/>
            <p:cNvSpPr>
              <a:spLocks noChangeArrowheads="1"/>
            </p:cNvSpPr>
            <p:nvPr/>
          </p:nvSpPr>
          <p:spPr bwMode="auto">
            <a:xfrm>
              <a:off x="9653" y="4864"/>
              <a:ext cx="4091" cy="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b="1" kern="1200">
                  <a:solidFill>
                    <a:srgbClr val="FFFFFF"/>
                  </a:solidFill>
                  <a:cs typeface="Arial"/>
                </a:rPr>
                <a:t>WSZYSTKICH ROŚLIN LĄDOWYCH</a:t>
              </a:r>
            </a:p>
          </p:txBody>
        </p:sp>
      </p:grpSp>
      <p:grpSp>
        <p:nvGrpSpPr>
          <p:cNvPr id="130068" name="Group 20"/>
          <p:cNvGrpSpPr>
            <a:grpSpLocks/>
          </p:cNvGrpSpPr>
          <p:nvPr/>
        </p:nvGrpSpPr>
        <p:grpSpPr bwMode="auto">
          <a:xfrm>
            <a:off x="15862300" y="8432800"/>
            <a:ext cx="5319713" cy="3937000"/>
            <a:chOff x="9992" y="5312"/>
            <a:chExt cx="3351" cy="2480"/>
          </a:xfrm>
        </p:grpSpPr>
        <p:pic>
          <p:nvPicPr>
            <p:cNvPr id="125967"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048" y="5312"/>
              <a:ext cx="3295" cy="2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68" name="Rectangle 22"/>
            <p:cNvSpPr>
              <a:spLocks noChangeArrowheads="1"/>
            </p:cNvSpPr>
            <p:nvPr/>
          </p:nvSpPr>
          <p:spPr bwMode="auto">
            <a:xfrm>
              <a:off x="9992" y="5312"/>
              <a:ext cx="1393" cy="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600" kern="1200">
                  <a:solidFill>
                    <a:srgbClr val="FFFFFF"/>
                  </a:solidFill>
                  <a:latin typeface="Arial Black" charset="0"/>
                  <a:cs typeface="Arial"/>
                </a:rPr>
                <a:t>DZIEŃ</a:t>
              </a:r>
              <a:r>
                <a:rPr lang="pl-PL" altLang="pl-PL" sz="4400" kern="1200">
                  <a:solidFill>
                    <a:srgbClr val="FFFFFF"/>
                  </a:solidFill>
                  <a:latin typeface="Arial Black" charset="0"/>
                  <a:cs typeface="Arial"/>
                </a:rPr>
                <a:t> 6</a:t>
              </a:r>
            </a:p>
          </p:txBody>
        </p:sp>
        <p:sp>
          <p:nvSpPr>
            <p:cNvPr id="125969" name="Rectangle 23"/>
            <p:cNvSpPr>
              <a:spLocks noChangeArrowheads="1"/>
            </p:cNvSpPr>
            <p:nvPr/>
          </p:nvSpPr>
          <p:spPr bwMode="auto">
            <a:xfrm>
              <a:off x="11150" y="7440"/>
              <a:ext cx="1088" cy="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b="1" kern="1200">
                  <a:solidFill>
                    <a:srgbClr val="000000"/>
                  </a:solidFill>
                  <a:cs typeface="Arial"/>
                </a:rPr>
                <a:t>PŁAZÓW</a:t>
              </a:r>
            </a:p>
          </p:txBody>
        </p:sp>
      </p:grpSp>
      <p:grpSp>
        <p:nvGrpSpPr>
          <p:cNvPr id="130072" name="Group 24"/>
          <p:cNvGrpSpPr>
            <a:grpSpLocks/>
          </p:cNvGrpSpPr>
          <p:nvPr/>
        </p:nvGrpSpPr>
        <p:grpSpPr bwMode="auto">
          <a:xfrm>
            <a:off x="9536113" y="8432800"/>
            <a:ext cx="5256212" cy="3935413"/>
            <a:chOff x="6007" y="5312"/>
            <a:chExt cx="3311" cy="2479"/>
          </a:xfrm>
        </p:grpSpPr>
        <p:pic>
          <p:nvPicPr>
            <p:cNvPr id="125964" name="Picture 2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24" y="5312"/>
              <a:ext cx="3295" cy="24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65" name="Rectangle 26"/>
            <p:cNvSpPr>
              <a:spLocks noChangeArrowheads="1"/>
            </p:cNvSpPr>
            <p:nvPr/>
          </p:nvSpPr>
          <p:spPr bwMode="auto">
            <a:xfrm>
              <a:off x="6007" y="5312"/>
              <a:ext cx="1393" cy="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600" kern="1200">
                  <a:solidFill>
                    <a:srgbClr val="000000"/>
                  </a:solidFill>
                  <a:latin typeface="Arial Black" charset="0"/>
                  <a:cs typeface="Arial"/>
                </a:rPr>
                <a:t>DZIEŃ</a:t>
              </a:r>
              <a:r>
                <a:rPr lang="pl-PL" altLang="pl-PL" sz="4400" kern="1200">
                  <a:solidFill>
                    <a:srgbClr val="000000"/>
                  </a:solidFill>
                  <a:latin typeface="Arial Black" charset="0"/>
                  <a:cs typeface="Arial"/>
                </a:rPr>
                <a:t> 5</a:t>
              </a:r>
            </a:p>
          </p:txBody>
        </p:sp>
        <p:sp>
          <p:nvSpPr>
            <p:cNvPr id="125966" name="Rectangle 27"/>
            <p:cNvSpPr>
              <a:spLocks noChangeArrowheads="1"/>
            </p:cNvSpPr>
            <p:nvPr/>
          </p:nvSpPr>
          <p:spPr bwMode="auto">
            <a:xfrm>
              <a:off x="6270" y="7440"/>
              <a:ext cx="2796" cy="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3000" b="1" kern="1200">
                  <a:solidFill>
                    <a:srgbClr val="FFFFFF"/>
                  </a:solidFill>
                  <a:cs typeface="Arial"/>
                </a:rPr>
                <a:t>STWORZEŃ MORSKICH</a:t>
              </a:r>
            </a:p>
          </p:txBody>
        </p:sp>
      </p:grpSp>
      <p:sp>
        <p:nvSpPr>
          <p:cNvPr id="125963" name="Rectangle 28"/>
          <p:cNvSpPr>
            <a:spLocks noChangeArrowheads="1"/>
          </p:cNvSpPr>
          <p:nvPr/>
        </p:nvSpPr>
        <p:spPr bwMode="auto">
          <a:xfrm>
            <a:off x="544513" y="484886"/>
            <a:ext cx="23185437" cy="240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charset="0"/>
                <a:ea typeface="Microsoft YaHei" charset="-122"/>
              </a:defRPr>
            </a:lvl9pPr>
          </a:lstStyle>
          <a:p>
            <a:pPr algn="ctr" defTabSz="449263" eaLnBrk="1" fontAlgn="base">
              <a:lnSpc>
                <a:spcPct val="80000"/>
              </a:lnSpc>
              <a:spcBef>
                <a:spcPts val="2200"/>
              </a:spcBef>
              <a:spcAft>
                <a:spcPct val="0"/>
              </a:spcAft>
              <a:buClr>
                <a:srgbClr val="000000"/>
              </a:buClr>
              <a:buSzPct val="100000"/>
              <a:buFont typeface="Times New Roman" pitchFamily="16" charset="0"/>
              <a:buNone/>
            </a:pPr>
            <a:r>
              <a:rPr lang="pl-PL" altLang="pl-PL" sz="8200" kern="1200" dirty="0">
                <a:solidFill>
                  <a:srgbClr val="FFFF00"/>
                </a:solidFill>
                <a:latin typeface="DejaVu Sans Condensed" charset="0"/>
                <a:cs typeface="DejaVu Sans Condensed" charset="0"/>
              </a:rPr>
              <a:t>Zarzut</a:t>
            </a:r>
            <a:r>
              <a:rPr lang="pl-PL" altLang="pl-PL" sz="8200" kern="1200" dirty="0">
                <a:solidFill>
                  <a:srgbClr val="FFFFFF"/>
                </a:solidFill>
                <a:latin typeface="DejaVu Sans Condensed" charset="0"/>
                <a:cs typeface="DejaVu Sans Condensed" charset="0"/>
              </a:rPr>
              <a:t>: “Rozdziały 1 i 2 Księgi Rodzaju </a:t>
            </a:r>
          </a:p>
          <a:p>
            <a:pPr algn="ctr" defTabSz="449263" eaLnBrk="1" fontAlgn="base">
              <a:lnSpc>
                <a:spcPct val="80000"/>
              </a:lnSpc>
              <a:spcBef>
                <a:spcPts val="2200"/>
              </a:spcBef>
              <a:spcAft>
                <a:spcPct val="0"/>
              </a:spcAft>
              <a:buClr>
                <a:srgbClr val="000000"/>
              </a:buClr>
              <a:buSzPct val="100000"/>
              <a:buFont typeface="Times New Roman" pitchFamily="16" charset="0"/>
              <a:buNone/>
            </a:pPr>
            <a:r>
              <a:rPr lang="pl-PL" altLang="pl-PL" sz="8200" kern="1200" dirty="0">
                <a:solidFill>
                  <a:srgbClr val="FFFFFF"/>
                </a:solidFill>
                <a:latin typeface="DejaVu Sans Condensed" charset="0"/>
                <a:cs typeface="DejaVu Sans Condensed" charset="0"/>
              </a:rPr>
              <a:t>są sprzeczne.”</a:t>
            </a:r>
          </a:p>
        </p:txBody>
      </p:sp>
    </p:spTree>
    <p:extLst>
      <p:ext uri="{BB962C8B-B14F-4D97-AF65-F5344CB8AC3E}">
        <p14:creationId xmlns:p14="http://schemas.microsoft.com/office/powerpoint/2010/main" val="31356651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30052"/>
                                        </p:tgtEl>
                                        <p:attrNameLst>
                                          <p:attrName>style.visibility</p:attrName>
                                        </p:attrNameLst>
                                      </p:cBhvr>
                                      <p:to>
                                        <p:strVal val="visible"/>
                                      </p:to>
                                    </p:set>
                                    <p:animEffect transition="in" filter="dissolve">
                                      <p:cBhvr additive="repl">
                                        <p:cTn id="7" dur="500"/>
                                        <p:tgtEl>
                                          <p:spTgt spid="130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indefinite" fill="hold"/>
                                        <p:tgtEl>
                                          <p:spTgt spid="130060"/>
                                        </p:tgtEl>
                                        <p:attrNameLst>
                                          <p:attrName>style.visibility</p:attrName>
                                        </p:attrNameLst>
                                      </p:cBhvr>
                                      <p:to>
                                        <p:strVal val="visible"/>
                                      </p:to>
                                    </p:set>
                                    <p:animEffect transition="in" filter="dissolve">
                                      <p:cBhvr additive="repl">
                                        <p:cTn id="12" dur="500"/>
                                        <p:tgtEl>
                                          <p:spTgt spid="1300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indefinite" fill="hold"/>
                                        <p:tgtEl>
                                          <p:spTgt spid="130064"/>
                                        </p:tgtEl>
                                        <p:attrNameLst>
                                          <p:attrName>style.visibility</p:attrName>
                                        </p:attrNameLst>
                                      </p:cBhvr>
                                      <p:to>
                                        <p:strVal val="visible"/>
                                      </p:to>
                                    </p:set>
                                    <p:animEffect transition="in" filter="dissolve">
                                      <p:cBhvr additive="repl">
                                        <p:cTn id="17" dur="500"/>
                                        <p:tgtEl>
                                          <p:spTgt spid="1300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indefinite" fill="hold"/>
                                        <p:tgtEl>
                                          <p:spTgt spid="130056"/>
                                        </p:tgtEl>
                                        <p:attrNameLst>
                                          <p:attrName>style.visibility</p:attrName>
                                        </p:attrNameLst>
                                      </p:cBhvr>
                                      <p:to>
                                        <p:strVal val="visible"/>
                                      </p:to>
                                    </p:set>
                                    <p:animEffect transition="in" filter="dissolve">
                                      <p:cBhvr additive="repl">
                                        <p:cTn id="22" dur="500"/>
                                        <p:tgtEl>
                                          <p:spTgt spid="13005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fill="hold" nodeType="clickEffect">
                                  <p:stCondLst>
                                    <p:cond delay="0"/>
                                  </p:stCondLst>
                                  <p:childTnLst>
                                    <p:set>
                                      <p:cBhvr additive="repl">
                                        <p:cTn id="26" dur="indefinite" fill="hold"/>
                                        <p:tgtEl>
                                          <p:spTgt spid="130072"/>
                                        </p:tgtEl>
                                        <p:attrNameLst>
                                          <p:attrName>style.visibility</p:attrName>
                                        </p:attrNameLst>
                                      </p:cBhvr>
                                      <p:to>
                                        <p:strVal val="visible"/>
                                      </p:to>
                                    </p:set>
                                    <p:animEffect transition="in" filter="dissolve">
                                      <p:cBhvr additive="repl">
                                        <p:cTn id="27" dur="500"/>
                                        <p:tgtEl>
                                          <p:spTgt spid="1300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fill="hold" nodeType="clickEffect">
                                  <p:stCondLst>
                                    <p:cond delay="0"/>
                                  </p:stCondLst>
                                  <p:childTnLst>
                                    <p:set>
                                      <p:cBhvr additive="repl">
                                        <p:cTn id="31" dur="indefinite" fill="hold"/>
                                        <p:tgtEl>
                                          <p:spTgt spid="130068"/>
                                        </p:tgtEl>
                                        <p:attrNameLst>
                                          <p:attrName>style.visibility</p:attrName>
                                        </p:attrNameLst>
                                      </p:cBhvr>
                                      <p:to>
                                        <p:strVal val="visible"/>
                                      </p:to>
                                    </p:set>
                                    <p:animEffect transition="in" filter="dissolve">
                                      <p:cBhvr additive="repl">
                                        <p:cTn id="32" dur="500"/>
                                        <p:tgtEl>
                                          <p:spTgt spid="130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ChangeArrowheads="1"/>
          </p:cNvSpPr>
          <p:nvPr/>
        </p:nvSpPr>
        <p:spPr bwMode="auto">
          <a:xfrm>
            <a:off x="2578100" y="1181100"/>
            <a:ext cx="19227800" cy="579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spcBef>
                <a:spcPts val="3100"/>
              </a:spcBef>
              <a:spcAft>
                <a:spcPct val="0"/>
              </a:spcAft>
              <a:buClr>
                <a:srgbClr val="000000"/>
              </a:buClr>
              <a:buSzPct val="100000"/>
              <a:buFont typeface="Times New Roman" pitchFamily="16" charset="0"/>
              <a:buNone/>
            </a:pPr>
            <a:r>
              <a:rPr lang="pl-PL" altLang="pl-PL" sz="8600" kern="1200" dirty="0">
                <a:solidFill>
                  <a:srgbClr val="FFFF00"/>
                </a:solidFill>
                <a:latin typeface="DejaVu Sans Condensed" charset="0"/>
                <a:cs typeface="DejaVu Sans Condensed" charset="0"/>
              </a:rPr>
              <a:t>Zarzut</a:t>
            </a:r>
            <a:r>
              <a:rPr lang="pl-PL" altLang="pl-PL" sz="8600" kern="1200" dirty="0">
                <a:solidFill>
                  <a:srgbClr val="FFFFFF"/>
                </a:solidFill>
                <a:latin typeface="DejaVu Sans Condensed" charset="0"/>
                <a:cs typeface="DejaVu Sans Condensed" charset="0"/>
              </a:rPr>
              <a:t>: </a:t>
            </a:r>
          </a:p>
          <a:p>
            <a:pPr defTabSz="449263" eaLnBrk="1" fontAlgn="base">
              <a:spcBef>
                <a:spcPts val="3100"/>
              </a:spcBef>
              <a:spcAft>
                <a:spcPct val="0"/>
              </a:spcAft>
              <a:buClr>
                <a:srgbClr val="000000"/>
              </a:buClr>
              <a:buSzPct val="100000"/>
              <a:buFont typeface="Times New Roman" pitchFamily="16" charset="0"/>
              <a:buNone/>
            </a:pPr>
            <a:r>
              <a:rPr lang="pl-PL" altLang="pl-PL" sz="8600" kern="1200" dirty="0">
                <a:solidFill>
                  <a:srgbClr val="FFFFFF"/>
                </a:solidFill>
                <a:latin typeface="DejaVu Sans Condensed" charset="0"/>
                <a:cs typeface="DejaVu Sans Condensed" charset="0"/>
              </a:rPr>
              <a:t>“Ks. Rodzaju 2:19 mówi, że Bóg stworzył zwierzęta </a:t>
            </a:r>
            <a:r>
              <a:rPr lang="pl-PL" altLang="pl-PL" sz="8600" kern="1200" dirty="0">
                <a:solidFill>
                  <a:srgbClr val="FFFFFF"/>
                </a:solidFill>
                <a:latin typeface="DejaVu Sans Condensed Oblique" charset="0"/>
                <a:cs typeface="Arial"/>
              </a:rPr>
              <a:t>po tym jak stworzył człowieka.</a:t>
            </a:r>
            <a:r>
              <a:rPr lang="pl-PL" altLang="pl-PL" sz="8600" kern="1200" dirty="0">
                <a:solidFill>
                  <a:srgbClr val="FFFFFF"/>
                </a:solidFill>
                <a:latin typeface="DejaVu Sans Condensed" charset="0"/>
                <a:cs typeface="DejaVu Sans Condensed" charset="0"/>
              </a:rPr>
              <a:t>”</a:t>
            </a:r>
          </a:p>
        </p:txBody>
      </p:sp>
      <p:sp>
        <p:nvSpPr>
          <p:cNvPr id="126979" name="Rectangle 2"/>
          <p:cNvSpPr>
            <a:spLocks noChangeArrowheads="1"/>
          </p:cNvSpPr>
          <p:nvPr/>
        </p:nvSpPr>
        <p:spPr bwMode="auto">
          <a:xfrm>
            <a:off x="2513013" y="7127875"/>
            <a:ext cx="19519900" cy="536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lnSpc>
                <a:spcPct val="95000"/>
              </a:lnSpc>
              <a:spcBef>
                <a:spcPct val="0"/>
              </a:spcBef>
              <a:spcAft>
                <a:spcPct val="0"/>
              </a:spcAft>
              <a:buClr>
                <a:srgbClr val="000000"/>
              </a:buClr>
              <a:buSzPct val="100000"/>
              <a:buFont typeface="Times New Roman" pitchFamily="16" charset="0"/>
              <a:buNone/>
            </a:pPr>
            <a:r>
              <a:rPr lang="pl-PL" altLang="pl-PL" sz="7200" kern="1200">
                <a:solidFill>
                  <a:srgbClr val="FFFF00"/>
                </a:solidFill>
                <a:latin typeface="DejaVu Sans Condensed" charset="0"/>
                <a:cs typeface="DejaVu Sans Condensed" charset="0"/>
              </a:rPr>
              <a:t>Utworzył</a:t>
            </a:r>
            <a:r>
              <a:rPr lang="pl-PL" altLang="pl-PL" sz="7200" kern="1200">
                <a:solidFill>
                  <a:srgbClr val="FFFFFF"/>
                </a:solidFill>
                <a:latin typeface="DejaVu Sans Condensed" charset="0"/>
                <a:cs typeface="DejaVu Sans Condensed" charset="0"/>
              </a:rPr>
              <a:t> więc Pan Bóg z ziemi wszelkie dzikie zwierzęta i wszelkie ptactwo niebios i przyprowadził do człowieka, aby zobaczyć, jak je nazwie, a każda istota żywa miała mieć taką nazwę, jaką nada jej człowiek.</a:t>
            </a:r>
          </a:p>
        </p:txBody>
      </p:sp>
    </p:spTree>
    <p:extLst>
      <p:ext uri="{BB962C8B-B14F-4D97-AF65-F5344CB8AC3E}">
        <p14:creationId xmlns:p14="http://schemas.microsoft.com/office/powerpoint/2010/main" val="33992401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ChangeArrowheads="1"/>
          </p:cNvSpPr>
          <p:nvPr/>
        </p:nvSpPr>
        <p:spPr bwMode="auto">
          <a:xfrm>
            <a:off x="2516188" y="1086612"/>
            <a:ext cx="19227800" cy="293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8000" kern="1200" dirty="0">
                <a:solidFill>
                  <a:srgbClr val="00B0F0"/>
                </a:solidFill>
                <a:latin typeface="DejaVu Sans Condensed" charset="0"/>
                <a:cs typeface="DejaVu Sans Condensed" charset="0"/>
              </a:rPr>
              <a:t>Księga Rodzaju 2:19,</a:t>
            </a:r>
          </a:p>
          <a:p>
            <a:pPr algn="ctr" defTabSz="449263" eaLnBrk="1" fontAlgn="base">
              <a:spcBef>
                <a:spcPts val="3100"/>
              </a:spcBef>
              <a:spcAft>
                <a:spcPct val="0"/>
              </a:spcAft>
              <a:buClr>
                <a:srgbClr val="000000"/>
              </a:buClr>
              <a:buSzPct val="100000"/>
              <a:buFont typeface="Times New Roman" pitchFamily="16" charset="0"/>
              <a:buNone/>
            </a:pPr>
            <a:r>
              <a:rPr lang="pl-PL" altLang="pl-PL" sz="8000" kern="1200" dirty="0">
                <a:solidFill>
                  <a:srgbClr val="00B0F0"/>
                </a:solidFill>
                <a:latin typeface="DejaVu Sans Condensed" charset="0"/>
                <a:cs typeface="DejaVu Sans Condensed" charset="0"/>
              </a:rPr>
              <a:t>właściwe tłumaczenie:</a:t>
            </a:r>
          </a:p>
        </p:txBody>
      </p:sp>
      <p:sp>
        <p:nvSpPr>
          <p:cNvPr id="128003" name="Rectangle 2"/>
          <p:cNvSpPr>
            <a:spLocks noChangeArrowheads="1"/>
          </p:cNvSpPr>
          <p:nvPr/>
        </p:nvSpPr>
        <p:spPr bwMode="auto">
          <a:xfrm>
            <a:off x="2425700" y="4551363"/>
            <a:ext cx="19519900" cy="536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lnSpc>
                <a:spcPct val="95000"/>
              </a:lnSpc>
              <a:spcBef>
                <a:spcPct val="0"/>
              </a:spcBef>
              <a:spcAft>
                <a:spcPct val="0"/>
              </a:spcAft>
              <a:buClr>
                <a:srgbClr val="000000"/>
              </a:buClr>
              <a:buSzPct val="100000"/>
              <a:buFont typeface="Times New Roman" pitchFamily="16" charset="0"/>
              <a:buNone/>
            </a:pPr>
            <a:r>
              <a:rPr lang="pl-PL" altLang="pl-PL" sz="7200" kern="1200">
                <a:solidFill>
                  <a:srgbClr val="FFFF00"/>
                </a:solidFill>
                <a:latin typeface="DejaVu Sans Condensed" charset="0"/>
                <a:cs typeface="DejaVu Sans Condensed" charset="0"/>
              </a:rPr>
              <a:t>Utworzył był</a:t>
            </a:r>
            <a:r>
              <a:rPr lang="pl-PL" altLang="pl-PL" sz="7200" kern="1200">
                <a:solidFill>
                  <a:srgbClr val="FFFFFF"/>
                </a:solidFill>
                <a:latin typeface="DejaVu Sans Condensed" charset="0"/>
                <a:cs typeface="DejaVu Sans Condensed" charset="0"/>
              </a:rPr>
              <a:t> więc PAN Bóg z ziemi wszelkie dzikie zwierzęta i wszelkie ptactwo niebios </a:t>
            </a:r>
          </a:p>
          <a:p>
            <a:pPr defTabSz="449263" eaLnBrk="1" fontAlgn="base">
              <a:lnSpc>
                <a:spcPct val="95000"/>
              </a:lnSpc>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i przyprowadził do człowieka, aby zobaczyć, jak je nazwie, a każda istota żywa miała mieć taką nazwę, jaką nada jej człowiek.</a:t>
            </a:r>
          </a:p>
        </p:txBody>
      </p:sp>
    </p:spTree>
    <p:extLst>
      <p:ext uri="{BB962C8B-B14F-4D97-AF65-F5344CB8AC3E}">
        <p14:creationId xmlns:p14="http://schemas.microsoft.com/office/powerpoint/2010/main" val="12881701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29027" name="Text Box 2"/>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defTabSz="449263" fontAlgn="base">
              <a:spcBef>
                <a:spcPct val="0"/>
              </a:spcBef>
              <a:spcAft>
                <a:spcPct val="0"/>
              </a:spcAft>
              <a:buClr>
                <a:srgbClr val="000000"/>
              </a:buClr>
              <a:buSzPct val="100000"/>
              <a:buFont typeface="Times New Roman" pitchFamily="16" charset="0"/>
              <a:buNone/>
            </a:pPr>
            <a:fld id="{0284B0F0-D105-477D-8E78-E846607D6C09}" type="slidenum">
              <a:rPr lang="pl-PL" altLang="pl-PL" sz="2400" kern="1200" smtClean="0">
                <a:latin typeface="Futura" charset="0"/>
                <a:ea typeface="Microsoft YaHei" charset="-122"/>
                <a:cs typeface="Arial"/>
              </a:rPr>
              <a:pPr algn="ctr" defTabSz="449263" fontAlgn="base">
                <a:spcBef>
                  <a:spcPct val="0"/>
                </a:spcBef>
                <a:spcAft>
                  <a:spcPct val="0"/>
                </a:spcAft>
                <a:buClr>
                  <a:srgbClr val="000000"/>
                </a:buClr>
                <a:buSzPct val="100000"/>
                <a:buFont typeface="Times New Roman" pitchFamily="16" charset="0"/>
                <a:buNone/>
              </a:pPr>
              <a:t>79</a:t>
            </a:fld>
            <a:endParaRPr lang="pl-PL" altLang="pl-PL" sz="2400" kern="1200">
              <a:latin typeface="Futura" charset="0"/>
              <a:ea typeface="Microsoft YaHei" charset="-122"/>
              <a:cs typeface="Arial"/>
            </a:endParaRPr>
          </a:p>
        </p:txBody>
      </p:sp>
      <p:sp>
        <p:nvSpPr>
          <p:cNvPr id="129028" name="Rectangle 3"/>
          <p:cNvSpPr>
            <a:spLocks noChangeArrowheads="1"/>
          </p:cNvSpPr>
          <p:nvPr/>
        </p:nvSpPr>
        <p:spPr bwMode="auto">
          <a:xfrm>
            <a:off x="2463800" y="3098800"/>
            <a:ext cx="19469100" cy="669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8600" kern="1200">
                <a:solidFill>
                  <a:srgbClr val="FFFFFF"/>
                </a:solidFill>
                <a:latin typeface="DejaVu Sans Condensed" charset="0"/>
                <a:cs typeface="DejaVu Sans Condensed" charset="0"/>
              </a:rPr>
              <a:t>Rozdziały 1 i 2 Księgi Rodzaju</a:t>
            </a:r>
          </a:p>
          <a:p>
            <a:pPr algn="ctr" defTabSz="449263" eaLnBrk="1" fontAlgn="base">
              <a:spcBef>
                <a:spcPct val="0"/>
              </a:spcBef>
              <a:spcAft>
                <a:spcPct val="0"/>
              </a:spcAft>
              <a:buClr>
                <a:srgbClr val="000000"/>
              </a:buClr>
              <a:buSzPct val="100000"/>
              <a:buFont typeface="Times New Roman" pitchFamily="16" charset="0"/>
              <a:buNone/>
            </a:pPr>
            <a:r>
              <a:rPr lang="pl-PL" altLang="pl-PL" sz="8600" kern="1200">
                <a:solidFill>
                  <a:srgbClr val="FFFFFF"/>
                </a:solidFill>
                <a:latin typeface="DejaVu Sans Condensed" charset="0"/>
                <a:cs typeface="DejaVu Sans Condensed" charset="0"/>
              </a:rPr>
              <a:t> </a:t>
            </a:r>
            <a:r>
              <a:rPr lang="pl-PL" altLang="pl-PL" sz="8600" kern="1200">
                <a:solidFill>
                  <a:srgbClr val="FFFF00"/>
                </a:solidFill>
                <a:latin typeface="DejaVu Sans Condensed" charset="0"/>
                <a:cs typeface="DejaVu Sans Condensed" charset="0"/>
              </a:rPr>
              <a:t>NIE SĄ</a:t>
            </a:r>
            <a:r>
              <a:rPr lang="pl-PL" altLang="pl-PL" sz="8600" kern="1200">
                <a:solidFill>
                  <a:srgbClr val="FFFFFF"/>
                </a:solidFill>
                <a:latin typeface="DejaVu Sans Condensed" charset="0"/>
                <a:cs typeface="DejaVu Sans Condensed" charset="0"/>
              </a:rPr>
              <a:t> </a:t>
            </a:r>
            <a:r>
              <a:rPr lang="pl-PL" altLang="pl-PL" sz="8600" kern="1200">
                <a:solidFill>
                  <a:srgbClr val="FFFF00"/>
                </a:solidFill>
                <a:latin typeface="DejaVu Sans Condensed" charset="0"/>
                <a:cs typeface="DejaVu Sans Condensed" charset="0"/>
              </a:rPr>
              <a:t>sprzecznymi </a:t>
            </a:r>
            <a:r>
              <a:rPr lang="pl-PL" altLang="pl-PL" sz="8600" kern="1200">
                <a:solidFill>
                  <a:srgbClr val="FFFFFF"/>
                </a:solidFill>
                <a:latin typeface="DejaVu Sans Condensed" charset="0"/>
                <a:cs typeface="DejaVu Sans Condensed" charset="0"/>
              </a:rPr>
              <a:t>ze sobą relacjami o Stworzeniu. </a:t>
            </a:r>
          </a:p>
          <a:p>
            <a:pPr algn="ctr" defTabSz="449263" eaLnBrk="1" fontAlgn="base">
              <a:spcBef>
                <a:spcPct val="0"/>
              </a:spcBef>
              <a:spcAft>
                <a:spcPct val="0"/>
              </a:spcAft>
              <a:buClr>
                <a:srgbClr val="000000"/>
              </a:buClr>
              <a:buSzPct val="100000"/>
              <a:buFont typeface="Times New Roman" pitchFamily="16" charset="0"/>
              <a:buNone/>
            </a:pPr>
            <a:endParaRPr lang="pl-PL" altLang="pl-PL" sz="8600" kern="1200">
              <a:solidFill>
                <a:srgbClr val="FFFFFF"/>
              </a:solidFill>
              <a:latin typeface="DejaVu Sans Condensed" charset="0"/>
              <a:cs typeface="DejaVu Sans Condensed" charset="0"/>
            </a:endParaRPr>
          </a:p>
          <a:p>
            <a:pPr algn="ctr" defTabSz="449263" eaLnBrk="1" fontAlgn="base">
              <a:spcBef>
                <a:spcPct val="0"/>
              </a:spcBef>
              <a:spcAft>
                <a:spcPct val="0"/>
              </a:spcAft>
              <a:buClr>
                <a:srgbClr val="000000"/>
              </a:buClr>
              <a:buSzPct val="100000"/>
              <a:buFont typeface="Times New Roman" pitchFamily="16" charset="0"/>
              <a:buNone/>
            </a:pPr>
            <a:r>
              <a:rPr lang="pl-PL" altLang="pl-PL" sz="8600" kern="1200">
                <a:solidFill>
                  <a:srgbClr val="FFFFFF"/>
                </a:solidFill>
                <a:latin typeface="DejaVu Sans Condensed" charset="0"/>
                <a:cs typeface="DejaVu Sans Condensed" charset="0"/>
              </a:rPr>
              <a:t>One wzajemnie się </a:t>
            </a:r>
            <a:r>
              <a:rPr lang="pl-PL" altLang="pl-PL" sz="8600" kern="1200">
                <a:solidFill>
                  <a:srgbClr val="FFFF00"/>
                </a:solidFill>
                <a:latin typeface="DejaVu Sans Condensed" charset="0"/>
                <a:cs typeface="DejaVu Sans Condensed" charset="0"/>
              </a:rPr>
              <a:t>uzupełniają</a:t>
            </a:r>
            <a:r>
              <a:rPr lang="pl-PL" altLang="pl-PL" sz="8600" kern="1200">
                <a:solidFill>
                  <a:srgbClr val="FFFFFF"/>
                </a:solidFill>
                <a:latin typeface="DejaVu Sans Condensed" charset="0"/>
                <a:cs typeface="DejaVu Sans Condensed" charset="0"/>
              </a:rPr>
              <a:t>.</a:t>
            </a:r>
          </a:p>
        </p:txBody>
      </p:sp>
    </p:spTree>
    <p:extLst>
      <p:ext uri="{BB962C8B-B14F-4D97-AF65-F5344CB8AC3E}">
        <p14:creationId xmlns:p14="http://schemas.microsoft.com/office/powerpoint/2010/main" val="26212404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Rectangle"/>
          <p:cNvSpPr/>
          <p:nvPr/>
        </p:nvSpPr>
        <p:spPr>
          <a:xfrm>
            <a:off x="-342900" y="-400050"/>
            <a:ext cx="24752300" cy="1412875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6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pic>
        <p:nvPicPr>
          <p:cNvPr id="965" name="Evolution tree--common ancestor.jpg" descr="Evolution tree--common ancestor.jpg"/>
          <p:cNvPicPr>
            <a:picLocks noChangeAspect="1"/>
          </p:cNvPicPr>
          <p:nvPr/>
        </p:nvPicPr>
        <p:blipFill>
          <a:blip r:embed="rId2">
            <a:extLst/>
          </a:blip>
          <a:stretch>
            <a:fillRect/>
          </a:stretch>
        </p:blipFill>
        <p:spPr>
          <a:xfrm>
            <a:off x="7378700" y="246941"/>
            <a:ext cx="9613900" cy="13227759"/>
          </a:xfrm>
          <a:prstGeom prst="rect">
            <a:avLst/>
          </a:prstGeom>
          <a:ln w="12700">
            <a:miter lim="400000"/>
          </a:ln>
        </p:spPr>
      </p:pic>
      <p:sp>
        <p:nvSpPr>
          <p:cNvPr id="7" name="Rectangle 4"/>
          <p:cNvSpPr>
            <a:spLocks noChangeArrowheads="1"/>
          </p:cNvSpPr>
          <p:nvPr/>
        </p:nvSpPr>
        <p:spPr bwMode="auto">
          <a:xfrm>
            <a:off x="8986838" y="12125325"/>
            <a:ext cx="6408737" cy="1270000"/>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
        <p:nvSpPr>
          <p:cNvPr id="8" name="Rectangle 5"/>
          <p:cNvSpPr>
            <a:spLocks noChangeArrowheads="1"/>
          </p:cNvSpPr>
          <p:nvPr/>
        </p:nvSpPr>
        <p:spPr bwMode="auto">
          <a:xfrm>
            <a:off x="9437688" y="12150725"/>
            <a:ext cx="5508625" cy="127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9pPr>
          </a:lstStyle>
          <a:p>
            <a:pPr algn="ctr" eaLnBrk="1">
              <a:lnSpc>
                <a:spcPct val="100000"/>
              </a:lnSpc>
            </a:pPr>
            <a:r>
              <a:rPr lang="pl-PL" altLang="pl-PL" sz="3800">
                <a:solidFill>
                  <a:srgbClr val="000000"/>
                </a:solidFill>
                <a:latin typeface="DejaVu Sans" charset="0"/>
                <a:cs typeface="DejaVu Sans" charset="0"/>
              </a:rPr>
              <a:t>Pochodzenie od wspólnego przodka</a:t>
            </a:r>
          </a:p>
        </p:txBody>
      </p:sp>
    </p:spTree>
  </p:cSld>
  <p:clrMapOvr>
    <a:masterClrMapping/>
  </p:clrMapOvr>
  <p:transition xmlns:p14="http://schemas.microsoft.com/office/powerpoint/2010/mai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p:cNvSpPr>
            <a:spLocks noChangeArrowheads="1"/>
          </p:cNvSpPr>
          <p:nvPr/>
        </p:nvSpPr>
        <p:spPr bwMode="auto">
          <a:xfrm>
            <a:off x="280988" y="-90488"/>
            <a:ext cx="24396700" cy="13716001"/>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30051" name="Text Box 2"/>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defTabSz="449263" fontAlgn="base">
              <a:spcBef>
                <a:spcPct val="0"/>
              </a:spcBef>
              <a:spcAft>
                <a:spcPct val="0"/>
              </a:spcAft>
              <a:buClr>
                <a:srgbClr val="000000"/>
              </a:buClr>
              <a:buSzPct val="100000"/>
              <a:buFont typeface="Times New Roman" pitchFamily="16" charset="0"/>
              <a:buNone/>
            </a:pPr>
            <a:fld id="{76D37C94-A26E-4669-9BDE-E2F25380043B}" type="slidenum">
              <a:rPr lang="pl-PL" altLang="pl-PL" sz="2400" kern="1200" smtClean="0">
                <a:latin typeface="Futura" charset="0"/>
                <a:ea typeface="Microsoft YaHei" charset="-122"/>
                <a:cs typeface="Arial"/>
              </a:rPr>
              <a:pPr algn="ctr" defTabSz="449263" fontAlgn="base">
                <a:spcBef>
                  <a:spcPct val="0"/>
                </a:spcBef>
                <a:spcAft>
                  <a:spcPct val="0"/>
                </a:spcAft>
                <a:buClr>
                  <a:srgbClr val="000000"/>
                </a:buClr>
                <a:buSzPct val="100000"/>
                <a:buFont typeface="Times New Roman" pitchFamily="16" charset="0"/>
                <a:buNone/>
              </a:pPr>
              <a:t>80</a:t>
            </a:fld>
            <a:endParaRPr lang="pl-PL" altLang="pl-PL" sz="2400" kern="1200">
              <a:latin typeface="Futura" charset="0"/>
              <a:ea typeface="Microsoft YaHei" charset="-122"/>
              <a:cs typeface="Arial"/>
            </a:endParaRPr>
          </a:p>
        </p:txBody>
      </p:sp>
      <p:sp>
        <p:nvSpPr>
          <p:cNvPr id="130052" name="Rectangle 3"/>
          <p:cNvSpPr>
            <a:spLocks noChangeArrowheads="1"/>
          </p:cNvSpPr>
          <p:nvPr/>
        </p:nvSpPr>
        <p:spPr bwMode="auto">
          <a:xfrm>
            <a:off x="1625600" y="792163"/>
            <a:ext cx="10296525" cy="121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9pPr>
          </a:lstStyle>
          <a:p>
            <a:pPr algn="ctr" defTabSz="449263" eaLnBrk="1" fontAlgn="base">
              <a:spcBef>
                <a:spcPts val="2200"/>
              </a:spcBef>
              <a:spcAft>
                <a:spcPct val="0"/>
              </a:spcAft>
              <a:buClr>
                <a:srgbClr val="000000"/>
              </a:buClr>
              <a:buSzPct val="100000"/>
              <a:buFont typeface="Times New Roman" pitchFamily="16" charset="0"/>
              <a:buNone/>
            </a:pPr>
            <a:r>
              <a:rPr lang="pl-PL" altLang="pl-PL" sz="7200" kern="1200">
                <a:solidFill>
                  <a:srgbClr val="FFFF00"/>
                </a:solidFill>
                <a:latin typeface="DejaVu Sans Condensed" charset="0"/>
                <a:cs typeface="DejaVu Sans Condensed" charset="0"/>
              </a:rPr>
              <a:t>Księga Rodzaju 1:1–2:3</a:t>
            </a:r>
          </a:p>
        </p:txBody>
      </p:sp>
      <p:pic>
        <p:nvPicPr>
          <p:cNvPr id="13005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9763" y="2627313"/>
            <a:ext cx="4191000" cy="414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4" name="Rectangle 5"/>
          <p:cNvSpPr>
            <a:spLocks noChangeArrowheads="1"/>
          </p:cNvSpPr>
          <p:nvPr/>
        </p:nvSpPr>
        <p:spPr bwMode="auto">
          <a:xfrm>
            <a:off x="3240088" y="7775575"/>
            <a:ext cx="66421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400" kern="1200">
                <a:solidFill>
                  <a:srgbClr val="FFFFFF"/>
                </a:solidFill>
                <a:latin typeface="DejaVu Sans" charset="0"/>
                <a:cs typeface="DejaVu Sans" charset="0"/>
              </a:rPr>
              <a:t>Obiektyw szerokokątny widzi cały tydzień Stworzenia.</a:t>
            </a:r>
          </a:p>
        </p:txBody>
      </p:sp>
      <p:grpSp>
        <p:nvGrpSpPr>
          <p:cNvPr id="134150" name="Group 6"/>
          <p:cNvGrpSpPr>
            <a:grpSpLocks/>
          </p:cNvGrpSpPr>
          <p:nvPr/>
        </p:nvGrpSpPr>
        <p:grpSpPr bwMode="auto">
          <a:xfrm>
            <a:off x="12479338" y="792163"/>
            <a:ext cx="9793287" cy="12030075"/>
            <a:chOff x="7861" y="499"/>
            <a:chExt cx="6169" cy="7578"/>
          </a:xfrm>
        </p:grpSpPr>
        <p:sp>
          <p:nvSpPr>
            <p:cNvPr id="130056" name="Rectangle 7"/>
            <p:cNvSpPr>
              <a:spLocks noChangeArrowheads="1"/>
            </p:cNvSpPr>
            <p:nvPr/>
          </p:nvSpPr>
          <p:spPr bwMode="auto">
            <a:xfrm>
              <a:off x="7861" y="499"/>
              <a:ext cx="6169" cy="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9pPr>
            </a:lstStyle>
            <a:p>
              <a:pPr algn="ctr" defTabSz="449263" eaLnBrk="1" fontAlgn="base">
                <a:spcBef>
                  <a:spcPts val="2200"/>
                </a:spcBef>
                <a:spcAft>
                  <a:spcPct val="0"/>
                </a:spcAft>
                <a:buClr>
                  <a:srgbClr val="000000"/>
                </a:buClr>
                <a:buSzPct val="100000"/>
                <a:buFont typeface="Times New Roman" pitchFamily="16" charset="0"/>
                <a:buNone/>
              </a:pPr>
              <a:r>
                <a:rPr lang="pl-PL" altLang="pl-PL" sz="7200" kern="1200">
                  <a:solidFill>
                    <a:srgbClr val="FFFB00"/>
                  </a:solidFill>
                  <a:latin typeface="DejaVu Sans Condensed" charset="0"/>
                  <a:cs typeface="DejaVu Sans Condensed" charset="0"/>
                </a:rPr>
                <a:t>Księga Rodzaju 2:4–25</a:t>
              </a:r>
            </a:p>
          </p:txBody>
        </p:sp>
        <p:pic>
          <p:nvPicPr>
            <p:cNvPr id="130057"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28" y="1683"/>
              <a:ext cx="5504" cy="31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8" name="Rectangle 9"/>
            <p:cNvSpPr>
              <a:spLocks noChangeArrowheads="1"/>
            </p:cNvSpPr>
            <p:nvPr/>
          </p:nvSpPr>
          <p:spPr bwMode="auto">
            <a:xfrm>
              <a:off x="8666" y="4926"/>
              <a:ext cx="4827" cy="3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400" kern="1200">
                  <a:solidFill>
                    <a:srgbClr val="FFFFFF"/>
                  </a:solidFill>
                  <a:latin typeface="DejaVu Sans" charset="0"/>
                  <a:cs typeface="DejaVu Sans" charset="0"/>
                </a:rPr>
                <a:t>Teleobiektyw </a:t>
              </a:r>
            </a:p>
            <a:p>
              <a:pPr algn="ctr" defTabSz="449263" eaLnBrk="1" fontAlgn="base">
                <a:spcBef>
                  <a:spcPct val="0"/>
                </a:spcBef>
                <a:spcAft>
                  <a:spcPct val="0"/>
                </a:spcAft>
                <a:buClr>
                  <a:srgbClr val="000000"/>
                </a:buClr>
                <a:buSzPct val="100000"/>
                <a:buFont typeface="Times New Roman" pitchFamily="16" charset="0"/>
                <a:buNone/>
              </a:pPr>
              <a:r>
                <a:rPr lang="pl-PL" altLang="pl-PL" sz="6400" kern="1200">
                  <a:solidFill>
                    <a:srgbClr val="FFFFFF"/>
                  </a:solidFill>
                  <a:latin typeface="DejaVu Sans" charset="0"/>
                  <a:cs typeface="DejaVu Sans" charset="0"/>
                </a:rPr>
                <a:t>z zoomem skupia się na pewnych wydarzeniach </a:t>
              </a:r>
            </a:p>
            <a:p>
              <a:pPr algn="ctr" defTabSz="449263" eaLnBrk="1" fontAlgn="base">
                <a:spcBef>
                  <a:spcPct val="0"/>
                </a:spcBef>
                <a:spcAft>
                  <a:spcPct val="0"/>
                </a:spcAft>
                <a:buClr>
                  <a:srgbClr val="000000"/>
                </a:buClr>
                <a:buSzPct val="100000"/>
                <a:buFont typeface="Times New Roman" pitchFamily="16" charset="0"/>
                <a:buNone/>
              </a:pPr>
              <a:r>
                <a:rPr lang="pl-PL" altLang="pl-PL" sz="6400" kern="1200">
                  <a:solidFill>
                    <a:srgbClr val="FFFFFF"/>
                  </a:solidFill>
                  <a:latin typeface="DejaVu Sans" charset="0"/>
                  <a:cs typeface="DejaVu Sans" charset="0"/>
                </a:rPr>
                <a:t>w dniu 6.</a:t>
              </a:r>
            </a:p>
          </p:txBody>
        </p:sp>
      </p:grpSp>
    </p:spTree>
    <p:extLst>
      <p:ext uri="{BB962C8B-B14F-4D97-AF65-F5344CB8AC3E}">
        <p14:creationId xmlns:p14="http://schemas.microsoft.com/office/powerpoint/2010/main" val="16131944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34150"/>
                                        </p:tgtEl>
                                        <p:attrNameLst>
                                          <p:attrName>style.visibility</p:attrName>
                                        </p:attrNameLst>
                                      </p:cBhvr>
                                      <p:to>
                                        <p:strVal val="visible"/>
                                      </p:to>
                                    </p:set>
                                    <p:animEffect transition="in" filter="dissolve">
                                      <p:cBhvr additive="repl">
                                        <p:cTn id="7" dur="500"/>
                                        <p:tgtEl>
                                          <p:spTgt spid="13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31075" name="Text Box 2"/>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defTabSz="449263" fontAlgn="base">
              <a:spcBef>
                <a:spcPct val="0"/>
              </a:spcBef>
              <a:spcAft>
                <a:spcPct val="0"/>
              </a:spcAft>
              <a:buClr>
                <a:srgbClr val="000000"/>
              </a:buClr>
              <a:buSzPct val="100000"/>
              <a:buFont typeface="Times New Roman" pitchFamily="16" charset="0"/>
              <a:buNone/>
            </a:pPr>
            <a:fld id="{1D6AD022-A18D-4A75-8389-84B0FEE16381}" type="slidenum">
              <a:rPr lang="pl-PL" altLang="pl-PL" sz="2400" kern="1200" smtClean="0">
                <a:latin typeface="Futura" charset="0"/>
                <a:ea typeface="Microsoft YaHei" charset="-122"/>
                <a:cs typeface="Arial"/>
              </a:rPr>
              <a:pPr algn="ctr" defTabSz="449263" fontAlgn="base">
                <a:spcBef>
                  <a:spcPct val="0"/>
                </a:spcBef>
                <a:spcAft>
                  <a:spcPct val="0"/>
                </a:spcAft>
                <a:buClr>
                  <a:srgbClr val="000000"/>
                </a:buClr>
                <a:buSzPct val="100000"/>
                <a:buFont typeface="Times New Roman" pitchFamily="16" charset="0"/>
                <a:buNone/>
              </a:pPr>
              <a:t>81</a:t>
            </a:fld>
            <a:endParaRPr lang="pl-PL" altLang="pl-PL" sz="2400" kern="1200">
              <a:latin typeface="Futura" charset="0"/>
              <a:ea typeface="Microsoft YaHei" charset="-122"/>
              <a:cs typeface="Arial"/>
            </a:endParaRPr>
          </a:p>
        </p:txBody>
      </p:sp>
      <p:sp>
        <p:nvSpPr>
          <p:cNvPr id="131076" name="Rectangle 3"/>
          <p:cNvSpPr>
            <a:spLocks noChangeArrowheads="1"/>
          </p:cNvSpPr>
          <p:nvPr/>
        </p:nvSpPr>
        <p:spPr bwMode="auto">
          <a:xfrm>
            <a:off x="2425700" y="2946400"/>
            <a:ext cx="20043775" cy="664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9pPr>
          </a:lstStyle>
          <a:p>
            <a:pPr algn="ctr" defTabSz="449263" eaLnBrk="1" fontAlgn="base">
              <a:lnSpc>
                <a:spcPct val="95000"/>
              </a:lnSpc>
              <a:spcBef>
                <a:spcPts val="2200"/>
              </a:spcBef>
              <a:spcAft>
                <a:spcPct val="0"/>
              </a:spcAft>
              <a:buClr>
                <a:srgbClr val="000000"/>
              </a:buClr>
              <a:buSzPct val="100000"/>
              <a:buFont typeface="Times New Roman" pitchFamily="16" charset="0"/>
              <a:buNone/>
            </a:pPr>
            <a:r>
              <a:rPr lang="pl-PL" altLang="pl-PL" sz="8600" kern="1200">
                <a:solidFill>
                  <a:srgbClr val="FFFF00"/>
                </a:solidFill>
                <a:latin typeface="DejaVu Sans Condensed" charset="0"/>
                <a:cs typeface="DejaVu Sans Condensed" charset="0"/>
              </a:rPr>
              <a:t>Zarzut</a:t>
            </a:r>
            <a:r>
              <a:rPr lang="pl-PL" altLang="pl-PL" sz="8600" kern="1200">
                <a:solidFill>
                  <a:srgbClr val="FFFFFF"/>
                </a:solidFill>
                <a:latin typeface="DejaVu Sans Condensed" charset="0"/>
                <a:cs typeface="DejaVu Sans Condensed" charset="0"/>
              </a:rPr>
              <a:t>: </a:t>
            </a:r>
          </a:p>
          <a:p>
            <a:pPr algn="ctr" defTabSz="449263" eaLnBrk="1" fontAlgn="base">
              <a:lnSpc>
                <a:spcPct val="95000"/>
              </a:lnSpc>
              <a:spcBef>
                <a:spcPts val="2200"/>
              </a:spcBef>
              <a:spcAft>
                <a:spcPct val="0"/>
              </a:spcAft>
              <a:buClr>
                <a:srgbClr val="000000"/>
              </a:buClr>
              <a:buSzPct val="100000"/>
              <a:buFont typeface="Times New Roman" pitchFamily="16" charset="0"/>
              <a:buNone/>
            </a:pPr>
            <a:r>
              <a:rPr lang="pl-PL" altLang="pl-PL" sz="8600" kern="1200">
                <a:solidFill>
                  <a:srgbClr val="FFFFFF"/>
                </a:solidFill>
                <a:latin typeface="DejaVu Sans Condensed" charset="0"/>
                <a:cs typeface="DejaVu Sans Condensed" charset="0"/>
              </a:rPr>
              <a:t>„List do Hebrajczyków 4:3-4 pokazuje, że 7 dzień trwa nadal i to co najmniej od 6000 lat. Toteż inne dni stworzenia również nie są dosłowne”.</a:t>
            </a:r>
          </a:p>
        </p:txBody>
      </p:sp>
    </p:spTree>
    <p:extLst>
      <p:ext uri="{BB962C8B-B14F-4D97-AF65-F5344CB8AC3E}">
        <p14:creationId xmlns:p14="http://schemas.microsoft.com/office/powerpoint/2010/main" val="28659471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ChangeArrowheads="1"/>
          </p:cNvSpPr>
          <p:nvPr/>
        </p:nvSpPr>
        <p:spPr bwMode="auto">
          <a:xfrm>
            <a:off x="2447925" y="8636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List do Hebrajczyków 4:3-4</a:t>
            </a:r>
          </a:p>
        </p:txBody>
      </p:sp>
      <p:sp>
        <p:nvSpPr>
          <p:cNvPr id="132099" name="Rectangle 2"/>
          <p:cNvSpPr>
            <a:spLocks noChangeArrowheads="1"/>
          </p:cNvSpPr>
          <p:nvPr/>
        </p:nvSpPr>
        <p:spPr bwMode="auto">
          <a:xfrm>
            <a:off x="2735263" y="2952750"/>
            <a:ext cx="19519900" cy="896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Albowiem do </a:t>
            </a:r>
            <a:r>
              <a:rPr lang="pl-PL" altLang="pl-PL" sz="7200" kern="1200">
                <a:solidFill>
                  <a:srgbClr val="FFFF00"/>
                </a:solidFill>
                <a:latin typeface="DejaVu Sans Condensed" charset="0"/>
                <a:cs typeface="DejaVu Sans Condensed" charset="0"/>
              </a:rPr>
              <a:t>odpocznienia </a:t>
            </a:r>
            <a:r>
              <a:rPr lang="pl-PL" altLang="pl-PL" sz="7200" kern="1200">
                <a:solidFill>
                  <a:srgbClr val="FFFFFF"/>
                </a:solidFill>
                <a:latin typeface="DejaVu Sans Condensed" charset="0"/>
                <a:cs typeface="DejaVu Sans Condensed" charset="0"/>
              </a:rPr>
              <a:t>wchodzimy my, którzy uwierzyliśmy, zgodnie z tym, </a:t>
            </a:r>
          </a:p>
          <a:p>
            <a:pP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jak powiedział: Jak przysiągłem w gniewie moim: Nie wejdą do mego </a:t>
            </a:r>
            <a:r>
              <a:rPr lang="pl-PL" altLang="pl-PL" sz="7200" kern="1200">
                <a:solidFill>
                  <a:srgbClr val="FFFF00"/>
                </a:solidFill>
                <a:latin typeface="DejaVu Sans Condensed" charset="0"/>
                <a:cs typeface="DejaVu Sans Condensed" charset="0"/>
              </a:rPr>
              <a:t>odpocznienia</a:t>
            </a:r>
            <a:r>
              <a:rPr lang="pl-PL" altLang="pl-PL" sz="7200" kern="1200">
                <a:solidFill>
                  <a:srgbClr val="FFFFFF"/>
                </a:solidFill>
                <a:latin typeface="DejaVu Sans Condensed" charset="0"/>
                <a:cs typeface="DejaVu Sans Condensed" charset="0"/>
              </a:rPr>
              <a:t>, chociaż </a:t>
            </a:r>
            <a:r>
              <a:rPr lang="pl-PL" altLang="pl-PL" sz="7200" kern="1200">
                <a:solidFill>
                  <a:srgbClr val="FFFF00"/>
                </a:solidFill>
                <a:latin typeface="DejaVu Sans Condensed" charset="0"/>
                <a:cs typeface="DejaVu Sans Condensed" charset="0"/>
              </a:rPr>
              <a:t>dzieła jego</a:t>
            </a:r>
            <a:r>
              <a:rPr lang="pl-PL" altLang="pl-PL" sz="7200" kern="1200">
                <a:solidFill>
                  <a:srgbClr val="FFFFFF"/>
                </a:solidFill>
                <a:latin typeface="DejaVu Sans Condensed" charset="0"/>
                <a:cs typeface="DejaVu Sans Condensed" charset="0"/>
              </a:rPr>
              <a:t> od założenia świata </a:t>
            </a:r>
            <a:r>
              <a:rPr lang="pl-PL" altLang="pl-PL" sz="7200" kern="1200">
                <a:solidFill>
                  <a:srgbClr val="FFFF00"/>
                </a:solidFill>
                <a:latin typeface="DejaVu Sans Condensed" charset="0"/>
                <a:cs typeface="DejaVu Sans Condensed" charset="0"/>
              </a:rPr>
              <a:t>były dokonane</a:t>
            </a:r>
            <a:r>
              <a:rPr lang="pl-PL" altLang="pl-PL" sz="7200" kern="1200">
                <a:solidFill>
                  <a:srgbClr val="FFFFFF"/>
                </a:solidFill>
                <a:latin typeface="DejaVu Sans Condensed" charset="0"/>
                <a:cs typeface="DejaVu Sans Condensed" charset="0"/>
              </a:rPr>
              <a:t>. O siódmym dniu bowiem powiedział gdzieś tak: I </a:t>
            </a:r>
            <a:r>
              <a:rPr lang="pl-PL" altLang="pl-PL" sz="7200" kern="1200">
                <a:solidFill>
                  <a:srgbClr val="FFFF00"/>
                </a:solidFill>
                <a:latin typeface="DejaVu Sans Condensed" charset="0"/>
                <a:cs typeface="DejaVu Sans Condensed" charset="0"/>
              </a:rPr>
              <a:t>odpoczął</a:t>
            </a:r>
            <a:r>
              <a:rPr lang="pl-PL" altLang="pl-PL" sz="7200" kern="1200">
                <a:solidFill>
                  <a:srgbClr val="FFFFFF"/>
                </a:solidFill>
                <a:latin typeface="DejaVu Sans Condensed" charset="0"/>
                <a:cs typeface="DejaVu Sans Condensed" charset="0"/>
              </a:rPr>
              <a:t> Bóg dnia siódmego </a:t>
            </a:r>
          </a:p>
          <a:p>
            <a:pP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00"/>
                </a:solidFill>
                <a:latin typeface="DejaVu Sans Condensed" charset="0"/>
                <a:cs typeface="DejaVu Sans Condensed" charset="0"/>
              </a:rPr>
              <a:t>od wszystkich dzieł swoich</a:t>
            </a:r>
            <a:r>
              <a:rPr lang="pl-PL" altLang="pl-PL" sz="7200" kern="1200">
                <a:solidFill>
                  <a:srgbClr val="FFFFFF"/>
                </a:solidFill>
                <a:latin typeface="DejaVu Sans Condensed" charset="0"/>
                <a:cs typeface="DejaVu Sans Condensed" charset="0"/>
              </a:rPr>
              <a:t>.</a:t>
            </a:r>
          </a:p>
        </p:txBody>
      </p:sp>
    </p:spTree>
    <p:extLst>
      <p:ext uri="{BB962C8B-B14F-4D97-AF65-F5344CB8AC3E}">
        <p14:creationId xmlns:p14="http://schemas.microsoft.com/office/powerpoint/2010/main" val="5833968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Księga Rodzaju 2:1-3</a:t>
            </a:r>
          </a:p>
        </p:txBody>
      </p:sp>
      <p:sp>
        <p:nvSpPr>
          <p:cNvPr id="133123" name="Rectangle 2"/>
          <p:cNvSpPr>
            <a:spLocks noChangeArrowheads="1"/>
          </p:cNvSpPr>
          <p:nvPr/>
        </p:nvSpPr>
        <p:spPr bwMode="auto">
          <a:xfrm>
            <a:off x="2425700" y="3336925"/>
            <a:ext cx="19519900" cy="699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spcBef>
                <a:spcPct val="0"/>
              </a:spcBef>
              <a:spcAft>
                <a:spcPct val="0"/>
              </a:spcAft>
              <a:buClr>
                <a:srgbClr val="000000"/>
              </a:buClr>
              <a:buSzPct val="100000"/>
              <a:buFont typeface="Times New Roman" pitchFamily="16" charset="0"/>
              <a:buNone/>
            </a:pPr>
            <a:r>
              <a:rPr lang="pl-PL" altLang="pl-PL" sz="6400" kern="1200">
                <a:solidFill>
                  <a:srgbClr val="FFFFFF"/>
                </a:solidFill>
                <a:latin typeface="DejaVu Sans Condensed" charset="0"/>
                <a:cs typeface="DejaVu Sans Condensed" charset="0"/>
              </a:rPr>
              <a:t>Tak zostały </a:t>
            </a:r>
            <a:r>
              <a:rPr lang="pl-PL" altLang="pl-PL" sz="6400" kern="1200">
                <a:solidFill>
                  <a:srgbClr val="FFFF00"/>
                </a:solidFill>
                <a:latin typeface="DejaVu Sans Condensed" charset="0"/>
                <a:cs typeface="DejaVu Sans Condensed" charset="0"/>
              </a:rPr>
              <a:t>ukończone </a:t>
            </a:r>
            <a:r>
              <a:rPr lang="pl-PL" altLang="pl-PL" sz="6400" kern="1200">
                <a:solidFill>
                  <a:srgbClr val="FFFFFF"/>
                </a:solidFill>
                <a:latin typeface="DejaVu Sans Condensed" charset="0"/>
                <a:cs typeface="DejaVu Sans Condensed" charset="0"/>
              </a:rPr>
              <a:t>niebo i ziemia oraz cały ich zastęp. I </a:t>
            </a:r>
            <a:r>
              <a:rPr lang="pl-PL" altLang="pl-PL" sz="6400" kern="1200">
                <a:solidFill>
                  <a:srgbClr val="FFFF00"/>
                </a:solidFill>
                <a:latin typeface="DejaVu Sans Condensed" charset="0"/>
                <a:cs typeface="DejaVu Sans Condensed" charset="0"/>
              </a:rPr>
              <a:t>ukończył</a:t>
            </a:r>
            <a:r>
              <a:rPr lang="pl-PL" altLang="pl-PL" sz="6400" kern="1200">
                <a:solidFill>
                  <a:srgbClr val="FFFFFF"/>
                </a:solidFill>
                <a:latin typeface="DejaVu Sans Condensed" charset="0"/>
                <a:cs typeface="DejaVu Sans Condensed" charset="0"/>
              </a:rPr>
              <a:t> Bóg w siódmym dniu </a:t>
            </a:r>
            <a:r>
              <a:rPr lang="pl-PL" altLang="pl-PL" sz="6400" kern="1200">
                <a:solidFill>
                  <a:srgbClr val="FFFF00"/>
                </a:solidFill>
                <a:latin typeface="DejaVu Sans Condensed" charset="0"/>
                <a:cs typeface="DejaVu Sans Condensed" charset="0"/>
              </a:rPr>
              <a:t>dzieło swoje, które uczynił</a:t>
            </a:r>
            <a:r>
              <a:rPr lang="pl-PL" altLang="pl-PL" sz="6400" kern="1200">
                <a:solidFill>
                  <a:srgbClr val="FFFFFF"/>
                </a:solidFill>
                <a:latin typeface="DejaVu Sans Condensed" charset="0"/>
                <a:cs typeface="DejaVu Sans Condensed" charset="0"/>
              </a:rPr>
              <a:t>, i odpoczął dnia siódmego od wszelkiego </a:t>
            </a:r>
            <a:r>
              <a:rPr lang="pl-PL" altLang="pl-PL" sz="6400" kern="1200">
                <a:solidFill>
                  <a:srgbClr val="FFFF00"/>
                </a:solidFill>
                <a:latin typeface="DejaVu Sans Condensed" charset="0"/>
                <a:cs typeface="DejaVu Sans Condensed" charset="0"/>
              </a:rPr>
              <a:t>dzieła, które uczynił</a:t>
            </a:r>
            <a:r>
              <a:rPr lang="pl-PL" altLang="pl-PL" sz="6400" kern="1200">
                <a:solidFill>
                  <a:srgbClr val="FFFFFF"/>
                </a:solidFill>
                <a:latin typeface="DejaVu Sans Condensed" charset="0"/>
                <a:cs typeface="DejaVu Sans Condensed" charset="0"/>
              </a:rPr>
              <a:t>.</a:t>
            </a:r>
          </a:p>
          <a:p>
            <a:pPr defTabSz="449263" eaLnBrk="1" fontAlgn="base">
              <a:spcBef>
                <a:spcPct val="0"/>
              </a:spcBef>
              <a:spcAft>
                <a:spcPct val="0"/>
              </a:spcAft>
              <a:buClr>
                <a:srgbClr val="000000"/>
              </a:buClr>
              <a:buSzPct val="100000"/>
              <a:buFont typeface="Times New Roman" pitchFamily="16" charset="0"/>
              <a:buNone/>
            </a:pPr>
            <a:r>
              <a:rPr lang="pl-PL" altLang="pl-PL" sz="6400" kern="1200">
                <a:solidFill>
                  <a:srgbClr val="FFFFFF"/>
                </a:solidFill>
                <a:latin typeface="DejaVu Sans Condensed" charset="0"/>
                <a:cs typeface="DejaVu Sans Condensed" charset="0"/>
              </a:rPr>
              <a:t>I pobłogosławił Bóg dzień siódmy, i poświęcił go, bo w nim </a:t>
            </a:r>
            <a:r>
              <a:rPr lang="pl-PL" altLang="pl-PL" sz="6400" kern="1200">
                <a:solidFill>
                  <a:srgbClr val="FFFF00"/>
                </a:solidFill>
                <a:latin typeface="DejaVu Sans Condensed" charset="0"/>
                <a:cs typeface="DejaVu Sans Condensed" charset="0"/>
              </a:rPr>
              <a:t>odpoczął od wszelkiego dzieła swego, którego Bóg dokonał w stworzeniu.</a:t>
            </a:r>
          </a:p>
        </p:txBody>
      </p:sp>
    </p:spTree>
    <p:extLst>
      <p:ext uri="{BB962C8B-B14F-4D97-AF65-F5344CB8AC3E}">
        <p14:creationId xmlns:p14="http://schemas.microsoft.com/office/powerpoint/2010/main" val="395291366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1" name="image48.png" descr="image48.png"/>
          <p:cNvPicPr>
            <a:picLocks noChangeAspect="1"/>
          </p:cNvPicPr>
          <p:nvPr/>
        </p:nvPicPr>
        <p:blipFill>
          <a:blip r:embed="rId3">
            <a:extLst/>
          </a:blip>
          <a:stretch>
            <a:fillRect/>
          </a:stretch>
        </p:blipFill>
        <p:spPr>
          <a:xfrm>
            <a:off x="16340858" y="9779102"/>
            <a:ext cx="3378201" cy="3378201"/>
          </a:xfrm>
          <a:prstGeom prst="rect">
            <a:avLst/>
          </a:prstGeom>
          <a:ln w="12700"/>
          <a:effectLst>
            <a:outerShdw blurRad="50800" dist="38100" dir="2700000" rotWithShape="0">
              <a:srgbClr val="000000">
                <a:alpha val="40000"/>
              </a:srgbClr>
            </a:outerShdw>
          </a:effectLst>
        </p:spPr>
      </p:pic>
      <p:pic>
        <p:nvPicPr>
          <p:cNvPr id="1662" name="image49.png" descr="image49.png"/>
          <p:cNvPicPr>
            <a:picLocks noChangeAspect="1"/>
          </p:cNvPicPr>
          <p:nvPr/>
        </p:nvPicPr>
        <p:blipFill>
          <a:blip r:embed="rId4">
            <a:extLst/>
          </a:blip>
          <a:stretch>
            <a:fillRect/>
          </a:stretch>
        </p:blipFill>
        <p:spPr>
          <a:xfrm>
            <a:off x="3098846" y="9917746"/>
            <a:ext cx="3263901" cy="3276601"/>
          </a:xfrm>
          <a:prstGeom prst="rect">
            <a:avLst/>
          </a:prstGeom>
          <a:ln w="12700"/>
          <a:effectLst>
            <a:outerShdw blurRad="50800" dist="38100" dir="2700000" rotWithShape="0">
              <a:srgbClr val="000000">
                <a:alpha val="40000"/>
              </a:srgbClr>
            </a:outerShdw>
          </a:effectLst>
        </p:spPr>
      </p:pic>
      <p:pic>
        <p:nvPicPr>
          <p:cNvPr id="1664" name="image50.png" descr="image50.png"/>
          <p:cNvPicPr>
            <a:picLocks noChangeAspect="1"/>
          </p:cNvPicPr>
          <p:nvPr/>
        </p:nvPicPr>
        <p:blipFill>
          <a:blip r:embed="rId5">
            <a:extLst/>
          </a:blip>
          <a:stretch>
            <a:fillRect/>
          </a:stretch>
        </p:blipFill>
        <p:spPr>
          <a:xfrm>
            <a:off x="6379860" y="9931717"/>
            <a:ext cx="3365501" cy="3276601"/>
          </a:xfrm>
          <a:prstGeom prst="rect">
            <a:avLst/>
          </a:prstGeom>
          <a:ln w="12700"/>
          <a:effectLst>
            <a:outerShdw blurRad="50800" dist="38100" dir="2700000" rotWithShape="0">
              <a:srgbClr val="000000">
                <a:alpha val="40000"/>
              </a:srgbClr>
            </a:outerShdw>
          </a:effectLst>
        </p:spPr>
      </p:pic>
      <p:pic>
        <p:nvPicPr>
          <p:cNvPr id="1665" name="image51.png" descr="image51.png"/>
          <p:cNvPicPr>
            <a:picLocks noChangeAspect="1"/>
          </p:cNvPicPr>
          <p:nvPr/>
        </p:nvPicPr>
        <p:blipFill>
          <a:blip r:embed="rId6">
            <a:extLst/>
          </a:blip>
          <a:stretch>
            <a:fillRect/>
          </a:stretch>
        </p:blipFill>
        <p:spPr>
          <a:xfrm>
            <a:off x="9784914" y="9882190"/>
            <a:ext cx="3238501" cy="3276601"/>
          </a:xfrm>
          <a:prstGeom prst="rect">
            <a:avLst/>
          </a:prstGeom>
          <a:ln w="12700"/>
          <a:effectLst>
            <a:outerShdw blurRad="50800" dist="38100" dir="2700000" rotWithShape="0">
              <a:srgbClr val="000000">
                <a:alpha val="40000"/>
              </a:srgbClr>
            </a:outerShdw>
          </a:effectLst>
        </p:spPr>
      </p:pic>
      <p:pic>
        <p:nvPicPr>
          <p:cNvPr id="1666" name="image52.png" descr="image52.png"/>
          <p:cNvPicPr>
            <a:picLocks noChangeAspect="1"/>
          </p:cNvPicPr>
          <p:nvPr/>
        </p:nvPicPr>
        <p:blipFill>
          <a:blip r:embed="rId7">
            <a:extLst/>
          </a:blip>
          <a:stretch>
            <a:fillRect/>
          </a:stretch>
        </p:blipFill>
        <p:spPr>
          <a:xfrm>
            <a:off x="13064170" y="9876116"/>
            <a:ext cx="3314701" cy="3289301"/>
          </a:xfrm>
          <a:prstGeom prst="rect">
            <a:avLst/>
          </a:prstGeom>
          <a:ln w="12700"/>
          <a:effectLst>
            <a:outerShdw blurRad="50800" dist="38100" dir="2700000" rotWithShape="0">
              <a:srgbClr val="000000">
                <a:alpha val="40000"/>
              </a:srgbClr>
            </a:outerShdw>
          </a:effectLst>
        </p:spPr>
      </p:pic>
      <p:pic>
        <p:nvPicPr>
          <p:cNvPr id="1671" name="image53.png" descr="image53.png"/>
          <p:cNvPicPr>
            <a:picLocks noChangeAspect="1"/>
          </p:cNvPicPr>
          <p:nvPr/>
        </p:nvPicPr>
        <p:blipFill>
          <a:blip r:embed="rId8">
            <a:extLst/>
          </a:blip>
          <a:stretch>
            <a:fillRect/>
          </a:stretch>
        </p:blipFill>
        <p:spPr>
          <a:xfrm>
            <a:off x="19723329" y="9808485"/>
            <a:ext cx="3390901" cy="3276601"/>
          </a:xfrm>
          <a:prstGeom prst="rect">
            <a:avLst/>
          </a:prstGeom>
          <a:ln w="12700"/>
          <a:effectLst>
            <a:outerShdw blurRad="50800" dist="38100" dir="2700000" rotWithShape="0">
              <a:srgbClr val="000000">
                <a:alpha val="40000"/>
              </a:srgbClr>
            </a:outerShdw>
          </a:effectLst>
        </p:spPr>
      </p:pic>
      <p:grpSp>
        <p:nvGrpSpPr>
          <p:cNvPr id="1685" name="Group"/>
          <p:cNvGrpSpPr/>
          <p:nvPr/>
        </p:nvGrpSpPr>
        <p:grpSpPr>
          <a:xfrm>
            <a:off x="5746639" y="5013324"/>
            <a:ext cx="17145044" cy="4003035"/>
            <a:chOff x="0" y="22224"/>
            <a:chExt cx="17145043" cy="4003034"/>
          </a:xfrm>
        </p:grpSpPr>
        <p:sp>
          <p:nvSpPr>
            <p:cNvPr id="1677" name="Line"/>
            <p:cNvSpPr/>
            <p:nvPr/>
          </p:nvSpPr>
          <p:spPr>
            <a:xfrm flipH="1">
              <a:off x="0" y="2701296"/>
              <a:ext cx="3218809" cy="1323962"/>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78" name="Line"/>
            <p:cNvSpPr/>
            <p:nvPr/>
          </p:nvSpPr>
          <p:spPr>
            <a:xfrm flipH="1">
              <a:off x="2440703" y="2809850"/>
              <a:ext cx="1569515" cy="1123648"/>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79" name="Line"/>
            <p:cNvSpPr/>
            <p:nvPr/>
          </p:nvSpPr>
          <p:spPr>
            <a:xfrm>
              <a:off x="5784722" y="2740463"/>
              <a:ext cx="1" cy="1221938"/>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80" name="Line"/>
            <p:cNvSpPr/>
            <p:nvPr/>
          </p:nvSpPr>
          <p:spPr>
            <a:xfrm>
              <a:off x="9069222" y="2731267"/>
              <a:ext cx="1" cy="1240330"/>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81" name="Line"/>
            <p:cNvSpPr/>
            <p:nvPr/>
          </p:nvSpPr>
          <p:spPr>
            <a:xfrm>
              <a:off x="12413239" y="2778563"/>
              <a:ext cx="1" cy="1145737"/>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82" name="Line"/>
            <p:cNvSpPr/>
            <p:nvPr/>
          </p:nvSpPr>
          <p:spPr>
            <a:xfrm>
              <a:off x="15797881" y="2832431"/>
              <a:ext cx="1" cy="1145737"/>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83" name="Rectangle"/>
            <p:cNvSpPr/>
            <p:nvPr/>
          </p:nvSpPr>
          <p:spPr>
            <a:xfrm>
              <a:off x="2896116" y="22224"/>
              <a:ext cx="14248927" cy="2952752"/>
            </a:xfrm>
            <a:prstGeom prst="rect">
              <a:avLst/>
            </a:prstGeom>
            <a:blipFill rotWithShape="1">
              <a:blip r:embed="rId9"/>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84" name="Tag-Zeitalter-Sicht"/>
            <p:cNvSpPr txBox="1"/>
            <p:nvPr/>
          </p:nvSpPr>
          <p:spPr>
            <a:xfrm>
              <a:off x="3273550" y="152400"/>
              <a:ext cx="13695715" cy="988989"/>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a:lnSpc>
                  <a:spcPct val="9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pl-PL" dirty="0"/>
                <a:t>Dzień-Epoka</a:t>
              </a:r>
              <a:endParaRPr dirty="0"/>
            </a:p>
          </p:txBody>
        </p:sp>
      </p:grpSp>
      <p:grpSp>
        <p:nvGrpSpPr>
          <p:cNvPr id="1689" name="Group"/>
          <p:cNvGrpSpPr/>
          <p:nvPr/>
        </p:nvGrpSpPr>
        <p:grpSpPr>
          <a:xfrm>
            <a:off x="2202475" y="2346782"/>
            <a:ext cx="7068915" cy="9799876"/>
            <a:chOff x="-141567" y="0"/>
            <a:chExt cx="7068913" cy="9799875"/>
          </a:xfrm>
        </p:grpSpPr>
        <p:sp>
          <p:nvSpPr>
            <p:cNvPr id="1686" name="Rectangle"/>
            <p:cNvSpPr/>
            <p:nvPr/>
          </p:nvSpPr>
          <p:spPr>
            <a:xfrm>
              <a:off x="565855" y="0"/>
              <a:ext cx="5654071" cy="1589123"/>
            </a:xfrm>
            <a:prstGeom prst="rect">
              <a:avLst/>
            </a:prstGeom>
            <a:blipFill rotWithShape="1">
              <a:blip r:embed="rId10"/>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87" name="Line"/>
            <p:cNvSpPr/>
            <p:nvPr/>
          </p:nvSpPr>
          <p:spPr>
            <a:xfrm flipH="1">
              <a:off x="0" y="1471300"/>
              <a:ext cx="947616" cy="8328575"/>
            </a:xfrm>
            <a:prstGeom prst="line">
              <a:avLst/>
            </a:prstGeom>
            <a:noFill/>
            <a:ln w="101600" cap="flat">
              <a:solidFill>
                <a:srgbClr val="00F900"/>
              </a:solidFill>
              <a:prstDash val="solid"/>
              <a:round/>
              <a:tailEnd type="triangle" w="med" len="med"/>
            </a:ln>
            <a:effectLst/>
          </p:spPr>
          <p:txBody>
            <a:bodyPr wrap="square" lIns="0" tIns="0" rIns="0" bIns="0" numCol="1" anchor="t">
              <a:noAutofit/>
            </a:bodyPr>
            <a:lstStyle/>
            <a:p>
              <a:endParaRPr/>
            </a:p>
          </p:txBody>
        </p:sp>
        <p:sp>
          <p:nvSpPr>
            <p:cNvPr id="1688" name="Vor Gen. 1:1"/>
            <p:cNvSpPr txBox="1"/>
            <p:nvPr/>
          </p:nvSpPr>
          <p:spPr>
            <a:xfrm>
              <a:off x="-141567" y="248461"/>
              <a:ext cx="7068913" cy="1087477"/>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pl-PL" dirty="0"/>
                <a:t>Przed Rdz 1:1?</a:t>
              </a:r>
              <a:endParaRPr dirty="0"/>
            </a:p>
          </p:txBody>
        </p:sp>
      </p:grpSp>
      <p:grpSp>
        <p:nvGrpSpPr>
          <p:cNvPr id="1698" name="Group"/>
          <p:cNvGrpSpPr/>
          <p:nvPr/>
        </p:nvGrpSpPr>
        <p:grpSpPr>
          <a:xfrm>
            <a:off x="6237368" y="6523356"/>
            <a:ext cx="16658342" cy="3482382"/>
            <a:chOff x="562903" y="1537279"/>
            <a:chExt cx="16658340" cy="3482380"/>
          </a:xfrm>
        </p:grpSpPr>
        <p:sp>
          <p:nvSpPr>
            <p:cNvPr id="1690" name="Line"/>
            <p:cNvSpPr/>
            <p:nvPr/>
          </p:nvSpPr>
          <p:spPr>
            <a:xfrm>
              <a:off x="585669" y="4371503"/>
              <a:ext cx="1" cy="644476"/>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1691" name="Line"/>
            <p:cNvSpPr/>
            <p:nvPr/>
          </p:nvSpPr>
          <p:spPr>
            <a:xfrm flipH="1">
              <a:off x="4010216" y="2809634"/>
              <a:ext cx="1" cy="2210025"/>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1692" name="Line"/>
            <p:cNvSpPr/>
            <p:nvPr/>
          </p:nvSpPr>
          <p:spPr>
            <a:xfrm>
              <a:off x="7300986" y="2807030"/>
              <a:ext cx="1" cy="2208949"/>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1693" name="Line"/>
            <p:cNvSpPr/>
            <p:nvPr/>
          </p:nvSpPr>
          <p:spPr>
            <a:xfrm>
              <a:off x="10591756" y="2810534"/>
              <a:ext cx="1" cy="2205445"/>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1694" name="Line"/>
            <p:cNvSpPr/>
            <p:nvPr/>
          </p:nvSpPr>
          <p:spPr>
            <a:xfrm>
              <a:off x="13882525" y="2807031"/>
              <a:ext cx="1" cy="2208948"/>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1695" name="Rectangle"/>
            <p:cNvSpPr/>
            <p:nvPr/>
          </p:nvSpPr>
          <p:spPr>
            <a:xfrm>
              <a:off x="2959616" y="1537279"/>
              <a:ext cx="14261627" cy="1437697"/>
            </a:xfrm>
            <a:prstGeom prst="rect">
              <a:avLst/>
            </a:prstGeom>
            <a:blipFill rotWithShape="1">
              <a:blip r:embed="rId11"/>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96" name="Tag-Lücke-Tag-Sicht"/>
            <p:cNvSpPr txBox="1"/>
            <p:nvPr/>
          </p:nvSpPr>
          <p:spPr>
            <a:xfrm>
              <a:off x="3223522" y="1621127"/>
              <a:ext cx="13695715" cy="988988"/>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a:lnSpc>
                  <a:spcPct val="9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pl-PL" dirty="0"/>
                <a:t>Dzień</a:t>
              </a:r>
              <a:r>
                <a:rPr dirty="0"/>
                <a:t>-</a:t>
              </a:r>
              <a:r>
                <a:rPr lang="pl-PL" dirty="0"/>
                <a:t>Przerwa</a:t>
              </a:r>
              <a:r>
                <a:rPr dirty="0"/>
                <a:t>-</a:t>
              </a:r>
              <a:r>
                <a:rPr lang="pl-PL" dirty="0"/>
                <a:t>Dzień</a:t>
              </a:r>
              <a:endParaRPr dirty="0"/>
            </a:p>
          </p:txBody>
        </p:sp>
        <p:sp>
          <p:nvSpPr>
            <p:cNvPr id="1697" name="Line"/>
            <p:cNvSpPr/>
            <p:nvPr/>
          </p:nvSpPr>
          <p:spPr>
            <a:xfrm flipV="1">
              <a:off x="562903" y="2814776"/>
              <a:ext cx="3005775" cy="1588509"/>
            </a:xfrm>
            <a:prstGeom prst="line">
              <a:avLst/>
            </a:prstGeom>
            <a:noFill/>
            <a:ln w="101600" cap="flat">
              <a:solidFill>
                <a:srgbClr val="FFFB01"/>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pic>
        <p:nvPicPr>
          <p:cNvPr id="1699" name="X--red stretched thin &amp; wide.png" descr="X--red stretched thin &amp; wide.png"/>
          <p:cNvPicPr>
            <a:picLocks/>
          </p:cNvPicPr>
          <p:nvPr/>
        </p:nvPicPr>
        <p:blipFill>
          <a:blip r:embed="rId12">
            <a:extLst/>
          </a:blip>
          <a:stretch>
            <a:fillRect/>
          </a:stretch>
        </p:blipFill>
        <p:spPr>
          <a:xfrm>
            <a:off x="8710274" y="5225005"/>
            <a:ext cx="13897564" cy="2577120"/>
          </a:xfrm>
          <a:prstGeom prst="rect">
            <a:avLst/>
          </a:prstGeom>
        </p:spPr>
      </p:pic>
      <p:sp>
        <p:nvSpPr>
          <p:cNvPr id="42" name="Rectangle 1"/>
          <p:cNvSpPr txBox="1">
            <a:spLocks noChangeArrowheads="1"/>
          </p:cNvSpPr>
          <p:nvPr/>
        </p:nvSpPr>
        <p:spPr>
          <a:xfrm>
            <a:off x="1501775" y="733425"/>
            <a:ext cx="21380450" cy="795338"/>
          </a:xfrm>
          <a:prstGeom prst="rect">
            <a:avLst/>
          </a:prstGeom>
          <a:ln w="12700">
            <a:miter lim="400000"/>
          </a:ln>
          <a:extLst>
            <a:ext uri="{91240B29-F687-4f45-9708-019B960494DF}">
              <a14:hiddenLine xmlns:a14="http://schemas.microsoft.com/office/drawing/2010/main" w="12600" cap="flat">
                <a:solidFill>
                  <a:srgbClr val="808080"/>
                </a:solidFill>
                <a:miter lim="800000"/>
                <a:headEnd/>
                <a:tailEnd/>
              </a14:hiddenLine>
            </a:ext>
            <a:ext uri="{C572A759-6A51-4108-AA02-DFA0A04FC94B}">
              <ma14:wrappingTextBoxFlag xmlns:ma14="http://schemas.microsoft.com/office/mac/drawingml/2011/main" val="1"/>
            </a:ext>
          </a:extLst>
        </p:spPr>
        <p:txBody>
          <a:bodyPr lIns="50760" tIns="50760" rIns="50760" bIns="50760"/>
          <a:lst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a:lstStyle>
          <a:p>
            <a:pPr algn="ctr"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pPr>
            <a:r>
              <a:rPr lang="pl-PL" altLang="pl-PL" dirty="0">
                <a:latin typeface="DejaVu Sans Condensed" panose="020B0606030804020204" pitchFamily="34" charset="2"/>
                <a:ea typeface="DejaVu Sans Condensed" panose="020B0606030804020204" pitchFamily="34" charset="2"/>
                <a:cs typeface="DejaVu Sans Condensed" panose="020B0606030804020204" pitchFamily="34" charset="2"/>
              </a:rPr>
              <a:t>Gdzie „upchnąć” miliony lat?</a:t>
            </a:r>
          </a:p>
        </p:txBody>
      </p:sp>
      <p:grpSp>
        <p:nvGrpSpPr>
          <p:cNvPr id="2" name="Group 1">
            <a:extLst>
              <a:ext uri="{FF2B5EF4-FFF2-40B4-BE49-F238E27FC236}">
                <a16:creationId xmlns:a16="http://schemas.microsoft.com/office/drawing/2014/main" xmlns="" id="{ABB75D26-251D-B549-B5C0-A39EF9898F49}"/>
              </a:ext>
            </a:extLst>
          </p:cNvPr>
          <p:cNvGrpSpPr/>
          <p:nvPr/>
        </p:nvGrpSpPr>
        <p:grpSpPr>
          <a:xfrm>
            <a:off x="4822149" y="2822044"/>
            <a:ext cx="15879232" cy="5752482"/>
            <a:chOff x="4822149" y="2822044"/>
            <a:chExt cx="15879232" cy="5752482"/>
          </a:xfrm>
        </p:grpSpPr>
        <p:grpSp>
          <p:nvGrpSpPr>
            <p:cNvPr id="1676" name="Group"/>
            <p:cNvGrpSpPr/>
            <p:nvPr/>
          </p:nvGrpSpPr>
          <p:grpSpPr>
            <a:xfrm>
              <a:off x="4822149" y="2822044"/>
              <a:ext cx="14964694" cy="5752482"/>
              <a:chOff x="0" y="47285"/>
              <a:chExt cx="14964693" cy="5752481"/>
            </a:xfrm>
          </p:grpSpPr>
          <p:sp>
            <p:nvSpPr>
              <p:cNvPr id="1673" name="Line"/>
              <p:cNvSpPr/>
              <p:nvPr/>
            </p:nvSpPr>
            <p:spPr>
              <a:xfrm flipH="1">
                <a:off x="0" y="1194743"/>
                <a:ext cx="4051398" cy="4605023"/>
              </a:xfrm>
              <a:prstGeom prst="line">
                <a:avLst/>
              </a:prstGeom>
              <a:noFill/>
              <a:ln w="101600" cap="flat">
                <a:solidFill>
                  <a:srgbClr val="00FDFF"/>
                </a:solidFill>
                <a:prstDash val="solid"/>
                <a:round/>
                <a:tailEnd type="triangle" w="med" len="med"/>
              </a:ln>
              <a:effectLst/>
            </p:spPr>
            <p:txBody>
              <a:bodyPr wrap="square" lIns="0" tIns="0" rIns="0" bIns="0" numCol="1" anchor="t">
                <a:noAutofit/>
              </a:bodyPr>
              <a:lstStyle/>
              <a:p>
                <a:endParaRPr/>
              </a:p>
            </p:txBody>
          </p:sp>
          <p:sp>
            <p:nvSpPr>
              <p:cNvPr id="1674" name="Rectangle"/>
              <p:cNvSpPr/>
              <p:nvPr/>
            </p:nvSpPr>
            <p:spPr>
              <a:xfrm>
                <a:off x="3831741" y="47285"/>
                <a:ext cx="11132952" cy="1837395"/>
              </a:xfrm>
              <a:prstGeom prst="rect">
                <a:avLst/>
              </a:prstGeom>
              <a:blipFill rotWithShape="1">
                <a:blip r:embed="rId13"/>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3" name="Rectangle 17"/>
            <p:cNvSpPr>
              <a:spLocks noChangeArrowheads="1"/>
            </p:cNvSpPr>
            <p:nvPr/>
          </p:nvSpPr>
          <p:spPr bwMode="auto">
            <a:xfrm>
              <a:off x="10004806" y="2940050"/>
              <a:ext cx="10696575" cy="159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9pPr>
            </a:lstStyle>
            <a:p>
              <a:pPr algn="ctr" eaLnBrk="1">
                <a:lnSpc>
                  <a:spcPct val="80000"/>
                </a:lnSpc>
              </a:pPr>
              <a:r>
                <a:rPr lang="pl-PL" altLang="pl-PL" sz="6000" dirty="0">
                  <a:solidFill>
                    <a:srgbClr val="000000"/>
                  </a:solidFill>
                  <a:latin typeface="Calibri" charset="0"/>
                </a:rPr>
                <a:t>Między Rdz 1:1 a 1:2?</a:t>
              </a:r>
            </a:p>
            <a:p>
              <a:pPr algn="ctr" eaLnBrk="1">
                <a:lnSpc>
                  <a:spcPct val="80000"/>
                </a:lnSpc>
              </a:pPr>
              <a:r>
                <a:rPr lang="pl-PL" altLang="pl-PL" sz="6000" dirty="0">
                  <a:solidFill>
                    <a:srgbClr val="000000"/>
                  </a:solidFill>
                  <a:latin typeface="Calibri" charset="0"/>
                </a:rPr>
                <a:t>(teoria przerwy czasowej)</a:t>
              </a:r>
            </a:p>
          </p:txBody>
        </p:sp>
      </p:grpSp>
      <p:sp>
        <p:nvSpPr>
          <p:cNvPr id="44" name="Rectangle 8"/>
          <p:cNvSpPr>
            <a:spLocks noChangeArrowheads="1"/>
          </p:cNvSpPr>
          <p:nvPr/>
        </p:nvSpPr>
        <p:spPr bwMode="auto">
          <a:xfrm>
            <a:off x="9936163" y="9196388"/>
            <a:ext cx="2347912" cy="1969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chemeClr val="bg1"/>
                </a:solidFill>
                <a:latin typeface="Mensch Regular" charset="0"/>
              </a:rPr>
              <a:t>Dzień</a:t>
            </a:r>
          </a:p>
          <a:p>
            <a:pPr algn="ctr" eaLnBrk="1">
              <a:lnSpc>
                <a:spcPct val="100000"/>
              </a:lnSpc>
            </a:pPr>
            <a:r>
              <a:rPr lang="pl-PL" altLang="pl-PL" sz="6400" dirty="0">
                <a:solidFill>
                  <a:schemeClr val="bg1"/>
                </a:solidFill>
                <a:latin typeface="Mensch Regular" charset="0"/>
              </a:rPr>
              <a:t>3 </a:t>
            </a:r>
          </a:p>
        </p:txBody>
      </p:sp>
      <p:sp>
        <p:nvSpPr>
          <p:cNvPr id="45" name="Rectangle 9"/>
          <p:cNvSpPr>
            <a:spLocks noChangeArrowheads="1"/>
          </p:cNvSpPr>
          <p:nvPr/>
        </p:nvSpPr>
        <p:spPr bwMode="auto">
          <a:xfrm>
            <a:off x="13606463" y="9099550"/>
            <a:ext cx="2325687" cy="1969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chemeClr val="bg1"/>
                </a:solidFill>
                <a:latin typeface="Mensch Regular" charset="0"/>
              </a:rPr>
              <a:t>Dzień</a:t>
            </a:r>
          </a:p>
          <a:p>
            <a:pPr algn="ctr" eaLnBrk="1">
              <a:lnSpc>
                <a:spcPct val="100000"/>
              </a:lnSpc>
            </a:pPr>
            <a:r>
              <a:rPr lang="pl-PL" altLang="pl-PL" sz="6400" dirty="0">
                <a:solidFill>
                  <a:schemeClr val="bg1"/>
                </a:solidFill>
                <a:latin typeface="Mensch Regular" charset="0"/>
              </a:rPr>
              <a:t>4 </a:t>
            </a:r>
          </a:p>
        </p:txBody>
      </p:sp>
      <p:sp>
        <p:nvSpPr>
          <p:cNvPr id="46" name="Rectangle 10"/>
          <p:cNvSpPr>
            <a:spLocks noChangeArrowheads="1"/>
          </p:cNvSpPr>
          <p:nvPr/>
        </p:nvSpPr>
        <p:spPr bwMode="auto">
          <a:xfrm>
            <a:off x="16919575" y="9132888"/>
            <a:ext cx="2303463" cy="1969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chemeClr val="bg1"/>
                </a:solidFill>
                <a:latin typeface="Mensch Regular" charset="0"/>
              </a:rPr>
              <a:t>Dzień</a:t>
            </a:r>
          </a:p>
          <a:p>
            <a:pPr algn="ctr" eaLnBrk="1">
              <a:lnSpc>
                <a:spcPct val="100000"/>
              </a:lnSpc>
            </a:pPr>
            <a:r>
              <a:rPr lang="pl-PL" altLang="pl-PL" sz="6400" dirty="0">
                <a:solidFill>
                  <a:schemeClr val="bg1"/>
                </a:solidFill>
                <a:latin typeface="Mensch Regular" charset="0"/>
              </a:rPr>
              <a:t>5 </a:t>
            </a:r>
          </a:p>
        </p:txBody>
      </p:sp>
      <p:sp>
        <p:nvSpPr>
          <p:cNvPr id="47" name="Rectangle 13"/>
          <p:cNvSpPr>
            <a:spLocks noChangeArrowheads="1"/>
          </p:cNvSpPr>
          <p:nvPr/>
        </p:nvSpPr>
        <p:spPr bwMode="auto">
          <a:xfrm>
            <a:off x="3375025" y="9061450"/>
            <a:ext cx="2773363" cy="1969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rgbClr val="FFFFFF"/>
                </a:solidFill>
                <a:latin typeface="Mensch Regular" charset="0"/>
              </a:rPr>
              <a:t>Dzień</a:t>
            </a:r>
          </a:p>
          <a:p>
            <a:pPr algn="ctr" eaLnBrk="1">
              <a:lnSpc>
                <a:spcPct val="100000"/>
              </a:lnSpc>
            </a:pPr>
            <a:r>
              <a:rPr lang="pl-PL" altLang="pl-PL" sz="6400" dirty="0">
                <a:solidFill>
                  <a:srgbClr val="FFFFFF"/>
                </a:solidFill>
                <a:latin typeface="Mensch Regular" charset="0"/>
              </a:rPr>
              <a:t>1</a:t>
            </a:r>
            <a:r>
              <a:rPr lang="pl-PL" altLang="pl-PL" sz="6400" dirty="0">
                <a:solidFill>
                  <a:srgbClr val="000000"/>
                </a:solidFill>
                <a:latin typeface="Mensch Regular" charset="0"/>
              </a:rPr>
              <a:t> </a:t>
            </a:r>
            <a:endParaRPr lang="pl-PL" altLang="pl-PL" sz="6400" dirty="0">
              <a:solidFill>
                <a:schemeClr val="bg1"/>
              </a:solidFill>
              <a:latin typeface="Mensch Regular" charset="0"/>
            </a:endParaRPr>
          </a:p>
        </p:txBody>
      </p:sp>
      <p:sp>
        <p:nvSpPr>
          <p:cNvPr id="48" name="Rectangle 4"/>
          <p:cNvSpPr>
            <a:spLocks noChangeArrowheads="1"/>
          </p:cNvSpPr>
          <p:nvPr/>
        </p:nvSpPr>
        <p:spPr bwMode="auto">
          <a:xfrm>
            <a:off x="6767513" y="9107488"/>
            <a:ext cx="2376487" cy="1951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chemeClr val="bg1"/>
                </a:solidFill>
                <a:latin typeface="Mensch Regular" charset="0"/>
              </a:rPr>
              <a:t>Dzień</a:t>
            </a:r>
          </a:p>
          <a:p>
            <a:pPr algn="ctr" eaLnBrk="1">
              <a:lnSpc>
                <a:spcPct val="100000"/>
              </a:lnSpc>
            </a:pPr>
            <a:r>
              <a:rPr lang="pl-PL" altLang="pl-PL" sz="6400" dirty="0">
                <a:solidFill>
                  <a:schemeClr val="bg1"/>
                </a:solidFill>
                <a:latin typeface="Mensch Regular" charset="0"/>
              </a:rPr>
              <a:t>3 2</a:t>
            </a:r>
          </a:p>
        </p:txBody>
      </p:sp>
      <p:sp>
        <p:nvSpPr>
          <p:cNvPr id="50" name="Rectangle 11"/>
          <p:cNvSpPr>
            <a:spLocks noChangeArrowheads="1"/>
          </p:cNvSpPr>
          <p:nvPr/>
        </p:nvSpPr>
        <p:spPr bwMode="auto">
          <a:xfrm>
            <a:off x="20016788" y="9080500"/>
            <a:ext cx="2349500" cy="195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chemeClr val="bg1"/>
                </a:solidFill>
                <a:latin typeface="Mensch Regular" charset="0"/>
              </a:rPr>
              <a:t>Dzień 6</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99"/>
                                        </p:tgtEl>
                                        <p:attrNameLst>
                                          <p:attrName>style.visibility</p:attrName>
                                        </p:attrNameLst>
                                      </p:cBhvr>
                                      <p:to>
                                        <p:strVal val="visible"/>
                                      </p:to>
                                    </p:set>
                                    <p:animEffect transition="in" filter="dissolve">
                                      <p:cBhvr>
                                        <p:cTn id="7" dur="499"/>
                                        <p:tgtEl>
                                          <p:spTgt spid="16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3" nodeType="clickEffect">
                                  <p:stCondLst>
                                    <p:cond delay="0"/>
                                  </p:stCondLst>
                                  <p:iterate>
                                    <p:tmAbs val="0"/>
                                  </p:iterate>
                                  <p:childTnLst>
                                    <p:set>
                                      <p:cBhvr>
                                        <p:cTn id="16" fill="hold"/>
                                        <p:tgtEl>
                                          <p:spTgt spid="1689"/>
                                        </p:tgtEl>
                                        <p:attrNameLst>
                                          <p:attrName>style.visibility</p:attrName>
                                        </p:attrNameLst>
                                      </p:cBhvr>
                                      <p:to>
                                        <p:strVal val="visible"/>
                                      </p:to>
                                    </p:set>
                                    <p:animEffect transition="in" filter="wipe(up)">
                                      <p:cBhvr>
                                        <p:cTn id="17" dur="499"/>
                                        <p:tgtEl>
                                          <p:spTgt spid="1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 grpId="3" animBg="1" advAuto="0"/>
      <p:bldP spid="1699" grpId="1"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2578100" y="576263"/>
            <a:ext cx="19227800" cy="345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Teoria przerwy czasowej</a:t>
            </a:r>
          </a:p>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Księga Rodzaju 1:1-2</a:t>
            </a:r>
          </a:p>
        </p:txBody>
      </p:sp>
      <p:sp>
        <p:nvSpPr>
          <p:cNvPr id="135171" name="Rectangle 2"/>
          <p:cNvSpPr>
            <a:spLocks noChangeArrowheads="1"/>
          </p:cNvSpPr>
          <p:nvPr/>
        </p:nvSpPr>
        <p:spPr bwMode="auto">
          <a:xfrm>
            <a:off x="2355850" y="4206875"/>
            <a:ext cx="19532600"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spcBef>
                <a:spcPts val="180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1. </a:t>
            </a:r>
            <a:r>
              <a:rPr lang="pl-PL" altLang="pl-PL" sz="7200" kern="1200">
                <a:solidFill>
                  <a:srgbClr val="FFFF00"/>
                </a:solidFill>
                <a:latin typeface="DejaVu Sans Condensed" charset="0"/>
                <a:cs typeface="DejaVu Sans Condensed" charset="0"/>
              </a:rPr>
              <a:t>Na początku </a:t>
            </a:r>
            <a:r>
              <a:rPr lang="pl-PL" altLang="pl-PL" sz="7200" kern="1200">
                <a:solidFill>
                  <a:srgbClr val="FFFFFF"/>
                </a:solidFill>
                <a:latin typeface="DejaVu Sans Condensed" charset="0"/>
                <a:cs typeface="DejaVu Sans Condensed" charset="0"/>
              </a:rPr>
              <a:t>stworzył Bóg niebo i ziemię.</a:t>
            </a:r>
          </a:p>
        </p:txBody>
      </p:sp>
      <p:sp>
        <p:nvSpPr>
          <p:cNvPr id="135172" name="Rectangle 3"/>
          <p:cNvSpPr>
            <a:spLocks noChangeArrowheads="1"/>
          </p:cNvSpPr>
          <p:nvPr/>
        </p:nvSpPr>
        <p:spPr bwMode="auto">
          <a:xfrm>
            <a:off x="1511300" y="6046788"/>
            <a:ext cx="21672550" cy="151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charset="0"/>
                <a:ea typeface="Microsoft YaHei" charset="-122"/>
              </a:defRPr>
            </a:lvl9pPr>
          </a:lstStyle>
          <a:p>
            <a:pPr algn="ctr" defTabSz="449263" eaLnBrk="1" fontAlgn="base">
              <a:spcBef>
                <a:spcPts val="2200"/>
              </a:spcBef>
              <a:spcAft>
                <a:spcPct val="0"/>
              </a:spcAft>
              <a:buClr>
                <a:srgbClr val="000000"/>
              </a:buClr>
              <a:buSzPct val="100000"/>
              <a:buFont typeface="Times New Roman" pitchFamily="16" charset="0"/>
              <a:buNone/>
            </a:pPr>
            <a:r>
              <a:rPr lang="pl-PL" altLang="pl-PL" sz="9200" b="1" kern="1200">
                <a:solidFill>
                  <a:srgbClr val="FFFF00"/>
                </a:solidFill>
                <a:latin typeface="DejaVu Sans" charset="0"/>
                <a:cs typeface="DejaVu Sans" charset="0"/>
              </a:rPr>
              <a:t>&lt;&lt; PRZERWA—MILIARDY LAT &gt;&gt;</a:t>
            </a:r>
          </a:p>
        </p:txBody>
      </p:sp>
      <p:sp>
        <p:nvSpPr>
          <p:cNvPr id="135173" name="Rectangle 4"/>
          <p:cNvSpPr>
            <a:spLocks noChangeArrowheads="1"/>
          </p:cNvSpPr>
          <p:nvPr/>
        </p:nvSpPr>
        <p:spPr bwMode="auto">
          <a:xfrm>
            <a:off x="2425700" y="8658225"/>
            <a:ext cx="19532600" cy="339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spcBef>
                <a:spcPts val="180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2. A ziemia</a:t>
            </a:r>
            <a:r>
              <a:rPr lang="pl-PL" altLang="pl-PL" sz="7200" kern="1200">
                <a:solidFill>
                  <a:srgbClr val="FFFF00"/>
                </a:solidFill>
                <a:latin typeface="DejaVu Sans Condensed" charset="0"/>
                <a:cs typeface="DejaVu Sans Condensed" charset="0"/>
              </a:rPr>
              <a:t> </a:t>
            </a:r>
            <a:r>
              <a:rPr lang="pl-PL" altLang="pl-PL" sz="7200" kern="1200">
                <a:solidFill>
                  <a:srgbClr val="FFFFFF"/>
                </a:solidFill>
                <a:latin typeface="DejaVu Sans Condensed" charset="0"/>
                <a:cs typeface="DejaVu Sans Condensed" charset="0"/>
              </a:rPr>
              <a:t>była</a:t>
            </a:r>
            <a:r>
              <a:rPr lang="pl-PL" altLang="pl-PL" sz="7200" kern="1200">
                <a:solidFill>
                  <a:srgbClr val="FFFF00"/>
                </a:solidFill>
                <a:latin typeface="DejaVu Sans Condensed" charset="0"/>
                <a:cs typeface="DejaVu Sans Condensed" charset="0"/>
              </a:rPr>
              <a:t> pustkowiem i chaosem</a:t>
            </a:r>
            <a:r>
              <a:rPr lang="pl-PL" altLang="pl-PL" sz="7200" kern="1200">
                <a:solidFill>
                  <a:srgbClr val="FFFFFF"/>
                </a:solidFill>
                <a:latin typeface="DejaVu Sans Condensed" charset="0"/>
                <a:cs typeface="DejaVu Sans Condensed" charset="0"/>
              </a:rPr>
              <a:t>; ciemność była nad otchłanią, a Duch Boży unosił się nad powierzchnią wód.</a:t>
            </a:r>
          </a:p>
        </p:txBody>
      </p:sp>
    </p:spTree>
    <p:extLst>
      <p:ext uri="{BB962C8B-B14F-4D97-AF65-F5344CB8AC3E}">
        <p14:creationId xmlns:p14="http://schemas.microsoft.com/office/powerpoint/2010/main" val="12990480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p:cNvSpPr>
            <a:spLocks noGrp="1" noChangeArrowheads="1"/>
          </p:cNvSpPr>
          <p:nvPr>
            <p:ph type="title" idx="4294967295"/>
          </p:nvPr>
        </p:nvSpPr>
        <p:spPr>
          <a:xfrm>
            <a:off x="2438400" y="1397000"/>
            <a:ext cx="19519900" cy="17272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EFCDD"/>
                </a:solidFill>
                <a:latin typeface="DejaVu Sans Book" panose="020B0603030804020204" pitchFamily="34" charset="2"/>
                <a:ea typeface="DejaVu Sans Book" panose="020B0603030804020204" pitchFamily="34" charset="2"/>
                <a:cs typeface="DejaVu Sans Book" panose="020B0603030804020204" pitchFamily="34" charset="2"/>
              </a:rPr>
              <a:t>Teoria przerwy czasowej: NIE!</a:t>
            </a:r>
          </a:p>
        </p:txBody>
      </p:sp>
      <p:sp>
        <p:nvSpPr>
          <p:cNvPr id="136195" name="Rectangle 2"/>
          <p:cNvSpPr>
            <a:spLocks noGrp="1" noChangeArrowheads="1"/>
          </p:cNvSpPr>
          <p:nvPr>
            <p:ph type="body" idx="4294967295"/>
          </p:nvPr>
        </p:nvSpPr>
        <p:spPr>
          <a:xfrm>
            <a:off x="2438400" y="3721100"/>
            <a:ext cx="19519900" cy="8458200"/>
          </a:xfrm>
        </p:spPr>
        <p:txBody>
          <a:bodyPr/>
          <a:lstStyle/>
          <a:p>
            <a:pPr marL="1143000" indent="-1143000" eaLnBrk="1">
              <a:lnSpc>
                <a:spcPct val="90000"/>
              </a:lnSpc>
              <a:spcBef>
                <a:spcPts val="4000"/>
              </a:spcBef>
              <a:spcAft>
                <a:spcPct val="0"/>
              </a:spcAft>
              <a:buClr>
                <a:schemeClr val="bg1"/>
              </a:buClr>
              <a:buFont typeface="Times New Roman" pitchFamily="16"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i="1"/>
              <a:t>Waw</a:t>
            </a:r>
            <a:r>
              <a:rPr lang="pl-PL" altLang="pl-PL"/>
              <a:t>-rozłączny (Księga Rodzaju 1:2, por. Jonasza 3:3)</a:t>
            </a:r>
          </a:p>
        </p:txBody>
      </p:sp>
    </p:spTree>
    <p:extLst>
      <p:ext uri="{BB962C8B-B14F-4D97-AF65-F5344CB8AC3E}">
        <p14:creationId xmlns:p14="http://schemas.microsoft.com/office/powerpoint/2010/main" val="14638722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b="1" kern="1200">
                <a:solidFill>
                  <a:srgbClr val="00B0F0"/>
                </a:solidFill>
                <a:cs typeface="Arial"/>
              </a:rPr>
              <a:t>Księga Rodzaju 1:1-5</a:t>
            </a:r>
          </a:p>
        </p:txBody>
      </p:sp>
      <p:sp>
        <p:nvSpPr>
          <p:cNvPr id="137219" name="Rectangle 2"/>
          <p:cNvSpPr>
            <a:spLocks noChangeArrowheads="1"/>
          </p:cNvSpPr>
          <p:nvPr/>
        </p:nvSpPr>
        <p:spPr bwMode="auto">
          <a:xfrm>
            <a:off x="2425700" y="3108325"/>
            <a:ext cx="19532600"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spcBef>
                <a:spcPts val="180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1. Na początku </a:t>
            </a:r>
            <a:r>
              <a:rPr lang="pl-PL" altLang="pl-PL" sz="6600" kern="1200">
                <a:solidFill>
                  <a:srgbClr val="FF00FF"/>
                </a:solidFill>
                <a:latin typeface="DejaVu Sans Condensed" charset="0"/>
                <a:cs typeface="DejaVu Sans Condensed" charset="0"/>
              </a:rPr>
              <a:t>stworzył </a:t>
            </a:r>
            <a:r>
              <a:rPr lang="pl-PL" altLang="pl-PL" sz="6600" kern="1200">
                <a:solidFill>
                  <a:srgbClr val="FFFFFF"/>
                </a:solidFill>
                <a:latin typeface="DejaVu Sans Condensed" charset="0"/>
                <a:cs typeface="DejaVu Sans Condensed" charset="0"/>
              </a:rPr>
              <a:t>Bóg niebo i ziemię.</a:t>
            </a:r>
          </a:p>
        </p:txBody>
      </p:sp>
      <p:sp>
        <p:nvSpPr>
          <p:cNvPr id="137220" name="Rectangle 3"/>
          <p:cNvSpPr>
            <a:spLocks noChangeArrowheads="1"/>
          </p:cNvSpPr>
          <p:nvPr/>
        </p:nvSpPr>
        <p:spPr bwMode="auto">
          <a:xfrm>
            <a:off x="4040188" y="5024438"/>
            <a:ext cx="17272000" cy="314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9pPr>
          </a:lstStyle>
          <a:p>
            <a:pPr defTabSz="449263" eaLnBrk="1" fontAlgn="base">
              <a:spcBef>
                <a:spcPts val="180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2. </a:t>
            </a:r>
            <a:r>
              <a:rPr lang="pl-PL" altLang="pl-PL" sz="6600" kern="1200">
                <a:solidFill>
                  <a:srgbClr val="92D050"/>
                </a:solidFill>
                <a:latin typeface="DejaVu Sans Condensed" charset="0"/>
                <a:cs typeface="DejaVu Sans Condensed" charset="0"/>
              </a:rPr>
              <a:t>A ziemia </a:t>
            </a:r>
            <a:r>
              <a:rPr lang="pl-PL" altLang="pl-PL" sz="6600" kern="1200">
                <a:solidFill>
                  <a:srgbClr val="FFFFFF"/>
                </a:solidFill>
                <a:latin typeface="DejaVu Sans Condensed" charset="0"/>
                <a:cs typeface="DejaVu Sans Condensed" charset="0"/>
              </a:rPr>
              <a:t>była pustkowiem i chaosem; ciemność była nad otchłanią, a Duch Boży unosił się nad powierzchnią wód.</a:t>
            </a:r>
          </a:p>
        </p:txBody>
      </p:sp>
      <p:sp>
        <p:nvSpPr>
          <p:cNvPr id="137221" name="Rectangle 4"/>
          <p:cNvSpPr>
            <a:spLocks noChangeArrowheads="1"/>
          </p:cNvSpPr>
          <p:nvPr/>
        </p:nvSpPr>
        <p:spPr bwMode="auto">
          <a:xfrm>
            <a:off x="2578100" y="8737600"/>
            <a:ext cx="19380200" cy="375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lnSpc>
                <a:spcPct val="90000"/>
              </a:lnSpc>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3. </a:t>
            </a:r>
            <a:r>
              <a:rPr lang="pl-PL" altLang="pl-PL" sz="6600" kern="1200">
                <a:solidFill>
                  <a:srgbClr val="FFFF00"/>
                </a:solidFill>
                <a:latin typeface="DejaVu Sans Condensed" charset="0"/>
                <a:cs typeface="DejaVu Sans Condensed" charset="0"/>
              </a:rPr>
              <a:t>I rzekł </a:t>
            </a:r>
            <a:r>
              <a:rPr lang="pl-PL" altLang="pl-PL" sz="6600" kern="1200">
                <a:solidFill>
                  <a:srgbClr val="FFFFFF"/>
                </a:solidFill>
                <a:latin typeface="DejaVu Sans Condensed" charset="0"/>
                <a:cs typeface="DejaVu Sans Condensed" charset="0"/>
              </a:rPr>
              <a:t>Bóg: Niech stanie się światłość. </a:t>
            </a:r>
            <a:r>
              <a:rPr lang="pl-PL" altLang="pl-PL" sz="6600" kern="1200">
                <a:solidFill>
                  <a:srgbClr val="FFFF00"/>
                </a:solidFill>
                <a:latin typeface="DejaVu Sans Condensed" charset="0"/>
                <a:cs typeface="DejaVu Sans Condensed" charset="0"/>
              </a:rPr>
              <a:t>I stała się 		</a:t>
            </a:r>
            <a:r>
              <a:rPr lang="pl-PL" altLang="pl-PL" sz="6600" kern="1200">
                <a:solidFill>
                  <a:srgbClr val="FFFFFF"/>
                </a:solidFill>
                <a:latin typeface="DejaVu Sans Condensed" charset="0"/>
                <a:cs typeface="DejaVu Sans Condensed" charset="0"/>
              </a:rPr>
              <a:t>światłość.</a:t>
            </a:r>
          </a:p>
          <a:p>
            <a:pPr defTabSz="449263" eaLnBrk="1" fontAlgn="base">
              <a:lnSpc>
                <a:spcPct val="90000"/>
              </a:lnSpc>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4. </a:t>
            </a:r>
            <a:r>
              <a:rPr lang="pl-PL" altLang="pl-PL" sz="6600" kern="1200">
                <a:solidFill>
                  <a:srgbClr val="FFFF00"/>
                </a:solidFill>
                <a:latin typeface="DejaVu Sans Condensed" charset="0"/>
                <a:cs typeface="DejaVu Sans Condensed" charset="0"/>
              </a:rPr>
              <a:t>I widział </a:t>
            </a:r>
            <a:r>
              <a:rPr lang="pl-PL" altLang="pl-PL" sz="6600" kern="1200">
                <a:solidFill>
                  <a:srgbClr val="FFFFFF"/>
                </a:solidFill>
                <a:latin typeface="DejaVu Sans Condensed" charset="0"/>
                <a:cs typeface="DejaVu Sans Condensed" charset="0"/>
              </a:rPr>
              <a:t>Bóg, że światłość była dobra. </a:t>
            </a:r>
            <a:r>
              <a:rPr lang="pl-PL" altLang="pl-PL" sz="6600" kern="1200">
                <a:solidFill>
                  <a:srgbClr val="FFFF00"/>
                </a:solidFill>
                <a:latin typeface="DejaVu Sans Condensed" charset="0"/>
                <a:cs typeface="DejaVu Sans Condensed" charset="0"/>
              </a:rPr>
              <a:t>Oddzielił 		</a:t>
            </a:r>
            <a:r>
              <a:rPr lang="pl-PL" altLang="pl-PL" sz="6600" kern="1200">
                <a:solidFill>
                  <a:srgbClr val="FFFFFF"/>
                </a:solidFill>
                <a:latin typeface="DejaVu Sans Condensed" charset="0"/>
                <a:cs typeface="DejaVu Sans Condensed" charset="0"/>
              </a:rPr>
              <a:t>tedy Bóg światłość od ciemności.</a:t>
            </a:r>
          </a:p>
        </p:txBody>
      </p:sp>
      <p:sp>
        <p:nvSpPr>
          <p:cNvPr id="141317" name="Freeform 5"/>
          <p:cNvSpPr>
            <a:spLocks/>
          </p:cNvSpPr>
          <p:nvPr/>
        </p:nvSpPr>
        <p:spPr bwMode="auto">
          <a:xfrm>
            <a:off x="2946400" y="4567238"/>
            <a:ext cx="6350" cy="3713162"/>
          </a:xfrm>
          <a:custGeom>
            <a:avLst/>
            <a:gdLst>
              <a:gd name="T0" fmla="*/ 0 w 16"/>
              <a:gd name="T1" fmla="*/ 1336652637 h 10314"/>
              <a:gd name="T2" fmla="*/ 2362597 w 16"/>
              <a:gd name="T3" fmla="*/ 0 h 10314"/>
              <a:gd name="T4" fmla="*/ 0 60000 65536"/>
              <a:gd name="T5" fmla="*/ 0 60000 65536"/>
            </a:gdLst>
            <a:ahLst/>
            <a:cxnLst>
              <a:cxn ang="T4">
                <a:pos x="T0" y="T1"/>
              </a:cxn>
              <a:cxn ang="T5">
                <a:pos x="T2" y="T3"/>
              </a:cxn>
            </a:cxnLst>
            <a:rect l="0" t="0" r="r" b="b"/>
            <a:pathLst>
              <a:path w="16" h="10314">
                <a:moveTo>
                  <a:pt x="0" y="10313"/>
                </a:moveTo>
                <a:lnTo>
                  <a:pt x="15" y="0"/>
                </a:lnTo>
              </a:path>
            </a:pathLst>
          </a:custGeom>
          <a:noFill/>
          <a:ln w="254160" cap="flat">
            <a:solidFill>
              <a:srgbClr val="FFFB00"/>
            </a:solidFill>
            <a:miter lim="800000"/>
            <a:headEnd type="stealth"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6" charset="0"/>
              <a:buNone/>
            </a:pPr>
            <a:endParaRPr lang="pl-PL" sz="1800" kern="1200">
              <a:latin typeface="Arial" charset="0"/>
              <a:ea typeface="Microsoft YaHei" charset="-122"/>
              <a:cs typeface="Arial"/>
            </a:endParaRPr>
          </a:p>
        </p:txBody>
      </p:sp>
    </p:spTree>
    <p:extLst>
      <p:ext uri="{BB962C8B-B14F-4D97-AF65-F5344CB8AC3E}">
        <p14:creationId xmlns:p14="http://schemas.microsoft.com/office/powerpoint/2010/main" val="20830277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additive="repl">
                                        <p:cTn id="6" dur="indefinite" fill="hold"/>
                                        <p:tgtEl>
                                          <p:spTgt spid="141317"/>
                                        </p:tgtEl>
                                        <p:attrNameLst>
                                          <p:attrName>style.visibility</p:attrName>
                                        </p:attrNameLst>
                                      </p:cBhvr>
                                      <p:to>
                                        <p:strVal val="visible"/>
                                      </p:to>
                                    </p:set>
                                    <p:animEffect transition="in" filter="wipe(up)">
                                      <p:cBhvr additive="repl">
                                        <p:cTn id="7" dur="500"/>
                                        <p:tgtEl>
                                          <p:spTgt spid="141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b="1" kern="1200">
                <a:solidFill>
                  <a:srgbClr val="00B0F0"/>
                </a:solidFill>
                <a:cs typeface="Arial"/>
              </a:rPr>
              <a:t>Jonasza 3:1-4</a:t>
            </a:r>
          </a:p>
        </p:txBody>
      </p:sp>
      <p:sp>
        <p:nvSpPr>
          <p:cNvPr id="142338" name="Rectangle 2"/>
          <p:cNvSpPr>
            <a:spLocks noChangeArrowheads="1"/>
          </p:cNvSpPr>
          <p:nvPr/>
        </p:nvSpPr>
        <p:spPr bwMode="auto">
          <a:xfrm>
            <a:off x="2427288" y="3460750"/>
            <a:ext cx="19532600" cy="8499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1pPr>
            <a:lvl2pPr>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2pPr>
            <a:lvl3pPr>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3pPr>
            <a:lvl4pPr>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4pPr>
            <a:lvl5pPr>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9pPr>
          </a:lstStyle>
          <a:p>
            <a:pPr marL="7938" indent="-6350" defTabSz="449263" fontAlgn="base">
              <a:spcBef>
                <a:spcPts val="1000"/>
              </a:spcBef>
              <a:spcAft>
                <a:spcPct val="0"/>
              </a:spcAft>
              <a:buClr>
                <a:srgbClr val="000000"/>
              </a:buClr>
              <a:buSzPct val="100000"/>
              <a:buFont typeface="Times New Roman" pitchFamily="16" charset="0"/>
              <a:buNone/>
              <a:defRPr/>
            </a:pPr>
            <a:r>
              <a:rPr lang="pl-PL" altLang="pl-PL" sz="5600" kern="1200" dirty="0">
                <a:solidFill>
                  <a:srgbClr val="FFFFFF"/>
                </a:solidFill>
                <a:latin typeface="DejaVu Sans Condensed" charset="0"/>
                <a:cs typeface="DejaVu Sans Condensed" charset="0"/>
              </a:rPr>
              <a:t>1. Słowo Pana tej treści powtórnie </a:t>
            </a:r>
            <a:r>
              <a:rPr lang="pl-PL" altLang="pl-PL" sz="5600" kern="1200" dirty="0">
                <a:solidFill>
                  <a:srgbClr val="FFFF00"/>
                </a:solidFill>
                <a:latin typeface="DejaVu Sans Condensed" charset="0"/>
                <a:cs typeface="DejaVu Sans Condensed" charset="0"/>
              </a:rPr>
              <a:t>doszło </a:t>
            </a:r>
            <a:r>
              <a:rPr lang="pl-PL" altLang="pl-PL" sz="5600" kern="1200" dirty="0">
                <a:solidFill>
                  <a:srgbClr val="FFFFFF"/>
                </a:solidFill>
                <a:latin typeface="DejaVu Sans Condensed" charset="0"/>
                <a:cs typeface="DejaVu Sans Condensed" charset="0"/>
              </a:rPr>
              <a:t>Jonasza:</a:t>
            </a:r>
          </a:p>
          <a:p>
            <a:pPr defTabSz="449263" fontAlgn="base">
              <a:spcBef>
                <a:spcPts val="1000"/>
              </a:spcBef>
              <a:spcAft>
                <a:spcPct val="0"/>
              </a:spcAft>
              <a:buClr>
                <a:srgbClr val="000000"/>
              </a:buClr>
              <a:buSzPct val="100000"/>
              <a:buFont typeface="Times New Roman" pitchFamily="16" charset="0"/>
              <a:buNone/>
              <a:defRPr/>
            </a:pPr>
            <a:endParaRPr lang="pl-PL" altLang="pl-PL" sz="5600" kern="1200" dirty="0">
              <a:solidFill>
                <a:srgbClr val="FFFFFF"/>
              </a:solidFill>
              <a:latin typeface="DejaVu Sans Condensed" charset="0"/>
              <a:cs typeface="DejaVu Sans Condensed" charset="0"/>
            </a:endParaRPr>
          </a:p>
          <a:p>
            <a:pPr defTabSz="449263" fontAlgn="base">
              <a:spcBef>
                <a:spcPts val="1000"/>
              </a:spcBef>
              <a:spcAft>
                <a:spcPct val="0"/>
              </a:spcAft>
              <a:buClr>
                <a:srgbClr val="000000"/>
              </a:buClr>
              <a:buSzPct val="100000"/>
              <a:buFont typeface="Times New Roman" pitchFamily="16" charset="0"/>
              <a:buNone/>
              <a:defRPr/>
            </a:pPr>
            <a:endParaRPr lang="pl-PL" altLang="pl-PL" sz="5600" kern="1200" dirty="0">
              <a:solidFill>
                <a:srgbClr val="FFFFFF"/>
              </a:solidFill>
              <a:latin typeface="DejaVu Sans Condensed" charset="0"/>
              <a:cs typeface="DejaVu Sans Condensed" charset="0"/>
            </a:endParaRPr>
          </a:p>
          <a:p>
            <a:pPr defTabSz="449263" fontAlgn="base">
              <a:spcBef>
                <a:spcPts val="1000"/>
              </a:spcBef>
              <a:spcAft>
                <a:spcPct val="0"/>
              </a:spcAft>
              <a:buClr>
                <a:srgbClr val="000000"/>
              </a:buClr>
              <a:buSzPct val="100000"/>
              <a:buFont typeface="Times New Roman" pitchFamily="16" charset="0"/>
              <a:buNone/>
              <a:defRPr/>
            </a:pPr>
            <a:r>
              <a:rPr lang="pl-PL" altLang="pl-PL" sz="5600" kern="1200" dirty="0">
                <a:solidFill>
                  <a:srgbClr val="FFFFFF"/>
                </a:solidFill>
                <a:latin typeface="DejaVu Sans Condensed" charset="0"/>
                <a:cs typeface="DejaVu Sans Condensed" charset="0"/>
              </a:rPr>
              <a:t>	3. </a:t>
            </a:r>
            <a:r>
              <a:rPr lang="pl-PL" altLang="pl-PL" sz="5600" kern="1200" dirty="0">
                <a:solidFill>
                  <a:srgbClr val="FFFF00"/>
                </a:solidFill>
                <a:latin typeface="DejaVu Sans Condensed" charset="0"/>
                <a:cs typeface="DejaVu Sans Condensed" charset="0"/>
              </a:rPr>
              <a:t>Wtedy</a:t>
            </a:r>
            <a:r>
              <a:rPr lang="pl-PL" altLang="pl-PL" sz="5600" kern="1200" dirty="0">
                <a:solidFill>
                  <a:srgbClr val="FFFFFF"/>
                </a:solidFill>
                <a:latin typeface="DejaVu Sans Condensed" charset="0"/>
                <a:cs typeface="DejaVu Sans Condensed" charset="0"/>
              </a:rPr>
              <a:t> Jonasz </a:t>
            </a:r>
            <a:r>
              <a:rPr lang="pl-PL" altLang="pl-PL" sz="5600" kern="1200" dirty="0">
                <a:solidFill>
                  <a:srgbClr val="FFFF00"/>
                </a:solidFill>
                <a:latin typeface="DejaVu Sans Condensed" charset="0"/>
                <a:cs typeface="DejaVu Sans Condensed" charset="0"/>
              </a:rPr>
              <a:t>wstał </a:t>
            </a:r>
            <a:r>
              <a:rPr lang="pl-PL" altLang="pl-PL" sz="5600" kern="1200" dirty="0">
                <a:solidFill>
                  <a:srgbClr val="FFFFFF"/>
                </a:solidFill>
                <a:latin typeface="DejaVu Sans Condensed" charset="0"/>
                <a:cs typeface="DejaVu Sans Condensed" charset="0"/>
              </a:rPr>
              <a:t>i udał się do Niniwy, według słowa Pana. </a:t>
            </a:r>
          </a:p>
          <a:p>
            <a:pPr defTabSz="449263" fontAlgn="base">
              <a:spcBef>
                <a:spcPts val="1000"/>
              </a:spcBef>
              <a:spcAft>
                <a:spcPct val="0"/>
              </a:spcAft>
              <a:buClr>
                <a:srgbClr val="000000"/>
              </a:buClr>
              <a:buSzPct val="100000"/>
              <a:buFont typeface="Times New Roman" pitchFamily="16" charset="0"/>
              <a:buNone/>
              <a:defRPr/>
            </a:pPr>
            <a:r>
              <a:rPr lang="pl-PL" altLang="pl-PL" sz="5600" kern="1200" dirty="0">
                <a:solidFill>
                  <a:srgbClr val="FFFFFF"/>
                </a:solidFill>
                <a:latin typeface="DejaVu Sans Condensed" charset="0"/>
                <a:cs typeface="DejaVu Sans Condensed" charset="0"/>
              </a:rPr>
              <a:t>		</a:t>
            </a:r>
            <a:r>
              <a:rPr lang="pl-PL" altLang="pl-PL" sz="5600" kern="1200" dirty="0">
                <a:solidFill>
                  <a:srgbClr val="92D050"/>
                </a:solidFill>
                <a:latin typeface="DejaVu Sans Condensed" charset="0"/>
                <a:cs typeface="DejaVu Sans Condensed" charset="0"/>
              </a:rPr>
              <a:t>A Niniwa </a:t>
            </a:r>
            <a:r>
              <a:rPr lang="pl-PL" altLang="pl-PL" sz="5600" kern="1200" dirty="0">
                <a:solidFill>
                  <a:srgbClr val="FFFFFF"/>
                </a:solidFill>
                <a:latin typeface="DejaVu Sans Condensed" charset="0"/>
                <a:cs typeface="DejaVu Sans Condensed" charset="0"/>
              </a:rPr>
              <a:t>była bardzo wielkim miastem, na trzy dni 						drogi pieszej.</a:t>
            </a:r>
          </a:p>
          <a:p>
            <a:pPr defTabSz="449263" fontAlgn="base">
              <a:spcBef>
                <a:spcPts val="1000"/>
              </a:spcBef>
              <a:spcAft>
                <a:spcPct val="0"/>
              </a:spcAft>
              <a:buClr>
                <a:srgbClr val="000000"/>
              </a:buClr>
              <a:buSzPct val="100000"/>
              <a:buFont typeface="Times New Roman" pitchFamily="16" charset="0"/>
              <a:buNone/>
              <a:defRPr/>
            </a:pPr>
            <a:r>
              <a:rPr lang="pl-PL" altLang="pl-PL" sz="5600" kern="1200" dirty="0">
                <a:solidFill>
                  <a:srgbClr val="FFFFFF"/>
                </a:solidFill>
                <a:latin typeface="DejaVu Sans Condensed" charset="0"/>
                <a:cs typeface="DejaVu Sans Condensed" charset="0"/>
              </a:rPr>
              <a:t>	4. A Jonasz </a:t>
            </a:r>
            <a:r>
              <a:rPr lang="pl-PL" altLang="pl-PL" sz="5600" kern="1200" dirty="0">
                <a:solidFill>
                  <a:srgbClr val="FFFF00"/>
                </a:solidFill>
                <a:latin typeface="DejaVu Sans Condensed" charset="0"/>
                <a:cs typeface="DejaVu Sans Condensed" charset="0"/>
              </a:rPr>
              <a:t>rozpoczął </a:t>
            </a:r>
            <a:r>
              <a:rPr lang="pl-PL" altLang="pl-PL" sz="5600" kern="1200" dirty="0">
                <a:solidFill>
                  <a:srgbClr val="FFFFFF"/>
                </a:solidFill>
                <a:latin typeface="DejaVu Sans Condensed" charset="0"/>
                <a:cs typeface="DejaVu Sans Condensed" charset="0"/>
              </a:rPr>
              <a:t>wędrówkę do miasta, odbywając drogę jednego dnia [...]</a:t>
            </a:r>
          </a:p>
        </p:txBody>
      </p:sp>
      <p:sp>
        <p:nvSpPr>
          <p:cNvPr id="142339" name="Freeform 3"/>
          <p:cNvSpPr>
            <a:spLocks/>
          </p:cNvSpPr>
          <p:nvPr/>
        </p:nvSpPr>
        <p:spPr bwMode="auto">
          <a:xfrm>
            <a:off x="2789238" y="4508500"/>
            <a:ext cx="3175" cy="1825625"/>
          </a:xfrm>
          <a:custGeom>
            <a:avLst/>
            <a:gdLst>
              <a:gd name="T0" fmla="*/ 0 w 8"/>
              <a:gd name="T1" fmla="*/ 657248405 h 5070"/>
              <a:gd name="T2" fmla="*/ 1102519 w 8"/>
              <a:gd name="T3" fmla="*/ 0 h 5070"/>
              <a:gd name="T4" fmla="*/ 0 60000 65536"/>
              <a:gd name="T5" fmla="*/ 0 60000 65536"/>
            </a:gdLst>
            <a:ahLst/>
            <a:cxnLst>
              <a:cxn ang="T4">
                <a:pos x="T0" y="T1"/>
              </a:cxn>
              <a:cxn ang="T5">
                <a:pos x="T2" y="T3"/>
              </a:cxn>
            </a:cxnLst>
            <a:rect l="0" t="0" r="r" b="b"/>
            <a:pathLst>
              <a:path w="8" h="5070">
                <a:moveTo>
                  <a:pt x="0" y="5069"/>
                </a:moveTo>
                <a:lnTo>
                  <a:pt x="7" y="0"/>
                </a:lnTo>
              </a:path>
            </a:pathLst>
          </a:custGeom>
          <a:noFill/>
          <a:ln w="254160" cap="flat">
            <a:solidFill>
              <a:srgbClr val="FFFB00"/>
            </a:solidFill>
            <a:miter lim="800000"/>
            <a:headEnd type="stealth"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6" charset="0"/>
              <a:buNone/>
            </a:pPr>
            <a:endParaRPr lang="pl-PL" sz="1800" kern="1200">
              <a:latin typeface="Arial" charset="0"/>
              <a:ea typeface="Microsoft YaHei" charset="-122"/>
              <a:cs typeface="Arial"/>
            </a:endParaRPr>
          </a:p>
        </p:txBody>
      </p:sp>
      <p:sp>
        <p:nvSpPr>
          <p:cNvPr id="138245" name="Rectangle 4"/>
          <p:cNvSpPr>
            <a:spLocks noChangeArrowheads="1"/>
          </p:cNvSpPr>
          <p:nvPr/>
        </p:nvSpPr>
        <p:spPr bwMode="auto">
          <a:xfrm>
            <a:off x="3838575" y="4381500"/>
            <a:ext cx="17905413" cy="195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2146300" algn="r"/>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1pPr>
            <a:lvl2pPr eaLnBrk="0">
              <a:tabLst>
                <a:tab pos="2146300" algn="r"/>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2pPr>
            <a:lvl3pPr eaLnBrk="0">
              <a:tabLst>
                <a:tab pos="2146300" algn="r"/>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3pPr>
            <a:lvl4pPr eaLnBrk="0">
              <a:tabLst>
                <a:tab pos="2146300" algn="r"/>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4pPr>
            <a:lvl5pPr eaLnBrk="0">
              <a:tabLst>
                <a:tab pos="2146300" algn="r"/>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2146300" algn="r"/>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2146300" algn="r"/>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2146300" algn="r"/>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2146300" algn="r"/>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charset="0"/>
                <a:ea typeface="Microsoft YaHei" charset="-122"/>
              </a:defRPr>
            </a:lvl9pPr>
          </a:lstStyle>
          <a:p>
            <a:pPr defTabSz="449263" eaLnBrk="1" fontAlgn="base">
              <a:spcBef>
                <a:spcPts val="1000"/>
              </a:spcBef>
              <a:spcAft>
                <a:spcPct val="0"/>
              </a:spcAft>
              <a:buClr>
                <a:srgbClr val="000000"/>
              </a:buClr>
              <a:buSzPct val="100000"/>
              <a:buFont typeface="Times New Roman" pitchFamily="16" charset="0"/>
              <a:buNone/>
            </a:pPr>
            <a:r>
              <a:rPr lang="pl-PL" altLang="pl-PL" sz="5600" kern="1200" dirty="0">
                <a:solidFill>
                  <a:srgbClr val="FFFFFF"/>
                </a:solidFill>
                <a:latin typeface="DejaVu Sans Condensed" charset="0"/>
                <a:cs typeface="DejaVu Sans Condensed" charset="0"/>
              </a:rPr>
              <a:t>2. Wstań, udaj się do Niniwy, tego wielkiego miasta, </a:t>
            </a:r>
          </a:p>
          <a:p>
            <a:pPr defTabSz="449263" eaLnBrk="1" fontAlgn="base">
              <a:spcBef>
                <a:spcPts val="1000"/>
              </a:spcBef>
              <a:spcAft>
                <a:spcPct val="0"/>
              </a:spcAft>
              <a:buClr>
                <a:srgbClr val="000000"/>
              </a:buClr>
              <a:buSzPct val="100000"/>
              <a:buFont typeface="Times New Roman" pitchFamily="16" charset="0"/>
              <a:buNone/>
            </a:pPr>
            <a:r>
              <a:rPr lang="pl-PL" altLang="pl-PL" sz="5600" kern="1200" dirty="0">
                <a:solidFill>
                  <a:srgbClr val="FFFFFF"/>
                </a:solidFill>
                <a:latin typeface="DejaVu Sans Condensed" charset="0"/>
                <a:cs typeface="DejaVu Sans Condensed" charset="0"/>
              </a:rPr>
              <a:t>i zwiastuj mu poselstwo, które ci przekazuję.</a:t>
            </a:r>
          </a:p>
        </p:txBody>
      </p:sp>
      <p:sp>
        <p:nvSpPr>
          <p:cNvPr id="142341" name="Freeform 5"/>
          <p:cNvSpPr>
            <a:spLocks/>
          </p:cNvSpPr>
          <p:nvPr/>
        </p:nvSpPr>
        <p:spPr bwMode="auto">
          <a:xfrm>
            <a:off x="2759075" y="8205788"/>
            <a:ext cx="3175" cy="1825625"/>
          </a:xfrm>
          <a:custGeom>
            <a:avLst/>
            <a:gdLst>
              <a:gd name="T0" fmla="*/ 0 w 8"/>
              <a:gd name="T1" fmla="*/ 657118796 h 5071"/>
              <a:gd name="T2" fmla="*/ 1102519 w 8"/>
              <a:gd name="T3" fmla="*/ 0 h 5071"/>
              <a:gd name="T4" fmla="*/ 0 60000 65536"/>
              <a:gd name="T5" fmla="*/ 0 60000 65536"/>
            </a:gdLst>
            <a:ahLst/>
            <a:cxnLst>
              <a:cxn ang="T4">
                <a:pos x="T0" y="T1"/>
              </a:cxn>
              <a:cxn ang="T5">
                <a:pos x="T2" y="T3"/>
              </a:cxn>
            </a:cxnLst>
            <a:rect l="0" t="0" r="r" b="b"/>
            <a:pathLst>
              <a:path w="8" h="5071">
                <a:moveTo>
                  <a:pt x="0" y="5070"/>
                </a:moveTo>
                <a:lnTo>
                  <a:pt x="7" y="0"/>
                </a:lnTo>
              </a:path>
            </a:pathLst>
          </a:custGeom>
          <a:noFill/>
          <a:ln w="254160" cap="flat">
            <a:solidFill>
              <a:srgbClr val="FFFB00"/>
            </a:solidFill>
            <a:miter lim="800000"/>
            <a:headEnd type="stealth"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6" charset="0"/>
              <a:buNone/>
            </a:pPr>
            <a:endParaRPr lang="pl-PL" sz="1800" kern="1200">
              <a:latin typeface="Arial" charset="0"/>
              <a:ea typeface="Microsoft YaHei" charset="-122"/>
              <a:cs typeface="Arial"/>
            </a:endParaRPr>
          </a:p>
        </p:txBody>
      </p:sp>
    </p:spTree>
    <p:extLst>
      <p:ext uri="{BB962C8B-B14F-4D97-AF65-F5344CB8AC3E}">
        <p14:creationId xmlns:p14="http://schemas.microsoft.com/office/powerpoint/2010/main" val="610305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245"/>
                                        </p:tgtEl>
                                        <p:attrNameLst>
                                          <p:attrName>style.visibility</p:attrName>
                                        </p:attrNameLst>
                                      </p:cBhvr>
                                      <p:to>
                                        <p:strVal val="visible"/>
                                      </p:to>
                                    </p:set>
                                    <p:animEffect transition="in" filter="wipe(left)">
                                      <p:cBhvr>
                                        <p:cTn id="7" dur="500"/>
                                        <p:tgtEl>
                                          <p:spTgt spid="1382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additive="repl">
                                        <p:cTn id="11" dur="indefinite" fill="hold"/>
                                        <p:tgtEl>
                                          <p:spTgt spid="142339"/>
                                        </p:tgtEl>
                                        <p:attrNameLst>
                                          <p:attrName>style.visibility</p:attrName>
                                        </p:attrNameLst>
                                      </p:cBhvr>
                                      <p:to>
                                        <p:strVal val="visible"/>
                                      </p:to>
                                    </p:set>
                                    <p:animEffect transition="in" filter="wipe(up)">
                                      <p:cBhvr additive="repl">
                                        <p:cTn id="12" dur="500"/>
                                        <p:tgtEl>
                                          <p:spTgt spid="142339"/>
                                        </p:tgtEl>
                                      </p:cBhvr>
                                    </p:animEffect>
                                  </p:childTnLst>
                                </p:cTn>
                              </p:par>
                              <p:par>
                                <p:cTn id="13" presetID="22" presetClass="entr" presetSubtype="8" fill="hold" nodeType="withEffect">
                                  <p:stCondLst>
                                    <p:cond delay="0"/>
                                  </p:stCondLst>
                                  <p:childTnLst>
                                    <p:set>
                                      <p:cBhvr>
                                        <p:cTn id="14" dur="1" fill="hold">
                                          <p:stCondLst>
                                            <p:cond delay="0"/>
                                          </p:stCondLst>
                                        </p:cTn>
                                        <p:tgtEl>
                                          <p:spTgt spid="142338">
                                            <p:txEl>
                                              <p:pRg st="3" end="3"/>
                                            </p:txEl>
                                          </p:spTgt>
                                        </p:tgtEl>
                                        <p:attrNameLst>
                                          <p:attrName>style.visibility</p:attrName>
                                        </p:attrNameLst>
                                      </p:cBhvr>
                                      <p:to>
                                        <p:strVal val="visible"/>
                                      </p:to>
                                    </p:set>
                                    <p:animEffect transition="in" filter="wipe(left)">
                                      <p:cBhvr>
                                        <p:cTn id="15" dur="500"/>
                                        <p:tgtEl>
                                          <p:spTgt spid="142338">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additive="repl">
                                        <p:cTn id="19" dur="indefinite" fill="hold"/>
                                        <p:tgtEl>
                                          <p:spTgt spid="142341"/>
                                        </p:tgtEl>
                                        <p:attrNameLst>
                                          <p:attrName>style.visibility</p:attrName>
                                        </p:attrNameLst>
                                      </p:cBhvr>
                                      <p:to>
                                        <p:strVal val="visible"/>
                                      </p:to>
                                    </p:set>
                                    <p:animEffect transition="in" filter="wipe(up)">
                                      <p:cBhvr additive="repl">
                                        <p:cTn id="20" dur="500"/>
                                        <p:tgtEl>
                                          <p:spTgt spid="142341"/>
                                        </p:tgtEl>
                                      </p:cBhvr>
                                    </p:animEffect>
                                  </p:childTnLst>
                                </p:cTn>
                              </p:par>
                              <p:par>
                                <p:cTn id="21" presetID="22" presetClass="entr" presetSubtype="8" fill="hold" nodeType="withEffect">
                                  <p:stCondLst>
                                    <p:cond delay="0"/>
                                  </p:stCondLst>
                                  <p:childTnLst>
                                    <p:set>
                                      <p:cBhvr>
                                        <p:cTn id="22" dur="1" fill="hold">
                                          <p:stCondLst>
                                            <p:cond delay="0"/>
                                          </p:stCondLst>
                                        </p:cTn>
                                        <p:tgtEl>
                                          <p:spTgt spid="142338">
                                            <p:txEl>
                                              <p:pRg st="5" end="5"/>
                                            </p:txEl>
                                          </p:spTgt>
                                        </p:tgtEl>
                                        <p:attrNameLst>
                                          <p:attrName>style.visibility</p:attrName>
                                        </p:attrNameLst>
                                      </p:cBhvr>
                                      <p:to>
                                        <p:strVal val="visible"/>
                                      </p:to>
                                    </p:set>
                                    <p:animEffect transition="in" filter="wipe(left)">
                                      <p:cBhvr>
                                        <p:cTn id="23" dur="500"/>
                                        <p:tgtEl>
                                          <p:spTgt spid="142338">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2338">
                                            <p:txEl>
                                              <p:pRg st="4" end="4"/>
                                            </p:txEl>
                                          </p:spTgt>
                                        </p:tgtEl>
                                        <p:attrNameLst>
                                          <p:attrName>style.visibility</p:attrName>
                                        </p:attrNameLst>
                                      </p:cBhvr>
                                      <p:to>
                                        <p:strVal val="visible"/>
                                      </p:to>
                                    </p:set>
                                    <p:animEffect transition="in" filter="wipe(left)">
                                      <p:cBhvr>
                                        <p:cTn id="28" dur="500"/>
                                        <p:tgtEl>
                                          <p:spTgt spid="1423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animBg="1"/>
      <p:bldP spid="138245" grpId="0"/>
      <p:bldP spid="14234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b="1" kern="1200">
                <a:solidFill>
                  <a:srgbClr val="00B0F0"/>
                </a:solidFill>
                <a:cs typeface="Arial"/>
              </a:rPr>
              <a:t>Księga Rodzaju 1:1-5</a:t>
            </a:r>
          </a:p>
        </p:txBody>
      </p:sp>
      <p:sp>
        <p:nvSpPr>
          <p:cNvPr id="139267" name="Rectangle 2"/>
          <p:cNvSpPr>
            <a:spLocks noChangeArrowheads="1"/>
          </p:cNvSpPr>
          <p:nvPr/>
        </p:nvSpPr>
        <p:spPr bwMode="auto">
          <a:xfrm>
            <a:off x="2425700" y="3108325"/>
            <a:ext cx="19532600"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spcBef>
                <a:spcPts val="180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1. Na początku </a:t>
            </a:r>
            <a:r>
              <a:rPr lang="pl-PL" altLang="pl-PL" sz="6600" kern="1200">
                <a:solidFill>
                  <a:srgbClr val="FF00FF"/>
                </a:solidFill>
                <a:latin typeface="DejaVu Sans Condensed" charset="0"/>
                <a:cs typeface="DejaVu Sans Condensed" charset="0"/>
              </a:rPr>
              <a:t>stworzył </a:t>
            </a:r>
            <a:r>
              <a:rPr lang="pl-PL" altLang="pl-PL" sz="6600" kern="1200">
                <a:solidFill>
                  <a:srgbClr val="FFFFFF"/>
                </a:solidFill>
                <a:latin typeface="DejaVu Sans Condensed" charset="0"/>
                <a:cs typeface="DejaVu Sans Condensed" charset="0"/>
              </a:rPr>
              <a:t>Bóg niebo i ziemię.</a:t>
            </a:r>
          </a:p>
        </p:txBody>
      </p:sp>
      <p:sp>
        <p:nvSpPr>
          <p:cNvPr id="139268" name="Rectangle 3"/>
          <p:cNvSpPr>
            <a:spLocks noChangeArrowheads="1"/>
          </p:cNvSpPr>
          <p:nvPr/>
        </p:nvSpPr>
        <p:spPr bwMode="auto">
          <a:xfrm>
            <a:off x="4241800" y="4702556"/>
            <a:ext cx="17272000" cy="314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charset="0"/>
                <a:ea typeface="Microsoft YaHei" charset="-122"/>
              </a:defRPr>
            </a:lvl9pPr>
          </a:lstStyle>
          <a:p>
            <a:pPr defTabSz="449263" eaLnBrk="1" fontAlgn="base">
              <a:spcBef>
                <a:spcPts val="1800"/>
              </a:spcBef>
              <a:spcAft>
                <a:spcPct val="0"/>
              </a:spcAft>
              <a:buClr>
                <a:srgbClr val="000000"/>
              </a:buClr>
              <a:buSzPct val="100000"/>
              <a:buFont typeface="Times New Roman" pitchFamily="16" charset="0"/>
              <a:buNone/>
            </a:pPr>
            <a:r>
              <a:rPr lang="pl-PL" altLang="pl-PL" sz="6600" kern="1200" dirty="0">
                <a:solidFill>
                  <a:srgbClr val="FFFFFF"/>
                </a:solidFill>
                <a:latin typeface="DejaVu Sans Condensed" charset="0"/>
                <a:cs typeface="DejaVu Sans Condensed" charset="0"/>
              </a:rPr>
              <a:t>2. </a:t>
            </a:r>
            <a:r>
              <a:rPr lang="pl-PL" altLang="pl-PL" sz="6600" kern="1200" dirty="0">
                <a:solidFill>
                  <a:srgbClr val="92D050"/>
                </a:solidFill>
                <a:latin typeface="DejaVu Sans Condensed" charset="0"/>
                <a:cs typeface="DejaVu Sans Condensed" charset="0"/>
              </a:rPr>
              <a:t>A ziemia była </a:t>
            </a:r>
            <a:r>
              <a:rPr lang="pl-PL" altLang="pl-PL" sz="6600" kern="1200" dirty="0">
                <a:solidFill>
                  <a:srgbClr val="FFFFFF"/>
                </a:solidFill>
                <a:latin typeface="DejaVu Sans Condensed" charset="0"/>
                <a:cs typeface="DejaVu Sans Condensed" charset="0"/>
              </a:rPr>
              <a:t>pustkowiem i chaosem; ciemność była nad otchłanią, a Duch Boży unosił się nad powierzchnią wód.</a:t>
            </a:r>
          </a:p>
        </p:txBody>
      </p:sp>
      <p:sp>
        <p:nvSpPr>
          <p:cNvPr id="139269" name="Rectangle 4"/>
          <p:cNvSpPr>
            <a:spLocks noChangeArrowheads="1"/>
          </p:cNvSpPr>
          <p:nvPr/>
        </p:nvSpPr>
        <p:spPr bwMode="auto">
          <a:xfrm>
            <a:off x="2578100" y="8408416"/>
            <a:ext cx="19380200" cy="375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defTabSz="449263" eaLnBrk="1" fontAlgn="base">
              <a:lnSpc>
                <a:spcPct val="90000"/>
              </a:lnSpc>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3.  </a:t>
            </a:r>
            <a:r>
              <a:rPr lang="pl-PL" altLang="pl-PL" sz="6600" kern="1200">
                <a:solidFill>
                  <a:srgbClr val="FFFF00"/>
                </a:solidFill>
                <a:latin typeface="DejaVu Sans Condensed" charset="0"/>
                <a:cs typeface="DejaVu Sans Condensed" charset="0"/>
              </a:rPr>
              <a:t>I rzekł </a:t>
            </a:r>
            <a:r>
              <a:rPr lang="pl-PL" altLang="pl-PL" sz="6600" kern="1200">
                <a:solidFill>
                  <a:srgbClr val="FFFFFF"/>
                </a:solidFill>
                <a:latin typeface="DejaVu Sans Condensed" charset="0"/>
                <a:cs typeface="DejaVu Sans Condensed" charset="0"/>
              </a:rPr>
              <a:t>Bóg: Niech stanie się światłość. </a:t>
            </a:r>
            <a:r>
              <a:rPr lang="pl-PL" altLang="pl-PL" sz="6600" kern="1200">
                <a:solidFill>
                  <a:srgbClr val="FFFF00"/>
                </a:solidFill>
                <a:latin typeface="DejaVu Sans Condensed" charset="0"/>
                <a:cs typeface="DejaVu Sans Condensed" charset="0"/>
              </a:rPr>
              <a:t>I stała się</a:t>
            </a:r>
            <a:r>
              <a:rPr lang="pl-PL" altLang="pl-PL" sz="6600" kern="1200">
                <a:solidFill>
                  <a:srgbClr val="FFFFFF"/>
                </a:solidFill>
                <a:latin typeface="DejaVu Sans Condensed" charset="0"/>
                <a:cs typeface="DejaVu Sans Condensed" charset="0"/>
              </a:rPr>
              <a:t> światłość.</a:t>
            </a:r>
          </a:p>
          <a:p>
            <a:pPr defTabSz="449263" eaLnBrk="1" fontAlgn="base">
              <a:lnSpc>
                <a:spcPct val="90000"/>
              </a:lnSpc>
              <a:spcBef>
                <a:spcPct val="0"/>
              </a:spcBef>
              <a:spcAft>
                <a:spcPct val="0"/>
              </a:spcAft>
              <a:buClr>
                <a:srgbClr val="000000"/>
              </a:buClr>
              <a:buSzPct val="100000"/>
              <a:buFont typeface="Times New Roman" pitchFamily="16" charset="0"/>
              <a:buNone/>
            </a:pPr>
            <a:r>
              <a:rPr lang="pl-PL" altLang="pl-PL" sz="6600" kern="1200">
                <a:solidFill>
                  <a:srgbClr val="FFFFFF"/>
                </a:solidFill>
                <a:latin typeface="DejaVu Sans Condensed" charset="0"/>
                <a:cs typeface="DejaVu Sans Condensed" charset="0"/>
              </a:rPr>
              <a:t>4.  </a:t>
            </a:r>
            <a:r>
              <a:rPr lang="pl-PL" altLang="pl-PL" sz="6600" kern="1200">
                <a:solidFill>
                  <a:srgbClr val="FFFF00"/>
                </a:solidFill>
                <a:latin typeface="DejaVu Sans Condensed" charset="0"/>
                <a:cs typeface="DejaVu Sans Condensed" charset="0"/>
              </a:rPr>
              <a:t>I widział</a:t>
            </a:r>
            <a:r>
              <a:rPr lang="pl-PL" altLang="pl-PL" sz="6600" kern="1200">
                <a:solidFill>
                  <a:srgbClr val="FFFFFF"/>
                </a:solidFill>
                <a:latin typeface="DejaVu Sans Condensed" charset="0"/>
                <a:cs typeface="DejaVu Sans Condensed" charset="0"/>
              </a:rPr>
              <a:t> Bóg, że światłość była dobra. </a:t>
            </a:r>
            <a:r>
              <a:rPr lang="pl-PL" altLang="pl-PL" sz="6600" kern="1200">
                <a:solidFill>
                  <a:srgbClr val="FFFF00"/>
                </a:solidFill>
                <a:latin typeface="DejaVu Sans Condensed" charset="0"/>
                <a:cs typeface="DejaVu Sans Condensed" charset="0"/>
              </a:rPr>
              <a:t>Oddzielił </a:t>
            </a:r>
            <a:r>
              <a:rPr lang="pl-PL" altLang="pl-PL" sz="6600" kern="1200">
                <a:solidFill>
                  <a:srgbClr val="FFFFFF"/>
                </a:solidFill>
                <a:latin typeface="DejaVu Sans Condensed" charset="0"/>
                <a:cs typeface="DejaVu Sans Condensed" charset="0"/>
              </a:rPr>
              <a:t>tedy Bóg światłość od ciemności.</a:t>
            </a:r>
          </a:p>
        </p:txBody>
      </p:sp>
      <p:sp>
        <p:nvSpPr>
          <p:cNvPr id="139270" name="Line 5"/>
          <p:cNvSpPr>
            <a:spLocks noChangeShapeType="1"/>
          </p:cNvSpPr>
          <p:nvPr/>
        </p:nvSpPr>
        <p:spPr bwMode="auto">
          <a:xfrm flipV="1">
            <a:off x="2867025" y="4424744"/>
            <a:ext cx="4763" cy="3716337"/>
          </a:xfrm>
          <a:prstGeom prst="line">
            <a:avLst/>
          </a:prstGeom>
          <a:noFill/>
          <a:ln w="254160">
            <a:solidFill>
              <a:srgbClr val="FFFB00"/>
            </a:solidFill>
            <a:miter lim="800000"/>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6" charset="0"/>
              <a:buNone/>
            </a:pPr>
            <a:endParaRPr lang="pl-PL" sz="1800" kern="1200">
              <a:latin typeface="Arial" charset="0"/>
              <a:ea typeface="Microsoft YaHei" charset="-122"/>
              <a:cs typeface="Arial"/>
            </a:endParaRPr>
          </a:p>
        </p:txBody>
      </p:sp>
    </p:spTree>
    <p:extLst>
      <p:ext uri="{BB962C8B-B14F-4D97-AF65-F5344CB8AC3E}">
        <p14:creationId xmlns:p14="http://schemas.microsoft.com/office/powerpoint/2010/main" val="13561409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Rectangle"/>
          <p:cNvSpPr/>
          <p:nvPr/>
        </p:nvSpPr>
        <p:spPr>
          <a:xfrm>
            <a:off x="-257175" y="-314325"/>
            <a:ext cx="24666575" cy="14043025"/>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89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grpSp>
        <p:nvGrpSpPr>
          <p:cNvPr id="16" name="Group 3"/>
          <p:cNvGrpSpPr>
            <a:grpSpLocks/>
          </p:cNvGrpSpPr>
          <p:nvPr/>
        </p:nvGrpSpPr>
        <p:grpSpPr bwMode="auto">
          <a:xfrm>
            <a:off x="5908675" y="746125"/>
            <a:ext cx="12609513" cy="12172950"/>
            <a:chOff x="3722" y="470"/>
            <a:chExt cx="7943" cy="7668"/>
          </a:xfrm>
        </p:grpSpPr>
        <p:pic>
          <p:nvPicPr>
            <p:cNvPr id="1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2" y="470"/>
              <a:ext cx="7943" cy="7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Rectangle 5"/>
            <p:cNvSpPr>
              <a:spLocks noChangeArrowheads="1"/>
            </p:cNvSpPr>
            <p:nvPr/>
          </p:nvSpPr>
          <p:spPr bwMode="auto">
            <a:xfrm>
              <a:off x="6848" y="6113"/>
              <a:ext cx="1688" cy="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4800" b="1">
                  <a:solidFill>
                    <a:srgbClr val="FFFFFF"/>
                  </a:solidFill>
                </a:rPr>
                <a:t>Ziemia</a:t>
              </a:r>
            </a:p>
          </p:txBody>
        </p:sp>
        <p:sp>
          <p:nvSpPr>
            <p:cNvPr id="19" name="Rectangle 6"/>
            <p:cNvSpPr>
              <a:spLocks noChangeArrowheads="1"/>
            </p:cNvSpPr>
            <p:nvPr/>
          </p:nvSpPr>
          <p:spPr bwMode="auto">
            <a:xfrm>
              <a:off x="5879" y="1944"/>
              <a:ext cx="3623" cy="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9pPr>
            </a:lstStyle>
            <a:p>
              <a:pPr algn="ctr" eaLnBrk="1">
                <a:lnSpc>
                  <a:spcPct val="90000"/>
                </a:lnSpc>
              </a:pPr>
              <a:r>
                <a:rPr lang="pl-PL" altLang="pl-PL" sz="4800" b="1">
                  <a:solidFill>
                    <a:srgbClr val="FFFFFF"/>
                  </a:solidFill>
                </a:rPr>
                <a:t>Ewolucja</a:t>
              </a:r>
            </a:p>
            <a:p>
              <a:pPr algn="ctr" eaLnBrk="1">
                <a:lnSpc>
                  <a:spcPct val="90000"/>
                </a:lnSpc>
              </a:pPr>
              <a:r>
                <a:rPr lang="pl-PL" altLang="pl-PL" sz="4800" b="1">
                  <a:solidFill>
                    <a:srgbClr val="FFFFFF"/>
                  </a:solidFill>
                </a:rPr>
                <a:t>geologiczna</a:t>
              </a:r>
            </a:p>
          </p:txBody>
        </p:sp>
      </p:grpSp>
      <p:grpSp>
        <p:nvGrpSpPr>
          <p:cNvPr id="20" name="Group 7"/>
          <p:cNvGrpSpPr>
            <a:grpSpLocks/>
          </p:cNvGrpSpPr>
          <p:nvPr/>
        </p:nvGrpSpPr>
        <p:grpSpPr bwMode="auto">
          <a:xfrm>
            <a:off x="5902325" y="735013"/>
            <a:ext cx="12612688" cy="12177712"/>
            <a:chOff x="3721" y="488"/>
            <a:chExt cx="7945" cy="7671"/>
          </a:xfrm>
        </p:grpSpPr>
        <p:pic>
          <p:nvPicPr>
            <p:cNvPr id="21"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21" y="488"/>
              <a:ext cx="7945" cy="7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Rectangle 9"/>
            <p:cNvSpPr>
              <a:spLocks noChangeArrowheads="1"/>
            </p:cNvSpPr>
            <p:nvPr/>
          </p:nvSpPr>
          <p:spPr bwMode="auto">
            <a:xfrm>
              <a:off x="5760" y="1200"/>
              <a:ext cx="384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Microsoft YaHei" charset="-122"/>
                </a:defRPr>
              </a:lvl9pPr>
            </a:lstStyle>
            <a:p>
              <a:pPr algn="ctr" eaLnBrk="1">
                <a:lnSpc>
                  <a:spcPct val="100000"/>
                </a:lnSpc>
              </a:pPr>
              <a:r>
                <a:rPr lang="pl-PL" altLang="pl-PL" sz="4800" b="1">
                  <a:solidFill>
                    <a:srgbClr val="FFFFFF"/>
                  </a:solidFill>
                </a:rPr>
                <a:t>Ewolucja Kosmiczna</a:t>
              </a:r>
            </a:p>
          </p:txBody>
        </p:sp>
        <p:sp>
          <p:nvSpPr>
            <p:cNvPr id="23" name="Rectangle 10"/>
            <p:cNvSpPr>
              <a:spLocks noChangeArrowheads="1"/>
            </p:cNvSpPr>
            <p:nvPr/>
          </p:nvSpPr>
          <p:spPr bwMode="auto">
            <a:xfrm>
              <a:off x="5557" y="6952"/>
              <a:ext cx="4231" cy="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ea typeface="Microsoft YaHei" charset="-122"/>
                </a:defRPr>
              </a:lvl9pPr>
            </a:lstStyle>
            <a:p>
              <a:pPr algn="ctr" eaLnBrk="1">
                <a:lnSpc>
                  <a:spcPct val="90000"/>
                </a:lnSpc>
              </a:pPr>
              <a:r>
                <a:rPr lang="pl-PL" altLang="pl-PL" sz="4800" b="1">
                  <a:solidFill>
                    <a:srgbClr val="FFFFFF"/>
                  </a:solidFill>
                </a:rPr>
                <a:t>planety, gwiazdy, galaktyki</a:t>
              </a:r>
            </a:p>
          </p:txBody>
        </p:sp>
      </p:grpSp>
      <p:grpSp>
        <p:nvGrpSpPr>
          <p:cNvPr id="24" name="Group 11"/>
          <p:cNvGrpSpPr>
            <a:grpSpLocks/>
          </p:cNvGrpSpPr>
          <p:nvPr/>
        </p:nvGrpSpPr>
        <p:grpSpPr bwMode="auto">
          <a:xfrm>
            <a:off x="5910263" y="760413"/>
            <a:ext cx="12609512" cy="12172950"/>
            <a:chOff x="3723" y="479"/>
            <a:chExt cx="7943" cy="7668"/>
          </a:xfrm>
        </p:grpSpPr>
        <p:pic>
          <p:nvPicPr>
            <p:cNvPr id="25"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23" y="479"/>
              <a:ext cx="7943" cy="7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Rectangle 13"/>
            <p:cNvSpPr>
              <a:spLocks noChangeArrowheads="1"/>
            </p:cNvSpPr>
            <p:nvPr/>
          </p:nvSpPr>
          <p:spPr bwMode="auto">
            <a:xfrm>
              <a:off x="7343" y="5164"/>
              <a:ext cx="1688" cy="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4800" b="1">
                  <a:solidFill>
                    <a:srgbClr val="FFFFFF"/>
                  </a:solidFill>
                </a:rPr>
                <a:t>Życie</a:t>
              </a:r>
            </a:p>
          </p:txBody>
        </p:sp>
        <p:sp>
          <p:nvSpPr>
            <p:cNvPr id="27" name="Rectangle 14"/>
            <p:cNvSpPr>
              <a:spLocks noChangeArrowheads="1"/>
            </p:cNvSpPr>
            <p:nvPr/>
          </p:nvSpPr>
          <p:spPr bwMode="auto">
            <a:xfrm>
              <a:off x="6247" y="3008"/>
              <a:ext cx="2895"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eaLnBrk="1">
                <a:lnSpc>
                  <a:spcPct val="90000"/>
                </a:lnSpc>
              </a:pPr>
              <a:r>
                <a:rPr lang="pl-PL" altLang="pl-PL" sz="4800" b="1">
                  <a:solidFill>
                    <a:srgbClr val="FFFFFF"/>
                  </a:solidFill>
                </a:rPr>
                <a:t>Ewolucja</a:t>
              </a:r>
            </a:p>
            <a:p>
              <a:pPr algn="ctr" eaLnBrk="1">
                <a:lnSpc>
                  <a:spcPct val="90000"/>
                </a:lnSpc>
              </a:pPr>
              <a:r>
                <a:rPr lang="pl-PL" altLang="pl-PL" sz="4800" b="1">
                  <a:solidFill>
                    <a:srgbClr val="FFFFFF"/>
                  </a:solidFill>
                </a:rPr>
                <a:t>biologiczna</a:t>
              </a:r>
            </a:p>
          </p:txBody>
        </p:sp>
      </p:grpSp>
    </p:spTree>
    <p:extLst>
      <p:ext uri="{BB962C8B-B14F-4D97-AF65-F5344CB8AC3E}">
        <p14:creationId xmlns:p14="http://schemas.microsoft.com/office/powerpoint/2010/main" val="3269208856"/>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additive="repl">
                                        <p:cTn id="6" dur="indefinite" fill="hold"/>
                                        <p:tgtEl>
                                          <p:spTgt spid="16"/>
                                        </p:tgtEl>
                                        <p:attrNameLst>
                                          <p:attrName>style.visibility</p:attrName>
                                        </p:attrNameLst>
                                      </p:cBhvr>
                                      <p:to>
                                        <p:strVal val="visible"/>
                                      </p:to>
                                    </p:set>
                                    <p:anim calcmode="lin" valueType="num">
                                      <p:cBhvr additive="repl">
                                        <p:cTn id="7" dur="500" fill="hold"/>
                                        <p:tgtEl>
                                          <p:spTgt spid="16"/>
                                        </p:tgtEl>
                                        <p:attrNameLst>
                                          <p:attrName>ppt_w</p:attrName>
                                        </p:attrNameLst>
                                      </p:cBhvr>
                                      <p:tavLst>
                                        <p:tav tm="100000">
                                          <p:val>
                                            <p:strVal val="0"/>
                                          </p:val>
                                        </p:tav>
                                        <p:tav>
                                          <p:val>
                                            <p:strVal val="#ppt_w"/>
                                          </p:val>
                                        </p:tav>
                                      </p:tavLst>
                                    </p:anim>
                                    <p:anim calcmode="lin" valueType="num">
                                      <p:cBhvr additive="repl">
                                        <p:cTn id="8" dur="500" fill="hold"/>
                                        <p:tgtEl>
                                          <p:spTgt spid="16"/>
                                        </p:tgtEl>
                                        <p:attrNameLst>
                                          <p:attrName>ppt_h</p:attrName>
                                        </p:attrNameLst>
                                      </p:cBhvr>
                                      <p:tavLst>
                                        <p:tav tm="100000">
                                          <p:val>
                                            <p:strVal val="0"/>
                                          </p:val>
                                        </p:tav>
                                        <p:tav>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additive="repl">
                                        <p:cTn id="12" dur="indefinite" fill="hold"/>
                                        <p:tgtEl>
                                          <p:spTgt spid="24"/>
                                        </p:tgtEl>
                                        <p:attrNameLst>
                                          <p:attrName>style.visibility</p:attrName>
                                        </p:attrNameLst>
                                      </p:cBhvr>
                                      <p:to>
                                        <p:strVal val="visible"/>
                                      </p:to>
                                    </p:set>
                                    <p:anim calcmode="lin" valueType="num">
                                      <p:cBhvr additive="repl">
                                        <p:cTn id="13" dur="500" fill="hold"/>
                                        <p:tgtEl>
                                          <p:spTgt spid="24"/>
                                        </p:tgtEl>
                                        <p:attrNameLst>
                                          <p:attrName>ppt_w</p:attrName>
                                        </p:attrNameLst>
                                      </p:cBhvr>
                                      <p:tavLst>
                                        <p:tav tm="100000">
                                          <p:val>
                                            <p:strVal val="0"/>
                                          </p:val>
                                        </p:tav>
                                        <p:tav>
                                          <p:val>
                                            <p:strVal val="#ppt_w"/>
                                          </p:val>
                                        </p:tav>
                                      </p:tavLst>
                                    </p:anim>
                                    <p:anim calcmode="lin" valueType="num">
                                      <p:cBhvr additive="repl">
                                        <p:cTn id="14" dur="500" fill="hold"/>
                                        <p:tgtEl>
                                          <p:spTgt spid="24"/>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Grp="1" noChangeArrowheads="1"/>
          </p:cNvSpPr>
          <p:nvPr>
            <p:ph type="title" idx="4294967295"/>
          </p:nvPr>
        </p:nvSpPr>
        <p:spPr>
          <a:xfrm>
            <a:off x="2438400" y="1397000"/>
            <a:ext cx="19519900" cy="17272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Teoria przerwy czasowej: NIE!</a:t>
            </a:r>
          </a:p>
        </p:txBody>
      </p:sp>
      <p:sp>
        <p:nvSpPr>
          <p:cNvPr id="140291" name="Rectangle 2"/>
          <p:cNvSpPr>
            <a:spLocks noGrp="1" noChangeArrowheads="1"/>
          </p:cNvSpPr>
          <p:nvPr>
            <p:ph type="body" idx="4294967295"/>
          </p:nvPr>
        </p:nvSpPr>
        <p:spPr>
          <a:xfrm>
            <a:off x="2438400" y="3721100"/>
            <a:ext cx="19519900" cy="8458200"/>
          </a:xfrm>
        </p:spPr>
        <p:txBody>
          <a:bodyPr/>
          <a:lstStyle/>
          <a:p>
            <a:pPr marL="0" indent="0" eaLnBrk="1">
              <a:lnSpc>
                <a:spcPct val="90000"/>
              </a:lnSpc>
              <a:spcBef>
                <a:spcPts val="40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1. </a:t>
            </a:r>
            <a:r>
              <a:rPr lang="pl-PL" altLang="pl-PL" i="1"/>
              <a:t>Waw</a:t>
            </a:r>
            <a:r>
              <a:rPr lang="pl-PL" altLang="pl-PL"/>
              <a:t>-rozłączny (Księga Rodzaju 1:2, por. Jonasza 3:3)</a:t>
            </a:r>
          </a:p>
          <a:p>
            <a:pPr marL="0" indent="0" eaLnBrk="1">
              <a:lnSpc>
                <a:spcPct val="90000"/>
              </a:lnSpc>
              <a:spcBef>
                <a:spcPts val="40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2. </a:t>
            </a:r>
            <a:r>
              <a:rPr lang="pl-PL" altLang="pl-PL">
                <a:latin typeface="DejaVu Sans Condensed Oblique" charset="0"/>
              </a:rPr>
              <a:t>tohu va bohu</a:t>
            </a:r>
            <a:r>
              <a:rPr lang="pl-PL" altLang="pl-PL"/>
              <a:t>: pustka i próżnia (Jer. 4:23)</a:t>
            </a:r>
          </a:p>
        </p:txBody>
      </p:sp>
    </p:spTree>
    <p:extLst>
      <p:ext uri="{BB962C8B-B14F-4D97-AF65-F5344CB8AC3E}">
        <p14:creationId xmlns:p14="http://schemas.microsoft.com/office/powerpoint/2010/main" val="13967770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Jeremiasza 4:23</a:t>
            </a:r>
          </a:p>
        </p:txBody>
      </p:sp>
      <p:sp>
        <p:nvSpPr>
          <p:cNvPr id="141315" name="Rectangle 2"/>
          <p:cNvSpPr>
            <a:spLocks noChangeArrowheads="1"/>
          </p:cNvSpPr>
          <p:nvPr/>
        </p:nvSpPr>
        <p:spPr bwMode="auto">
          <a:xfrm>
            <a:off x="2463800" y="3108325"/>
            <a:ext cx="19494500" cy="229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7938" indent="-6350" eaLnBrk="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1428750" algn="r"/>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90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Spojrzałem na ziemię - a oto </a:t>
            </a:r>
            <a:r>
              <a:rPr lang="pl-PL" altLang="pl-PL" sz="7200" kern="1200">
                <a:solidFill>
                  <a:srgbClr val="FFFF00"/>
                </a:solidFill>
                <a:latin typeface="DejaVu Sans Condensed" charset="0"/>
                <a:cs typeface="DejaVu Sans Condensed" charset="0"/>
              </a:rPr>
              <a:t>pustka i próżnia</a:t>
            </a:r>
            <a:r>
              <a:rPr lang="pl-PL" altLang="pl-PL" sz="7200" kern="1200">
                <a:solidFill>
                  <a:srgbClr val="FFFFFF"/>
                </a:solidFill>
                <a:latin typeface="DejaVu Sans Condensed" charset="0"/>
                <a:cs typeface="DejaVu Sans Condensed" charset="0"/>
              </a:rPr>
              <a:t>, ku niebu - a nie było na nim jego światła.</a:t>
            </a:r>
          </a:p>
        </p:txBody>
      </p:sp>
    </p:spTree>
    <p:extLst>
      <p:ext uri="{BB962C8B-B14F-4D97-AF65-F5344CB8AC3E}">
        <p14:creationId xmlns:p14="http://schemas.microsoft.com/office/powerpoint/2010/main" val="5596808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
          <p:cNvSpPr>
            <a:spLocks noGrp="1" noChangeArrowheads="1"/>
          </p:cNvSpPr>
          <p:nvPr>
            <p:ph type="title" idx="4294967295"/>
          </p:nvPr>
        </p:nvSpPr>
        <p:spPr>
          <a:xfrm>
            <a:off x="3240088" y="1317625"/>
            <a:ext cx="18021300" cy="17780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sz="8600" dirty="0">
                <a:solidFill>
                  <a:srgbClr val="00B0F0"/>
                </a:solidFill>
                <a:latin typeface="DejaVu Sans Condensed" panose="020B0606030804020204" pitchFamily="34" charset="2"/>
                <a:ea typeface="DejaVu Sans Condensed" panose="020B0606030804020204" pitchFamily="34" charset="2"/>
                <a:cs typeface="DejaVu Sans Condensed" panose="020B0606030804020204" pitchFamily="34" charset="2"/>
              </a:rPr>
              <a:t>Upadek Szatana i Księga Rodzaju 1</a:t>
            </a:r>
          </a:p>
        </p:txBody>
      </p:sp>
      <p:sp>
        <p:nvSpPr>
          <p:cNvPr id="146434" name="Rectangle 2"/>
          <p:cNvSpPr>
            <a:spLocks noGrp="1" noChangeArrowheads="1"/>
          </p:cNvSpPr>
          <p:nvPr>
            <p:ph type="body" idx="4294967295"/>
          </p:nvPr>
        </p:nvSpPr>
        <p:spPr>
          <a:xfrm>
            <a:off x="2413000" y="3949700"/>
            <a:ext cx="19545300" cy="1778000"/>
          </a:xfrm>
        </p:spPr>
        <p:txBody>
          <a:bodyPr lIns="50760" tIns="50760" rIns="50760" bIns="50760"/>
          <a:lstStyle/>
          <a:p>
            <a:pPr marL="382588" indent="-341313" eaLnBrk="1">
              <a:lnSpc>
                <a:spcPct val="90000"/>
              </a:lnSpc>
              <a:spcBef>
                <a:spcPts val="1100"/>
              </a:spcBef>
              <a:spcAft>
                <a:spcPct val="0"/>
              </a:spcAft>
              <a:buClr>
                <a:srgbClr val="FFFFFF"/>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a:t> </a:t>
            </a:r>
            <a:r>
              <a:rPr lang="pl-PL" altLang="pl-PL">
                <a:solidFill>
                  <a:srgbClr val="FFFFFF"/>
                </a:solidFill>
                <a:latin typeface="DejaVu Sans Condensed" charset="0"/>
                <a:cs typeface="DejaVu Sans Condensed" charset="0"/>
              </a:rPr>
              <a:t>Upadek Szatana miał miejsce </a:t>
            </a:r>
            <a:r>
              <a:rPr lang="pl-PL" altLang="pl-PL">
                <a:solidFill>
                  <a:srgbClr val="FFFF00"/>
                </a:solidFill>
                <a:latin typeface="DejaVu Sans Condensed" charset="0"/>
                <a:cs typeface="DejaVu Sans Condensed" charset="0"/>
              </a:rPr>
              <a:t>po</a:t>
            </a:r>
            <a:r>
              <a:rPr lang="pl-PL" altLang="pl-PL">
                <a:solidFill>
                  <a:srgbClr val="FFFFFF"/>
                </a:solidFill>
                <a:latin typeface="DejaVu Sans Condensed" charset="0"/>
                <a:cs typeface="DejaVu Sans Condensed" charset="0"/>
              </a:rPr>
              <a:t> dniu 7.</a:t>
            </a:r>
          </a:p>
        </p:txBody>
      </p:sp>
    </p:spTree>
    <p:extLst>
      <p:ext uri="{BB962C8B-B14F-4D97-AF65-F5344CB8AC3E}">
        <p14:creationId xmlns:p14="http://schemas.microsoft.com/office/powerpoint/2010/main" val="39578552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146434"/>
                                        </p:tgtEl>
                                        <p:attrNameLst>
                                          <p:attrName>style.visibility</p:attrName>
                                        </p:attrNameLst>
                                      </p:cBhvr>
                                      <p:to>
                                        <p:strVal val="visible"/>
                                      </p:to>
                                    </p:set>
                                    <p:animEffect transition="in" filter="wipe(left)">
                                      <p:cBhvr additive="repl">
                                        <p:cTn id="7" dur="500"/>
                                        <p:tgtEl>
                                          <p:spTgt spid="146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Ezechiela 28:13, 15</a:t>
            </a:r>
          </a:p>
        </p:txBody>
      </p:sp>
      <p:sp>
        <p:nvSpPr>
          <p:cNvPr id="147458" name="Rectangle 2"/>
          <p:cNvSpPr>
            <a:spLocks noChangeArrowheads="1"/>
          </p:cNvSpPr>
          <p:nvPr/>
        </p:nvSpPr>
        <p:spPr bwMode="auto">
          <a:xfrm>
            <a:off x="2443163" y="3170238"/>
            <a:ext cx="20334287" cy="785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rgbClr val="000000"/>
                </a:solidFill>
                <a:latin typeface="Arial" charset="0"/>
                <a:ea typeface="Microsoft YaHei" charset="-122"/>
              </a:defRPr>
            </a:lvl9pPr>
          </a:lstStyle>
          <a:p>
            <a:pPr defTabSz="449263" fontAlgn="base">
              <a:spcBef>
                <a:spcPct val="0"/>
              </a:spcBef>
              <a:spcAft>
                <a:spcPct val="0"/>
              </a:spcAft>
              <a:buClr>
                <a:srgbClr val="000000"/>
              </a:buClr>
              <a:buSzPct val="100000"/>
              <a:buFont typeface="Times New Roman" pitchFamily="16" charset="0"/>
              <a:buNone/>
              <a:defRPr/>
            </a:pPr>
            <a:r>
              <a:rPr lang="pl-PL" altLang="pl-PL" sz="7200" kern="1200" dirty="0">
                <a:solidFill>
                  <a:srgbClr val="FFFFFF"/>
                </a:solidFill>
                <a:latin typeface="DejaVu Sans Condensed" charset="0"/>
                <a:cs typeface="DejaVu Sans Condensed" charset="0"/>
              </a:rPr>
              <a:t>13. </a:t>
            </a:r>
            <a:r>
              <a:rPr lang="pl-PL" altLang="pl-PL" sz="7200" kern="1200" dirty="0">
                <a:solidFill>
                  <a:srgbClr val="FFFF00"/>
                </a:solidFill>
                <a:latin typeface="DejaVu Sans Condensed" charset="0"/>
                <a:cs typeface="DejaVu Sans Condensed" charset="0"/>
              </a:rPr>
              <a:t>Byłeś w Edenie</a:t>
            </a:r>
            <a:r>
              <a:rPr lang="pl-PL" altLang="pl-PL" sz="7200" kern="1200" dirty="0">
                <a:solidFill>
                  <a:srgbClr val="FFFFFF"/>
                </a:solidFill>
                <a:latin typeface="DejaVu Sans Condensed" charset="0"/>
                <a:cs typeface="DejaVu Sans Condensed" charset="0"/>
              </a:rPr>
              <a:t>, ogrodzie Bożym; […]</a:t>
            </a:r>
          </a:p>
          <a:p>
            <a:pPr marL="384175" indent="-341313" defTabSz="449263" fontAlgn="base">
              <a:spcBef>
                <a:spcPct val="0"/>
              </a:spcBef>
              <a:spcAft>
                <a:spcPct val="0"/>
              </a:spcAft>
              <a:buClr>
                <a:srgbClr val="000000"/>
              </a:buClr>
              <a:buSzPct val="100000"/>
              <a:buFont typeface="Times New Roman" pitchFamily="16" charset="0"/>
              <a:buNone/>
              <a:defRPr/>
            </a:pPr>
            <a:endParaRPr lang="pl-PL" altLang="pl-PL" sz="7200" kern="1200" dirty="0">
              <a:solidFill>
                <a:srgbClr val="FFFFFF"/>
              </a:solidFill>
              <a:latin typeface="DejaVu Sans Condensed" charset="0"/>
              <a:cs typeface="DejaVu Sans Condensed" charset="0"/>
            </a:endParaRPr>
          </a:p>
          <a:p>
            <a:pPr marL="342900" indent="-341313" defTabSz="449263" fontAlgn="base">
              <a:spcBef>
                <a:spcPct val="0"/>
              </a:spcBef>
              <a:spcAft>
                <a:spcPct val="0"/>
              </a:spcAft>
              <a:buClr>
                <a:srgbClr val="000000"/>
              </a:buClr>
              <a:buSzPct val="100000"/>
              <a:buFont typeface="Times New Roman" pitchFamily="16" charset="0"/>
              <a:buNone/>
              <a:defRPr/>
            </a:pPr>
            <a:r>
              <a:rPr lang="pl-PL" altLang="pl-PL" sz="7200" kern="1200" dirty="0">
                <a:solidFill>
                  <a:srgbClr val="FFFFFF"/>
                </a:solidFill>
                <a:latin typeface="DejaVu Sans Condensed" charset="0"/>
                <a:cs typeface="DejaVu Sans Condensed" charset="0"/>
              </a:rPr>
              <a:t>15. </a:t>
            </a:r>
            <a:r>
              <a:rPr lang="pl-PL" altLang="pl-PL" sz="7200" kern="1200" dirty="0">
                <a:solidFill>
                  <a:srgbClr val="FFFF00"/>
                </a:solidFill>
                <a:latin typeface="DejaVu Sans Condensed" charset="0"/>
                <a:cs typeface="DejaVu Sans Condensed" charset="0"/>
              </a:rPr>
              <a:t>Nienagannym byłeś w postępowaniu swoim</a:t>
            </a:r>
            <a:r>
              <a:rPr lang="pl-PL" altLang="pl-PL" sz="7200" kern="1200" dirty="0">
                <a:solidFill>
                  <a:srgbClr val="FFFFFF"/>
                </a:solidFill>
                <a:latin typeface="DejaVu Sans Condensed" charset="0"/>
                <a:cs typeface="DejaVu Sans Condensed" charset="0"/>
              </a:rPr>
              <a:t> od dnia, gdy zostałeś stworzony, </a:t>
            </a:r>
            <a:r>
              <a:rPr lang="pl-PL" altLang="pl-PL" sz="7200" kern="1200" dirty="0">
                <a:solidFill>
                  <a:srgbClr val="FFFF00"/>
                </a:solidFill>
                <a:latin typeface="DejaVu Sans Condensed" charset="0"/>
                <a:cs typeface="DejaVu Sans Condensed" charset="0"/>
              </a:rPr>
              <a:t>aż dotąd</a:t>
            </a:r>
            <a:r>
              <a:rPr lang="pl-PL" altLang="pl-PL" sz="7200" kern="1200" dirty="0">
                <a:solidFill>
                  <a:srgbClr val="FFFFFF"/>
                </a:solidFill>
                <a:latin typeface="DejaVu Sans Condensed" charset="0"/>
                <a:cs typeface="DejaVu Sans Condensed" charset="0"/>
              </a:rPr>
              <a:t>, </a:t>
            </a:r>
          </a:p>
          <a:p>
            <a:pPr marL="342900" indent="-341313" defTabSz="449263" fontAlgn="base">
              <a:spcBef>
                <a:spcPct val="0"/>
              </a:spcBef>
              <a:spcAft>
                <a:spcPct val="0"/>
              </a:spcAft>
              <a:buClr>
                <a:srgbClr val="000000"/>
              </a:buClr>
              <a:buSzPct val="100000"/>
              <a:buFont typeface="Times New Roman" pitchFamily="16" charset="0"/>
              <a:buNone/>
              <a:defRPr/>
            </a:pPr>
            <a:r>
              <a:rPr lang="pl-PL" altLang="pl-PL" sz="7200" kern="1200" dirty="0">
                <a:solidFill>
                  <a:srgbClr val="FFFFFF"/>
                </a:solidFill>
                <a:latin typeface="DejaVu Sans Condensed" charset="0"/>
                <a:cs typeface="DejaVu Sans Condensed" charset="0"/>
              </a:rPr>
              <a:t> gdy odkryto u ciebie niegodziwość; [...]</a:t>
            </a:r>
          </a:p>
          <a:p>
            <a:pPr marL="342900" indent="-341313" defTabSz="449263" fontAlgn="base">
              <a:spcBef>
                <a:spcPct val="0"/>
              </a:spcBef>
              <a:spcAft>
                <a:spcPct val="0"/>
              </a:spcAft>
              <a:buClr>
                <a:srgbClr val="000000"/>
              </a:buClr>
              <a:buSzPct val="100000"/>
              <a:buFont typeface="Times New Roman" pitchFamily="16" charset="0"/>
              <a:buNone/>
              <a:defRPr/>
            </a:pPr>
            <a:endParaRPr lang="pl-PL" altLang="pl-PL" sz="7200" kern="1200" dirty="0">
              <a:solidFill>
                <a:srgbClr val="FFFFFF"/>
              </a:solidFill>
              <a:latin typeface="DejaVu Sans Condensed" charset="0"/>
              <a:cs typeface="DejaVu Sans Condensed" charset="0"/>
            </a:endParaRPr>
          </a:p>
          <a:p>
            <a:pPr marL="384175" indent="-341313" defTabSz="449263" fontAlgn="base">
              <a:spcBef>
                <a:spcPct val="0"/>
              </a:spcBef>
              <a:spcAft>
                <a:spcPct val="0"/>
              </a:spcAft>
              <a:buClr>
                <a:srgbClr val="000000"/>
              </a:buClr>
              <a:buSzPct val="100000"/>
              <a:buFont typeface="Times New Roman" pitchFamily="16" charset="0"/>
              <a:buNone/>
              <a:defRPr/>
            </a:pPr>
            <a:r>
              <a:rPr lang="pl-PL" altLang="pl-PL" sz="7200" kern="1200" dirty="0">
                <a:solidFill>
                  <a:srgbClr val="FFFFFF"/>
                </a:solidFill>
                <a:latin typeface="DejaVu Sans Condensed" charset="0"/>
                <a:cs typeface="DejaVu Sans Condensed" charset="0"/>
              </a:rPr>
              <a:t>17. Zrzuciłem cię na ziemię; [...]</a:t>
            </a:r>
          </a:p>
        </p:txBody>
      </p:sp>
    </p:spTree>
    <p:extLst>
      <p:ext uri="{BB962C8B-B14F-4D97-AF65-F5344CB8AC3E}">
        <p14:creationId xmlns:p14="http://schemas.microsoft.com/office/powerpoint/2010/main" val="40067067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Grp="1" noChangeArrowheads="1"/>
          </p:cNvSpPr>
          <p:nvPr>
            <p:ph type="title" idx="4294967295"/>
          </p:nvPr>
        </p:nvSpPr>
        <p:spPr>
          <a:xfrm>
            <a:off x="3311525" y="1246188"/>
            <a:ext cx="18216563" cy="17780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pPr>
            <a:r>
              <a:rPr lang="pl-PL" altLang="pl-PL" sz="8600" dirty="0">
                <a:solidFill>
                  <a:srgbClr val="00B0F0"/>
                </a:solidFill>
                <a:latin typeface="DejaVu Sans Condensed" panose="020B0606030804020204" pitchFamily="34" charset="2"/>
                <a:ea typeface="DejaVu Sans Condensed" panose="020B0606030804020204" pitchFamily="34" charset="2"/>
                <a:cs typeface="DejaVu Sans Condensed" panose="020B0606030804020204" pitchFamily="34" charset="2"/>
              </a:rPr>
              <a:t>Upadek Szatana i Księga Rodzaju 1</a:t>
            </a:r>
          </a:p>
        </p:txBody>
      </p:sp>
      <p:sp>
        <p:nvSpPr>
          <p:cNvPr id="148482" name="Rectangle 2"/>
          <p:cNvSpPr>
            <a:spLocks noGrp="1" noChangeArrowheads="1"/>
          </p:cNvSpPr>
          <p:nvPr>
            <p:ph type="body" idx="4294967295"/>
          </p:nvPr>
        </p:nvSpPr>
        <p:spPr>
          <a:xfrm>
            <a:off x="2425700" y="5513388"/>
            <a:ext cx="20223163" cy="6224587"/>
          </a:xfrm>
        </p:spPr>
        <p:txBody>
          <a:bodyPr lIns="50760" tIns="50760" rIns="50760" bIns="50760"/>
          <a:lstStyle/>
          <a:p>
            <a:pPr marL="382588" indent="-341313" eaLnBrk="1">
              <a:lnSpc>
                <a:spcPct val="90000"/>
              </a:lnSpc>
              <a:spcBef>
                <a:spcPts val="5000"/>
              </a:spcBef>
              <a:spcAft>
                <a:spcPct val="0"/>
              </a:spcAft>
              <a:buClr>
                <a:srgbClr val="FFFFFF"/>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dirty="0">
                <a:solidFill>
                  <a:schemeClr val="bg1"/>
                </a:solidFill>
              </a:rPr>
              <a:t> Biblia nigdzie nie mówi, że Bóg osądził ziemię lub spowodował powódź, z powodu upadku Szatana.</a:t>
            </a:r>
          </a:p>
          <a:p>
            <a:pPr marL="382588" indent="-341313" eaLnBrk="1">
              <a:lnSpc>
                <a:spcPct val="90000"/>
              </a:lnSpc>
              <a:spcBef>
                <a:spcPts val="5000"/>
              </a:spcBef>
              <a:spcAft>
                <a:spcPct val="0"/>
              </a:spcAft>
              <a:buClr>
                <a:srgbClr val="FFFFFF"/>
              </a:buClr>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dirty="0">
                <a:solidFill>
                  <a:schemeClr val="bg1"/>
                </a:solidFill>
              </a:rPr>
              <a:t> Pismo zawsze łączy sąd nad stworzeniem z grzechem człowieka, a nie Szatana.</a:t>
            </a:r>
          </a:p>
        </p:txBody>
      </p:sp>
      <p:sp>
        <p:nvSpPr>
          <p:cNvPr id="148483" name="Rectangle 3"/>
          <p:cNvSpPr>
            <a:spLocks noChangeArrowheads="1"/>
          </p:cNvSpPr>
          <p:nvPr/>
        </p:nvSpPr>
        <p:spPr bwMode="auto">
          <a:xfrm>
            <a:off x="2425700" y="3949700"/>
            <a:ext cx="1954530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342900" indent="-341313"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9pPr>
          </a:lstStyle>
          <a:p>
            <a:pPr defTabSz="449263" eaLnBrk="1" fontAlgn="base">
              <a:lnSpc>
                <a:spcPct val="90000"/>
              </a:lnSpc>
              <a:spcBef>
                <a:spcPts val="1100"/>
              </a:spcBef>
              <a:spcAft>
                <a:spcPct val="0"/>
              </a:spcAft>
              <a:buClr>
                <a:srgbClr val="FFFFFF"/>
              </a:buClr>
              <a:buSzPct val="100000"/>
              <a:buFont typeface="Arial" charset="0"/>
              <a:buChar char="•"/>
            </a:pPr>
            <a:r>
              <a:rPr lang="pl-PL" altLang="pl-PL" sz="7200" kern="1200">
                <a:solidFill>
                  <a:srgbClr val="FFFFFF"/>
                </a:solidFill>
                <a:latin typeface="DejaVu Sans Condensed" charset="0"/>
                <a:cs typeface="DejaVu Sans Condensed" charset="0"/>
              </a:rPr>
              <a:t> Upadek Szatana miał miejsce </a:t>
            </a:r>
            <a:r>
              <a:rPr lang="pl-PL" altLang="pl-PL" sz="7200" kern="1200">
                <a:solidFill>
                  <a:srgbClr val="FFFF00"/>
                </a:solidFill>
                <a:latin typeface="DejaVu Sans Condensed" charset="0"/>
                <a:cs typeface="DejaVu Sans Condensed" charset="0"/>
              </a:rPr>
              <a:t>po</a:t>
            </a:r>
            <a:r>
              <a:rPr lang="pl-PL" altLang="pl-PL" sz="7200" kern="1200">
                <a:solidFill>
                  <a:srgbClr val="FFFFFF"/>
                </a:solidFill>
                <a:latin typeface="DejaVu Sans Condensed" charset="0"/>
                <a:cs typeface="DejaVu Sans Condensed" charset="0"/>
              </a:rPr>
              <a:t> dniu 7.</a:t>
            </a:r>
          </a:p>
        </p:txBody>
      </p:sp>
    </p:spTree>
    <p:extLst>
      <p:ext uri="{BB962C8B-B14F-4D97-AF65-F5344CB8AC3E}">
        <p14:creationId xmlns:p14="http://schemas.microsoft.com/office/powerpoint/2010/main" val="31351006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148483"/>
                                        </p:tgtEl>
                                        <p:attrNameLst>
                                          <p:attrName>style.visibility</p:attrName>
                                        </p:attrNameLst>
                                      </p:cBhvr>
                                      <p:to>
                                        <p:strVal val="visible"/>
                                      </p:to>
                                    </p:set>
                                    <p:animEffect transition="in" filter="wipe(left)">
                                      <p:cBhvr additive="repl">
                                        <p:cTn id="7" dur="500"/>
                                        <p:tgtEl>
                                          <p:spTgt spid="148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indefinite" fill="hold"/>
                                        <p:tgtEl>
                                          <p:spTgt spid="148482"/>
                                        </p:tgtEl>
                                        <p:attrNameLst>
                                          <p:attrName>style.visibility</p:attrName>
                                        </p:attrNameLst>
                                      </p:cBhvr>
                                      <p:to>
                                        <p:strVal val="visible"/>
                                      </p:to>
                                    </p:set>
                                    <p:animEffect transition="in" filter="wipe(left)">
                                      <p:cBhvr additive="repl">
                                        <p:cTn id="12" dur="500"/>
                                        <p:tgtEl>
                                          <p:spTgt spid="148482"/>
                                        </p:tgtEl>
                                      </p:cBhvr>
                                    </p:animEffect>
                                  </p:childTnLst>
                                </p:cTn>
                              </p:par>
                              <p:par>
                                <p:cTn id="13" presetID="22" presetClass="entr" presetSubtype="8" fill="hold" nodeType="withEffect">
                                  <p:stCondLst>
                                    <p:cond delay="0"/>
                                  </p:stCondLst>
                                  <p:childTnLst>
                                    <p:set>
                                      <p:cBhvr additive="repl">
                                        <p:cTn id="14" dur="indefinite" fill="hold"/>
                                        <p:tgtEl>
                                          <p:spTgt spid="148482">
                                            <p:txEl>
                                              <p:pRg st="0" end="0"/>
                                            </p:txEl>
                                          </p:spTgt>
                                        </p:tgtEl>
                                        <p:attrNameLst>
                                          <p:attrName>style.visibility</p:attrName>
                                        </p:attrNameLst>
                                      </p:cBhvr>
                                      <p:to>
                                        <p:strVal val="visible"/>
                                      </p:to>
                                    </p:set>
                                    <p:animEffect transition="in" filter="wipe(left)">
                                      <p:cBhvr additive="repl">
                                        <p:cTn id="15" dur="500"/>
                                        <p:tgtEl>
                                          <p:spTgt spid="14848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additive="repl">
                                        <p:cTn id="19" dur="indefinite" fill="hold"/>
                                        <p:tgtEl>
                                          <p:spTgt spid="148482">
                                            <p:txEl>
                                              <p:pRg st="1" end="1"/>
                                            </p:txEl>
                                          </p:spTgt>
                                        </p:tgtEl>
                                        <p:attrNameLst>
                                          <p:attrName>style.visibility</p:attrName>
                                        </p:attrNameLst>
                                      </p:cBhvr>
                                      <p:to>
                                        <p:strVal val="visible"/>
                                      </p:to>
                                    </p:set>
                                    <p:animEffect transition="in" filter="wipe(left)">
                                      <p:cBhvr additive="repl">
                                        <p:cTn id="20" dur="500"/>
                                        <p:tgtEl>
                                          <p:spTgt spid="1484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
          <p:cNvSpPr>
            <a:spLocks noGrp="1" noChangeArrowheads="1"/>
          </p:cNvSpPr>
          <p:nvPr>
            <p:ph type="title" idx="4294967295"/>
          </p:nvPr>
        </p:nvSpPr>
        <p:spPr>
          <a:xfrm>
            <a:off x="2438400" y="1433576"/>
            <a:ext cx="19519900" cy="17272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Teoria przerwy czasowej: NIE!</a:t>
            </a:r>
          </a:p>
        </p:txBody>
      </p:sp>
      <p:sp>
        <p:nvSpPr>
          <p:cNvPr id="145411" name="Rectangle 2"/>
          <p:cNvSpPr>
            <a:spLocks noGrp="1" noChangeArrowheads="1"/>
          </p:cNvSpPr>
          <p:nvPr>
            <p:ph type="body" idx="4294967295"/>
          </p:nvPr>
        </p:nvSpPr>
        <p:spPr>
          <a:xfrm>
            <a:off x="2438400" y="3721100"/>
            <a:ext cx="19519900" cy="8458200"/>
          </a:xfrm>
        </p:spPr>
        <p:txBody>
          <a:bodyPr/>
          <a:lstStyle/>
          <a:p>
            <a:pPr marL="0" indent="0" eaLnBrk="1">
              <a:lnSpc>
                <a:spcPct val="90000"/>
              </a:lnSpc>
              <a:spcBef>
                <a:spcPts val="40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1. </a:t>
            </a:r>
            <a:r>
              <a:rPr lang="pl-PL" altLang="pl-PL" i="1"/>
              <a:t>Waw</a:t>
            </a:r>
            <a:r>
              <a:rPr lang="pl-PL" altLang="pl-PL"/>
              <a:t>-rozłączny (Księga Rodzaju 1:2, por. Jonasza 3:3)</a:t>
            </a:r>
          </a:p>
          <a:p>
            <a:pPr marL="0" indent="0" eaLnBrk="1">
              <a:lnSpc>
                <a:spcPct val="90000"/>
              </a:lnSpc>
              <a:spcBef>
                <a:spcPts val="40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2. </a:t>
            </a:r>
            <a:r>
              <a:rPr lang="pl-PL" altLang="pl-PL">
                <a:latin typeface="DejaVu Sans Condensed Oblique" charset="0"/>
              </a:rPr>
              <a:t>tohu va bohu</a:t>
            </a:r>
            <a:r>
              <a:rPr lang="pl-PL" altLang="pl-PL"/>
              <a:t>: pustka i próżnia (Jer. 4:23)</a:t>
            </a:r>
          </a:p>
          <a:p>
            <a:pPr marL="0" indent="0" eaLnBrk="1">
              <a:lnSpc>
                <a:spcPct val="90000"/>
              </a:lnSpc>
              <a:spcBef>
                <a:spcPts val="40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3. Księga Wyjścia 20:11</a:t>
            </a:r>
          </a:p>
        </p:txBody>
      </p:sp>
    </p:spTree>
    <p:extLst>
      <p:ext uri="{BB962C8B-B14F-4D97-AF65-F5344CB8AC3E}">
        <p14:creationId xmlns:p14="http://schemas.microsoft.com/office/powerpoint/2010/main" val="15103709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
          <p:cNvSpPr>
            <a:spLocks noChangeArrowheads="1"/>
          </p:cNvSpPr>
          <p:nvPr/>
        </p:nvSpPr>
        <p:spPr bwMode="auto">
          <a:xfrm>
            <a:off x="2449513" y="8640763"/>
            <a:ext cx="19532600" cy="339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harset="0"/>
                <a:cs typeface="DejaVu Sans" charset="0"/>
              </a:rPr>
              <a:t>“ZAPORA” przeciwko milionom lat: </a:t>
            </a:r>
          </a:p>
          <a:p>
            <a:pPr algn="ct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harset="0"/>
                <a:cs typeface="DejaVu Sans" charset="0"/>
              </a:rPr>
              <a:t>Teoria przerwy czasowej -- NIE</a:t>
            </a:r>
          </a:p>
          <a:p>
            <a:pPr algn="ct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harset="0"/>
                <a:cs typeface="DejaVu Sans" charset="0"/>
              </a:rPr>
              <a:t>Przed Księgą Rodzaju 1:1 -- NIE</a:t>
            </a:r>
          </a:p>
        </p:txBody>
      </p:sp>
      <p:sp>
        <p:nvSpPr>
          <p:cNvPr id="146435" name="Rectangle 2"/>
          <p:cNvSpPr>
            <a:spLocks noChangeArrowheads="1"/>
          </p:cNvSpPr>
          <p:nvPr/>
        </p:nvSpPr>
        <p:spPr bwMode="auto">
          <a:xfrm>
            <a:off x="2578100" y="1181100"/>
            <a:ext cx="192278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defTabSz="449263" eaLnBrk="1" fontAlgn="base">
              <a:spcBef>
                <a:spcPts val="3100"/>
              </a:spcBef>
              <a:spcAft>
                <a:spcPct val="0"/>
              </a:spcAft>
              <a:buClr>
                <a:srgbClr val="000000"/>
              </a:buClr>
              <a:buSzPct val="100000"/>
              <a:buFont typeface="Times New Roman" pitchFamily="16" charset="0"/>
              <a:buNone/>
            </a:pPr>
            <a:r>
              <a:rPr lang="pl-PL" altLang="pl-PL" sz="9600" kern="1200">
                <a:solidFill>
                  <a:srgbClr val="00B0F0"/>
                </a:solidFill>
                <a:latin typeface="DejaVu Sans Condensed" charset="0"/>
                <a:cs typeface="DejaVu Sans Condensed" charset="0"/>
              </a:rPr>
              <a:t>Księga Wyjścia 20:11</a:t>
            </a:r>
          </a:p>
        </p:txBody>
      </p:sp>
      <p:sp>
        <p:nvSpPr>
          <p:cNvPr id="146436" name="Rectangle 3"/>
          <p:cNvSpPr>
            <a:spLocks noChangeArrowheads="1"/>
          </p:cNvSpPr>
          <p:nvPr/>
        </p:nvSpPr>
        <p:spPr bwMode="auto">
          <a:xfrm>
            <a:off x="2222500" y="3209925"/>
            <a:ext cx="19926300" cy="449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charset="0"/>
                <a:ea typeface="Microsoft YaHei" charset="-122"/>
              </a:defRPr>
            </a:lvl9pPr>
          </a:lstStyle>
          <a:p>
            <a:pP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Gdyż </a:t>
            </a:r>
            <a:r>
              <a:rPr lang="pl-PL" altLang="pl-PL" sz="7200" kern="1200">
                <a:solidFill>
                  <a:srgbClr val="FFFF00"/>
                </a:solidFill>
                <a:latin typeface="DejaVu Sans Condensed" charset="0"/>
                <a:cs typeface="DejaVu Sans Condensed" charset="0"/>
              </a:rPr>
              <a:t>w sześciu dniach </a:t>
            </a:r>
            <a:r>
              <a:rPr lang="pl-PL" altLang="pl-PL" sz="7200" kern="1200">
                <a:solidFill>
                  <a:srgbClr val="FFFFFF"/>
                </a:solidFill>
                <a:latin typeface="DejaVu Sans Condensed" charset="0"/>
                <a:cs typeface="DejaVu Sans Condensed" charset="0"/>
              </a:rPr>
              <a:t>uczynił Pan niebo</a:t>
            </a:r>
          </a:p>
          <a:p>
            <a:pP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i ziemię, morze </a:t>
            </a:r>
            <a:r>
              <a:rPr lang="pl-PL" altLang="pl-PL" sz="7200" kern="1200">
                <a:solidFill>
                  <a:srgbClr val="FFFF00"/>
                </a:solidFill>
                <a:latin typeface="DejaVu Sans Condensed" charset="0"/>
                <a:cs typeface="DejaVu Sans Condensed" charset="0"/>
              </a:rPr>
              <a:t>i wszystko, co w nich jest</a:t>
            </a:r>
            <a:r>
              <a:rPr lang="pl-PL" altLang="pl-PL" sz="7200" kern="1200">
                <a:solidFill>
                  <a:srgbClr val="FFFFFF"/>
                </a:solidFill>
                <a:latin typeface="DejaVu Sans Condensed" charset="0"/>
                <a:cs typeface="DejaVu Sans Condensed" charset="0"/>
              </a:rPr>
              <a:t>, </a:t>
            </a:r>
          </a:p>
          <a:p>
            <a:pPr defTabSz="449263" eaLnBrk="1" fontAlgn="base">
              <a:spcBef>
                <a:spcPct val="0"/>
              </a:spcBef>
              <a:spcAft>
                <a:spcPct val="0"/>
              </a:spcAft>
              <a:buClr>
                <a:srgbClr val="000000"/>
              </a:buClr>
              <a:buSzPct val="100000"/>
              <a:buFont typeface="Times New Roman" pitchFamily="16" charset="0"/>
              <a:buNone/>
            </a:pPr>
            <a:r>
              <a:rPr lang="pl-PL" altLang="pl-PL" sz="7200" kern="1200">
                <a:solidFill>
                  <a:srgbClr val="FFFFFF"/>
                </a:solidFill>
                <a:latin typeface="DejaVu Sans Condensed" charset="0"/>
                <a:cs typeface="DejaVu Sans Condensed" charset="0"/>
              </a:rPr>
              <a:t>a siódmego dnia odpoczął. Dlatego Pan pobłogosławił dzień sabatu i poświęcił go.</a:t>
            </a:r>
          </a:p>
        </p:txBody>
      </p:sp>
    </p:spTree>
    <p:extLst>
      <p:ext uri="{BB962C8B-B14F-4D97-AF65-F5344CB8AC3E}">
        <p14:creationId xmlns:p14="http://schemas.microsoft.com/office/powerpoint/2010/main" val="367121902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p:cNvSpPr>
            <a:spLocks noGrp="1" noChangeArrowheads="1"/>
          </p:cNvSpPr>
          <p:nvPr>
            <p:ph type="title" idx="4294967295"/>
          </p:nvPr>
        </p:nvSpPr>
        <p:spPr>
          <a:xfrm>
            <a:off x="2438400" y="1397000"/>
            <a:ext cx="19519900" cy="17272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Teoria przerwy czasowej: NIE!</a:t>
            </a:r>
          </a:p>
        </p:txBody>
      </p:sp>
      <p:sp>
        <p:nvSpPr>
          <p:cNvPr id="147459" name="Rectangle 2"/>
          <p:cNvSpPr>
            <a:spLocks noGrp="1" noChangeArrowheads="1"/>
          </p:cNvSpPr>
          <p:nvPr>
            <p:ph type="body" idx="4294967295"/>
          </p:nvPr>
        </p:nvSpPr>
        <p:spPr>
          <a:xfrm>
            <a:off x="2438400" y="3721100"/>
            <a:ext cx="19519900" cy="8458200"/>
          </a:xfrm>
        </p:spPr>
        <p:txBody>
          <a:bodyPr/>
          <a:lstStyle/>
          <a:p>
            <a:pPr marL="0" indent="0" eaLnBrk="1">
              <a:lnSpc>
                <a:spcPct val="90000"/>
              </a:lnSpc>
              <a:spcBef>
                <a:spcPts val="40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1. </a:t>
            </a:r>
            <a:r>
              <a:rPr lang="pl-PL" altLang="pl-PL" i="1"/>
              <a:t>Waw</a:t>
            </a:r>
            <a:r>
              <a:rPr lang="pl-PL" altLang="pl-PL"/>
              <a:t>-rozłączny (Księga Rodzaju 1:2, por. Jonasza 3:3)</a:t>
            </a:r>
          </a:p>
          <a:p>
            <a:pPr marL="0" indent="0" eaLnBrk="1">
              <a:lnSpc>
                <a:spcPct val="90000"/>
              </a:lnSpc>
              <a:spcBef>
                <a:spcPts val="40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2. </a:t>
            </a:r>
            <a:r>
              <a:rPr lang="pl-PL" altLang="pl-PL">
                <a:latin typeface="DejaVu Sans Condensed Oblique" charset="0"/>
              </a:rPr>
              <a:t>tohu va bohu</a:t>
            </a:r>
            <a:r>
              <a:rPr lang="pl-PL" altLang="pl-PL"/>
              <a:t>: pustka i próżnia (Jer. 4:23)</a:t>
            </a:r>
          </a:p>
          <a:p>
            <a:pPr marL="0" indent="0" eaLnBrk="1">
              <a:lnSpc>
                <a:spcPct val="90000"/>
              </a:lnSpc>
              <a:spcBef>
                <a:spcPts val="40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3. Księga Wyjścia 20:11</a:t>
            </a:r>
          </a:p>
          <a:p>
            <a:pPr marL="0" indent="0" eaLnBrk="1">
              <a:lnSpc>
                <a:spcPct val="90000"/>
              </a:lnSpc>
              <a:spcBef>
                <a:spcPts val="40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a:t>4. Ignoruje, odrzuca bądź umniejsza znaczenie Potopu.</a:t>
            </a:r>
          </a:p>
        </p:txBody>
      </p:sp>
    </p:spTree>
    <p:extLst>
      <p:ext uri="{BB962C8B-B14F-4D97-AF65-F5344CB8AC3E}">
        <p14:creationId xmlns:p14="http://schemas.microsoft.com/office/powerpoint/2010/main" val="30586515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901700"/>
            <a:ext cx="8002588" cy="5499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83" name="Freeform 2"/>
          <p:cNvSpPr>
            <a:spLocks noChangeArrowheads="1"/>
          </p:cNvSpPr>
          <p:nvPr/>
        </p:nvSpPr>
        <p:spPr bwMode="auto">
          <a:xfrm rot="10800000">
            <a:off x="13931900" y="6097588"/>
            <a:ext cx="927100" cy="1003300"/>
          </a:xfrm>
          <a:custGeom>
            <a:avLst/>
            <a:gdLst>
              <a:gd name="T0" fmla="*/ 0 w 21600"/>
              <a:gd name="T1" fmla="*/ 46602356 h 21600"/>
              <a:gd name="T2" fmla="*/ 39792334 w 21600"/>
              <a:gd name="T3" fmla="*/ 46602356 h 21600"/>
              <a:gd name="T4" fmla="*/ 19896167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21600" y="21600"/>
                </a:lnTo>
                <a:lnTo>
                  <a:pt x="10800" y="0"/>
                </a:lnTo>
                <a:lnTo>
                  <a:pt x="0" y="21600"/>
                </a:lnTo>
                <a:close/>
              </a:path>
            </a:pathLst>
          </a:custGeom>
          <a:solidFill>
            <a:srgbClr val="000000"/>
          </a:solidFill>
          <a:ln w="255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sz="1800" kern="1200">
              <a:latin typeface="Arial" charset="0"/>
              <a:ea typeface="Microsoft YaHei" charset="-122"/>
              <a:cs typeface="Arial"/>
            </a:endParaRPr>
          </a:p>
        </p:txBody>
      </p:sp>
      <p:sp>
        <p:nvSpPr>
          <p:cNvPr id="148484" name="Rectangle 3"/>
          <p:cNvSpPr>
            <a:spLocks noChangeArrowheads="1"/>
          </p:cNvSpPr>
          <p:nvPr/>
        </p:nvSpPr>
        <p:spPr bwMode="auto">
          <a:xfrm>
            <a:off x="13766800" y="2933700"/>
            <a:ext cx="850900" cy="32893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48485" name="Rectangle 4"/>
          <p:cNvSpPr>
            <a:spLocks noChangeArrowheads="1"/>
          </p:cNvSpPr>
          <p:nvPr/>
        </p:nvSpPr>
        <p:spPr bwMode="auto">
          <a:xfrm>
            <a:off x="12941300" y="1016000"/>
            <a:ext cx="2514600" cy="7112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sp>
        <p:nvSpPr>
          <p:cNvPr id="148486" name="Rectangle 5"/>
          <p:cNvSpPr>
            <a:spLocks noChangeArrowheads="1"/>
          </p:cNvSpPr>
          <p:nvPr/>
        </p:nvSpPr>
        <p:spPr bwMode="auto">
          <a:xfrm>
            <a:off x="13639800" y="1714500"/>
            <a:ext cx="1536700" cy="1270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lnSpc>
                <a:spcPct val="93000"/>
              </a:lnSpc>
              <a:spcBef>
                <a:spcPct val="0"/>
              </a:spcBef>
              <a:spcAft>
                <a:spcPct val="0"/>
              </a:spcAft>
              <a:buClr>
                <a:srgbClr val="000000"/>
              </a:buClr>
              <a:buSzPct val="100000"/>
              <a:buFont typeface="Times New Roman" pitchFamily="16" charset="0"/>
              <a:buNone/>
            </a:pPr>
            <a:endParaRPr lang="pl-PL" altLang="pl-PL" sz="1800" kern="1200">
              <a:latin typeface="Arial" charset="0"/>
              <a:ea typeface="Microsoft YaHei" charset="-122"/>
              <a:cs typeface="Arial"/>
            </a:endParaRPr>
          </a:p>
        </p:txBody>
      </p:sp>
      <p:pic>
        <p:nvPicPr>
          <p:cNvPr id="148487"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45000" y="6435725"/>
            <a:ext cx="5483225" cy="6330950"/>
          </a:xfrm>
          <a:prstGeom prst="rect">
            <a:avLst/>
          </a:prstGeom>
          <a:noFill/>
          <a:ln w="9525">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88" name="Rectangle 7"/>
          <p:cNvSpPr>
            <a:spLocks noChangeArrowheads="1"/>
          </p:cNvSpPr>
          <p:nvPr/>
        </p:nvSpPr>
        <p:spPr bwMode="auto">
          <a:xfrm>
            <a:off x="5237674" y="6705700"/>
            <a:ext cx="4334439" cy="576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dirty="0">
                <a:solidFill>
                  <a:srgbClr val="000000"/>
                </a:solidFill>
                <a:latin typeface="Futura" charset="0"/>
                <a:cs typeface="Arial"/>
              </a:rPr>
              <a:t>ŚMIERĆ</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dirty="0">
                <a:solidFill>
                  <a:srgbClr val="000000"/>
                </a:solidFill>
                <a:latin typeface="Futura" charset="0"/>
                <a:cs typeface="Arial"/>
              </a:rPr>
              <a:t>BÓL</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dirty="0">
                <a:solidFill>
                  <a:srgbClr val="000000"/>
                </a:solidFill>
                <a:latin typeface="Futura" charset="0"/>
                <a:cs typeface="Arial"/>
              </a:rPr>
              <a:t>ZABIJANIE</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dirty="0">
                <a:solidFill>
                  <a:srgbClr val="000000"/>
                </a:solidFill>
                <a:latin typeface="Futura" charset="0"/>
                <a:cs typeface="Arial"/>
              </a:rPr>
              <a:t>CHOROBY</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dirty="0">
                <a:solidFill>
                  <a:srgbClr val="000000"/>
                </a:solidFill>
                <a:latin typeface="Futura" charset="0"/>
                <a:cs typeface="Arial"/>
              </a:rPr>
              <a:t>CIERNIE</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dirty="0">
                <a:solidFill>
                  <a:srgbClr val="000000"/>
                </a:solidFill>
                <a:latin typeface="Futura" charset="0"/>
                <a:cs typeface="Arial"/>
              </a:rPr>
              <a:t>WALKA</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dirty="0">
                <a:solidFill>
                  <a:srgbClr val="000000"/>
                </a:solidFill>
                <a:latin typeface="Futura" charset="0"/>
                <a:cs typeface="Arial"/>
              </a:rPr>
              <a:t>CIERPIENIE</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dirty="0">
                <a:solidFill>
                  <a:srgbClr val="000000"/>
                </a:solidFill>
                <a:latin typeface="Futura" charset="0"/>
                <a:cs typeface="Arial"/>
              </a:rPr>
              <a:t>WYMIERANIE</a:t>
            </a:r>
          </a:p>
        </p:txBody>
      </p:sp>
      <p:pic>
        <p:nvPicPr>
          <p:cNvPr id="148489"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925675" y="892175"/>
            <a:ext cx="5483225" cy="6330950"/>
          </a:xfrm>
          <a:prstGeom prst="rect">
            <a:avLst/>
          </a:prstGeom>
          <a:noFill/>
          <a:ln w="9525">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90" name="Rectangle 9"/>
          <p:cNvSpPr>
            <a:spLocks noChangeArrowheads="1"/>
          </p:cNvSpPr>
          <p:nvPr/>
        </p:nvSpPr>
        <p:spPr bwMode="auto">
          <a:xfrm>
            <a:off x="15694025" y="1203325"/>
            <a:ext cx="4383088" cy="570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a:solidFill>
                  <a:srgbClr val="000000"/>
                </a:solidFill>
                <a:latin typeface="Futura" charset="0"/>
                <a:cs typeface="Arial"/>
              </a:rPr>
              <a:t>ŚMIERĆ</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a:solidFill>
                  <a:srgbClr val="000000"/>
                </a:solidFill>
                <a:latin typeface="Futura" charset="0"/>
                <a:cs typeface="Arial"/>
              </a:rPr>
              <a:t>BÓL</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a:solidFill>
                  <a:srgbClr val="000000"/>
                </a:solidFill>
                <a:latin typeface="Futura" charset="0"/>
                <a:cs typeface="Arial"/>
              </a:rPr>
              <a:t>ZABIJANIE</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a:solidFill>
                  <a:srgbClr val="000000"/>
                </a:solidFill>
                <a:latin typeface="Futura" charset="0"/>
                <a:cs typeface="Arial"/>
              </a:rPr>
              <a:t>CHOROBY</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a:solidFill>
                  <a:srgbClr val="000000"/>
                </a:solidFill>
                <a:latin typeface="Futura" charset="0"/>
                <a:cs typeface="Arial"/>
              </a:rPr>
              <a:t>CIERNIE</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a:solidFill>
                  <a:srgbClr val="000000"/>
                </a:solidFill>
                <a:latin typeface="Futura" charset="0"/>
                <a:cs typeface="Arial"/>
              </a:rPr>
              <a:t>WALKA</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a:solidFill>
                  <a:srgbClr val="000000"/>
                </a:solidFill>
                <a:latin typeface="Futura" charset="0"/>
                <a:cs typeface="Arial"/>
              </a:rPr>
              <a:t>CIERPIENIE</a:t>
            </a:r>
          </a:p>
          <a:p>
            <a:pPr algn="ctr" defTabSz="449263" eaLnBrk="1" fontAlgn="base">
              <a:spcBef>
                <a:spcPct val="0"/>
              </a:spcBef>
              <a:spcAft>
                <a:spcPct val="0"/>
              </a:spcAft>
              <a:buClr>
                <a:srgbClr val="000000"/>
              </a:buClr>
              <a:buSzPct val="100000"/>
              <a:buFont typeface="Times New Roman" pitchFamily="16" charset="0"/>
              <a:buNone/>
            </a:pPr>
            <a:r>
              <a:rPr lang="pl-PL" altLang="pl-PL" sz="4600" b="1" kern="1200">
                <a:solidFill>
                  <a:srgbClr val="000000"/>
                </a:solidFill>
                <a:latin typeface="Futura" charset="0"/>
                <a:cs typeface="Arial"/>
              </a:rPr>
              <a:t>WYMIERANIE</a:t>
            </a:r>
          </a:p>
        </p:txBody>
      </p:sp>
      <p:sp>
        <p:nvSpPr>
          <p:cNvPr id="152586" name="Rectangle 10"/>
          <p:cNvSpPr>
            <a:spLocks noChangeArrowheads="1"/>
          </p:cNvSpPr>
          <p:nvPr/>
        </p:nvSpPr>
        <p:spPr bwMode="auto">
          <a:xfrm rot="-1140000">
            <a:off x="15894050" y="3041650"/>
            <a:ext cx="3535363" cy="2427288"/>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500" b="1" kern="1200">
                <a:solidFill>
                  <a:srgbClr val="000000"/>
                </a:solidFill>
                <a:cs typeface="Arial"/>
              </a:rPr>
              <a:t>Potop</a:t>
            </a:r>
          </a:p>
        </p:txBody>
      </p:sp>
      <p:pic>
        <p:nvPicPr>
          <p:cNvPr id="152587"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687550" y="863473"/>
            <a:ext cx="6127750" cy="6413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2588" name="Rectangle 12"/>
          <p:cNvSpPr>
            <a:spLocks noChangeArrowheads="1"/>
          </p:cNvSpPr>
          <p:nvPr/>
        </p:nvSpPr>
        <p:spPr bwMode="auto">
          <a:xfrm rot="-1140000">
            <a:off x="5454650" y="8502650"/>
            <a:ext cx="3535363" cy="2427288"/>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eaLnBrk="0">
              <a:tabLst>
                <a:tab pos="723900" algn="l"/>
                <a:tab pos="1447800" algn="l"/>
                <a:tab pos="2171700" algn="l"/>
                <a:tab pos="2895600" algn="l"/>
              </a:tabLst>
              <a:defRPr>
                <a:solidFill>
                  <a:schemeClr val="tx1"/>
                </a:solidFill>
                <a:latin typeface="Arial" charset="0"/>
                <a:ea typeface="Microsoft YaHei" charset="-122"/>
              </a:defRPr>
            </a:lvl1pPr>
            <a:lvl2pPr eaLnBrk="0">
              <a:tabLst>
                <a:tab pos="723900" algn="l"/>
                <a:tab pos="1447800" algn="l"/>
                <a:tab pos="2171700" algn="l"/>
                <a:tab pos="2895600" algn="l"/>
              </a:tabLst>
              <a:defRPr>
                <a:solidFill>
                  <a:schemeClr val="tx1"/>
                </a:solidFill>
                <a:latin typeface="Arial" charset="0"/>
                <a:ea typeface="Microsoft YaHei" charset="-122"/>
              </a:defRPr>
            </a:lvl2pPr>
            <a:lvl3pPr eaLnBrk="0">
              <a:tabLst>
                <a:tab pos="723900" algn="l"/>
                <a:tab pos="1447800" algn="l"/>
                <a:tab pos="2171700" algn="l"/>
                <a:tab pos="2895600" algn="l"/>
              </a:tabLst>
              <a:defRPr>
                <a:solidFill>
                  <a:schemeClr val="tx1"/>
                </a:solidFill>
                <a:latin typeface="Arial" charset="0"/>
                <a:ea typeface="Microsoft YaHei" charset="-122"/>
              </a:defRPr>
            </a:lvl3pPr>
            <a:lvl4pPr eaLnBrk="0">
              <a:tabLst>
                <a:tab pos="723900" algn="l"/>
                <a:tab pos="1447800" algn="l"/>
                <a:tab pos="2171700" algn="l"/>
                <a:tab pos="2895600" algn="l"/>
              </a:tabLst>
              <a:defRPr>
                <a:solidFill>
                  <a:schemeClr val="tx1"/>
                </a:solidFill>
                <a:latin typeface="Arial" charset="0"/>
                <a:ea typeface="Microsoft YaHei" charset="-122"/>
              </a:defRPr>
            </a:lvl4pPr>
            <a:lvl5pPr eaLnBrk="0">
              <a:tabLst>
                <a:tab pos="723900" algn="l"/>
                <a:tab pos="1447800" algn="l"/>
                <a:tab pos="2171700" algn="l"/>
                <a:tab pos="2895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6500" b="1" kern="1200">
                <a:solidFill>
                  <a:srgbClr val="000000"/>
                </a:solidFill>
                <a:cs typeface="Arial"/>
              </a:rPr>
              <a:t>“Bardzo dobre”</a:t>
            </a:r>
          </a:p>
        </p:txBody>
      </p:sp>
      <p:pic>
        <p:nvPicPr>
          <p:cNvPr id="152589" name="Picture 1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10038" y="6407150"/>
            <a:ext cx="6153150" cy="6388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8495" name="Picture 1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898563" y="7239000"/>
            <a:ext cx="7535862" cy="5499100"/>
          </a:xfrm>
          <a:prstGeom prst="rect">
            <a:avLst/>
          </a:prstGeom>
          <a:noFill/>
          <a:ln>
            <a:noFill/>
          </a:ln>
          <a:effectLst/>
          <a:extLst>
            <a:ext uri="{909E8E84-426E-40dd-AFC4-6F175D3DCCD1}">
              <a14:hiddenFill xmlns:a14="http://schemas.microsoft.com/office/drawing/2010/main">
                <a:blipFill dpi="0" rotWithShape="0">
                  <a:blip/>
                  <a:srcRect l="4974" t="9149" r="13594" b="19556"/>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96" name="Rectangle 15"/>
          <p:cNvSpPr>
            <a:spLocks noChangeArrowheads="1"/>
          </p:cNvSpPr>
          <p:nvPr/>
        </p:nvSpPr>
        <p:spPr bwMode="auto">
          <a:xfrm rot="-5400000">
            <a:off x="249238" y="9126538"/>
            <a:ext cx="5535612" cy="925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a:solidFill>
                  <a:schemeClr val="tx1"/>
                </a:solidFill>
                <a:latin typeface="Arial" charset="0"/>
                <a:ea typeface="Microsoft YaHei" charset="-122"/>
              </a:defRPr>
            </a:lvl9pPr>
          </a:lstStyle>
          <a:p>
            <a:pPr algn="ctr" defTabSz="449263" eaLnBrk="1" fontAlgn="base">
              <a:spcBef>
                <a:spcPct val="0"/>
              </a:spcBef>
              <a:spcAft>
                <a:spcPct val="0"/>
              </a:spcAft>
              <a:buClr>
                <a:srgbClr val="000000"/>
              </a:buClr>
              <a:buSzPct val="100000"/>
              <a:buFont typeface="Times New Roman" pitchFamily="16" charset="0"/>
              <a:buNone/>
            </a:pPr>
            <a:r>
              <a:rPr lang="pl-PL" altLang="pl-PL" sz="5400" b="1" kern="1200">
                <a:solidFill>
                  <a:srgbClr val="FFFFFF"/>
                </a:solidFill>
                <a:latin typeface="Futura" charset="0"/>
                <a:cs typeface="Arial"/>
              </a:rPr>
              <a:t>Miliony lat</a:t>
            </a:r>
          </a:p>
        </p:txBody>
      </p:sp>
      <p:sp>
        <p:nvSpPr>
          <p:cNvPr id="148497" name="Line 16"/>
          <p:cNvSpPr>
            <a:spLocks noChangeShapeType="1"/>
          </p:cNvSpPr>
          <p:nvPr/>
        </p:nvSpPr>
        <p:spPr bwMode="auto">
          <a:xfrm>
            <a:off x="3789363" y="7046913"/>
            <a:ext cx="1587" cy="5311775"/>
          </a:xfrm>
          <a:prstGeom prst="line">
            <a:avLst/>
          </a:prstGeom>
          <a:noFill/>
          <a:ln w="152280">
            <a:solidFill>
              <a:srgbClr val="FF26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49263" fontAlgn="base">
              <a:lnSpc>
                <a:spcPct val="93000"/>
              </a:lnSpc>
              <a:spcBef>
                <a:spcPct val="0"/>
              </a:spcBef>
              <a:spcAft>
                <a:spcPct val="0"/>
              </a:spcAft>
              <a:buClr>
                <a:srgbClr val="000000"/>
              </a:buClr>
              <a:buSzPct val="100000"/>
              <a:buFont typeface="Times New Roman" pitchFamily="16" charset="0"/>
              <a:buNone/>
            </a:pPr>
            <a:endParaRPr lang="pl-PL" sz="1800" kern="1200">
              <a:latin typeface="Arial" charset="0"/>
              <a:ea typeface="Microsoft YaHei" charset="-122"/>
              <a:cs typeface="Arial"/>
            </a:endParaRPr>
          </a:p>
        </p:txBody>
      </p:sp>
    </p:spTree>
    <p:extLst>
      <p:ext uri="{BB962C8B-B14F-4D97-AF65-F5344CB8AC3E}">
        <p14:creationId xmlns:p14="http://schemas.microsoft.com/office/powerpoint/2010/main" val="17106299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52588"/>
                                        </p:tgtEl>
                                        <p:attrNameLst>
                                          <p:attrName>style.visibility</p:attrName>
                                        </p:attrNameLst>
                                      </p:cBhvr>
                                      <p:to>
                                        <p:strVal val="visible"/>
                                      </p:to>
                                    </p:set>
                                    <p:animEffect transition="in" filter="dissolve">
                                      <p:cBhvr additive="repl">
                                        <p:cTn id="7" dur="499"/>
                                        <p:tgtEl>
                                          <p:spTgt spid="1525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indefinite" fill="hold"/>
                                        <p:tgtEl>
                                          <p:spTgt spid="152586"/>
                                        </p:tgtEl>
                                        <p:attrNameLst>
                                          <p:attrName>style.visibility</p:attrName>
                                        </p:attrNameLst>
                                      </p:cBhvr>
                                      <p:to>
                                        <p:strVal val="visible"/>
                                      </p:to>
                                    </p:set>
                                    <p:animEffect transition="in" filter="dissolve">
                                      <p:cBhvr additive="repl">
                                        <p:cTn id="12" dur="499"/>
                                        <p:tgtEl>
                                          <p:spTgt spid="1525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nodeType="clickEffect">
                                  <p:stCondLst>
                                    <p:cond delay="0"/>
                                  </p:stCondLst>
                                  <p:childTnLst>
                                    <p:set>
                                      <p:cBhvr additive="repl">
                                        <p:cTn id="16" dur="indefinite" fill="hold"/>
                                        <p:tgtEl>
                                          <p:spTgt spid="152587"/>
                                        </p:tgtEl>
                                        <p:attrNameLst>
                                          <p:attrName>style.visibility</p:attrName>
                                        </p:attrNameLst>
                                      </p:cBhvr>
                                      <p:to>
                                        <p:strVal val="visible"/>
                                      </p:to>
                                    </p:set>
                                    <p:anim calcmode="lin" valueType="num">
                                      <p:cBhvr additive="repl">
                                        <p:cTn id="17" dur="500" fill="hold"/>
                                        <p:tgtEl>
                                          <p:spTgt spid="152587"/>
                                        </p:tgtEl>
                                        <p:attrNameLst>
                                          <p:attrName>ppt_x</p:attrName>
                                        </p:attrNameLst>
                                      </p:cBhvr>
                                      <p:tavLst>
                                        <p:tav tm="100000">
                                          <p:val>
                                            <p:strVal val="#ppt_x"/>
                                          </p:val>
                                        </p:tav>
                                        <p:tav>
                                          <p:val>
                                            <p:strVal val="#ppt_x"/>
                                          </p:val>
                                        </p:tav>
                                      </p:tavLst>
                                    </p:anim>
                                    <p:anim calcmode="lin" valueType="num">
                                      <p:cBhvr additive="repl">
                                        <p:cTn id="18" dur="500" fill="hold"/>
                                        <p:tgtEl>
                                          <p:spTgt spid="152587"/>
                                        </p:tgtEl>
                                        <p:attrNameLst>
                                          <p:attrName>ppt_y</p:attrName>
                                        </p:attrNameLst>
                                      </p:cBhvr>
                                      <p:tavLst>
                                        <p:tav tm="100000">
                                          <p:val>
                                            <p:strVal val="0-#ppt_h/2"/>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xit" fill="hold" nodeType="clickEffect">
                                  <p:stCondLst>
                                    <p:cond delay="0"/>
                                  </p:stCondLst>
                                  <p:childTnLst>
                                    <p:animEffect transition="out" filter="dissolve">
                                      <p:cBhvr additive="repl">
                                        <p:cTn id="22" dur="500"/>
                                        <p:tgtEl>
                                          <p:spTgt spid="152587"/>
                                        </p:tgtEl>
                                      </p:cBhvr>
                                    </p:animEffect>
                                    <p:set>
                                      <p:cBhvr additive="repl">
                                        <p:cTn id="23" dur="indefinite" fill="hold">
                                          <p:stCondLst>
                                            <p:cond delay="499"/>
                                          </p:stCondLst>
                                        </p:cTn>
                                        <p:tgtEl>
                                          <p:spTgt spid="152587"/>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 fill="hold" nodeType="clickEffect">
                                  <p:stCondLst>
                                    <p:cond delay="0"/>
                                  </p:stCondLst>
                                  <p:childTnLst>
                                    <p:set>
                                      <p:cBhvr additive="repl">
                                        <p:cTn id="27" dur="indefinite" fill="hold"/>
                                        <p:tgtEl>
                                          <p:spTgt spid="152589"/>
                                        </p:tgtEl>
                                        <p:attrNameLst>
                                          <p:attrName>style.visibility</p:attrName>
                                        </p:attrNameLst>
                                      </p:cBhvr>
                                      <p:to>
                                        <p:strVal val="visible"/>
                                      </p:to>
                                    </p:set>
                                    <p:anim calcmode="lin" valueType="num">
                                      <p:cBhvr additive="repl">
                                        <p:cTn id="28" dur="500" fill="hold"/>
                                        <p:tgtEl>
                                          <p:spTgt spid="152589"/>
                                        </p:tgtEl>
                                        <p:attrNameLst>
                                          <p:attrName>ppt_x</p:attrName>
                                        </p:attrNameLst>
                                      </p:cBhvr>
                                      <p:tavLst>
                                        <p:tav tm="100000">
                                          <p:val>
                                            <p:strVal val="#ppt_x"/>
                                          </p:val>
                                        </p:tav>
                                        <p:tav>
                                          <p:val>
                                            <p:strVal val="#ppt_x"/>
                                          </p:val>
                                        </p:tav>
                                      </p:tavLst>
                                    </p:anim>
                                    <p:anim calcmode="lin" valueType="num">
                                      <p:cBhvr additive="repl">
                                        <p:cTn id="29" dur="500" fill="hold"/>
                                        <p:tgtEl>
                                          <p:spTgt spid="152589"/>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1" name="image48.png" descr="image48.png"/>
          <p:cNvPicPr>
            <a:picLocks noChangeAspect="1"/>
          </p:cNvPicPr>
          <p:nvPr/>
        </p:nvPicPr>
        <p:blipFill>
          <a:blip r:embed="rId3">
            <a:extLst/>
          </a:blip>
          <a:stretch>
            <a:fillRect/>
          </a:stretch>
        </p:blipFill>
        <p:spPr>
          <a:xfrm>
            <a:off x="16340858" y="9779102"/>
            <a:ext cx="3378201" cy="3378201"/>
          </a:xfrm>
          <a:prstGeom prst="rect">
            <a:avLst/>
          </a:prstGeom>
          <a:ln w="12700"/>
          <a:effectLst>
            <a:outerShdw blurRad="50800" dist="38100" dir="2700000" rotWithShape="0">
              <a:srgbClr val="000000">
                <a:alpha val="40000"/>
              </a:srgbClr>
            </a:outerShdw>
          </a:effectLst>
        </p:spPr>
      </p:pic>
      <p:pic>
        <p:nvPicPr>
          <p:cNvPr id="1662" name="image49.png" descr="image49.png"/>
          <p:cNvPicPr>
            <a:picLocks noChangeAspect="1"/>
          </p:cNvPicPr>
          <p:nvPr/>
        </p:nvPicPr>
        <p:blipFill>
          <a:blip r:embed="rId4">
            <a:extLst/>
          </a:blip>
          <a:stretch>
            <a:fillRect/>
          </a:stretch>
        </p:blipFill>
        <p:spPr>
          <a:xfrm>
            <a:off x="3098846" y="9917746"/>
            <a:ext cx="3263901" cy="3276601"/>
          </a:xfrm>
          <a:prstGeom prst="rect">
            <a:avLst/>
          </a:prstGeom>
          <a:ln w="12700"/>
          <a:effectLst>
            <a:outerShdw blurRad="50800" dist="38100" dir="2700000" rotWithShape="0">
              <a:srgbClr val="000000">
                <a:alpha val="40000"/>
              </a:srgbClr>
            </a:outerShdw>
          </a:effectLst>
        </p:spPr>
      </p:pic>
      <p:pic>
        <p:nvPicPr>
          <p:cNvPr id="1664" name="image50.png" descr="image50.png"/>
          <p:cNvPicPr>
            <a:picLocks noChangeAspect="1"/>
          </p:cNvPicPr>
          <p:nvPr/>
        </p:nvPicPr>
        <p:blipFill>
          <a:blip r:embed="rId5">
            <a:extLst/>
          </a:blip>
          <a:stretch>
            <a:fillRect/>
          </a:stretch>
        </p:blipFill>
        <p:spPr>
          <a:xfrm>
            <a:off x="6379860" y="9931717"/>
            <a:ext cx="3365501" cy="3276601"/>
          </a:xfrm>
          <a:prstGeom prst="rect">
            <a:avLst/>
          </a:prstGeom>
          <a:ln w="12700"/>
          <a:effectLst>
            <a:outerShdw blurRad="50800" dist="38100" dir="2700000" rotWithShape="0">
              <a:srgbClr val="000000">
                <a:alpha val="40000"/>
              </a:srgbClr>
            </a:outerShdw>
          </a:effectLst>
        </p:spPr>
      </p:pic>
      <p:pic>
        <p:nvPicPr>
          <p:cNvPr id="1665" name="image51.png" descr="image51.png"/>
          <p:cNvPicPr>
            <a:picLocks noChangeAspect="1"/>
          </p:cNvPicPr>
          <p:nvPr/>
        </p:nvPicPr>
        <p:blipFill>
          <a:blip r:embed="rId6">
            <a:extLst/>
          </a:blip>
          <a:stretch>
            <a:fillRect/>
          </a:stretch>
        </p:blipFill>
        <p:spPr>
          <a:xfrm>
            <a:off x="9784914" y="9882190"/>
            <a:ext cx="3238501" cy="3276601"/>
          </a:xfrm>
          <a:prstGeom prst="rect">
            <a:avLst/>
          </a:prstGeom>
          <a:ln w="12700"/>
          <a:effectLst>
            <a:outerShdw blurRad="50800" dist="38100" dir="2700000" rotWithShape="0">
              <a:srgbClr val="000000">
                <a:alpha val="40000"/>
              </a:srgbClr>
            </a:outerShdw>
          </a:effectLst>
        </p:spPr>
      </p:pic>
      <p:pic>
        <p:nvPicPr>
          <p:cNvPr id="1666" name="image52.png" descr="image52.png"/>
          <p:cNvPicPr>
            <a:picLocks noChangeAspect="1"/>
          </p:cNvPicPr>
          <p:nvPr/>
        </p:nvPicPr>
        <p:blipFill>
          <a:blip r:embed="rId7">
            <a:extLst/>
          </a:blip>
          <a:stretch>
            <a:fillRect/>
          </a:stretch>
        </p:blipFill>
        <p:spPr>
          <a:xfrm>
            <a:off x="13064170" y="9876116"/>
            <a:ext cx="3314701" cy="3289301"/>
          </a:xfrm>
          <a:prstGeom prst="rect">
            <a:avLst/>
          </a:prstGeom>
          <a:ln w="12700"/>
          <a:effectLst>
            <a:outerShdw blurRad="50800" dist="38100" dir="2700000" rotWithShape="0">
              <a:srgbClr val="000000">
                <a:alpha val="40000"/>
              </a:srgbClr>
            </a:outerShdw>
          </a:effectLst>
        </p:spPr>
      </p:pic>
      <p:pic>
        <p:nvPicPr>
          <p:cNvPr id="1671" name="image53.png" descr="image53.png"/>
          <p:cNvPicPr>
            <a:picLocks noChangeAspect="1"/>
          </p:cNvPicPr>
          <p:nvPr/>
        </p:nvPicPr>
        <p:blipFill>
          <a:blip r:embed="rId8">
            <a:extLst/>
          </a:blip>
          <a:stretch>
            <a:fillRect/>
          </a:stretch>
        </p:blipFill>
        <p:spPr>
          <a:xfrm>
            <a:off x="19723329" y="9808485"/>
            <a:ext cx="3390901" cy="3276601"/>
          </a:xfrm>
          <a:prstGeom prst="rect">
            <a:avLst/>
          </a:prstGeom>
          <a:ln w="12700"/>
          <a:effectLst>
            <a:outerShdw blurRad="50800" dist="38100" dir="2700000" rotWithShape="0">
              <a:srgbClr val="000000">
                <a:alpha val="40000"/>
              </a:srgbClr>
            </a:outerShdw>
          </a:effectLst>
        </p:spPr>
      </p:pic>
      <p:grpSp>
        <p:nvGrpSpPr>
          <p:cNvPr id="1685" name="Group"/>
          <p:cNvGrpSpPr/>
          <p:nvPr/>
        </p:nvGrpSpPr>
        <p:grpSpPr>
          <a:xfrm>
            <a:off x="5746639" y="5013324"/>
            <a:ext cx="17145044" cy="4003035"/>
            <a:chOff x="0" y="22224"/>
            <a:chExt cx="17145043" cy="4003034"/>
          </a:xfrm>
        </p:grpSpPr>
        <p:sp>
          <p:nvSpPr>
            <p:cNvPr id="1677" name="Line"/>
            <p:cNvSpPr/>
            <p:nvPr/>
          </p:nvSpPr>
          <p:spPr>
            <a:xfrm flipH="1">
              <a:off x="0" y="2701296"/>
              <a:ext cx="3218809" cy="1323962"/>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78" name="Line"/>
            <p:cNvSpPr/>
            <p:nvPr/>
          </p:nvSpPr>
          <p:spPr>
            <a:xfrm flipH="1">
              <a:off x="2440703" y="2809850"/>
              <a:ext cx="1569515" cy="1123648"/>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79" name="Line"/>
            <p:cNvSpPr/>
            <p:nvPr/>
          </p:nvSpPr>
          <p:spPr>
            <a:xfrm>
              <a:off x="5784722" y="2740463"/>
              <a:ext cx="1" cy="1221938"/>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80" name="Line"/>
            <p:cNvSpPr/>
            <p:nvPr/>
          </p:nvSpPr>
          <p:spPr>
            <a:xfrm>
              <a:off x="9069222" y="2731267"/>
              <a:ext cx="1" cy="1240330"/>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81" name="Line"/>
            <p:cNvSpPr/>
            <p:nvPr/>
          </p:nvSpPr>
          <p:spPr>
            <a:xfrm>
              <a:off x="12413239" y="2778563"/>
              <a:ext cx="1" cy="1145737"/>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82" name="Line"/>
            <p:cNvSpPr/>
            <p:nvPr/>
          </p:nvSpPr>
          <p:spPr>
            <a:xfrm>
              <a:off x="15797881" y="2832431"/>
              <a:ext cx="1" cy="1145737"/>
            </a:xfrm>
            <a:prstGeom prst="line">
              <a:avLst/>
            </a:prstGeom>
            <a:noFill/>
            <a:ln w="101600" cap="flat">
              <a:solidFill>
                <a:srgbClr val="EC9E41"/>
              </a:solidFill>
              <a:prstDash val="solid"/>
              <a:round/>
              <a:tailEnd type="triangle" w="med" len="med"/>
            </a:ln>
            <a:effectLst/>
          </p:spPr>
          <p:txBody>
            <a:bodyPr wrap="square" lIns="0" tIns="0" rIns="0" bIns="0" numCol="1" anchor="t">
              <a:noAutofit/>
            </a:bodyPr>
            <a:lstStyle/>
            <a:p>
              <a:endParaRPr/>
            </a:p>
          </p:txBody>
        </p:sp>
        <p:sp>
          <p:nvSpPr>
            <p:cNvPr id="1683" name="Rectangle"/>
            <p:cNvSpPr/>
            <p:nvPr/>
          </p:nvSpPr>
          <p:spPr>
            <a:xfrm>
              <a:off x="2896116" y="22224"/>
              <a:ext cx="14248927" cy="2952752"/>
            </a:xfrm>
            <a:prstGeom prst="rect">
              <a:avLst/>
            </a:prstGeom>
            <a:blipFill rotWithShape="1">
              <a:blip r:embed="rId9"/>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84" name="Tag-Zeitalter-Sicht"/>
            <p:cNvSpPr txBox="1"/>
            <p:nvPr/>
          </p:nvSpPr>
          <p:spPr>
            <a:xfrm>
              <a:off x="3273550" y="152400"/>
              <a:ext cx="13695715" cy="988989"/>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a:lnSpc>
                  <a:spcPct val="9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pl-PL" dirty="0"/>
                <a:t>Dzień-Epoka</a:t>
              </a:r>
              <a:endParaRPr dirty="0"/>
            </a:p>
          </p:txBody>
        </p:sp>
      </p:grpSp>
      <p:grpSp>
        <p:nvGrpSpPr>
          <p:cNvPr id="1689" name="Group"/>
          <p:cNvGrpSpPr/>
          <p:nvPr/>
        </p:nvGrpSpPr>
        <p:grpSpPr>
          <a:xfrm>
            <a:off x="2202475" y="2346782"/>
            <a:ext cx="7068915" cy="9799876"/>
            <a:chOff x="-141567" y="0"/>
            <a:chExt cx="7068913" cy="9799875"/>
          </a:xfrm>
        </p:grpSpPr>
        <p:sp>
          <p:nvSpPr>
            <p:cNvPr id="1686" name="Rectangle"/>
            <p:cNvSpPr/>
            <p:nvPr/>
          </p:nvSpPr>
          <p:spPr>
            <a:xfrm>
              <a:off x="565855" y="0"/>
              <a:ext cx="5654071" cy="1589123"/>
            </a:xfrm>
            <a:prstGeom prst="rect">
              <a:avLst/>
            </a:prstGeom>
            <a:blipFill rotWithShape="1">
              <a:blip r:embed="rId10"/>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87" name="Line"/>
            <p:cNvSpPr/>
            <p:nvPr/>
          </p:nvSpPr>
          <p:spPr>
            <a:xfrm flipH="1">
              <a:off x="0" y="1471300"/>
              <a:ext cx="947616" cy="8328575"/>
            </a:xfrm>
            <a:prstGeom prst="line">
              <a:avLst/>
            </a:prstGeom>
            <a:noFill/>
            <a:ln w="101600" cap="flat">
              <a:solidFill>
                <a:srgbClr val="00F900"/>
              </a:solidFill>
              <a:prstDash val="solid"/>
              <a:round/>
              <a:tailEnd type="triangle" w="med" len="med"/>
            </a:ln>
            <a:effectLst/>
          </p:spPr>
          <p:txBody>
            <a:bodyPr wrap="square" lIns="0" tIns="0" rIns="0" bIns="0" numCol="1" anchor="t">
              <a:noAutofit/>
            </a:bodyPr>
            <a:lstStyle/>
            <a:p>
              <a:endParaRPr/>
            </a:p>
          </p:txBody>
        </p:sp>
        <p:sp>
          <p:nvSpPr>
            <p:cNvPr id="1688" name="Vor Gen. 1:1"/>
            <p:cNvSpPr txBox="1"/>
            <p:nvPr/>
          </p:nvSpPr>
          <p:spPr>
            <a:xfrm>
              <a:off x="-141567" y="248461"/>
              <a:ext cx="7068913" cy="1087477"/>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pl-PL" dirty="0"/>
                <a:t>Przed Rdz 1:1?</a:t>
              </a:r>
              <a:endParaRPr dirty="0"/>
            </a:p>
          </p:txBody>
        </p:sp>
      </p:grpSp>
      <p:grpSp>
        <p:nvGrpSpPr>
          <p:cNvPr id="1698" name="Group"/>
          <p:cNvGrpSpPr/>
          <p:nvPr/>
        </p:nvGrpSpPr>
        <p:grpSpPr>
          <a:xfrm>
            <a:off x="6237368" y="6523356"/>
            <a:ext cx="16658342" cy="3482382"/>
            <a:chOff x="562903" y="1537279"/>
            <a:chExt cx="16658340" cy="3482380"/>
          </a:xfrm>
        </p:grpSpPr>
        <p:sp>
          <p:nvSpPr>
            <p:cNvPr id="1690" name="Line"/>
            <p:cNvSpPr/>
            <p:nvPr/>
          </p:nvSpPr>
          <p:spPr>
            <a:xfrm>
              <a:off x="585669" y="4371503"/>
              <a:ext cx="1" cy="644476"/>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1691" name="Line"/>
            <p:cNvSpPr/>
            <p:nvPr/>
          </p:nvSpPr>
          <p:spPr>
            <a:xfrm flipH="1">
              <a:off x="4010216" y="2809634"/>
              <a:ext cx="1" cy="2210025"/>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1692" name="Line"/>
            <p:cNvSpPr/>
            <p:nvPr/>
          </p:nvSpPr>
          <p:spPr>
            <a:xfrm>
              <a:off x="7300986" y="2807030"/>
              <a:ext cx="1" cy="2208949"/>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1693" name="Line"/>
            <p:cNvSpPr/>
            <p:nvPr/>
          </p:nvSpPr>
          <p:spPr>
            <a:xfrm>
              <a:off x="10591756" y="2810534"/>
              <a:ext cx="1" cy="2205445"/>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1694" name="Line"/>
            <p:cNvSpPr/>
            <p:nvPr/>
          </p:nvSpPr>
          <p:spPr>
            <a:xfrm>
              <a:off x="13882525" y="2807031"/>
              <a:ext cx="1" cy="2208948"/>
            </a:xfrm>
            <a:prstGeom prst="line">
              <a:avLst/>
            </a:prstGeom>
            <a:noFill/>
            <a:ln w="101600" cap="flat">
              <a:solidFill>
                <a:srgbClr val="FFFB01"/>
              </a:solidFill>
              <a:prstDash val="solid"/>
              <a:round/>
              <a:tailEnd type="triangle" w="med" len="med"/>
            </a:ln>
            <a:effectLst/>
          </p:spPr>
          <p:txBody>
            <a:bodyPr wrap="square" lIns="0" tIns="0" rIns="0" bIns="0" numCol="1" anchor="t">
              <a:noAutofit/>
            </a:bodyPr>
            <a:lstStyle/>
            <a:p>
              <a:endParaRPr/>
            </a:p>
          </p:txBody>
        </p:sp>
        <p:sp>
          <p:nvSpPr>
            <p:cNvPr id="1695" name="Rectangle"/>
            <p:cNvSpPr/>
            <p:nvPr/>
          </p:nvSpPr>
          <p:spPr>
            <a:xfrm>
              <a:off x="2959616" y="1537279"/>
              <a:ext cx="14261627" cy="1437697"/>
            </a:xfrm>
            <a:prstGeom prst="rect">
              <a:avLst/>
            </a:prstGeom>
            <a:blipFill rotWithShape="1">
              <a:blip r:embed="rId11"/>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96" name="Tag-Lücke-Tag-Sicht"/>
            <p:cNvSpPr txBox="1"/>
            <p:nvPr/>
          </p:nvSpPr>
          <p:spPr>
            <a:xfrm>
              <a:off x="3223522" y="1621127"/>
              <a:ext cx="13695715" cy="988988"/>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a:lnSpc>
                  <a:spcPct val="90000"/>
                </a:lnSpc>
                <a:buClr>
                  <a:srgbClr val="FFFED5"/>
                </a:buClr>
                <a:defRPr sz="6400">
                  <a:effectLst>
                    <a:outerShdw blurRad="38100" dist="38100" dir="2700000" rotWithShape="0">
                      <a:srgbClr val="000000">
                        <a:alpha val="43137"/>
                      </a:srgbClr>
                    </a:outerShdw>
                  </a:effectLst>
                  <a:uFill>
                    <a:solidFill>
                      <a:srgbClr val="FFFFFF"/>
                    </a:solidFill>
                  </a:uFill>
                  <a:latin typeface="Calibri"/>
                  <a:ea typeface="Calibri"/>
                  <a:cs typeface="Calibri"/>
                  <a:sym typeface="Calibri"/>
                </a:defRPr>
              </a:lvl1pPr>
            </a:lstStyle>
            <a:p>
              <a:r>
                <a:rPr lang="pl-PL" dirty="0"/>
                <a:t>Dzień</a:t>
              </a:r>
              <a:r>
                <a:rPr dirty="0"/>
                <a:t>-</a:t>
              </a:r>
              <a:r>
                <a:rPr lang="pl-PL" dirty="0"/>
                <a:t>Przerwa</a:t>
              </a:r>
              <a:r>
                <a:rPr dirty="0"/>
                <a:t>-</a:t>
              </a:r>
              <a:r>
                <a:rPr lang="pl-PL" dirty="0"/>
                <a:t>Dzień</a:t>
              </a:r>
              <a:endParaRPr dirty="0"/>
            </a:p>
          </p:txBody>
        </p:sp>
        <p:sp>
          <p:nvSpPr>
            <p:cNvPr id="1697" name="Line"/>
            <p:cNvSpPr/>
            <p:nvPr/>
          </p:nvSpPr>
          <p:spPr>
            <a:xfrm flipV="1">
              <a:off x="562903" y="2814776"/>
              <a:ext cx="3005775" cy="1588509"/>
            </a:xfrm>
            <a:prstGeom prst="line">
              <a:avLst/>
            </a:prstGeom>
            <a:noFill/>
            <a:ln w="101600" cap="flat">
              <a:solidFill>
                <a:srgbClr val="FFFB01"/>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pic>
        <p:nvPicPr>
          <p:cNvPr id="1699" name="X--red stretched thin &amp; wide.png" descr="X--red stretched thin &amp; wide.png"/>
          <p:cNvPicPr>
            <a:picLocks/>
          </p:cNvPicPr>
          <p:nvPr/>
        </p:nvPicPr>
        <p:blipFill>
          <a:blip r:embed="rId12">
            <a:extLst/>
          </a:blip>
          <a:stretch>
            <a:fillRect/>
          </a:stretch>
        </p:blipFill>
        <p:spPr>
          <a:xfrm>
            <a:off x="8710274" y="5225005"/>
            <a:ext cx="13897564" cy="2577120"/>
          </a:xfrm>
          <a:prstGeom prst="rect">
            <a:avLst/>
          </a:prstGeom>
        </p:spPr>
      </p:pic>
      <p:sp>
        <p:nvSpPr>
          <p:cNvPr id="42" name="Rectangle 1"/>
          <p:cNvSpPr txBox="1">
            <a:spLocks noChangeArrowheads="1"/>
          </p:cNvSpPr>
          <p:nvPr/>
        </p:nvSpPr>
        <p:spPr>
          <a:xfrm>
            <a:off x="1501775" y="733425"/>
            <a:ext cx="21380450" cy="795338"/>
          </a:xfrm>
          <a:prstGeom prst="rect">
            <a:avLst/>
          </a:prstGeom>
          <a:ln w="12700">
            <a:miter lim="400000"/>
          </a:ln>
          <a:extLst>
            <a:ext uri="{91240B29-F687-4f45-9708-019B960494DF}">
              <a14:hiddenLine xmlns:a14="http://schemas.microsoft.com/office/drawing/2010/main" w="12600" cap="flat">
                <a:solidFill>
                  <a:srgbClr val="808080"/>
                </a:solidFill>
                <a:miter lim="800000"/>
                <a:headEnd/>
                <a:tailEnd/>
              </a14:hiddenLine>
            </a:ext>
            <a:ext uri="{C572A759-6A51-4108-AA02-DFA0A04FC94B}">
              <ma14:wrappingTextBoxFlag xmlns:ma14="http://schemas.microsoft.com/office/mac/drawingml/2011/main" val="1"/>
            </a:ext>
          </a:extLst>
        </p:spPr>
        <p:txBody>
          <a:bodyPr lIns="50760" tIns="50760" rIns="50760" bIns="50760"/>
          <a:lstStyle>
            <a:lvl1pPr marL="0" marR="0" indent="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1pPr>
            <a:lvl2pPr marL="0" marR="0" indent="228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2pPr>
            <a:lvl3pPr marL="0" marR="0" indent="457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3pPr>
            <a:lvl4pPr marL="0" marR="0" indent="685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4pPr>
            <a:lvl5pPr marL="0" marR="0" indent="9144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5pPr>
            <a:lvl6pPr marL="0" marR="0" indent="11430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6pPr>
            <a:lvl7pPr marL="0" marR="0" indent="13716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7pPr>
            <a:lvl8pPr marL="0" marR="0" indent="16002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8pPr>
            <a:lvl9pPr marL="0" marR="0" indent="1828800" algn="l" defTabSz="825500" latinLnBrk="0">
              <a:lnSpc>
                <a:spcPct val="100000"/>
              </a:lnSpc>
              <a:spcBef>
                <a:spcPts val="0"/>
              </a:spcBef>
              <a:spcAft>
                <a:spcPts val="0"/>
              </a:spcAft>
              <a:buClrTx/>
              <a:buSzTx/>
              <a:buFontTx/>
              <a:buNone/>
              <a:tabLst/>
              <a:defRPr sz="9600" b="0" i="0" u="none" strike="noStrike" cap="none" spc="0" baseline="0">
                <a:ln>
                  <a:noFill/>
                </a:ln>
                <a:solidFill>
                  <a:srgbClr val="FEFCDD"/>
                </a:solidFill>
                <a:uFillTx/>
                <a:latin typeface="Boycott"/>
                <a:ea typeface="Boycott"/>
                <a:cs typeface="Boycott"/>
                <a:sym typeface="Boycott"/>
              </a:defRPr>
            </a:lvl9pPr>
          </a:lstStyle>
          <a:p>
            <a:pPr algn="ctr"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pPr>
            <a:r>
              <a:rPr lang="pl-PL" altLang="pl-PL" dirty="0">
                <a:latin typeface="DejaVu Sans Condensed" panose="020B0606030804020204" pitchFamily="34" charset="2"/>
                <a:ea typeface="DejaVu Sans Condensed" panose="020B0606030804020204" pitchFamily="34" charset="2"/>
                <a:cs typeface="DejaVu Sans Condensed" panose="020B0606030804020204" pitchFamily="34" charset="2"/>
              </a:rPr>
              <a:t>Gdzie „upchnąć” miliony lat?</a:t>
            </a:r>
          </a:p>
        </p:txBody>
      </p:sp>
      <p:grpSp>
        <p:nvGrpSpPr>
          <p:cNvPr id="2" name="Group 1">
            <a:extLst>
              <a:ext uri="{FF2B5EF4-FFF2-40B4-BE49-F238E27FC236}">
                <a16:creationId xmlns:a16="http://schemas.microsoft.com/office/drawing/2014/main" xmlns="" id="{ABB75D26-251D-B549-B5C0-A39EF9898F49}"/>
              </a:ext>
            </a:extLst>
          </p:cNvPr>
          <p:cNvGrpSpPr/>
          <p:nvPr/>
        </p:nvGrpSpPr>
        <p:grpSpPr>
          <a:xfrm>
            <a:off x="4822149" y="2822044"/>
            <a:ext cx="15879232" cy="5752482"/>
            <a:chOff x="4822149" y="2822044"/>
            <a:chExt cx="15879232" cy="5752482"/>
          </a:xfrm>
        </p:grpSpPr>
        <p:grpSp>
          <p:nvGrpSpPr>
            <p:cNvPr id="1676" name="Group"/>
            <p:cNvGrpSpPr/>
            <p:nvPr/>
          </p:nvGrpSpPr>
          <p:grpSpPr>
            <a:xfrm>
              <a:off x="4822149" y="2822044"/>
              <a:ext cx="14964694" cy="5752482"/>
              <a:chOff x="0" y="47285"/>
              <a:chExt cx="14964693" cy="5752481"/>
            </a:xfrm>
          </p:grpSpPr>
          <p:sp>
            <p:nvSpPr>
              <p:cNvPr id="1673" name="Line"/>
              <p:cNvSpPr/>
              <p:nvPr/>
            </p:nvSpPr>
            <p:spPr>
              <a:xfrm flipH="1">
                <a:off x="0" y="1194743"/>
                <a:ext cx="4051398" cy="4605023"/>
              </a:xfrm>
              <a:prstGeom prst="line">
                <a:avLst/>
              </a:prstGeom>
              <a:noFill/>
              <a:ln w="101600" cap="flat">
                <a:solidFill>
                  <a:srgbClr val="00FDFF"/>
                </a:solidFill>
                <a:prstDash val="solid"/>
                <a:round/>
                <a:tailEnd type="triangle" w="med" len="med"/>
              </a:ln>
              <a:effectLst/>
            </p:spPr>
            <p:txBody>
              <a:bodyPr wrap="square" lIns="0" tIns="0" rIns="0" bIns="0" numCol="1" anchor="t">
                <a:noAutofit/>
              </a:bodyPr>
              <a:lstStyle/>
              <a:p>
                <a:endParaRPr/>
              </a:p>
            </p:txBody>
          </p:sp>
          <p:sp>
            <p:nvSpPr>
              <p:cNvPr id="1674" name="Rectangle"/>
              <p:cNvSpPr/>
              <p:nvPr/>
            </p:nvSpPr>
            <p:spPr>
              <a:xfrm>
                <a:off x="3831741" y="47285"/>
                <a:ext cx="11132952" cy="1837395"/>
              </a:xfrm>
              <a:prstGeom prst="rect">
                <a:avLst/>
              </a:prstGeom>
              <a:blipFill rotWithShape="1">
                <a:blip r:embed="rId13"/>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3" name="Rectangle 17"/>
            <p:cNvSpPr>
              <a:spLocks noChangeArrowheads="1"/>
            </p:cNvSpPr>
            <p:nvPr/>
          </p:nvSpPr>
          <p:spPr bwMode="auto">
            <a:xfrm>
              <a:off x="10004806" y="2940050"/>
              <a:ext cx="10696575" cy="159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9pPr>
            </a:lstStyle>
            <a:p>
              <a:pPr algn="ctr" eaLnBrk="1">
                <a:lnSpc>
                  <a:spcPct val="80000"/>
                </a:lnSpc>
              </a:pPr>
              <a:r>
                <a:rPr lang="pl-PL" altLang="pl-PL" sz="6000" dirty="0">
                  <a:solidFill>
                    <a:srgbClr val="000000"/>
                  </a:solidFill>
                  <a:latin typeface="Calibri" charset="0"/>
                </a:rPr>
                <a:t>Między Rdz 1:1 a 1:2?</a:t>
              </a:r>
            </a:p>
            <a:p>
              <a:pPr algn="ctr" eaLnBrk="1">
                <a:lnSpc>
                  <a:spcPct val="80000"/>
                </a:lnSpc>
              </a:pPr>
              <a:r>
                <a:rPr lang="pl-PL" altLang="pl-PL" sz="6000" dirty="0">
                  <a:solidFill>
                    <a:srgbClr val="000000"/>
                  </a:solidFill>
                  <a:latin typeface="Calibri" charset="0"/>
                </a:rPr>
                <a:t>(teoria przerwy czasowej)</a:t>
              </a:r>
            </a:p>
          </p:txBody>
        </p:sp>
      </p:grpSp>
      <p:sp>
        <p:nvSpPr>
          <p:cNvPr id="44" name="Rectangle 8"/>
          <p:cNvSpPr>
            <a:spLocks noChangeArrowheads="1"/>
          </p:cNvSpPr>
          <p:nvPr/>
        </p:nvSpPr>
        <p:spPr bwMode="auto">
          <a:xfrm>
            <a:off x="9936163" y="9196388"/>
            <a:ext cx="2347912" cy="1969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chemeClr val="bg1"/>
                </a:solidFill>
                <a:latin typeface="Mensch Regular" charset="0"/>
              </a:rPr>
              <a:t>Dzień</a:t>
            </a:r>
          </a:p>
          <a:p>
            <a:pPr algn="ctr" eaLnBrk="1">
              <a:lnSpc>
                <a:spcPct val="100000"/>
              </a:lnSpc>
            </a:pPr>
            <a:r>
              <a:rPr lang="pl-PL" altLang="pl-PL" sz="6400" dirty="0">
                <a:solidFill>
                  <a:schemeClr val="bg1"/>
                </a:solidFill>
                <a:latin typeface="Mensch Regular" charset="0"/>
              </a:rPr>
              <a:t>3 </a:t>
            </a:r>
          </a:p>
        </p:txBody>
      </p:sp>
      <p:sp>
        <p:nvSpPr>
          <p:cNvPr id="45" name="Rectangle 9"/>
          <p:cNvSpPr>
            <a:spLocks noChangeArrowheads="1"/>
          </p:cNvSpPr>
          <p:nvPr/>
        </p:nvSpPr>
        <p:spPr bwMode="auto">
          <a:xfrm>
            <a:off x="13606463" y="9099550"/>
            <a:ext cx="2325687" cy="1969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chemeClr val="bg1"/>
                </a:solidFill>
                <a:latin typeface="Mensch Regular" charset="0"/>
              </a:rPr>
              <a:t>Dzień</a:t>
            </a:r>
          </a:p>
          <a:p>
            <a:pPr algn="ctr" eaLnBrk="1">
              <a:lnSpc>
                <a:spcPct val="100000"/>
              </a:lnSpc>
            </a:pPr>
            <a:r>
              <a:rPr lang="pl-PL" altLang="pl-PL" sz="6400" dirty="0">
                <a:solidFill>
                  <a:schemeClr val="bg1"/>
                </a:solidFill>
                <a:latin typeface="Mensch Regular" charset="0"/>
              </a:rPr>
              <a:t>4 </a:t>
            </a:r>
          </a:p>
        </p:txBody>
      </p:sp>
      <p:sp>
        <p:nvSpPr>
          <p:cNvPr id="46" name="Rectangle 10"/>
          <p:cNvSpPr>
            <a:spLocks noChangeArrowheads="1"/>
          </p:cNvSpPr>
          <p:nvPr/>
        </p:nvSpPr>
        <p:spPr bwMode="auto">
          <a:xfrm>
            <a:off x="16919575" y="9132888"/>
            <a:ext cx="2303463" cy="1969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chemeClr val="bg1"/>
                </a:solidFill>
                <a:latin typeface="Mensch Regular" charset="0"/>
              </a:rPr>
              <a:t>Dzień</a:t>
            </a:r>
          </a:p>
          <a:p>
            <a:pPr algn="ctr" eaLnBrk="1">
              <a:lnSpc>
                <a:spcPct val="100000"/>
              </a:lnSpc>
            </a:pPr>
            <a:r>
              <a:rPr lang="pl-PL" altLang="pl-PL" sz="6400" dirty="0">
                <a:solidFill>
                  <a:schemeClr val="bg1"/>
                </a:solidFill>
                <a:latin typeface="Mensch Regular" charset="0"/>
              </a:rPr>
              <a:t>5 </a:t>
            </a:r>
          </a:p>
        </p:txBody>
      </p:sp>
      <p:sp>
        <p:nvSpPr>
          <p:cNvPr id="47" name="Rectangle 13"/>
          <p:cNvSpPr>
            <a:spLocks noChangeArrowheads="1"/>
          </p:cNvSpPr>
          <p:nvPr/>
        </p:nvSpPr>
        <p:spPr bwMode="auto">
          <a:xfrm>
            <a:off x="3375025" y="9061450"/>
            <a:ext cx="2773363" cy="19697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rgbClr val="FFFFFF"/>
                </a:solidFill>
                <a:latin typeface="Mensch Regular" charset="0"/>
              </a:rPr>
              <a:t>Dzień</a:t>
            </a:r>
          </a:p>
          <a:p>
            <a:pPr algn="ctr" eaLnBrk="1">
              <a:lnSpc>
                <a:spcPct val="100000"/>
              </a:lnSpc>
            </a:pPr>
            <a:r>
              <a:rPr lang="pl-PL" altLang="pl-PL" sz="6400" dirty="0">
                <a:solidFill>
                  <a:srgbClr val="FFFFFF"/>
                </a:solidFill>
                <a:latin typeface="Mensch Regular" charset="0"/>
              </a:rPr>
              <a:t>1</a:t>
            </a:r>
            <a:r>
              <a:rPr lang="pl-PL" altLang="pl-PL" sz="6400" dirty="0">
                <a:solidFill>
                  <a:srgbClr val="000000"/>
                </a:solidFill>
                <a:latin typeface="Mensch Regular" charset="0"/>
              </a:rPr>
              <a:t> </a:t>
            </a:r>
            <a:endParaRPr lang="pl-PL" altLang="pl-PL" sz="6400" dirty="0">
              <a:solidFill>
                <a:schemeClr val="bg1"/>
              </a:solidFill>
              <a:latin typeface="Mensch Regular" charset="0"/>
            </a:endParaRPr>
          </a:p>
        </p:txBody>
      </p:sp>
      <p:sp>
        <p:nvSpPr>
          <p:cNvPr id="48" name="Rectangle 4"/>
          <p:cNvSpPr>
            <a:spLocks noChangeArrowheads="1"/>
          </p:cNvSpPr>
          <p:nvPr/>
        </p:nvSpPr>
        <p:spPr bwMode="auto">
          <a:xfrm>
            <a:off x="6767513" y="9107488"/>
            <a:ext cx="2376487" cy="1951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chemeClr val="bg1"/>
                </a:solidFill>
                <a:latin typeface="Mensch Regular" charset="0"/>
              </a:rPr>
              <a:t>Dzień</a:t>
            </a:r>
          </a:p>
          <a:p>
            <a:pPr algn="ctr" eaLnBrk="1">
              <a:lnSpc>
                <a:spcPct val="100000"/>
              </a:lnSpc>
            </a:pPr>
            <a:r>
              <a:rPr lang="pl-PL" altLang="pl-PL" sz="6400" dirty="0">
                <a:solidFill>
                  <a:schemeClr val="bg1"/>
                </a:solidFill>
                <a:latin typeface="Mensch Regular" charset="0"/>
              </a:rPr>
              <a:t>3 2</a:t>
            </a:r>
          </a:p>
        </p:txBody>
      </p:sp>
      <p:sp>
        <p:nvSpPr>
          <p:cNvPr id="50" name="Rectangle 11"/>
          <p:cNvSpPr>
            <a:spLocks noChangeArrowheads="1"/>
          </p:cNvSpPr>
          <p:nvPr/>
        </p:nvSpPr>
        <p:spPr bwMode="auto">
          <a:xfrm>
            <a:off x="20016788" y="9080500"/>
            <a:ext cx="2349500" cy="195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algn="ctr" eaLnBrk="1">
              <a:lnSpc>
                <a:spcPct val="100000"/>
              </a:lnSpc>
            </a:pPr>
            <a:r>
              <a:rPr lang="pl-PL" altLang="pl-PL" sz="6400" dirty="0">
                <a:solidFill>
                  <a:schemeClr val="bg1"/>
                </a:solidFill>
                <a:latin typeface="Mensch Regular" charset="0"/>
              </a:rPr>
              <a:t>Dzień 6</a:t>
            </a:r>
          </a:p>
        </p:txBody>
      </p:sp>
      <p:pic>
        <p:nvPicPr>
          <p:cNvPr id="49" name="X--red stretched thin &amp; wide.png" descr="X--red stretched thin &amp; wide.png">
            <a:extLst>
              <a:ext uri="{FF2B5EF4-FFF2-40B4-BE49-F238E27FC236}">
                <a16:creationId xmlns:a16="http://schemas.microsoft.com/office/drawing/2014/main" xmlns="" id="{2937CF07-E490-0C4B-B12F-3143E8DFEDD0}"/>
              </a:ext>
            </a:extLst>
          </p:cNvPr>
          <p:cNvPicPr>
            <a:picLocks/>
          </p:cNvPicPr>
          <p:nvPr/>
        </p:nvPicPr>
        <p:blipFill>
          <a:blip r:embed="rId12">
            <a:extLst/>
          </a:blip>
          <a:stretch>
            <a:fillRect/>
          </a:stretch>
        </p:blipFill>
        <p:spPr>
          <a:xfrm>
            <a:off x="3056024" y="2346782"/>
            <a:ext cx="5368015" cy="1583256"/>
          </a:xfrm>
          <a:prstGeom prst="rect">
            <a:avLst/>
          </a:prstGeom>
        </p:spPr>
      </p:pic>
      <p:pic>
        <p:nvPicPr>
          <p:cNvPr id="51" name="X--red stretched thin &amp; wide.png" descr="X--red stretched thin &amp; wide.png">
            <a:extLst>
              <a:ext uri="{FF2B5EF4-FFF2-40B4-BE49-F238E27FC236}">
                <a16:creationId xmlns:a16="http://schemas.microsoft.com/office/drawing/2014/main" xmlns="" id="{7B13395B-0EA1-D048-B41B-162C1603E4C7}"/>
              </a:ext>
            </a:extLst>
          </p:cNvPr>
          <p:cNvPicPr>
            <a:picLocks/>
          </p:cNvPicPr>
          <p:nvPr/>
        </p:nvPicPr>
        <p:blipFill>
          <a:blip r:embed="rId12">
            <a:extLst/>
          </a:blip>
          <a:stretch>
            <a:fillRect/>
          </a:stretch>
        </p:blipFill>
        <p:spPr>
          <a:xfrm>
            <a:off x="8653890" y="2931936"/>
            <a:ext cx="10903102" cy="1591230"/>
          </a:xfrm>
          <a:prstGeom prst="rect">
            <a:avLst/>
          </a:prstGeom>
        </p:spPr>
      </p:pic>
    </p:spTree>
    <p:extLst>
      <p:ext uri="{BB962C8B-B14F-4D97-AF65-F5344CB8AC3E}">
        <p14:creationId xmlns:p14="http://schemas.microsoft.com/office/powerpoint/2010/main" val="2236670627"/>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1"/>
                                        </p:tgtEl>
                                        <p:attrNameLst>
                                          <p:attrName>style.visibility</p:attrName>
                                        </p:attrNameLst>
                                      </p:cBhvr>
                                      <p:to>
                                        <p:strVal val="visible"/>
                                      </p:to>
                                    </p:set>
                                    <p:animEffect transition="in" filter="dissolve">
                                      <p:cBhvr>
                                        <p:cTn id="7" dur="499"/>
                                        <p:tgtEl>
                                          <p:spTgt spid="51"/>
                                        </p:tgtEl>
                                      </p:cBhvr>
                                    </p:animEffect>
                                  </p:childTnLst>
                                </p:cTn>
                              </p:par>
                              <p:par>
                                <p:cTn id="8" presetID="9" presetClass="entr" fill="hold" grpId="0" nodeType="withEffect">
                                  <p:stCondLst>
                                    <p:cond delay="0"/>
                                  </p:stCondLst>
                                  <p:iterate>
                                    <p:tmAbs val="0"/>
                                  </p:iterate>
                                  <p:childTnLst>
                                    <p:set>
                                      <p:cBhvr>
                                        <p:cTn id="9" fill="hold"/>
                                        <p:tgtEl>
                                          <p:spTgt spid="49"/>
                                        </p:tgtEl>
                                        <p:attrNameLst>
                                          <p:attrName>style.visibility</p:attrName>
                                        </p:attrNameLst>
                                      </p:cBhvr>
                                      <p:to>
                                        <p:strVal val="visible"/>
                                      </p:to>
                                    </p:set>
                                    <p:animEffect transition="in" filter="dissolve">
                                      <p:cBhvr>
                                        <p:cTn id="10" dur="499"/>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advAuto="0"/>
      <p:bldP spid="51" grpId="0"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Secret Typewriter"/>
        <a:ea typeface="Secret Typewriter"/>
        <a:cs typeface="Secret Typewriter"/>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19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3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4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5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6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7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8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9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0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3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4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5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6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7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9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0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5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3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4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5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Secret Typewriter"/>
        <a:ea typeface="Secret Typewriter"/>
        <a:cs typeface="Secret Typewriter"/>
      </a:majorFont>
      <a:minorFont>
        <a:latin typeface="Futura"/>
        <a:ea typeface="Futura"/>
        <a:cs typeface="Futura"/>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6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8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5426</TotalTime>
  <Words>8747</Words>
  <Application>Microsoft Macintosh PowerPoint</Application>
  <PresentationFormat>Custom</PresentationFormat>
  <Paragraphs>1063</Paragraphs>
  <Slides>138</Slides>
  <Notes>106</Notes>
  <HiddenSlides>33</HiddenSlides>
  <MMClips>0</MMClips>
  <ScaleCrop>false</ScaleCrop>
  <HeadingPairs>
    <vt:vector size="4" baseType="variant">
      <vt:variant>
        <vt:lpstr>Theme</vt:lpstr>
      </vt:variant>
      <vt:variant>
        <vt:i4>43</vt:i4>
      </vt:variant>
      <vt:variant>
        <vt:lpstr>Slide Titles</vt:lpstr>
      </vt:variant>
      <vt:variant>
        <vt:i4>138</vt:i4>
      </vt:variant>
    </vt:vector>
  </HeadingPairs>
  <TitlesOfParts>
    <vt:vector size="181" baseType="lpstr">
      <vt:lpstr>New_Template8</vt:lpstr>
      <vt:lpstr>8_Motyw pakietu Office</vt:lpstr>
      <vt:lpstr>14_Motyw pakietu Office</vt:lpstr>
      <vt:lpstr>15_Motyw pakietu Office</vt:lpstr>
      <vt:lpstr>16_Motyw pakietu Office</vt:lpstr>
      <vt:lpstr>9_Motyw pakietu Office</vt:lpstr>
      <vt:lpstr>Motyw pakietu Office</vt:lpstr>
      <vt:lpstr>17_Motyw pakietu Office</vt:lpstr>
      <vt:lpstr>18_Motyw pakietu Office</vt:lpstr>
      <vt:lpstr>19_Motyw pakietu Office</vt:lpstr>
      <vt:lpstr>10_Motyw pakietu Office</vt:lpstr>
      <vt:lpstr>20_Motyw pakietu Office</vt:lpstr>
      <vt:lpstr>1_Motyw pakietu Office</vt:lpstr>
      <vt:lpstr>11_Motyw pakietu Office</vt:lpstr>
      <vt:lpstr>21_Motyw pakietu Office</vt:lpstr>
      <vt:lpstr>12_Motyw pakietu Office</vt:lpstr>
      <vt:lpstr>22_Motyw pakietu Office</vt:lpstr>
      <vt:lpstr>23_Motyw pakietu Office</vt:lpstr>
      <vt:lpstr>13_Motyw pakietu Office</vt:lpstr>
      <vt:lpstr>24_Motyw pakietu Office</vt:lpstr>
      <vt:lpstr>25_Motyw pakietu Office</vt:lpstr>
      <vt:lpstr>26_Motyw pakietu Office</vt:lpstr>
      <vt:lpstr>27_Motyw pakietu Office</vt:lpstr>
      <vt:lpstr>28_Motyw pakietu Office</vt:lpstr>
      <vt:lpstr>29_Motyw pakietu Office</vt:lpstr>
      <vt:lpstr>30_Motyw pakietu Office</vt:lpstr>
      <vt:lpstr>31_Motyw pakietu Office</vt:lpstr>
      <vt:lpstr>32_Motyw pakietu Office</vt:lpstr>
      <vt:lpstr>33_Motyw pakietu Office</vt:lpstr>
      <vt:lpstr>34_Motyw pakietu Office</vt:lpstr>
      <vt:lpstr>35_Motyw pakietu Office</vt:lpstr>
      <vt:lpstr>36_Motyw pakietu Office</vt:lpstr>
      <vt:lpstr>37_Motyw pakietu Office</vt:lpstr>
      <vt:lpstr>39_Motyw pakietu Office</vt:lpstr>
      <vt:lpstr>40_Motyw pakietu Office</vt:lpstr>
      <vt:lpstr>41_Motyw pakietu Office</vt:lpstr>
      <vt:lpstr>2_Motyw pakietu Office</vt:lpstr>
      <vt:lpstr>3_Motyw pakietu Office</vt:lpstr>
      <vt:lpstr>42_Motyw pakietu Office</vt:lpstr>
      <vt:lpstr>43_Motyw pakietu Office</vt:lpstr>
      <vt:lpstr>44_Motyw pakietu Office</vt:lpstr>
      <vt:lpstr>45_Motyw pakietu Office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Gdzie „upchnąć” miliony lat?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Jezus i autorytet Pisma</vt:lpstr>
      <vt:lpstr>PowerPoint Presentation</vt:lpstr>
      <vt:lpstr>Zarzut:</vt:lpstr>
      <vt:lpstr>Ew. Mateusza 7:28–29</vt:lpstr>
      <vt:lpstr>1 List Piotra 2:22</vt:lpstr>
      <vt:lpstr>Ew. Mateusza 22:29</vt:lpstr>
      <vt:lpstr>Ew. Jana 5:45–47</vt:lpstr>
      <vt:lpstr>Ew. Jana 3:12</vt:lpstr>
      <vt:lpstr>PowerPoint Presentation</vt:lpstr>
      <vt:lpstr>PowerPoint Presentation</vt:lpstr>
      <vt:lpstr>List do Rzymian 5:12</vt:lpstr>
      <vt:lpstr>PowerPoint Presentation</vt:lpstr>
      <vt:lpstr>2 List Piotra 2:5–6</vt:lpstr>
      <vt:lpstr>Zarzut:</vt:lpstr>
      <vt:lpstr>2 List do Tymoteusza 4:4</vt:lpstr>
      <vt:lpstr>PowerPoint Presentation</vt:lpstr>
      <vt:lpstr>PowerPoint Presentation</vt:lpstr>
      <vt:lpstr>DNI STWORZENIA W KSIĘDZE RODZAJU 1</vt:lpstr>
      <vt:lpstr>PowerPoint Presentation</vt:lpstr>
      <vt:lpstr>1. Yôm (“dzień”) zdefiniowany dosłownie w wersecie 5.</vt:lpstr>
      <vt:lpstr>PowerPoint Presentation</vt:lpstr>
      <vt:lpstr>1. Yôm (“dzień”) zdefiniowany dosłownie w wersecie 5. 2. Yôm z liczebnikiem (pierwszy, drugi itd.) 3. Yôm z określeniami “wieczór” i “poranek” 4. Yôm zdefiniowany dosłownie w wersecie 14.</vt:lpstr>
      <vt:lpstr>PowerPoint Presentation</vt:lpstr>
      <vt:lpstr>1. Yôm (“dzień”) zdefiniowany dosłownie w wersecie 5. 2. Yôm z liczebnikiem (pierwszy, drugi itd.) 3. Yôm z określeniami “wieczór” i “poranek” 4. Yôm zdefiniowany dosłownie w wersecie 14. 5.  Bóg mógł użyć innych słów na określenie czasu. </vt:lpstr>
      <vt:lpstr>Nieprecyzyjne hebrajskie określenia czasu</vt:lpstr>
      <vt:lpstr>1. Yôm (“dzień”) zdefiniowany dosłownie w wersecie 5. 2. Yôm z liczebnikiem (pierwszy, drugi itd.) 3. Yôm z określeniami “wieczór” i “poranek”. 4. Yôm zdefiniowany dosłownie w wersecie 14. 5.  Bóg mógł użyć innych słów na określenie czasu. 6. Kolejność stworzenia kontra kolejność ewolucyjna.</vt:lpstr>
      <vt:lpstr>PowerPoint Presentation</vt:lpstr>
      <vt:lpstr>PowerPoint Presentation</vt:lpstr>
      <vt:lpstr>1. Yôm (“dzień”) zdefiniowany dosłownie w wersecie 5. 2. Yôm z liczebnikiem (pierwszy, drugi itd.) 3. Yôm z określeniami “wieczór” i “poranek”. 4. Yôm zdefiniowany dosłownie w wersecie 14. 5.  Bóg mógł użyć innych słów na określenie czasu. 6. Kolejność stworzenia kontra kolejność ewolucyjna. 7. Człowiek został stworzony, aby panować nad      zwierzętami.</vt:lpstr>
      <vt:lpstr>PowerPoint Presentation</vt:lpstr>
      <vt:lpstr>1. Yôm (“dzień”) zdefiniowany dosłownie w wersecie 5. 2. Yôm z liczebnikiem (pierwszy, drugi itd.) 3. Yôm z określeniami “wieczór” i “poranek”. 4. Yôm zdefiniowany dosłownie w wersecie 14. 5.  Bóg mógł użyć innych słów na określenie czasu. 6. Kolejność stworzenia kontra kolejność ewolucyjna. 7. Człowiek został stworzony, aby panować nad      zwierzętami. 8. Księga Wyjścia 20:11.</vt:lpstr>
      <vt:lpstr>PowerPoint Presentation</vt:lpstr>
      <vt:lpstr>PowerPoint Presentation</vt:lpstr>
      <vt:lpstr>Zarzut</vt:lpstr>
      <vt:lpstr>Nieprecyzyjne hebrajskie określenia czasu</vt:lpstr>
      <vt:lpstr>PowerPoint Presentation</vt:lpstr>
      <vt:lpstr>PowerPoint Presentation</vt:lpstr>
      <vt:lpstr> 1. Yôm (“dzień”) zdefiniowany dosłownie w wersecie 5. 2. Yôm z liczebnikiem (pierwszy, drugi itd.) 3. Yôm z określeniami “wieczór” i “poranek”. 4. Yôm zdefiniowany dosłownie w wersecie 14. 5. Bóg mógł użyć innych słów na określenie czasu. 6. Kolejność stworzenia kontra kolejność ewolucyjna. 7. Człowiek został stworzony, aby panować nad zwierzętami. 8. Księga Wyjścia 20:11. 9. Jezus i Paweł byli biblijnymi kreacjonistami.</vt:lpstr>
      <vt:lpstr>PowerPoint Presentation</vt:lpstr>
      <vt:lpstr>PowerPoint Presentation</vt:lpstr>
      <vt:lpstr>List do Rzymian 1:20</vt:lpstr>
      <vt:lpstr>Zarzut: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Teoria przerwy czasowej: NIE!</vt:lpstr>
      <vt:lpstr>PowerPoint Presentation</vt:lpstr>
      <vt:lpstr>PowerPoint Presentation</vt:lpstr>
      <vt:lpstr>PowerPoint Presentation</vt:lpstr>
      <vt:lpstr>Teoria przerwy czasowej: NIE!</vt:lpstr>
      <vt:lpstr>PowerPoint Presentation</vt:lpstr>
      <vt:lpstr>Upadek Szatana i Księga Rodzaju 1</vt:lpstr>
      <vt:lpstr>PowerPoint Presentation</vt:lpstr>
      <vt:lpstr>Upadek Szatana i Księga Rodzaju 1</vt:lpstr>
      <vt:lpstr>Teoria przerwy czasowej: NIE!</vt:lpstr>
      <vt:lpstr>PowerPoint Presentation</vt:lpstr>
      <vt:lpstr>Teoria przerwy czasowej: NIE!</vt:lpstr>
      <vt:lpstr>PowerPoint Presentation</vt:lpstr>
      <vt:lpstr>PowerPoint Presentation</vt:lpstr>
      <vt:lpstr>Czas przed Adamem        =   5 dni    (Księga Rodzaju 1) Od Adama do Abrahama     = ~2000 lat    (Księga Rodzaju 5 i 11) od Abrahama do Jezusa      = ~2000 lat  od Jezusa do czasów obecnych  = ~2000 lat  W sumie                  ~6000 lat </vt:lpstr>
      <vt:lpstr>PowerPoint Presentation</vt:lpstr>
      <vt:lpstr>Księga Rodzaju 5 i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Answers Book 1, 2, 3 &amp;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Wielki Kanion Kolorado w USA</vt:lpstr>
      <vt:lpstr>Karol Darwin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gabriele</dc:creator>
  <cp:lastModifiedBy>Rick Griffith</cp:lastModifiedBy>
  <cp:revision>195</cp:revision>
  <dcterms:modified xsi:type="dcterms:W3CDTF">2018-09-07T03:52:27Z</dcterms:modified>
</cp:coreProperties>
</file>